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158396748f1d4a45" Type="http://schemas.microsoft.com/office/2007/relationships/ui/extensibility" Target="customUI/customUI14.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94" r:id="rId2"/>
    <p:sldId id="295" r:id="rId3"/>
    <p:sldId id="1158" r:id="rId4"/>
    <p:sldId id="297" r:id="rId5"/>
    <p:sldId id="298" r:id="rId6"/>
    <p:sldId id="291" r:id="rId7"/>
    <p:sldId id="299" r:id="rId8"/>
    <p:sldId id="301" r:id="rId9"/>
    <p:sldId id="273" r:id="rId10"/>
    <p:sldId id="1159" r:id="rId11"/>
    <p:sldId id="1160" r:id="rId12"/>
    <p:sldId id="302" r:id="rId13"/>
    <p:sldId id="303" r:id="rId14"/>
    <p:sldId id="306" r:id="rId15"/>
    <p:sldId id="1161" r:id="rId16"/>
    <p:sldId id="305" r:id="rId17"/>
    <p:sldId id="307" r:id="rId18"/>
    <p:sldId id="284" r:id="rId19"/>
    <p:sldId id="1162" r:id="rId20"/>
    <p:sldId id="308" r:id="rId21"/>
  </p:sldIdLst>
  <p:sldSz cx="12192000" cy="6858000"/>
  <p:notesSz cx="6858000" cy="9144000"/>
  <p:custDataLst>
    <p:tags r:id="rId23"/>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AF56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364" autoAdjust="0"/>
  </p:normalViewPr>
  <p:slideViewPr>
    <p:cSldViewPr>
      <p:cViewPr varScale="1">
        <p:scale>
          <a:sx n="72" d="100"/>
          <a:sy n="72" d="100"/>
        </p:scale>
        <p:origin x="660" y="66"/>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87D76E-C3CB-4D64-9D57-003423569F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86387F64-9A9B-45EC-BAFA-10E9E639FD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C1BE0DD2-4E73-411F-BE8D-FF5C427350A0}" type="datetimeFigureOut">
              <a:rPr lang="en-US"/>
              <a:pPr>
                <a:defRPr/>
              </a:pPr>
              <a:t>11/27/2022</a:t>
            </a:fld>
            <a:endParaRPr lang="en-US"/>
          </a:p>
        </p:txBody>
      </p:sp>
      <p:sp>
        <p:nvSpPr>
          <p:cNvPr id="4" name="Slide Image Placeholder 3">
            <a:extLst>
              <a:ext uri="{FF2B5EF4-FFF2-40B4-BE49-F238E27FC236}">
                <a16:creationId xmlns:a16="http://schemas.microsoft.com/office/drawing/2014/main" id="{4776D023-E521-48A6-A0B3-1007E6E17CE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7699903-EE2C-40D4-A7FE-B9EFBB2F54A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33AC2E6-9677-42D6-AB6E-291AFC7A760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ACBDD52C-0EC0-46CC-95FD-6E85EA50C590}"/>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5C5E068-57C7-4506-8350-F9CE487002A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幻灯片图像占位符 1">
            <a:extLst>
              <a:ext uri="{FF2B5EF4-FFF2-40B4-BE49-F238E27FC236}">
                <a16:creationId xmlns:a16="http://schemas.microsoft.com/office/drawing/2014/main" id="{599F7756-9804-4629-8B54-63EEFEB7A02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备注占位符 2">
            <a:extLst>
              <a:ext uri="{FF2B5EF4-FFF2-40B4-BE49-F238E27FC236}">
                <a16:creationId xmlns:a16="http://schemas.microsoft.com/office/drawing/2014/main" id="{6DD5826A-64C4-4A62-89AF-695CD72A17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panose="02010600030101010101" pitchFamily="2" charset="-122"/>
            </a:endParaRPr>
          </a:p>
        </p:txBody>
      </p:sp>
      <p:sp>
        <p:nvSpPr>
          <p:cNvPr id="108548" name="灯片编号占位符 3">
            <a:extLst>
              <a:ext uri="{FF2B5EF4-FFF2-40B4-BE49-F238E27FC236}">
                <a16:creationId xmlns:a16="http://schemas.microsoft.com/office/drawing/2014/main" id="{364C0CE3-477F-4674-A087-DDFC336695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2BB9BA-AF8B-4E6E-BBC7-F875D15D1E76}" type="slidenum">
              <a:rPr lang="zh-CN" altLang="en-US" smtClean="0">
                <a:latin typeface="字魂59号-创粗黑"/>
                <a:ea typeface="SimSun" panose="02010600030101010101" pitchFamily="2" charset="-122"/>
              </a:rPr>
              <a:pPr/>
              <a:t>1</a:t>
            </a:fld>
            <a:endParaRPr lang="zh-CN" altLang="en-US">
              <a:latin typeface="字魂59号-创粗黑"/>
              <a:ea typeface="SimSun"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幻灯片图像占位符 1">
            <a:extLst>
              <a:ext uri="{FF2B5EF4-FFF2-40B4-BE49-F238E27FC236}">
                <a16:creationId xmlns:a16="http://schemas.microsoft.com/office/drawing/2014/main" id="{74559D50-7134-4565-87FE-E51ABAEC98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备注占位符 2">
            <a:extLst>
              <a:ext uri="{FF2B5EF4-FFF2-40B4-BE49-F238E27FC236}">
                <a16:creationId xmlns:a16="http://schemas.microsoft.com/office/drawing/2014/main" id="{13D8C458-816A-4200-91D6-606E6D9E22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cs typeface="等线" panose="02010600030101010101" pitchFamily="2" charset="-122"/>
            </a:endParaRPr>
          </a:p>
        </p:txBody>
      </p:sp>
      <p:sp>
        <p:nvSpPr>
          <p:cNvPr id="138244" name="灯片编号占位符 3">
            <a:extLst>
              <a:ext uri="{FF2B5EF4-FFF2-40B4-BE49-F238E27FC236}">
                <a16:creationId xmlns:a16="http://schemas.microsoft.com/office/drawing/2014/main" id="{F8C1E808-73F2-493B-A27E-C9E154EF2C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A644BB-C5A2-4FB9-BB69-CF248DDD827F}" type="slidenum">
              <a:rPr lang="zh-CN" altLang="en-US" smtClean="0">
                <a:cs typeface="等线" panose="02010600030101010101" pitchFamily="2" charset="-122"/>
              </a:rPr>
              <a:pPr/>
              <a:t>16</a:t>
            </a:fld>
            <a:endParaRPr lang="zh-CN" altLang="en-US">
              <a:cs typeface="等线"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幻灯片图像占位符 1">
            <a:extLst>
              <a:ext uri="{FF2B5EF4-FFF2-40B4-BE49-F238E27FC236}">
                <a16:creationId xmlns:a16="http://schemas.microsoft.com/office/drawing/2014/main" id="{74559D50-7134-4565-87FE-E51ABAEC98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备注占位符 2">
            <a:extLst>
              <a:ext uri="{FF2B5EF4-FFF2-40B4-BE49-F238E27FC236}">
                <a16:creationId xmlns:a16="http://schemas.microsoft.com/office/drawing/2014/main" id="{13D8C458-816A-4200-91D6-606E6D9E22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cs typeface="等线" panose="02010600030101010101" pitchFamily="2" charset="-122"/>
            </a:endParaRPr>
          </a:p>
        </p:txBody>
      </p:sp>
      <p:sp>
        <p:nvSpPr>
          <p:cNvPr id="138244" name="灯片编号占位符 3">
            <a:extLst>
              <a:ext uri="{FF2B5EF4-FFF2-40B4-BE49-F238E27FC236}">
                <a16:creationId xmlns:a16="http://schemas.microsoft.com/office/drawing/2014/main" id="{F8C1E808-73F2-493B-A27E-C9E154EF2C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A644BB-C5A2-4FB9-BB69-CF248DDD827F}" type="slidenum">
              <a:rPr lang="zh-CN" altLang="en-US" smtClean="0">
                <a:cs typeface="等线" panose="02010600030101010101" pitchFamily="2" charset="-122"/>
              </a:rPr>
              <a:pPr/>
              <a:t>19</a:t>
            </a:fld>
            <a:endParaRPr lang="zh-CN" altLang="en-US">
              <a:cs typeface="等线" panose="02010600030101010101" pitchFamily="2" charset="-122"/>
            </a:endParaRPr>
          </a:p>
        </p:txBody>
      </p:sp>
    </p:spTree>
    <p:extLst>
      <p:ext uri="{BB962C8B-B14F-4D97-AF65-F5344CB8AC3E}">
        <p14:creationId xmlns:p14="http://schemas.microsoft.com/office/powerpoint/2010/main" val="231039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a:extLst>
              <a:ext uri="{FF2B5EF4-FFF2-40B4-BE49-F238E27FC236}">
                <a16:creationId xmlns:a16="http://schemas.microsoft.com/office/drawing/2014/main" id="{06BB380C-F165-4FBC-91C0-67C8A48E0A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备注占位符 2">
            <a:extLst>
              <a:ext uri="{FF2B5EF4-FFF2-40B4-BE49-F238E27FC236}">
                <a16:creationId xmlns:a16="http://schemas.microsoft.com/office/drawing/2014/main" id="{282FC338-E09D-41FD-944B-15B3340046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cs typeface="等线" panose="02010600030101010101" pitchFamily="2" charset="-122"/>
            </a:endParaRPr>
          </a:p>
        </p:txBody>
      </p:sp>
      <p:sp>
        <p:nvSpPr>
          <p:cNvPr id="113668" name="灯片编号占位符 3">
            <a:extLst>
              <a:ext uri="{FF2B5EF4-FFF2-40B4-BE49-F238E27FC236}">
                <a16:creationId xmlns:a16="http://schemas.microsoft.com/office/drawing/2014/main" id="{D7FA619E-5D27-4B48-8E96-F07E40DD11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CD7D334-12F8-4622-96B1-4247D26A3F1B}" type="slidenum">
              <a:rPr lang="zh-CN" altLang="en-US" smtClean="0">
                <a:cs typeface="等线" panose="02010600030101010101" pitchFamily="2" charset="-122"/>
              </a:rPr>
              <a:pPr/>
              <a:t>4</a:t>
            </a:fld>
            <a:endParaRPr lang="zh-CN" altLang="en-US">
              <a:cs typeface="等线"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a:extLst>
              <a:ext uri="{FF2B5EF4-FFF2-40B4-BE49-F238E27FC236}">
                <a16:creationId xmlns:a16="http://schemas.microsoft.com/office/drawing/2014/main" id="{78D3B557-E064-4E15-85FA-F229D566CA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备注占位符 2">
            <a:extLst>
              <a:ext uri="{FF2B5EF4-FFF2-40B4-BE49-F238E27FC236}">
                <a16:creationId xmlns:a16="http://schemas.microsoft.com/office/drawing/2014/main" id="{9F6E9D5A-C9F5-4A25-90AB-BAB806CD7A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cs typeface="等线" panose="02010600030101010101" pitchFamily="2" charset="-122"/>
            </a:endParaRPr>
          </a:p>
        </p:txBody>
      </p:sp>
      <p:sp>
        <p:nvSpPr>
          <p:cNvPr id="115716" name="灯片编号占位符 3">
            <a:extLst>
              <a:ext uri="{FF2B5EF4-FFF2-40B4-BE49-F238E27FC236}">
                <a16:creationId xmlns:a16="http://schemas.microsoft.com/office/drawing/2014/main" id="{EDCB8DE2-1A16-44D5-9CB7-9968CD1566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F41DEE7-D821-4388-97D0-3025805336D0}" type="slidenum">
              <a:rPr lang="zh-CN" altLang="en-US" smtClean="0">
                <a:cs typeface="等线" panose="02010600030101010101" pitchFamily="2" charset="-122"/>
              </a:rPr>
              <a:pPr/>
              <a:t>5</a:t>
            </a:fld>
            <a:endParaRPr lang="zh-CN" altLang="en-US">
              <a:cs typeface="等线"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幻灯片图像占位符 1">
            <a:extLst>
              <a:ext uri="{FF2B5EF4-FFF2-40B4-BE49-F238E27FC236}">
                <a16:creationId xmlns:a16="http://schemas.microsoft.com/office/drawing/2014/main" id="{5CCA48FA-D731-4286-A644-7FE79F7994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备注占位符 2">
            <a:extLst>
              <a:ext uri="{FF2B5EF4-FFF2-40B4-BE49-F238E27FC236}">
                <a16:creationId xmlns:a16="http://schemas.microsoft.com/office/drawing/2014/main" id="{045B547C-5D6C-42DA-9019-FC2CA52E3B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cs typeface="等线" panose="02010600030101010101" pitchFamily="2" charset="-122"/>
            </a:endParaRPr>
          </a:p>
        </p:txBody>
      </p:sp>
      <p:sp>
        <p:nvSpPr>
          <p:cNvPr id="121860" name="灯片编号占位符 3">
            <a:extLst>
              <a:ext uri="{FF2B5EF4-FFF2-40B4-BE49-F238E27FC236}">
                <a16:creationId xmlns:a16="http://schemas.microsoft.com/office/drawing/2014/main" id="{36D64A86-7435-4874-9F6C-80D484AFD0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FD22702-5E04-4284-B9E9-47156378B9D8}" type="slidenum">
              <a:rPr lang="zh-CN" altLang="en-US" smtClean="0">
                <a:cs typeface="等线" panose="02010600030101010101" pitchFamily="2" charset="-122"/>
              </a:rPr>
              <a:pPr/>
              <a:t>7</a:t>
            </a:fld>
            <a:endParaRPr lang="zh-CN" altLang="en-US">
              <a:cs typeface="等线"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B586F034-62AA-4AEF-8D9A-89B5B97D92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1E3F0315-E70C-4A88-B48E-EFBEFFA9DB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3908" name="Slide Number Placeholder 3">
            <a:extLst>
              <a:ext uri="{FF2B5EF4-FFF2-40B4-BE49-F238E27FC236}">
                <a16:creationId xmlns:a16="http://schemas.microsoft.com/office/drawing/2014/main" id="{4D6A7AF6-7210-4E72-87E4-BABCCA3F9B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C09D147-3BAD-49D1-B64C-576568FAA27A}" type="slidenum">
              <a:rPr lang="en-US" altLang="en-US" smtClean="0"/>
              <a:pPr/>
              <a:t>8</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6F934F55-0763-4CC4-8CE5-4220BC7324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C63B975-0346-4BCB-8A5E-6B49FBFFF411}" type="slidenum">
              <a:rPr lang="en-US" altLang="en-US" smtClean="0"/>
              <a:pPr/>
              <a:t>9</a:t>
            </a:fld>
            <a:endParaRPr lang="en-US" altLang="en-US"/>
          </a:p>
        </p:txBody>
      </p:sp>
      <p:sp>
        <p:nvSpPr>
          <p:cNvPr id="125955" name="Rectangle 2">
            <a:extLst>
              <a:ext uri="{FF2B5EF4-FFF2-40B4-BE49-F238E27FC236}">
                <a16:creationId xmlns:a16="http://schemas.microsoft.com/office/drawing/2014/main" id="{871D2DDE-E7EF-40CB-91A0-FBBED67F75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3">
            <a:extLst>
              <a:ext uri="{FF2B5EF4-FFF2-40B4-BE49-F238E27FC236}">
                <a16:creationId xmlns:a16="http://schemas.microsoft.com/office/drawing/2014/main" id="{2DE94F04-AFB2-445F-9CDE-AC09DE4B1A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幻灯片图像占位符 1">
            <a:extLst>
              <a:ext uri="{FF2B5EF4-FFF2-40B4-BE49-F238E27FC236}">
                <a16:creationId xmlns:a16="http://schemas.microsoft.com/office/drawing/2014/main" id="{00257AE1-7ACD-4D15-8931-6E717C692C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备注占位符 2">
            <a:extLst>
              <a:ext uri="{FF2B5EF4-FFF2-40B4-BE49-F238E27FC236}">
                <a16:creationId xmlns:a16="http://schemas.microsoft.com/office/drawing/2014/main" id="{D52D524A-19E2-498B-B54E-4396774132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cs typeface="等线" panose="02010600030101010101" pitchFamily="2" charset="-122"/>
            </a:endParaRPr>
          </a:p>
        </p:txBody>
      </p:sp>
      <p:sp>
        <p:nvSpPr>
          <p:cNvPr id="134148" name="灯片编号占位符 3">
            <a:extLst>
              <a:ext uri="{FF2B5EF4-FFF2-40B4-BE49-F238E27FC236}">
                <a16:creationId xmlns:a16="http://schemas.microsoft.com/office/drawing/2014/main" id="{5E6EED5A-ED5A-4EB8-84C6-B7DB5F8465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26458E8-4173-4BF7-9F8A-5F17BC1C78B6}" type="slidenum">
              <a:rPr lang="zh-CN" altLang="en-US" smtClean="0">
                <a:cs typeface="等线" panose="02010600030101010101" pitchFamily="2" charset="-122"/>
              </a:rPr>
              <a:pPr/>
              <a:t>13</a:t>
            </a:fld>
            <a:endParaRPr lang="zh-CN" altLang="en-US">
              <a:cs typeface="等线"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B9D6F93C-B6AA-47E7-AF29-609E95E80D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F811AFF6-10DB-441C-B734-48C25380DE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6196" name="Slide Number Placeholder 3">
            <a:extLst>
              <a:ext uri="{FF2B5EF4-FFF2-40B4-BE49-F238E27FC236}">
                <a16:creationId xmlns:a16="http://schemas.microsoft.com/office/drawing/2014/main" id="{BB7138C8-6551-47DD-844F-4F763F7622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8A69AEE-D6B0-4CFA-A2C8-941D4A70AF15}" type="slidenum">
              <a:rPr lang="en-US" altLang="en-US" smtClean="0"/>
              <a:pPr/>
              <a:t>14</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B9D6F93C-B6AA-47E7-AF29-609E95E80D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F811AFF6-10DB-441C-B734-48C25380DE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6196" name="Slide Number Placeholder 3">
            <a:extLst>
              <a:ext uri="{FF2B5EF4-FFF2-40B4-BE49-F238E27FC236}">
                <a16:creationId xmlns:a16="http://schemas.microsoft.com/office/drawing/2014/main" id="{BB7138C8-6551-47DD-844F-4F763F7622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8A69AEE-D6B0-4CFA-A2C8-941D4A70AF1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9412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2774F3-D038-4744-AC9F-B7CDA692736C}"/>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BDBF80D3-61B7-48A2-A5F8-C13059B47591}"/>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1C3E3E3B-E9E9-4EFD-AC7F-901CC1ABD6A0}"/>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961FA4B4-E87E-4894-8092-CDE62726F27F}"/>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437D47DC-1586-4238-9373-38F3A23A32F5}"/>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0F02EB16-DE60-4175-A2AF-C42ADEB454BC}"/>
              </a:ext>
            </a:extLst>
          </p:cNvPr>
          <p:cNvSpPr>
            <a:spLocks noGrp="1"/>
          </p:cNvSpPr>
          <p:nvPr>
            <p:ph type="dt" sz="half" idx="10"/>
          </p:nvPr>
        </p:nvSpPr>
        <p:spPr/>
        <p:txBody>
          <a:bodyPr/>
          <a:lstStyle>
            <a:lvl1pPr>
              <a:defRPr/>
            </a:lvl1pPr>
          </a:lstStyle>
          <a:p>
            <a:pPr>
              <a:defRPr/>
            </a:pPr>
            <a:fld id="{FAAABD69-38B0-47BD-A4B6-F0F96752CD51}" type="datetimeFigureOut">
              <a:rPr lang="en-GB"/>
              <a:pPr>
                <a:defRPr/>
              </a:pPr>
              <a:t>27/11/2022</a:t>
            </a:fld>
            <a:endParaRPr lang="en-GB"/>
          </a:p>
        </p:txBody>
      </p:sp>
      <p:sp>
        <p:nvSpPr>
          <p:cNvPr id="12" name="Footer Placeholder 16">
            <a:extLst>
              <a:ext uri="{FF2B5EF4-FFF2-40B4-BE49-F238E27FC236}">
                <a16:creationId xmlns:a16="http://schemas.microsoft.com/office/drawing/2014/main" id="{79BC331C-D683-4AF2-AF37-4D6485097A18}"/>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80A69E3C-7ED6-47E5-AFDA-98C48C2F8966}"/>
              </a:ext>
            </a:extLst>
          </p:cNvPr>
          <p:cNvSpPr>
            <a:spLocks noGrp="1"/>
          </p:cNvSpPr>
          <p:nvPr>
            <p:ph type="sldNum" sz="quarter" idx="12"/>
          </p:nvPr>
        </p:nvSpPr>
        <p:spPr/>
        <p:txBody>
          <a:bodyPr/>
          <a:lstStyle>
            <a:lvl1pPr>
              <a:defRPr/>
            </a:lvl1pPr>
          </a:lstStyle>
          <a:p>
            <a:pPr>
              <a:defRPr/>
            </a:pPr>
            <a:fld id="{60BEFBA2-4709-4B9F-8895-C481B562B0B0}" type="slidenum">
              <a:rPr lang="en-GB" altLang="en-US"/>
              <a:pPr>
                <a:defRPr/>
              </a:pPr>
              <a:t>‹#›</a:t>
            </a:fld>
            <a:endParaRPr lang="en-GB" altLang="en-US"/>
          </a:p>
        </p:txBody>
      </p:sp>
    </p:spTree>
    <p:extLst>
      <p:ext uri="{BB962C8B-B14F-4D97-AF65-F5344CB8AC3E}">
        <p14:creationId xmlns:p14="http://schemas.microsoft.com/office/powerpoint/2010/main" val="355469525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20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28EA3B-9723-465B-B978-ADD6DFA62398}"/>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FAB32737-D9B3-4DCD-B424-AF74156D2844}"/>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E797FABC-BCC1-4986-8094-EF49BBF17ADC}"/>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40851E08-F68E-46BE-B67D-1395A4913E5E}"/>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436055F4-BDD5-4C08-8D84-37C7EAA63D35}"/>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E6C772E0-2089-48DB-9180-CC710D779C16}"/>
              </a:ext>
            </a:extLst>
          </p:cNvPr>
          <p:cNvSpPr>
            <a:spLocks noGrp="1"/>
          </p:cNvSpPr>
          <p:nvPr>
            <p:ph type="dt" sz="half" idx="10"/>
          </p:nvPr>
        </p:nvSpPr>
        <p:spPr/>
        <p:txBody>
          <a:bodyPr/>
          <a:lstStyle>
            <a:lvl1pPr>
              <a:defRPr/>
            </a:lvl1pPr>
          </a:lstStyle>
          <a:p>
            <a:pPr>
              <a:defRPr/>
            </a:pPr>
            <a:fld id="{6FD2A819-AE0A-4978-A4A4-F87501836473}" type="datetimeFigureOut">
              <a:rPr lang="en-GB"/>
              <a:pPr>
                <a:defRPr/>
              </a:pPr>
              <a:t>27/11/2022</a:t>
            </a:fld>
            <a:endParaRPr lang="en-GB"/>
          </a:p>
        </p:txBody>
      </p:sp>
      <p:sp>
        <p:nvSpPr>
          <p:cNvPr id="12" name="Footer Placeholder 16">
            <a:extLst>
              <a:ext uri="{FF2B5EF4-FFF2-40B4-BE49-F238E27FC236}">
                <a16:creationId xmlns:a16="http://schemas.microsoft.com/office/drawing/2014/main" id="{9F7FC643-FA98-4D2D-AE3A-59B96BBF914E}"/>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C0BC9B65-B118-43E0-AE5E-CF0CE2C5E41F}"/>
              </a:ext>
            </a:extLst>
          </p:cNvPr>
          <p:cNvSpPr>
            <a:spLocks noGrp="1"/>
          </p:cNvSpPr>
          <p:nvPr>
            <p:ph type="sldNum" sz="quarter" idx="12"/>
          </p:nvPr>
        </p:nvSpPr>
        <p:spPr/>
        <p:txBody>
          <a:bodyPr/>
          <a:lstStyle>
            <a:lvl1pPr>
              <a:defRPr/>
            </a:lvl1pPr>
          </a:lstStyle>
          <a:p>
            <a:pPr>
              <a:defRPr/>
            </a:pPr>
            <a:fld id="{EAD9E863-E460-44BF-8487-724129210CC7}" type="slidenum">
              <a:rPr lang="en-GB" altLang="en-US"/>
              <a:pPr>
                <a:defRPr/>
              </a:pPr>
              <a:t>‹#›</a:t>
            </a:fld>
            <a:endParaRPr lang="en-GB" altLang="en-US"/>
          </a:p>
        </p:txBody>
      </p:sp>
    </p:spTree>
    <p:extLst>
      <p:ext uri="{BB962C8B-B14F-4D97-AF65-F5344CB8AC3E}">
        <p14:creationId xmlns:p14="http://schemas.microsoft.com/office/powerpoint/2010/main" val="2404857794"/>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3A3C0457-4A4E-4026-8DFF-89441EF203F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6663" y="676275"/>
            <a:ext cx="2252662"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a:extLst>
              <a:ext uri="{FF2B5EF4-FFF2-40B4-BE49-F238E27FC236}">
                <a16:creationId xmlns:a16="http://schemas.microsoft.com/office/drawing/2014/main" id="{729372BD-D5C7-4276-A5E2-56FA3E7D13E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38600"/>
            <a:ext cx="17351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a:extLst>
              <a:ext uri="{FF2B5EF4-FFF2-40B4-BE49-F238E27FC236}">
                <a16:creationId xmlns:a16="http://schemas.microsoft.com/office/drawing/2014/main" id="{7E988E45-4A88-4EE7-AAF4-14E370FF7B5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87013" y="0"/>
            <a:ext cx="1804987"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a:extLst>
              <a:ext uri="{FF2B5EF4-FFF2-40B4-BE49-F238E27FC236}">
                <a16:creationId xmlns:a16="http://schemas.microsoft.com/office/drawing/2014/main" id="{13118C5A-0FD6-4C49-A002-58643F5EFC40}"/>
              </a:ext>
            </a:extLst>
          </p:cNvPr>
          <p:cNvPicPr>
            <a:picLocks noChangeAspect="1"/>
          </p:cNvPicPr>
          <p:nvPr userDrawn="1"/>
        </p:nvPicPr>
        <p:blipFill>
          <a:blip r:embed="rId5"/>
          <a:srcRect/>
          <a:stretch>
            <a:fillRect/>
          </a:stretch>
        </p:blipFill>
        <p:spPr bwMode="auto">
          <a:xfrm>
            <a:off x="450850" y="304800"/>
            <a:ext cx="11536363" cy="6405563"/>
          </a:xfrm>
          <a:prstGeom prst="rect">
            <a:avLst/>
          </a:prstGeom>
          <a:noFill/>
          <a:ln>
            <a:noFill/>
          </a:ln>
          <a:effectLst>
            <a:outerShdw blurRad="50800" dist="12700" sx="102000" sy="102000" algn="ctr" rotWithShape="0">
              <a:srgbClr val="000000">
                <a:alpha val="12999"/>
              </a:srgbClr>
            </a:outerShdw>
          </a:effectLst>
        </p:spPr>
      </p:pic>
      <p:pic>
        <p:nvPicPr>
          <p:cNvPr id="6" name="图片 6">
            <a:extLst>
              <a:ext uri="{FF2B5EF4-FFF2-40B4-BE49-F238E27FC236}">
                <a16:creationId xmlns:a16="http://schemas.microsoft.com/office/drawing/2014/main" id="{3C39CDD4-197B-45FA-B0E9-287E5A64B31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67650" y="985838"/>
            <a:ext cx="67627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descr="图片包含 物体&#10;&#10;自动生成的说明">
            <a:extLst>
              <a:ext uri="{FF2B5EF4-FFF2-40B4-BE49-F238E27FC236}">
                <a16:creationId xmlns:a16="http://schemas.microsoft.com/office/drawing/2014/main" id="{1096FF4B-5A70-4E8C-B5C0-523FCC93DFE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309225" y="5359400"/>
            <a:ext cx="19034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descr="图片包含 文字&#10;&#10;自动生成的说明">
            <a:extLst>
              <a:ext uri="{FF2B5EF4-FFF2-40B4-BE49-F238E27FC236}">
                <a16:creationId xmlns:a16="http://schemas.microsoft.com/office/drawing/2014/main" id="{51D235EC-2A33-462F-8D65-F4AEB2B632B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046663" y="-19050"/>
            <a:ext cx="17621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圆角 9">
            <a:extLst>
              <a:ext uri="{FF2B5EF4-FFF2-40B4-BE49-F238E27FC236}">
                <a16:creationId xmlns:a16="http://schemas.microsoft.com/office/drawing/2014/main" id="{B618436F-E3A7-482C-B00F-2FD0A60EA5AC}"/>
              </a:ext>
            </a:extLst>
          </p:cNvPr>
          <p:cNvSpPr/>
          <p:nvPr userDrawn="1"/>
        </p:nvSpPr>
        <p:spPr>
          <a:xfrm flipV="1">
            <a:off x="3932238" y="5260975"/>
            <a:ext cx="232251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圆角 10">
            <a:extLst>
              <a:ext uri="{FF2B5EF4-FFF2-40B4-BE49-F238E27FC236}">
                <a16:creationId xmlns:a16="http://schemas.microsoft.com/office/drawing/2014/main" id="{143AD834-FAAC-4BDB-8781-3FAAF5679A98}"/>
              </a:ext>
            </a:extLst>
          </p:cNvPr>
          <p:cNvSpPr/>
          <p:nvPr userDrawn="1"/>
        </p:nvSpPr>
        <p:spPr>
          <a:xfrm>
            <a:off x="4837113" y="5657850"/>
            <a:ext cx="89376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椭圆 11">
            <a:extLst>
              <a:ext uri="{FF2B5EF4-FFF2-40B4-BE49-F238E27FC236}">
                <a16:creationId xmlns:a16="http://schemas.microsoft.com/office/drawing/2014/main" id="{F56F1CB5-B04B-47C3-9FC6-D02A2DD94C2C}"/>
              </a:ext>
            </a:extLst>
          </p:cNvPr>
          <p:cNvSpPr/>
          <p:nvPr userDrawn="1"/>
        </p:nvSpPr>
        <p:spPr>
          <a:xfrm>
            <a:off x="6516688" y="5180013"/>
            <a:ext cx="254000" cy="254000"/>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2">
            <a:extLst>
              <a:ext uri="{FF2B5EF4-FFF2-40B4-BE49-F238E27FC236}">
                <a16:creationId xmlns:a16="http://schemas.microsoft.com/office/drawing/2014/main" id="{8E5DD3D4-9023-4BA1-99C7-56459A085FEA}"/>
              </a:ext>
            </a:extLst>
          </p:cNvPr>
          <p:cNvSpPr/>
          <p:nvPr userDrawn="1"/>
        </p:nvSpPr>
        <p:spPr>
          <a:xfrm>
            <a:off x="9263063" y="5799138"/>
            <a:ext cx="234950" cy="234950"/>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椭圆 13">
            <a:extLst>
              <a:ext uri="{FF2B5EF4-FFF2-40B4-BE49-F238E27FC236}">
                <a16:creationId xmlns:a16="http://schemas.microsoft.com/office/drawing/2014/main" id="{A5F01B65-4877-4749-883A-09C7D8A28655}"/>
              </a:ext>
            </a:extLst>
          </p:cNvPr>
          <p:cNvSpPr/>
          <p:nvPr userDrawn="1"/>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椭圆 14">
            <a:extLst>
              <a:ext uri="{FF2B5EF4-FFF2-40B4-BE49-F238E27FC236}">
                <a16:creationId xmlns:a16="http://schemas.microsoft.com/office/drawing/2014/main" id="{2C1B8BAD-DD25-4487-951D-B1D79C618156}"/>
              </a:ext>
            </a:extLst>
          </p:cNvPr>
          <p:cNvSpPr/>
          <p:nvPr userDrawn="1"/>
        </p:nvSpPr>
        <p:spPr>
          <a:xfrm>
            <a:off x="1720850" y="4613275"/>
            <a:ext cx="200025" cy="201613"/>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椭圆 15">
            <a:extLst>
              <a:ext uri="{FF2B5EF4-FFF2-40B4-BE49-F238E27FC236}">
                <a16:creationId xmlns:a16="http://schemas.microsoft.com/office/drawing/2014/main" id="{0C28921F-6E7A-4178-9F37-56606D1BCBF5}"/>
              </a:ext>
            </a:extLst>
          </p:cNvPr>
          <p:cNvSpPr/>
          <p:nvPr userDrawn="1"/>
        </p:nvSpPr>
        <p:spPr>
          <a:xfrm>
            <a:off x="2363788" y="6410325"/>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6">
            <a:extLst>
              <a:ext uri="{FF2B5EF4-FFF2-40B4-BE49-F238E27FC236}">
                <a16:creationId xmlns:a16="http://schemas.microsoft.com/office/drawing/2014/main" id="{C9B78416-FA8B-420C-B692-F1360A110EC9}"/>
              </a:ext>
            </a:extLst>
          </p:cNvPr>
          <p:cNvSpPr/>
          <p:nvPr userDrawn="1"/>
        </p:nvSpPr>
        <p:spPr>
          <a:xfrm>
            <a:off x="9263063" y="465138"/>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2201074024"/>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561D725B-9AFB-4CC8-8ABA-DD30B53913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6663" y="676275"/>
            <a:ext cx="2252662"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a:extLst>
              <a:ext uri="{FF2B5EF4-FFF2-40B4-BE49-F238E27FC236}">
                <a16:creationId xmlns:a16="http://schemas.microsoft.com/office/drawing/2014/main" id="{64723B42-6BC9-4B42-A5ED-6BB3061F07A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38600"/>
            <a:ext cx="17351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a:extLst>
              <a:ext uri="{FF2B5EF4-FFF2-40B4-BE49-F238E27FC236}">
                <a16:creationId xmlns:a16="http://schemas.microsoft.com/office/drawing/2014/main" id="{0587DD4E-A7AA-4FF4-9A2E-2511A0812EC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87013" y="0"/>
            <a:ext cx="1804987"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a:extLst>
              <a:ext uri="{FF2B5EF4-FFF2-40B4-BE49-F238E27FC236}">
                <a16:creationId xmlns:a16="http://schemas.microsoft.com/office/drawing/2014/main" id="{626FCB7A-961B-422B-9E0D-81FA1E35583D}"/>
              </a:ext>
            </a:extLst>
          </p:cNvPr>
          <p:cNvPicPr>
            <a:picLocks noChangeAspect="1"/>
          </p:cNvPicPr>
          <p:nvPr userDrawn="1"/>
        </p:nvPicPr>
        <p:blipFill>
          <a:blip r:embed="rId5"/>
          <a:srcRect/>
          <a:stretch>
            <a:fillRect/>
          </a:stretch>
        </p:blipFill>
        <p:spPr bwMode="auto">
          <a:xfrm>
            <a:off x="450850" y="304800"/>
            <a:ext cx="11536363" cy="6405563"/>
          </a:xfrm>
          <a:prstGeom prst="rect">
            <a:avLst/>
          </a:prstGeom>
          <a:noFill/>
          <a:ln>
            <a:noFill/>
          </a:ln>
          <a:effectLst>
            <a:outerShdw blurRad="50800" dist="12700" sx="102000" sy="102000" algn="ctr" rotWithShape="0">
              <a:srgbClr val="000000">
                <a:alpha val="12999"/>
              </a:srgbClr>
            </a:outerShdw>
          </a:effectLst>
        </p:spPr>
      </p:pic>
      <p:pic>
        <p:nvPicPr>
          <p:cNvPr id="6" name="图片 6">
            <a:extLst>
              <a:ext uri="{FF2B5EF4-FFF2-40B4-BE49-F238E27FC236}">
                <a16:creationId xmlns:a16="http://schemas.microsoft.com/office/drawing/2014/main" id="{C9173018-92CB-48E1-B2EB-807AF9CC7D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67650" y="985838"/>
            <a:ext cx="67627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descr="图片包含 物体&#10;&#10;自动生成的说明">
            <a:extLst>
              <a:ext uri="{FF2B5EF4-FFF2-40B4-BE49-F238E27FC236}">
                <a16:creationId xmlns:a16="http://schemas.microsoft.com/office/drawing/2014/main" id="{53A8A3BC-25FD-4B02-ACD4-D494EFD93AF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309225" y="5359400"/>
            <a:ext cx="19034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descr="图片包含 文字&#10;&#10;自动生成的说明">
            <a:extLst>
              <a:ext uri="{FF2B5EF4-FFF2-40B4-BE49-F238E27FC236}">
                <a16:creationId xmlns:a16="http://schemas.microsoft.com/office/drawing/2014/main" id="{F959C6F2-851A-4E96-9B41-850E4F155CB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046663" y="-19050"/>
            <a:ext cx="17621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圆角 9">
            <a:extLst>
              <a:ext uri="{FF2B5EF4-FFF2-40B4-BE49-F238E27FC236}">
                <a16:creationId xmlns:a16="http://schemas.microsoft.com/office/drawing/2014/main" id="{408A98FB-D3B3-49AB-A949-8591A8CF6DC2}"/>
              </a:ext>
            </a:extLst>
          </p:cNvPr>
          <p:cNvSpPr/>
          <p:nvPr userDrawn="1"/>
        </p:nvSpPr>
        <p:spPr>
          <a:xfrm flipV="1">
            <a:off x="3932238" y="5260975"/>
            <a:ext cx="232251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圆角 10">
            <a:extLst>
              <a:ext uri="{FF2B5EF4-FFF2-40B4-BE49-F238E27FC236}">
                <a16:creationId xmlns:a16="http://schemas.microsoft.com/office/drawing/2014/main" id="{6015EC27-CB0E-4C4E-9FE2-91140AA51564}"/>
              </a:ext>
            </a:extLst>
          </p:cNvPr>
          <p:cNvSpPr/>
          <p:nvPr userDrawn="1"/>
        </p:nvSpPr>
        <p:spPr>
          <a:xfrm>
            <a:off x="4837113" y="5657850"/>
            <a:ext cx="89376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椭圆 11">
            <a:extLst>
              <a:ext uri="{FF2B5EF4-FFF2-40B4-BE49-F238E27FC236}">
                <a16:creationId xmlns:a16="http://schemas.microsoft.com/office/drawing/2014/main" id="{F50E5136-E493-4106-A49D-B3B40237D79F}"/>
              </a:ext>
            </a:extLst>
          </p:cNvPr>
          <p:cNvSpPr/>
          <p:nvPr userDrawn="1"/>
        </p:nvSpPr>
        <p:spPr>
          <a:xfrm>
            <a:off x="6516688" y="5180013"/>
            <a:ext cx="254000" cy="254000"/>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2">
            <a:extLst>
              <a:ext uri="{FF2B5EF4-FFF2-40B4-BE49-F238E27FC236}">
                <a16:creationId xmlns:a16="http://schemas.microsoft.com/office/drawing/2014/main" id="{D85AABF9-835F-45FD-B468-87DD76456D0D}"/>
              </a:ext>
            </a:extLst>
          </p:cNvPr>
          <p:cNvSpPr/>
          <p:nvPr userDrawn="1"/>
        </p:nvSpPr>
        <p:spPr>
          <a:xfrm>
            <a:off x="9263063" y="5799138"/>
            <a:ext cx="234950" cy="234950"/>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椭圆 13">
            <a:extLst>
              <a:ext uri="{FF2B5EF4-FFF2-40B4-BE49-F238E27FC236}">
                <a16:creationId xmlns:a16="http://schemas.microsoft.com/office/drawing/2014/main" id="{BC63F187-66F3-4F31-BB18-16E02E4E8D78}"/>
              </a:ext>
            </a:extLst>
          </p:cNvPr>
          <p:cNvSpPr/>
          <p:nvPr userDrawn="1"/>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椭圆 14">
            <a:extLst>
              <a:ext uri="{FF2B5EF4-FFF2-40B4-BE49-F238E27FC236}">
                <a16:creationId xmlns:a16="http://schemas.microsoft.com/office/drawing/2014/main" id="{7B8DFD9C-C5E7-4116-A19F-10A8B4F003C6}"/>
              </a:ext>
            </a:extLst>
          </p:cNvPr>
          <p:cNvSpPr/>
          <p:nvPr userDrawn="1"/>
        </p:nvSpPr>
        <p:spPr>
          <a:xfrm>
            <a:off x="1720850" y="4613275"/>
            <a:ext cx="200025" cy="201613"/>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椭圆 15">
            <a:extLst>
              <a:ext uri="{FF2B5EF4-FFF2-40B4-BE49-F238E27FC236}">
                <a16:creationId xmlns:a16="http://schemas.microsoft.com/office/drawing/2014/main" id="{2588F5C9-D33F-4C63-B32B-959FB944DFB7}"/>
              </a:ext>
            </a:extLst>
          </p:cNvPr>
          <p:cNvSpPr/>
          <p:nvPr userDrawn="1"/>
        </p:nvSpPr>
        <p:spPr>
          <a:xfrm>
            <a:off x="2363788" y="6410325"/>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6">
            <a:extLst>
              <a:ext uri="{FF2B5EF4-FFF2-40B4-BE49-F238E27FC236}">
                <a16:creationId xmlns:a16="http://schemas.microsoft.com/office/drawing/2014/main" id="{5EF38A1D-A391-4D4F-9825-32590AB918D7}"/>
              </a:ext>
            </a:extLst>
          </p:cNvPr>
          <p:cNvSpPr/>
          <p:nvPr userDrawn="1"/>
        </p:nvSpPr>
        <p:spPr>
          <a:xfrm>
            <a:off x="9263063" y="465138"/>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1907268549"/>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56D0E56-7A99-41F0-9167-5D0B93DFB1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6663" y="676275"/>
            <a:ext cx="2252662"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a:extLst>
              <a:ext uri="{FF2B5EF4-FFF2-40B4-BE49-F238E27FC236}">
                <a16:creationId xmlns:a16="http://schemas.microsoft.com/office/drawing/2014/main" id="{B7219909-1CF6-4477-BC60-5630FBF4E12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38600"/>
            <a:ext cx="17351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a:extLst>
              <a:ext uri="{FF2B5EF4-FFF2-40B4-BE49-F238E27FC236}">
                <a16:creationId xmlns:a16="http://schemas.microsoft.com/office/drawing/2014/main" id="{E698D311-EACD-48AB-9280-9BAA01E15D7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87013" y="0"/>
            <a:ext cx="1804987"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a:extLst>
              <a:ext uri="{FF2B5EF4-FFF2-40B4-BE49-F238E27FC236}">
                <a16:creationId xmlns:a16="http://schemas.microsoft.com/office/drawing/2014/main" id="{0236F65C-05E5-4760-A2BD-5B94C1FD4932}"/>
              </a:ext>
            </a:extLst>
          </p:cNvPr>
          <p:cNvPicPr>
            <a:picLocks noChangeAspect="1"/>
          </p:cNvPicPr>
          <p:nvPr userDrawn="1"/>
        </p:nvPicPr>
        <p:blipFill>
          <a:blip r:embed="rId5"/>
          <a:srcRect/>
          <a:stretch>
            <a:fillRect/>
          </a:stretch>
        </p:blipFill>
        <p:spPr bwMode="auto">
          <a:xfrm>
            <a:off x="450850" y="304800"/>
            <a:ext cx="11536363" cy="6405563"/>
          </a:xfrm>
          <a:prstGeom prst="rect">
            <a:avLst/>
          </a:prstGeom>
          <a:noFill/>
          <a:ln>
            <a:noFill/>
          </a:ln>
          <a:effectLst>
            <a:outerShdw blurRad="50800" dist="12700" sx="102000" sy="102000" algn="ctr" rotWithShape="0">
              <a:srgbClr val="000000">
                <a:alpha val="12999"/>
              </a:srgbClr>
            </a:outerShdw>
          </a:effectLst>
        </p:spPr>
      </p:pic>
      <p:pic>
        <p:nvPicPr>
          <p:cNvPr id="6" name="图片 6">
            <a:extLst>
              <a:ext uri="{FF2B5EF4-FFF2-40B4-BE49-F238E27FC236}">
                <a16:creationId xmlns:a16="http://schemas.microsoft.com/office/drawing/2014/main" id="{82DE3ECC-6D79-40FA-959D-ECE9F6D83E9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67650" y="985838"/>
            <a:ext cx="67627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descr="图片包含 物体&#10;&#10;自动生成的说明">
            <a:extLst>
              <a:ext uri="{FF2B5EF4-FFF2-40B4-BE49-F238E27FC236}">
                <a16:creationId xmlns:a16="http://schemas.microsoft.com/office/drawing/2014/main" id="{765858E3-5B9B-4357-9610-05FA0F69E288}"/>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309225" y="5359400"/>
            <a:ext cx="19034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descr="图片包含 文字&#10;&#10;自动生成的说明">
            <a:extLst>
              <a:ext uri="{FF2B5EF4-FFF2-40B4-BE49-F238E27FC236}">
                <a16:creationId xmlns:a16="http://schemas.microsoft.com/office/drawing/2014/main" id="{F126BCF4-5A43-4C43-9383-C4C95838E32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046663" y="-19050"/>
            <a:ext cx="17621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圆角 9">
            <a:extLst>
              <a:ext uri="{FF2B5EF4-FFF2-40B4-BE49-F238E27FC236}">
                <a16:creationId xmlns:a16="http://schemas.microsoft.com/office/drawing/2014/main" id="{07821180-04C9-4B7C-BE0C-ACDFF157308D}"/>
              </a:ext>
            </a:extLst>
          </p:cNvPr>
          <p:cNvSpPr/>
          <p:nvPr userDrawn="1"/>
        </p:nvSpPr>
        <p:spPr>
          <a:xfrm flipV="1">
            <a:off x="3932238" y="5260975"/>
            <a:ext cx="232251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圆角 10">
            <a:extLst>
              <a:ext uri="{FF2B5EF4-FFF2-40B4-BE49-F238E27FC236}">
                <a16:creationId xmlns:a16="http://schemas.microsoft.com/office/drawing/2014/main" id="{6290F59F-89EC-4475-854E-DD3AD55B019A}"/>
              </a:ext>
            </a:extLst>
          </p:cNvPr>
          <p:cNvSpPr/>
          <p:nvPr userDrawn="1"/>
        </p:nvSpPr>
        <p:spPr>
          <a:xfrm>
            <a:off x="4837113" y="5657850"/>
            <a:ext cx="89376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椭圆 11">
            <a:extLst>
              <a:ext uri="{FF2B5EF4-FFF2-40B4-BE49-F238E27FC236}">
                <a16:creationId xmlns:a16="http://schemas.microsoft.com/office/drawing/2014/main" id="{68DDFBB6-480F-480A-BD8F-57C0EFA17312}"/>
              </a:ext>
            </a:extLst>
          </p:cNvPr>
          <p:cNvSpPr/>
          <p:nvPr userDrawn="1"/>
        </p:nvSpPr>
        <p:spPr>
          <a:xfrm>
            <a:off x="6516688" y="5180013"/>
            <a:ext cx="254000" cy="254000"/>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2">
            <a:extLst>
              <a:ext uri="{FF2B5EF4-FFF2-40B4-BE49-F238E27FC236}">
                <a16:creationId xmlns:a16="http://schemas.microsoft.com/office/drawing/2014/main" id="{C044E52B-EED9-497A-9695-2CFA84A373C5}"/>
              </a:ext>
            </a:extLst>
          </p:cNvPr>
          <p:cNvSpPr/>
          <p:nvPr userDrawn="1"/>
        </p:nvSpPr>
        <p:spPr>
          <a:xfrm>
            <a:off x="9263063" y="5799138"/>
            <a:ext cx="234950" cy="234950"/>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椭圆 13">
            <a:extLst>
              <a:ext uri="{FF2B5EF4-FFF2-40B4-BE49-F238E27FC236}">
                <a16:creationId xmlns:a16="http://schemas.microsoft.com/office/drawing/2014/main" id="{AFDB3081-84E9-414E-AD0E-8471338835CA}"/>
              </a:ext>
            </a:extLst>
          </p:cNvPr>
          <p:cNvSpPr/>
          <p:nvPr userDrawn="1"/>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椭圆 14">
            <a:extLst>
              <a:ext uri="{FF2B5EF4-FFF2-40B4-BE49-F238E27FC236}">
                <a16:creationId xmlns:a16="http://schemas.microsoft.com/office/drawing/2014/main" id="{9602FD0E-9F1F-490B-8937-624C76A1B56C}"/>
              </a:ext>
            </a:extLst>
          </p:cNvPr>
          <p:cNvSpPr/>
          <p:nvPr userDrawn="1"/>
        </p:nvSpPr>
        <p:spPr>
          <a:xfrm>
            <a:off x="1720850" y="4613275"/>
            <a:ext cx="200025" cy="201613"/>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椭圆 15">
            <a:extLst>
              <a:ext uri="{FF2B5EF4-FFF2-40B4-BE49-F238E27FC236}">
                <a16:creationId xmlns:a16="http://schemas.microsoft.com/office/drawing/2014/main" id="{ADAD8D02-BAC8-4212-91F9-7858F2E5CD2C}"/>
              </a:ext>
            </a:extLst>
          </p:cNvPr>
          <p:cNvSpPr/>
          <p:nvPr userDrawn="1"/>
        </p:nvSpPr>
        <p:spPr>
          <a:xfrm>
            <a:off x="2363788" y="6410325"/>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6">
            <a:extLst>
              <a:ext uri="{FF2B5EF4-FFF2-40B4-BE49-F238E27FC236}">
                <a16:creationId xmlns:a16="http://schemas.microsoft.com/office/drawing/2014/main" id="{F7974B13-F66D-4A4A-A5B4-B2335111B75F}"/>
              </a:ext>
            </a:extLst>
          </p:cNvPr>
          <p:cNvSpPr/>
          <p:nvPr userDrawn="1"/>
        </p:nvSpPr>
        <p:spPr>
          <a:xfrm>
            <a:off x="9263063" y="465138"/>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388516607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19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A247CA-CD4A-483C-9CE2-3046B50098CB}"/>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15AF500E-D019-4EF8-92BC-5B9EDF79D29C}"/>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6EFB273C-CDE0-4A91-AA47-8955555A612A}"/>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9B49DFA-967C-468F-B541-83B22E244A7B}"/>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9EEEE607-74DF-481A-ACCC-C73B5824F85C}"/>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0F6677A9-A844-4A6B-8124-2157D3D0CE57}"/>
              </a:ext>
            </a:extLst>
          </p:cNvPr>
          <p:cNvSpPr>
            <a:spLocks noGrp="1"/>
          </p:cNvSpPr>
          <p:nvPr>
            <p:ph type="dt" sz="half" idx="10"/>
          </p:nvPr>
        </p:nvSpPr>
        <p:spPr/>
        <p:txBody>
          <a:bodyPr/>
          <a:lstStyle>
            <a:lvl1pPr>
              <a:defRPr/>
            </a:lvl1pPr>
          </a:lstStyle>
          <a:p>
            <a:pPr>
              <a:defRPr/>
            </a:pPr>
            <a:fld id="{251C4FBD-042F-48B0-8FA1-8DF4E6F49C41}" type="datetimeFigureOut">
              <a:rPr lang="en-GB"/>
              <a:pPr>
                <a:defRPr/>
              </a:pPr>
              <a:t>27/11/2022</a:t>
            </a:fld>
            <a:endParaRPr lang="en-GB"/>
          </a:p>
        </p:txBody>
      </p:sp>
      <p:sp>
        <p:nvSpPr>
          <p:cNvPr id="12" name="Footer Placeholder 16">
            <a:extLst>
              <a:ext uri="{FF2B5EF4-FFF2-40B4-BE49-F238E27FC236}">
                <a16:creationId xmlns:a16="http://schemas.microsoft.com/office/drawing/2014/main" id="{611E59FE-50A2-40FF-A00A-C484F22A04B4}"/>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4BBDF983-CA2F-48B4-BB8F-A136E8D936AF}"/>
              </a:ext>
            </a:extLst>
          </p:cNvPr>
          <p:cNvSpPr>
            <a:spLocks noGrp="1"/>
          </p:cNvSpPr>
          <p:nvPr>
            <p:ph type="sldNum" sz="quarter" idx="12"/>
          </p:nvPr>
        </p:nvSpPr>
        <p:spPr/>
        <p:txBody>
          <a:bodyPr/>
          <a:lstStyle>
            <a:lvl1pPr>
              <a:defRPr/>
            </a:lvl1pPr>
          </a:lstStyle>
          <a:p>
            <a:pPr>
              <a:defRPr/>
            </a:pPr>
            <a:fld id="{243F3D93-DAF9-425D-B161-B95C1DDEA0D0}" type="slidenum">
              <a:rPr lang="en-GB" altLang="en-US"/>
              <a:pPr>
                <a:defRPr/>
              </a:pPr>
              <a:t>‹#›</a:t>
            </a:fld>
            <a:endParaRPr lang="en-GB" altLang="en-US"/>
          </a:p>
        </p:txBody>
      </p:sp>
    </p:spTree>
    <p:extLst>
      <p:ext uri="{BB962C8B-B14F-4D97-AF65-F5344CB8AC3E}">
        <p14:creationId xmlns:p14="http://schemas.microsoft.com/office/powerpoint/2010/main" val="56251789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8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409A46-8B62-46DC-B6A0-C4A4F501C5D8}"/>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17FE202E-F58F-48B5-A062-BA5191D7C87F}"/>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A4AA5C48-F313-4D2E-8A2B-BBB35C4F8E0C}"/>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BC4010F1-7EDE-416B-A112-3559BDDD52AC}"/>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6D7ADE2C-87E8-4303-91A6-0C354347E483}"/>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E312A592-66AA-4477-99E4-DF6C579D2ACF}"/>
              </a:ext>
            </a:extLst>
          </p:cNvPr>
          <p:cNvSpPr>
            <a:spLocks noGrp="1"/>
          </p:cNvSpPr>
          <p:nvPr>
            <p:ph type="dt" sz="half" idx="10"/>
          </p:nvPr>
        </p:nvSpPr>
        <p:spPr/>
        <p:txBody>
          <a:bodyPr/>
          <a:lstStyle>
            <a:lvl1pPr>
              <a:defRPr/>
            </a:lvl1pPr>
          </a:lstStyle>
          <a:p>
            <a:pPr>
              <a:defRPr/>
            </a:pPr>
            <a:fld id="{DCB969BB-2485-462D-813D-17680FE787CC}" type="datetimeFigureOut">
              <a:rPr lang="en-GB"/>
              <a:pPr>
                <a:defRPr/>
              </a:pPr>
              <a:t>27/11/2022</a:t>
            </a:fld>
            <a:endParaRPr lang="en-GB"/>
          </a:p>
        </p:txBody>
      </p:sp>
      <p:sp>
        <p:nvSpPr>
          <p:cNvPr id="12" name="Footer Placeholder 16">
            <a:extLst>
              <a:ext uri="{FF2B5EF4-FFF2-40B4-BE49-F238E27FC236}">
                <a16:creationId xmlns:a16="http://schemas.microsoft.com/office/drawing/2014/main" id="{2B874A2B-1DCE-4C95-85C6-630F70CE0137}"/>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066B4404-B149-4174-8363-CCD61255C384}"/>
              </a:ext>
            </a:extLst>
          </p:cNvPr>
          <p:cNvSpPr>
            <a:spLocks noGrp="1"/>
          </p:cNvSpPr>
          <p:nvPr>
            <p:ph type="sldNum" sz="quarter" idx="12"/>
          </p:nvPr>
        </p:nvSpPr>
        <p:spPr/>
        <p:txBody>
          <a:bodyPr/>
          <a:lstStyle>
            <a:lvl1pPr>
              <a:defRPr/>
            </a:lvl1pPr>
          </a:lstStyle>
          <a:p>
            <a:pPr>
              <a:defRPr/>
            </a:pPr>
            <a:fld id="{FB1A2688-2EE4-4757-8FFE-07D1EC752B88}" type="slidenum">
              <a:rPr lang="en-GB" altLang="en-US"/>
              <a:pPr>
                <a:defRPr/>
              </a:pPr>
              <a:t>‹#›</a:t>
            </a:fld>
            <a:endParaRPr lang="en-GB" altLang="en-US"/>
          </a:p>
        </p:txBody>
      </p:sp>
    </p:spTree>
    <p:extLst>
      <p:ext uri="{BB962C8B-B14F-4D97-AF65-F5344CB8AC3E}">
        <p14:creationId xmlns:p14="http://schemas.microsoft.com/office/powerpoint/2010/main" val="283596525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7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797A9-3ABC-462D-B516-D083FAAAAD40}"/>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6DB23AD2-D21F-4463-904C-19D35509CCB8}"/>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9A9A4C8D-EA53-45E2-BC78-D83C7EAC9120}"/>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C0428D5-E6ED-4F3C-9961-DBE226C9151D}"/>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958D55B7-115D-4576-8236-C8A58D811276}"/>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12471C9B-D81D-453F-B0A3-E1FA81D08DA2}"/>
              </a:ext>
            </a:extLst>
          </p:cNvPr>
          <p:cNvSpPr>
            <a:spLocks noGrp="1"/>
          </p:cNvSpPr>
          <p:nvPr>
            <p:ph type="dt" sz="half" idx="10"/>
          </p:nvPr>
        </p:nvSpPr>
        <p:spPr/>
        <p:txBody>
          <a:bodyPr/>
          <a:lstStyle>
            <a:lvl1pPr>
              <a:defRPr/>
            </a:lvl1pPr>
          </a:lstStyle>
          <a:p>
            <a:pPr>
              <a:defRPr/>
            </a:pPr>
            <a:fld id="{7FB1B628-CE20-4284-9E16-C7D651AD697F}" type="datetimeFigureOut">
              <a:rPr lang="en-GB"/>
              <a:pPr>
                <a:defRPr/>
              </a:pPr>
              <a:t>27/11/2022</a:t>
            </a:fld>
            <a:endParaRPr lang="en-GB"/>
          </a:p>
        </p:txBody>
      </p:sp>
      <p:sp>
        <p:nvSpPr>
          <p:cNvPr id="12" name="Footer Placeholder 16">
            <a:extLst>
              <a:ext uri="{FF2B5EF4-FFF2-40B4-BE49-F238E27FC236}">
                <a16:creationId xmlns:a16="http://schemas.microsoft.com/office/drawing/2014/main" id="{14853AD7-7170-4180-917A-E8CB4AD562EA}"/>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E2C16300-49DF-46DA-B1CB-B13F7586AEBD}"/>
              </a:ext>
            </a:extLst>
          </p:cNvPr>
          <p:cNvSpPr>
            <a:spLocks noGrp="1"/>
          </p:cNvSpPr>
          <p:nvPr>
            <p:ph type="sldNum" sz="quarter" idx="12"/>
          </p:nvPr>
        </p:nvSpPr>
        <p:spPr/>
        <p:txBody>
          <a:bodyPr/>
          <a:lstStyle>
            <a:lvl1pPr>
              <a:defRPr/>
            </a:lvl1pPr>
          </a:lstStyle>
          <a:p>
            <a:pPr>
              <a:defRPr/>
            </a:pPr>
            <a:fld id="{66AC90E4-9027-4F67-8719-F5974581B5F9}" type="slidenum">
              <a:rPr lang="en-GB" altLang="en-US"/>
              <a:pPr>
                <a:defRPr/>
              </a:pPr>
              <a:t>‹#›</a:t>
            </a:fld>
            <a:endParaRPr lang="en-GB" altLang="en-US"/>
          </a:p>
        </p:txBody>
      </p:sp>
    </p:spTree>
    <p:extLst>
      <p:ext uri="{BB962C8B-B14F-4D97-AF65-F5344CB8AC3E}">
        <p14:creationId xmlns:p14="http://schemas.microsoft.com/office/powerpoint/2010/main" val="296450460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1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D4D8A0-D259-4550-868F-AEEB04D4EDF4}"/>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86E73757-6A83-4715-9C71-1B20047B8DFA}"/>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49341BC-5C5B-4ED1-860C-2C1C38F6462D}"/>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80F20091-CAB7-4E5E-8A3B-FA4D88C226DB}"/>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544A1C32-330D-4DB0-8D3A-C1C327343AC7}"/>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6480C991-811F-4C25-9634-4E4FC5762807}"/>
              </a:ext>
            </a:extLst>
          </p:cNvPr>
          <p:cNvSpPr>
            <a:spLocks noGrp="1"/>
          </p:cNvSpPr>
          <p:nvPr>
            <p:ph type="dt" sz="half" idx="10"/>
          </p:nvPr>
        </p:nvSpPr>
        <p:spPr/>
        <p:txBody>
          <a:bodyPr/>
          <a:lstStyle>
            <a:lvl1pPr>
              <a:defRPr/>
            </a:lvl1pPr>
          </a:lstStyle>
          <a:p>
            <a:pPr>
              <a:defRPr/>
            </a:pPr>
            <a:fld id="{F1378EA9-FD20-43E4-B629-280A29FC5EBB}" type="datetimeFigureOut">
              <a:rPr lang="en-GB"/>
              <a:pPr>
                <a:defRPr/>
              </a:pPr>
              <a:t>27/11/2022</a:t>
            </a:fld>
            <a:endParaRPr lang="en-GB"/>
          </a:p>
        </p:txBody>
      </p:sp>
      <p:sp>
        <p:nvSpPr>
          <p:cNvPr id="12" name="Footer Placeholder 16">
            <a:extLst>
              <a:ext uri="{FF2B5EF4-FFF2-40B4-BE49-F238E27FC236}">
                <a16:creationId xmlns:a16="http://schemas.microsoft.com/office/drawing/2014/main" id="{97CC0573-CE63-4902-9FD0-F9EDF8D8280D}"/>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F3B5C35F-D4CA-41E1-89F3-2AFDD3135C57}"/>
              </a:ext>
            </a:extLst>
          </p:cNvPr>
          <p:cNvSpPr>
            <a:spLocks noGrp="1"/>
          </p:cNvSpPr>
          <p:nvPr>
            <p:ph type="sldNum" sz="quarter" idx="12"/>
          </p:nvPr>
        </p:nvSpPr>
        <p:spPr/>
        <p:txBody>
          <a:bodyPr/>
          <a:lstStyle>
            <a:lvl1pPr>
              <a:defRPr/>
            </a:lvl1pPr>
          </a:lstStyle>
          <a:p>
            <a:pPr>
              <a:defRPr/>
            </a:pPr>
            <a:fld id="{70266F65-4942-4C74-8273-D6949FB88549}" type="slidenum">
              <a:rPr lang="en-GB" altLang="en-US"/>
              <a:pPr>
                <a:defRPr/>
              </a:pPr>
              <a:t>‹#›</a:t>
            </a:fld>
            <a:endParaRPr lang="en-GB" altLang="en-US"/>
          </a:p>
        </p:txBody>
      </p:sp>
    </p:spTree>
    <p:extLst>
      <p:ext uri="{BB962C8B-B14F-4D97-AF65-F5344CB8AC3E}">
        <p14:creationId xmlns:p14="http://schemas.microsoft.com/office/powerpoint/2010/main" val="61049212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15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A2DAC5-261B-4DB3-85B9-552C0AA2F3E7}"/>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015D9111-E50F-4976-BDFC-C88387613799}"/>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934FDD5-F130-4684-874F-B39EACF96394}"/>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0CA2C077-6200-440C-B242-DDC83F19FD7D}"/>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58EE5EA4-04C0-4628-8DA1-8723BD861231}"/>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5F068452-7D70-4134-A813-F7A5FCA0B1B6}"/>
              </a:ext>
            </a:extLst>
          </p:cNvPr>
          <p:cNvSpPr>
            <a:spLocks noGrp="1"/>
          </p:cNvSpPr>
          <p:nvPr>
            <p:ph type="dt" sz="half" idx="10"/>
          </p:nvPr>
        </p:nvSpPr>
        <p:spPr/>
        <p:txBody>
          <a:bodyPr/>
          <a:lstStyle>
            <a:lvl1pPr>
              <a:defRPr/>
            </a:lvl1pPr>
          </a:lstStyle>
          <a:p>
            <a:pPr>
              <a:defRPr/>
            </a:pPr>
            <a:fld id="{D983AF3C-641F-4D8D-8496-474152E8445B}" type="datetimeFigureOut">
              <a:rPr lang="en-GB"/>
              <a:pPr>
                <a:defRPr/>
              </a:pPr>
              <a:t>27/11/2022</a:t>
            </a:fld>
            <a:endParaRPr lang="en-GB"/>
          </a:p>
        </p:txBody>
      </p:sp>
      <p:sp>
        <p:nvSpPr>
          <p:cNvPr id="12" name="Footer Placeholder 16">
            <a:extLst>
              <a:ext uri="{FF2B5EF4-FFF2-40B4-BE49-F238E27FC236}">
                <a16:creationId xmlns:a16="http://schemas.microsoft.com/office/drawing/2014/main" id="{A0BE39C2-1450-4DBE-8D24-3F82C6B2FFDA}"/>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7359D8DC-EDF1-4E27-8EF2-FE21EC9D3DB4}"/>
              </a:ext>
            </a:extLst>
          </p:cNvPr>
          <p:cNvSpPr>
            <a:spLocks noGrp="1"/>
          </p:cNvSpPr>
          <p:nvPr>
            <p:ph type="sldNum" sz="quarter" idx="12"/>
          </p:nvPr>
        </p:nvSpPr>
        <p:spPr/>
        <p:txBody>
          <a:bodyPr/>
          <a:lstStyle>
            <a:lvl1pPr>
              <a:defRPr/>
            </a:lvl1pPr>
          </a:lstStyle>
          <a:p>
            <a:pPr>
              <a:defRPr/>
            </a:pPr>
            <a:fld id="{DEA574F7-3820-4ABD-95D7-65793360867F}" type="slidenum">
              <a:rPr lang="en-GB" altLang="en-US"/>
              <a:pPr>
                <a:defRPr/>
              </a:pPr>
              <a:t>‹#›</a:t>
            </a:fld>
            <a:endParaRPr lang="en-GB" altLang="en-US"/>
          </a:p>
        </p:txBody>
      </p:sp>
    </p:spTree>
    <p:extLst>
      <p:ext uri="{BB962C8B-B14F-4D97-AF65-F5344CB8AC3E}">
        <p14:creationId xmlns:p14="http://schemas.microsoft.com/office/powerpoint/2010/main" val="269644531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1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3BD96C-500B-4639-AC41-068B883BB43A}"/>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3FA0D9FC-FBB8-4169-9640-898C5C1570E3}"/>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61371BCE-E2AA-42E2-AA44-1891438FC40A}"/>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2A5CE7E2-7E97-4AAB-A9B1-D33D75FE7BF1}"/>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B74D5B3F-6787-43F9-8A3C-F125E8259BA3}"/>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D9910968-2F7C-4F49-A9F0-1C63CFFD2393}"/>
              </a:ext>
            </a:extLst>
          </p:cNvPr>
          <p:cNvSpPr>
            <a:spLocks noGrp="1"/>
          </p:cNvSpPr>
          <p:nvPr>
            <p:ph type="dt" sz="half" idx="10"/>
          </p:nvPr>
        </p:nvSpPr>
        <p:spPr/>
        <p:txBody>
          <a:bodyPr/>
          <a:lstStyle>
            <a:lvl1pPr>
              <a:defRPr/>
            </a:lvl1pPr>
          </a:lstStyle>
          <a:p>
            <a:pPr>
              <a:defRPr/>
            </a:pPr>
            <a:fld id="{0E86019B-D16E-4E62-BBBB-792BCFE027B4}" type="datetimeFigureOut">
              <a:rPr lang="en-GB"/>
              <a:pPr>
                <a:defRPr/>
              </a:pPr>
              <a:t>27/11/2022</a:t>
            </a:fld>
            <a:endParaRPr lang="en-GB"/>
          </a:p>
        </p:txBody>
      </p:sp>
      <p:sp>
        <p:nvSpPr>
          <p:cNvPr id="12" name="Footer Placeholder 16">
            <a:extLst>
              <a:ext uri="{FF2B5EF4-FFF2-40B4-BE49-F238E27FC236}">
                <a16:creationId xmlns:a16="http://schemas.microsoft.com/office/drawing/2014/main" id="{0BAAAFE1-28CB-4D30-8424-EA9B998E7BEF}"/>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7D5BC4F4-A97F-4AFB-877A-E438784EC1A0}"/>
              </a:ext>
            </a:extLst>
          </p:cNvPr>
          <p:cNvSpPr>
            <a:spLocks noGrp="1"/>
          </p:cNvSpPr>
          <p:nvPr>
            <p:ph type="sldNum" sz="quarter" idx="12"/>
          </p:nvPr>
        </p:nvSpPr>
        <p:spPr/>
        <p:txBody>
          <a:bodyPr/>
          <a:lstStyle>
            <a:lvl1pPr>
              <a:defRPr/>
            </a:lvl1pPr>
          </a:lstStyle>
          <a:p>
            <a:pPr>
              <a:defRPr/>
            </a:pPr>
            <a:fld id="{4F7F4CC0-6FC2-41B5-BD42-C83CE681D965}" type="slidenum">
              <a:rPr lang="en-GB" altLang="en-US"/>
              <a:pPr>
                <a:defRPr/>
              </a:pPr>
              <a:t>‹#›</a:t>
            </a:fld>
            <a:endParaRPr lang="en-GB" altLang="en-US"/>
          </a:p>
        </p:txBody>
      </p:sp>
    </p:spTree>
    <p:extLst>
      <p:ext uri="{BB962C8B-B14F-4D97-AF65-F5344CB8AC3E}">
        <p14:creationId xmlns:p14="http://schemas.microsoft.com/office/powerpoint/2010/main" val="47553106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1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71BC96-FFEE-46A9-891E-DB62663F7B0B}"/>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A9336304-5E56-4FC8-9708-3C4FCA71A7FD}"/>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B89C599B-41D3-4618-B1D4-CA20CF059860}"/>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D4CC55EC-1DDF-4F06-8C10-61531B2D5E81}"/>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CBBF38AF-35C0-42C4-A308-9F9A7E869200}"/>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1DE4C187-50A2-4890-BF12-DF835CFBC83F}"/>
              </a:ext>
            </a:extLst>
          </p:cNvPr>
          <p:cNvSpPr>
            <a:spLocks noGrp="1"/>
          </p:cNvSpPr>
          <p:nvPr>
            <p:ph type="dt" sz="half" idx="10"/>
          </p:nvPr>
        </p:nvSpPr>
        <p:spPr/>
        <p:txBody>
          <a:bodyPr/>
          <a:lstStyle>
            <a:lvl1pPr>
              <a:defRPr/>
            </a:lvl1pPr>
          </a:lstStyle>
          <a:p>
            <a:pPr>
              <a:defRPr/>
            </a:pPr>
            <a:fld id="{09165B86-0873-4CEE-AD3D-F04E903B969B}" type="datetimeFigureOut">
              <a:rPr lang="en-GB"/>
              <a:pPr>
                <a:defRPr/>
              </a:pPr>
              <a:t>27/11/2022</a:t>
            </a:fld>
            <a:endParaRPr lang="en-GB"/>
          </a:p>
        </p:txBody>
      </p:sp>
      <p:sp>
        <p:nvSpPr>
          <p:cNvPr id="12" name="Footer Placeholder 16">
            <a:extLst>
              <a:ext uri="{FF2B5EF4-FFF2-40B4-BE49-F238E27FC236}">
                <a16:creationId xmlns:a16="http://schemas.microsoft.com/office/drawing/2014/main" id="{BD545987-7112-4BF1-946A-8E2AFADB00CB}"/>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BE414D97-22F6-4AAE-A71C-2A8236977F14}"/>
              </a:ext>
            </a:extLst>
          </p:cNvPr>
          <p:cNvSpPr>
            <a:spLocks noGrp="1"/>
          </p:cNvSpPr>
          <p:nvPr>
            <p:ph type="sldNum" sz="quarter" idx="12"/>
          </p:nvPr>
        </p:nvSpPr>
        <p:spPr/>
        <p:txBody>
          <a:bodyPr/>
          <a:lstStyle>
            <a:lvl1pPr>
              <a:defRPr/>
            </a:lvl1pPr>
          </a:lstStyle>
          <a:p>
            <a:pPr>
              <a:defRPr/>
            </a:pPr>
            <a:fld id="{EF260BB0-DD4E-4235-86A6-C25DFB4B68BC}" type="slidenum">
              <a:rPr lang="en-GB" altLang="en-US"/>
              <a:pPr>
                <a:defRPr/>
              </a:pPr>
              <a:t>‹#›</a:t>
            </a:fld>
            <a:endParaRPr lang="en-GB" altLang="en-US"/>
          </a:p>
        </p:txBody>
      </p:sp>
    </p:spTree>
    <p:extLst>
      <p:ext uri="{BB962C8B-B14F-4D97-AF65-F5344CB8AC3E}">
        <p14:creationId xmlns:p14="http://schemas.microsoft.com/office/powerpoint/2010/main" val="228870038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85B173-C311-4CBE-ABC0-C5F761FBC53F}"/>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637BCCC9-57B7-474F-B3D3-C15EF3F23BF3}"/>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780A366E-DA86-46C1-A77F-84998430D213}"/>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D9BEB8EF-A7D1-4413-BD64-3ADB6EC3ABBB}"/>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2C600C57-8693-4365-AD22-C1FBD8724173}"/>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92E9A225-1B59-4549-B6ED-A9919550926B}"/>
              </a:ext>
            </a:extLst>
          </p:cNvPr>
          <p:cNvSpPr>
            <a:spLocks noGrp="1"/>
          </p:cNvSpPr>
          <p:nvPr>
            <p:ph type="dt" sz="half" idx="10"/>
          </p:nvPr>
        </p:nvSpPr>
        <p:spPr/>
        <p:txBody>
          <a:bodyPr/>
          <a:lstStyle>
            <a:lvl1pPr>
              <a:defRPr/>
            </a:lvl1pPr>
          </a:lstStyle>
          <a:p>
            <a:pPr>
              <a:defRPr/>
            </a:pPr>
            <a:fld id="{E31166C1-ADCB-4871-B437-0F4657A49657}" type="datetimeFigureOut">
              <a:rPr lang="en-GB"/>
              <a:pPr>
                <a:defRPr/>
              </a:pPr>
              <a:t>27/11/2022</a:t>
            </a:fld>
            <a:endParaRPr lang="en-GB"/>
          </a:p>
        </p:txBody>
      </p:sp>
      <p:sp>
        <p:nvSpPr>
          <p:cNvPr id="12" name="Footer Placeholder 16">
            <a:extLst>
              <a:ext uri="{FF2B5EF4-FFF2-40B4-BE49-F238E27FC236}">
                <a16:creationId xmlns:a16="http://schemas.microsoft.com/office/drawing/2014/main" id="{A06E5375-4FC2-4633-9CCD-8F6583095261}"/>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A1C63649-B485-4C60-BA98-B66B1F2D1AA8}"/>
              </a:ext>
            </a:extLst>
          </p:cNvPr>
          <p:cNvSpPr>
            <a:spLocks noGrp="1"/>
          </p:cNvSpPr>
          <p:nvPr>
            <p:ph type="sldNum" sz="quarter" idx="12"/>
          </p:nvPr>
        </p:nvSpPr>
        <p:spPr/>
        <p:txBody>
          <a:bodyPr/>
          <a:lstStyle>
            <a:lvl1pPr>
              <a:defRPr/>
            </a:lvl1pPr>
          </a:lstStyle>
          <a:p>
            <a:pPr>
              <a:defRPr/>
            </a:pPr>
            <a:fld id="{3CC7C719-5579-42F2-B582-318B51C06D69}" type="slidenum">
              <a:rPr lang="en-GB" altLang="en-US"/>
              <a:pPr>
                <a:defRPr/>
              </a:pPr>
              <a:t>‹#›</a:t>
            </a:fld>
            <a:endParaRPr lang="en-GB" altLang="en-US"/>
          </a:p>
        </p:txBody>
      </p:sp>
    </p:spTree>
    <p:extLst>
      <p:ext uri="{BB962C8B-B14F-4D97-AF65-F5344CB8AC3E}">
        <p14:creationId xmlns:p14="http://schemas.microsoft.com/office/powerpoint/2010/main" val="9016767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D4E8A5-F4EB-4AD4-955F-B901C1992E5F}"/>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23F32F9B-8844-46CD-B07E-BF83DA906576}"/>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3AE5A1B-9D1E-4C26-B0F0-DD86E52182AD}"/>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4C5D28BE-4F17-42F0-9EF9-AA632DA338EA}"/>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50D6ABED-15D1-4975-AE68-AA27817AFCCD}"/>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2DB758D1-CD71-4E70-9966-5ECED30143B0}"/>
              </a:ext>
            </a:extLst>
          </p:cNvPr>
          <p:cNvSpPr>
            <a:spLocks noGrp="1"/>
          </p:cNvSpPr>
          <p:nvPr>
            <p:ph type="dt" sz="half" idx="10"/>
          </p:nvPr>
        </p:nvSpPr>
        <p:spPr/>
        <p:txBody>
          <a:bodyPr/>
          <a:lstStyle>
            <a:lvl1pPr>
              <a:defRPr/>
            </a:lvl1pPr>
          </a:lstStyle>
          <a:p>
            <a:pPr>
              <a:defRPr/>
            </a:pPr>
            <a:fld id="{EA5BFC1C-A035-4BAE-8021-5020016F3B5C}" type="datetimeFigureOut">
              <a:rPr lang="en-GB"/>
              <a:pPr>
                <a:defRPr/>
              </a:pPr>
              <a:t>27/11/2022</a:t>
            </a:fld>
            <a:endParaRPr lang="en-GB"/>
          </a:p>
        </p:txBody>
      </p:sp>
      <p:sp>
        <p:nvSpPr>
          <p:cNvPr id="12" name="Footer Placeholder 16">
            <a:extLst>
              <a:ext uri="{FF2B5EF4-FFF2-40B4-BE49-F238E27FC236}">
                <a16:creationId xmlns:a16="http://schemas.microsoft.com/office/drawing/2014/main" id="{2D47F146-6825-4C08-B29E-01B3ABD8BFA5}"/>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776E7516-C585-4D51-B23D-2AA391E62010}"/>
              </a:ext>
            </a:extLst>
          </p:cNvPr>
          <p:cNvSpPr>
            <a:spLocks noGrp="1"/>
          </p:cNvSpPr>
          <p:nvPr>
            <p:ph type="sldNum" sz="quarter" idx="12"/>
          </p:nvPr>
        </p:nvSpPr>
        <p:spPr/>
        <p:txBody>
          <a:bodyPr/>
          <a:lstStyle>
            <a:lvl1pPr>
              <a:defRPr/>
            </a:lvl1pPr>
          </a:lstStyle>
          <a:p>
            <a:pPr>
              <a:defRPr/>
            </a:pPr>
            <a:fld id="{00382660-E163-47B2-88D9-B8965321EC46}" type="slidenum">
              <a:rPr lang="en-GB" altLang="en-US"/>
              <a:pPr>
                <a:defRPr/>
              </a:pPr>
              <a:t>‹#›</a:t>
            </a:fld>
            <a:endParaRPr lang="en-GB" altLang="en-US"/>
          </a:p>
        </p:txBody>
      </p:sp>
    </p:spTree>
    <p:extLst>
      <p:ext uri="{BB962C8B-B14F-4D97-AF65-F5344CB8AC3E}">
        <p14:creationId xmlns:p14="http://schemas.microsoft.com/office/powerpoint/2010/main" val="171784494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8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96D21C-D65E-4D4A-9ACD-22C8D40C5916}"/>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97D74F43-62B4-4EAD-A168-90F17F4CAD94}"/>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9243749C-B866-4A4F-9587-2E792387457E}"/>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B5A34C66-378E-4E16-B2F2-90EF683678CE}"/>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6B55217E-788E-4ACA-A86F-DA0F53D82140}"/>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19181530-55BD-41D1-80FE-9BFD43C75353}"/>
              </a:ext>
            </a:extLst>
          </p:cNvPr>
          <p:cNvSpPr>
            <a:spLocks noGrp="1"/>
          </p:cNvSpPr>
          <p:nvPr>
            <p:ph type="dt" sz="half" idx="10"/>
          </p:nvPr>
        </p:nvSpPr>
        <p:spPr/>
        <p:txBody>
          <a:bodyPr/>
          <a:lstStyle>
            <a:lvl1pPr>
              <a:defRPr/>
            </a:lvl1pPr>
          </a:lstStyle>
          <a:p>
            <a:pPr>
              <a:defRPr/>
            </a:pPr>
            <a:fld id="{181C1D98-46AF-4B35-B705-74F6A7C4A045}" type="datetimeFigureOut">
              <a:rPr lang="en-GB"/>
              <a:pPr>
                <a:defRPr/>
              </a:pPr>
              <a:t>27/11/2022</a:t>
            </a:fld>
            <a:endParaRPr lang="en-GB"/>
          </a:p>
        </p:txBody>
      </p:sp>
      <p:sp>
        <p:nvSpPr>
          <p:cNvPr id="12" name="Footer Placeholder 16">
            <a:extLst>
              <a:ext uri="{FF2B5EF4-FFF2-40B4-BE49-F238E27FC236}">
                <a16:creationId xmlns:a16="http://schemas.microsoft.com/office/drawing/2014/main" id="{D0734017-B752-4234-9E54-167B2C691128}"/>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71909CF8-5940-4C64-B88D-BEC21A61AC4C}"/>
              </a:ext>
            </a:extLst>
          </p:cNvPr>
          <p:cNvSpPr>
            <a:spLocks noGrp="1"/>
          </p:cNvSpPr>
          <p:nvPr>
            <p:ph type="sldNum" sz="quarter" idx="12"/>
          </p:nvPr>
        </p:nvSpPr>
        <p:spPr/>
        <p:txBody>
          <a:bodyPr/>
          <a:lstStyle>
            <a:lvl1pPr>
              <a:defRPr/>
            </a:lvl1pPr>
          </a:lstStyle>
          <a:p>
            <a:pPr>
              <a:defRPr/>
            </a:pPr>
            <a:fld id="{E839F783-0797-40BE-AFFD-90864678C200}" type="slidenum">
              <a:rPr lang="en-GB" altLang="en-US"/>
              <a:pPr>
                <a:defRPr/>
              </a:pPr>
              <a:t>‹#›</a:t>
            </a:fld>
            <a:endParaRPr lang="en-GB" altLang="en-US"/>
          </a:p>
        </p:txBody>
      </p:sp>
    </p:spTree>
    <p:extLst>
      <p:ext uri="{BB962C8B-B14F-4D97-AF65-F5344CB8AC3E}">
        <p14:creationId xmlns:p14="http://schemas.microsoft.com/office/powerpoint/2010/main" val="1930591077"/>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29F675-2B55-417F-A5D7-D02CB4FB5B13}"/>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40D2473E-9B3D-4346-B1FE-E43748871667}"/>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1CBCBB64-2A54-4797-BDC4-1F8A7D94049A}"/>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54597C6F-1C25-47C5-AED6-5294C66A9428}"/>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836B7E58-5DE0-48B3-AD2E-911CBEC8D639}"/>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B0635AD0-26E5-46B6-ACC2-2DB0D10F44A4}"/>
              </a:ext>
            </a:extLst>
          </p:cNvPr>
          <p:cNvSpPr>
            <a:spLocks noGrp="1"/>
          </p:cNvSpPr>
          <p:nvPr>
            <p:ph type="dt" sz="half" idx="10"/>
          </p:nvPr>
        </p:nvSpPr>
        <p:spPr/>
        <p:txBody>
          <a:bodyPr/>
          <a:lstStyle>
            <a:lvl1pPr>
              <a:defRPr/>
            </a:lvl1pPr>
          </a:lstStyle>
          <a:p>
            <a:pPr>
              <a:defRPr/>
            </a:pPr>
            <a:fld id="{EE3E2EB4-3FEB-4FC9-8DAC-79E827BF25BF}" type="datetimeFigureOut">
              <a:rPr lang="en-GB"/>
              <a:pPr>
                <a:defRPr/>
              </a:pPr>
              <a:t>27/11/2022</a:t>
            </a:fld>
            <a:endParaRPr lang="en-GB"/>
          </a:p>
        </p:txBody>
      </p:sp>
      <p:sp>
        <p:nvSpPr>
          <p:cNvPr id="12" name="Footer Placeholder 16">
            <a:extLst>
              <a:ext uri="{FF2B5EF4-FFF2-40B4-BE49-F238E27FC236}">
                <a16:creationId xmlns:a16="http://schemas.microsoft.com/office/drawing/2014/main" id="{19C65E76-ECFD-4BF3-B520-C06B442AB10F}"/>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EE91B718-0180-40CF-BA14-282A4D4AC370}"/>
              </a:ext>
            </a:extLst>
          </p:cNvPr>
          <p:cNvSpPr>
            <a:spLocks noGrp="1"/>
          </p:cNvSpPr>
          <p:nvPr>
            <p:ph type="sldNum" sz="quarter" idx="12"/>
          </p:nvPr>
        </p:nvSpPr>
        <p:spPr/>
        <p:txBody>
          <a:bodyPr/>
          <a:lstStyle>
            <a:lvl1pPr>
              <a:defRPr/>
            </a:lvl1pPr>
          </a:lstStyle>
          <a:p>
            <a:pPr>
              <a:defRPr/>
            </a:pPr>
            <a:fld id="{741C105D-F68A-4773-9A9D-A88FEE0C55BF}" type="slidenum">
              <a:rPr lang="en-GB" altLang="en-US"/>
              <a:pPr>
                <a:defRPr/>
              </a:pPr>
              <a:t>‹#›</a:t>
            </a:fld>
            <a:endParaRPr lang="en-GB" altLang="en-US"/>
          </a:p>
        </p:txBody>
      </p:sp>
    </p:spTree>
    <p:extLst>
      <p:ext uri="{BB962C8B-B14F-4D97-AF65-F5344CB8AC3E}">
        <p14:creationId xmlns:p14="http://schemas.microsoft.com/office/powerpoint/2010/main" val="101817309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5651BD-DE44-449E-B01E-9645DFC565AB}"/>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328B9083-6FE4-47E3-B2F4-BA5F6BA2A68D}"/>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B086DA69-A898-48C3-A9EA-F022A5CB35B5}"/>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3E192988-A0BC-46DA-8A29-D365B1B8EFF1}"/>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3EF4CFB2-FEAC-4979-96FF-74C369A55BA4}"/>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70C4263A-FDE1-4EF0-961D-317ABA26D613}"/>
              </a:ext>
            </a:extLst>
          </p:cNvPr>
          <p:cNvSpPr>
            <a:spLocks noGrp="1"/>
          </p:cNvSpPr>
          <p:nvPr>
            <p:ph type="dt" sz="half" idx="10"/>
          </p:nvPr>
        </p:nvSpPr>
        <p:spPr/>
        <p:txBody>
          <a:bodyPr/>
          <a:lstStyle>
            <a:lvl1pPr>
              <a:defRPr/>
            </a:lvl1pPr>
          </a:lstStyle>
          <a:p>
            <a:pPr>
              <a:defRPr/>
            </a:pPr>
            <a:fld id="{29BF5B17-FAE7-4AC3-820C-F6E36C417B9D}" type="datetimeFigureOut">
              <a:rPr lang="en-GB"/>
              <a:pPr>
                <a:defRPr/>
              </a:pPr>
              <a:t>27/11/2022</a:t>
            </a:fld>
            <a:endParaRPr lang="en-GB"/>
          </a:p>
        </p:txBody>
      </p:sp>
      <p:sp>
        <p:nvSpPr>
          <p:cNvPr id="12" name="Footer Placeholder 16">
            <a:extLst>
              <a:ext uri="{FF2B5EF4-FFF2-40B4-BE49-F238E27FC236}">
                <a16:creationId xmlns:a16="http://schemas.microsoft.com/office/drawing/2014/main" id="{0AE8480B-97E6-4FCC-9495-907135E2FBFD}"/>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FC59CBFA-5C4E-46CE-BC07-15FB68E0D03C}"/>
              </a:ext>
            </a:extLst>
          </p:cNvPr>
          <p:cNvSpPr>
            <a:spLocks noGrp="1"/>
          </p:cNvSpPr>
          <p:nvPr>
            <p:ph type="sldNum" sz="quarter" idx="12"/>
          </p:nvPr>
        </p:nvSpPr>
        <p:spPr/>
        <p:txBody>
          <a:bodyPr/>
          <a:lstStyle>
            <a:lvl1pPr>
              <a:defRPr/>
            </a:lvl1pPr>
          </a:lstStyle>
          <a:p>
            <a:pPr>
              <a:defRPr/>
            </a:pPr>
            <a:fld id="{69F0D79A-1EEC-4391-B581-A62FA5C2F41C}" type="slidenum">
              <a:rPr lang="en-GB" altLang="en-US"/>
              <a:pPr>
                <a:defRPr/>
              </a:pPr>
              <a:t>‹#›</a:t>
            </a:fld>
            <a:endParaRPr lang="en-GB" altLang="en-US"/>
          </a:p>
        </p:txBody>
      </p:sp>
    </p:spTree>
    <p:extLst>
      <p:ext uri="{BB962C8B-B14F-4D97-AF65-F5344CB8AC3E}">
        <p14:creationId xmlns:p14="http://schemas.microsoft.com/office/powerpoint/2010/main" val="891512354"/>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6A2E1E-B1F9-4901-9B1C-582378F30DBD}"/>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679D3CEA-1D7A-4222-8A94-94B8112D8CFE}"/>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18E3C8DE-61B8-4591-A3F2-1A0E0AC8E8CB}"/>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C2A9A59C-FA02-4527-A2BF-823ABDFA1971}"/>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214D1042-8079-4551-9FE5-69F5DB74AA16}"/>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522DFA50-8E1E-41D7-BBE3-0F920641D4E7}"/>
              </a:ext>
            </a:extLst>
          </p:cNvPr>
          <p:cNvSpPr>
            <a:spLocks noGrp="1"/>
          </p:cNvSpPr>
          <p:nvPr>
            <p:ph type="dt" sz="half" idx="10"/>
          </p:nvPr>
        </p:nvSpPr>
        <p:spPr/>
        <p:txBody>
          <a:bodyPr/>
          <a:lstStyle>
            <a:lvl1pPr>
              <a:defRPr/>
            </a:lvl1pPr>
          </a:lstStyle>
          <a:p>
            <a:pPr>
              <a:defRPr/>
            </a:pPr>
            <a:fld id="{A76C0B6A-2AF5-4493-9A89-59237EF2B372}" type="datetimeFigureOut">
              <a:rPr lang="en-GB"/>
              <a:pPr>
                <a:defRPr/>
              </a:pPr>
              <a:t>27/11/2022</a:t>
            </a:fld>
            <a:endParaRPr lang="en-GB"/>
          </a:p>
        </p:txBody>
      </p:sp>
      <p:sp>
        <p:nvSpPr>
          <p:cNvPr id="12" name="Footer Placeholder 16">
            <a:extLst>
              <a:ext uri="{FF2B5EF4-FFF2-40B4-BE49-F238E27FC236}">
                <a16:creationId xmlns:a16="http://schemas.microsoft.com/office/drawing/2014/main" id="{AE1EDA2C-7E3A-4D13-BA52-F2BCD365BD36}"/>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39AB7E16-46C7-47CC-8169-65EA2983C1BA}"/>
              </a:ext>
            </a:extLst>
          </p:cNvPr>
          <p:cNvSpPr>
            <a:spLocks noGrp="1"/>
          </p:cNvSpPr>
          <p:nvPr>
            <p:ph type="sldNum" sz="quarter" idx="12"/>
          </p:nvPr>
        </p:nvSpPr>
        <p:spPr/>
        <p:txBody>
          <a:bodyPr/>
          <a:lstStyle>
            <a:lvl1pPr>
              <a:defRPr/>
            </a:lvl1pPr>
          </a:lstStyle>
          <a:p>
            <a:pPr>
              <a:defRPr/>
            </a:pPr>
            <a:fld id="{0ED0CB93-C903-4ABC-A3C1-EC56D530885B}" type="slidenum">
              <a:rPr lang="en-GB" altLang="en-US"/>
              <a:pPr>
                <a:defRPr/>
              </a:pPr>
              <a:t>‹#›</a:t>
            </a:fld>
            <a:endParaRPr lang="en-GB" altLang="en-US"/>
          </a:p>
        </p:txBody>
      </p:sp>
    </p:spTree>
    <p:extLst>
      <p:ext uri="{BB962C8B-B14F-4D97-AF65-F5344CB8AC3E}">
        <p14:creationId xmlns:p14="http://schemas.microsoft.com/office/powerpoint/2010/main" val="285520516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D54CC4-2EBA-4B83-8E65-78855FC34EC0}"/>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317A2726-ABF4-49D7-BC17-4A907BF0AED2}"/>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60D5085B-F041-4FE3-B622-A8D43AEE1DA6}"/>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42111307-94AF-4D68-A799-6DD37B9B9307}"/>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FFF1D6E6-5C5A-4B69-BE8A-FBECB06CE7B5}"/>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4F240E01-40F3-4982-959F-5BEA05230E97}"/>
              </a:ext>
            </a:extLst>
          </p:cNvPr>
          <p:cNvSpPr>
            <a:spLocks noGrp="1"/>
          </p:cNvSpPr>
          <p:nvPr>
            <p:ph type="dt" sz="half" idx="10"/>
          </p:nvPr>
        </p:nvSpPr>
        <p:spPr/>
        <p:txBody>
          <a:bodyPr/>
          <a:lstStyle>
            <a:lvl1pPr>
              <a:defRPr/>
            </a:lvl1pPr>
          </a:lstStyle>
          <a:p>
            <a:pPr>
              <a:defRPr/>
            </a:pPr>
            <a:fld id="{546A586B-B9C3-4410-B3FE-2BB5E565CA5C}" type="datetimeFigureOut">
              <a:rPr lang="en-GB"/>
              <a:pPr>
                <a:defRPr/>
              </a:pPr>
              <a:t>27/11/2022</a:t>
            </a:fld>
            <a:endParaRPr lang="en-GB"/>
          </a:p>
        </p:txBody>
      </p:sp>
      <p:sp>
        <p:nvSpPr>
          <p:cNvPr id="12" name="Footer Placeholder 16">
            <a:extLst>
              <a:ext uri="{FF2B5EF4-FFF2-40B4-BE49-F238E27FC236}">
                <a16:creationId xmlns:a16="http://schemas.microsoft.com/office/drawing/2014/main" id="{0D2B8939-3BC5-4419-A2B9-B79DAC8C9F47}"/>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DECAF623-F3B6-48FA-9E16-2CD9C358DF37}"/>
              </a:ext>
            </a:extLst>
          </p:cNvPr>
          <p:cNvSpPr>
            <a:spLocks noGrp="1"/>
          </p:cNvSpPr>
          <p:nvPr>
            <p:ph type="sldNum" sz="quarter" idx="12"/>
          </p:nvPr>
        </p:nvSpPr>
        <p:spPr/>
        <p:txBody>
          <a:bodyPr/>
          <a:lstStyle>
            <a:lvl1pPr>
              <a:defRPr/>
            </a:lvl1pPr>
          </a:lstStyle>
          <a:p>
            <a:pPr>
              <a:defRPr/>
            </a:pPr>
            <a:fld id="{DC4C0667-6382-42AC-A4A6-9941D7EC4DAC}" type="slidenum">
              <a:rPr lang="en-GB" altLang="en-US"/>
              <a:pPr>
                <a:defRPr/>
              </a:pPr>
              <a:t>‹#›</a:t>
            </a:fld>
            <a:endParaRPr lang="en-GB" altLang="en-US"/>
          </a:p>
        </p:txBody>
      </p:sp>
    </p:spTree>
    <p:extLst>
      <p:ext uri="{BB962C8B-B14F-4D97-AF65-F5344CB8AC3E}">
        <p14:creationId xmlns:p14="http://schemas.microsoft.com/office/powerpoint/2010/main" val="180332808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6FED9C-72AB-4BFE-8BEA-49E8D365D327}"/>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A010CEFC-212D-43A6-A61F-7C0A2404A84D}"/>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958F29F-AD6F-4339-AFE5-30CB0DE8DB88}"/>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D0578A1-FA6A-45DC-BB77-06F95A7C423E}"/>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F75252EF-6C58-41BE-B413-EAA01E28CFCC}"/>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CA34EFBF-C00D-4ED2-8CE6-8DC313194873}"/>
              </a:ext>
            </a:extLst>
          </p:cNvPr>
          <p:cNvSpPr>
            <a:spLocks noGrp="1"/>
          </p:cNvSpPr>
          <p:nvPr>
            <p:ph type="dt" sz="half" idx="10"/>
          </p:nvPr>
        </p:nvSpPr>
        <p:spPr/>
        <p:txBody>
          <a:bodyPr/>
          <a:lstStyle>
            <a:lvl1pPr>
              <a:defRPr/>
            </a:lvl1pPr>
          </a:lstStyle>
          <a:p>
            <a:pPr>
              <a:defRPr/>
            </a:pPr>
            <a:fld id="{C5F82152-8D65-45A4-9F10-2B0CE177870E}" type="datetimeFigureOut">
              <a:rPr lang="en-GB"/>
              <a:pPr>
                <a:defRPr/>
              </a:pPr>
              <a:t>27/11/2022</a:t>
            </a:fld>
            <a:endParaRPr lang="en-GB"/>
          </a:p>
        </p:txBody>
      </p:sp>
      <p:sp>
        <p:nvSpPr>
          <p:cNvPr id="12" name="Footer Placeholder 16">
            <a:extLst>
              <a:ext uri="{FF2B5EF4-FFF2-40B4-BE49-F238E27FC236}">
                <a16:creationId xmlns:a16="http://schemas.microsoft.com/office/drawing/2014/main" id="{6389DECE-E08E-4939-B162-EF734E9958E9}"/>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29D0A7B4-3858-4867-9B28-105FECAEDC70}"/>
              </a:ext>
            </a:extLst>
          </p:cNvPr>
          <p:cNvSpPr>
            <a:spLocks noGrp="1"/>
          </p:cNvSpPr>
          <p:nvPr>
            <p:ph type="sldNum" sz="quarter" idx="12"/>
          </p:nvPr>
        </p:nvSpPr>
        <p:spPr/>
        <p:txBody>
          <a:bodyPr/>
          <a:lstStyle>
            <a:lvl1pPr>
              <a:defRPr/>
            </a:lvl1pPr>
          </a:lstStyle>
          <a:p>
            <a:pPr>
              <a:defRPr/>
            </a:pPr>
            <a:fld id="{1E23B01B-8679-4E62-AE45-8540BEBB5C32}" type="slidenum">
              <a:rPr lang="en-GB" altLang="en-US"/>
              <a:pPr>
                <a:defRPr/>
              </a:pPr>
              <a:t>‹#›</a:t>
            </a:fld>
            <a:endParaRPr lang="en-GB" altLang="en-US"/>
          </a:p>
        </p:txBody>
      </p:sp>
    </p:spTree>
    <p:extLst>
      <p:ext uri="{BB962C8B-B14F-4D97-AF65-F5344CB8AC3E}">
        <p14:creationId xmlns:p14="http://schemas.microsoft.com/office/powerpoint/2010/main" val="384931884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4B249D-2319-45DC-93CC-2CD8AA191536}"/>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EE29A701-E222-48A7-99BC-BBC18B3B6F89}"/>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7FDBA6B3-FD65-463E-B0B9-F7FF71F02671}"/>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B7C16FBB-F1D1-480F-8A94-B23559112AC7}"/>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C78AC186-FB81-4FB7-9665-6E14D65E78A1}"/>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83D6731D-7B8C-4E11-9D54-137A7086EA41}"/>
              </a:ext>
            </a:extLst>
          </p:cNvPr>
          <p:cNvSpPr>
            <a:spLocks noGrp="1"/>
          </p:cNvSpPr>
          <p:nvPr>
            <p:ph type="dt" sz="half" idx="10"/>
          </p:nvPr>
        </p:nvSpPr>
        <p:spPr/>
        <p:txBody>
          <a:bodyPr/>
          <a:lstStyle>
            <a:lvl1pPr>
              <a:defRPr/>
            </a:lvl1pPr>
          </a:lstStyle>
          <a:p>
            <a:pPr>
              <a:defRPr/>
            </a:pPr>
            <a:fld id="{F3E4894C-B40F-468B-8FDE-86E43C0DD835}" type="datetimeFigureOut">
              <a:rPr lang="en-GB"/>
              <a:pPr>
                <a:defRPr/>
              </a:pPr>
              <a:t>27/11/2022</a:t>
            </a:fld>
            <a:endParaRPr lang="en-GB"/>
          </a:p>
        </p:txBody>
      </p:sp>
      <p:sp>
        <p:nvSpPr>
          <p:cNvPr id="12" name="Footer Placeholder 16">
            <a:extLst>
              <a:ext uri="{FF2B5EF4-FFF2-40B4-BE49-F238E27FC236}">
                <a16:creationId xmlns:a16="http://schemas.microsoft.com/office/drawing/2014/main" id="{A4FCA23B-DF90-4C60-8B3D-0FCB5A1BF203}"/>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5C159E43-3632-4103-B5A8-D4E99FFBCAE5}"/>
              </a:ext>
            </a:extLst>
          </p:cNvPr>
          <p:cNvSpPr>
            <a:spLocks noGrp="1"/>
          </p:cNvSpPr>
          <p:nvPr>
            <p:ph type="sldNum" sz="quarter" idx="12"/>
          </p:nvPr>
        </p:nvSpPr>
        <p:spPr/>
        <p:txBody>
          <a:bodyPr/>
          <a:lstStyle>
            <a:lvl1pPr>
              <a:defRPr/>
            </a:lvl1pPr>
          </a:lstStyle>
          <a:p>
            <a:pPr>
              <a:defRPr/>
            </a:pPr>
            <a:fld id="{AEC3EC10-C4FD-4174-8FDA-DCDD8BA2CD9A}" type="slidenum">
              <a:rPr lang="en-GB" altLang="en-US"/>
              <a:pPr>
                <a:defRPr/>
              </a:pPr>
              <a:t>‹#›</a:t>
            </a:fld>
            <a:endParaRPr lang="en-GB" altLang="en-US"/>
          </a:p>
        </p:txBody>
      </p:sp>
    </p:spTree>
    <p:extLst>
      <p:ext uri="{BB962C8B-B14F-4D97-AF65-F5344CB8AC3E}">
        <p14:creationId xmlns:p14="http://schemas.microsoft.com/office/powerpoint/2010/main" val="28423731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B3A2C5-8321-4753-9380-5C0481966549}"/>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3DDF7FBD-46A0-4E0A-99FB-CC5F84AB1191}"/>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C1639C37-38A7-48F8-AB85-C6AA1CC3776E}"/>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7F5A5773-7481-409B-9E4E-E79972F4EFA4}"/>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33AEF5AB-9855-44BE-B504-5919896C050B}"/>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9C0463B3-5EAC-4E26-917B-5C66C814E8B9}"/>
              </a:ext>
            </a:extLst>
          </p:cNvPr>
          <p:cNvSpPr>
            <a:spLocks noGrp="1"/>
          </p:cNvSpPr>
          <p:nvPr>
            <p:ph type="dt" sz="half" idx="10"/>
          </p:nvPr>
        </p:nvSpPr>
        <p:spPr/>
        <p:txBody>
          <a:bodyPr/>
          <a:lstStyle>
            <a:lvl1pPr>
              <a:defRPr/>
            </a:lvl1pPr>
          </a:lstStyle>
          <a:p>
            <a:pPr>
              <a:defRPr/>
            </a:pPr>
            <a:fld id="{6A9139D0-C941-41CA-974C-36AB499E9A8D}" type="datetimeFigureOut">
              <a:rPr lang="en-GB"/>
              <a:pPr>
                <a:defRPr/>
              </a:pPr>
              <a:t>27/11/2022</a:t>
            </a:fld>
            <a:endParaRPr lang="en-GB"/>
          </a:p>
        </p:txBody>
      </p:sp>
      <p:sp>
        <p:nvSpPr>
          <p:cNvPr id="12" name="Footer Placeholder 16">
            <a:extLst>
              <a:ext uri="{FF2B5EF4-FFF2-40B4-BE49-F238E27FC236}">
                <a16:creationId xmlns:a16="http://schemas.microsoft.com/office/drawing/2014/main" id="{E380BA91-1297-4D20-B292-A4AEF47526D8}"/>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D9F8DDF6-0F51-40EC-BBBA-CE50A6563BE4}"/>
              </a:ext>
            </a:extLst>
          </p:cNvPr>
          <p:cNvSpPr>
            <a:spLocks noGrp="1"/>
          </p:cNvSpPr>
          <p:nvPr>
            <p:ph type="sldNum" sz="quarter" idx="12"/>
          </p:nvPr>
        </p:nvSpPr>
        <p:spPr/>
        <p:txBody>
          <a:bodyPr/>
          <a:lstStyle>
            <a:lvl1pPr>
              <a:defRPr/>
            </a:lvl1pPr>
          </a:lstStyle>
          <a:p>
            <a:pPr>
              <a:defRPr/>
            </a:pPr>
            <a:fld id="{7FAFAE58-4231-4316-A588-0368C48147A6}" type="slidenum">
              <a:rPr lang="en-GB" altLang="en-US"/>
              <a:pPr>
                <a:defRPr/>
              </a:pPr>
              <a:t>‹#›</a:t>
            </a:fld>
            <a:endParaRPr lang="en-GB" altLang="en-US"/>
          </a:p>
        </p:txBody>
      </p:sp>
    </p:spTree>
    <p:extLst>
      <p:ext uri="{BB962C8B-B14F-4D97-AF65-F5344CB8AC3E}">
        <p14:creationId xmlns:p14="http://schemas.microsoft.com/office/powerpoint/2010/main" val="373329143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B7FA80-4729-46E0-AD93-225E25B668E3}"/>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F0A975D4-41C4-42A4-A3E8-4698163774C9}"/>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27B630C4-A109-4D3B-A9F1-C40CAD5264CC}"/>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28439156-BFE0-45EE-93A0-D9440D063439}"/>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F04E7612-1656-4F79-AE73-749128222D7E}"/>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DE5DAAC3-7407-4684-B3D3-0FA07DB591ED}"/>
              </a:ext>
            </a:extLst>
          </p:cNvPr>
          <p:cNvSpPr>
            <a:spLocks noGrp="1"/>
          </p:cNvSpPr>
          <p:nvPr>
            <p:ph type="dt" sz="half" idx="10"/>
          </p:nvPr>
        </p:nvSpPr>
        <p:spPr/>
        <p:txBody>
          <a:bodyPr/>
          <a:lstStyle>
            <a:lvl1pPr>
              <a:defRPr/>
            </a:lvl1pPr>
          </a:lstStyle>
          <a:p>
            <a:pPr>
              <a:defRPr/>
            </a:pPr>
            <a:fld id="{FF614EA8-6FDB-4719-814D-CC7173029435}" type="datetimeFigureOut">
              <a:rPr lang="en-GB"/>
              <a:pPr>
                <a:defRPr/>
              </a:pPr>
              <a:t>27/11/2022</a:t>
            </a:fld>
            <a:endParaRPr lang="en-GB"/>
          </a:p>
        </p:txBody>
      </p:sp>
      <p:sp>
        <p:nvSpPr>
          <p:cNvPr id="12" name="Footer Placeholder 16">
            <a:extLst>
              <a:ext uri="{FF2B5EF4-FFF2-40B4-BE49-F238E27FC236}">
                <a16:creationId xmlns:a16="http://schemas.microsoft.com/office/drawing/2014/main" id="{CEA49AA3-3D5B-4269-B1D2-CBC93164ECDC}"/>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D63478C6-3C5F-44A9-9818-9174CC9B200C}"/>
              </a:ext>
            </a:extLst>
          </p:cNvPr>
          <p:cNvSpPr>
            <a:spLocks noGrp="1"/>
          </p:cNvSpPr>
          <p:nvPr>
            <p:ph type="sldNum" sz="quarter" idx="12"/>
          </p:nvPr>
        </p:nvSpPr>
        <p:spPr/>
        <p:txBody>
          <a:bodyPr/>
          <a:lstStyle>
            <a:lvl1pPr>
              <a:defRPr/>
            </a:lvl1pPr>
          </a:lstStyle>
          <a:p>
            <a:pPr>
              <a:defRPr/>
            </a:pPr>
            <a:fld id="{D276AF48-6FD0-46B4-8F8B-ECAED822BD3B}" type="slidenum">
              <a:rPr lang="en-GB" altLang="en-US"/>
              <a:pPr>
                <a:defRPr/>
              </a:pPr>
              <a:t>‹#›</a:t>
            </a:fld>
            <a:endParaRPr lang="en-GB" altLang="en-US"/>
          </a:p>
        </p:txBody>
      </p:sp>
    </p:spTree>
    <p:extLst>
      <p:ext uri="{BB962C8B-B14F-4D97-AF65-F5344CB8AC3E}">
        <p14:creationId xmlns:p14="http://schemas.microsoft.com/office/powerpoint/2010/main" val="202300033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B43023-007C-4EBF-B862-9568485D2F3A}"/>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232D0633-E8DE-47CF-8CEA-ED11D6AA4C9A}"/>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12F79AD-480C-4899-A8BF-2E7B2CA484C7}"/>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40036D94-EEF6-445C-B26D-06EF20E0FD42}"/>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C4114212-AFA3-4B4F-84C0-451E2673397C}"/>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E479E96F-C511-4F72-B483-E84048D557D6}"/>
              </a:ext>
            </a:extLst>
          </p:cNvPr>
          <p:cNvSpPr>
            <a:spLocks noGrp="1"/>
          </p:cNvSpPr>
          <p:nvPr>
            <p:ph type="dt" sz="half" idx="10"/>
          </p:nvPr>
        </p:nvSpPr>
        <p:spPr/>
        <p:txBody>
          <a:bodyPr/>
          <a:lstStyle>
            <a:lvl1pPr>
              <a:defRPr/>
            </a:lvl1pPr>
          </a:lstStyle>
          <a:p>
            <a:pPr>
              <a:defRPr/>
            </a:pPr>
            <a:fld id="{4FB78D3A-0647-47CB-9CC7-E635394035C2}" type="datetimeFigureOut">
              <a:rPr lang="en-GB"/>
              <a:pPr>
                <a:defRPr/>
              </a:pPr>
              <a:t>27/11/2022</a:t>
            </a:fld>
            <a:endParaRPr lang="en-GB"/>
          </a:p>
        </p:txBody>
      </p:sp>
      <p:sp>
        <p:nvSpPr>
          <p:cNvPr id="12" name="Footer Placeholder 16">
            <a:extLst>
              <a:ext uri="{FF2B5EF4-FFF2-40B4-BE49-F238E27FC236}">
                <a16:creationId xmlns:a16="http://schemas.microsoft.com/office/drawing/2014/main" id="{347B3F02-A412-4644-85E9-6DBD46BED10A}"/>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9451C0C4-BF24-45C5-8D2A-657A65664361}"/>
              </a:ext>
            </a:extLst>
          </p:cNvPr>
          <p:cNvSpPr>
            <a:spLocks noGrp="1"/>
          </p:cNvSpPr>
          <p:nvPr>
            <p:ph type="sldNum" sz="quarter" idx="12"/>
          </p:nvPr>
        </p:nvSpPr>
        <p:spPr/>
        <p:txBody>
          <a:bodyPr/>
          <a:lstStyle>
            <a:lvl1pPr>
              <a:defRPr/>
            </a:lvl1pPr>
          </a:lstStyle>
          <a:p>
            <a:pPr>
              <a:defRPr/>
            </a:pPr>
            <a:fld id="{F0E1E084-193D-4B49-B282-4A4E91A4231F}" type="slidenum">
              <a:rPr lang="en-GB" altLang="en-US"/>
              <a:pPr>
                <a:defRPr/>
              </a:pPr>
              <a:t>‹#›</a:t>
            </a:fld>
            <a:endParaRPr lang="en-GB" altLang="en-US"/>
          </a:p>
        </p:txBody>
      </p:sp>
    </p:spTree>
    <p:extLst>
      <p:ext uri="{BB962C8B-B14F-4D97-AF65-F5344CB8AC3E}">
        <p14:creationId xmlns:p14="http://schemas.microsoft.com/office/powerpoint/2010/main" val="3119874480"/>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061293-9C61-424A-A319-BB4DBC218A0B}"/>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CBC7BD46-071F-4F8A-83FE-D29E785C616E}"/>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179CAC85-0D70-4FD7-A902-5D864A5F3131}"/>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8304A8F8-FB93-44FF-97B1-86DF61E628C7}"/>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97B34CDD-CD03-498C-B264-73DB7D37ECD8}"/>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37AB4665-81AF-4A6B-9D78-1F7D839F7C39}"/>
              </a:ext>
            </a:extLst>
          </p:cNvPr>
          <p:cNvSpPr>
            <a:spLocks noGrp="1"/>
          </p:cNvSpPr>
          <p:nvPr>
            <p:ph type="dt" sz="half" idx="10"/>
          </p:nvPr>
        </p:nvSpPr>
        <p:spPr/>
        <p:txBody>
          <a:bodyPr/>
          <a:lstStyle>
            <a:lvl1pPr>
              <a:defRPr/>
            </a:lvl1pPr>
          </a:lstStyle>
          <a:p>
            <a:pPr>
              <a:defRPr/>
            </a:pPr>
            <a:fld id="{4AF85642-2057-4328-842B-9D04262DB600}" type="datetimeFigureOut">
              <a:rPr lang="en-GB"/>
              <a:pPr>
                <a:defRPr/>
              </a:pPr>
              <a:t>27/11/2022</a:t>
            </a:fld>
            <a:endParaRPr lang="en-GB"/>
          </a:p>
        </p:txBody>
      </p:sp>
      <p:sp>
        <p:nvSpPr>
          <p:cNvPr id="12" name="Footer Placeholder 16">
            <a:extLst>
              <a:ext uri="{FF2B5EF4-FFF2-40B4-BE49-F238E27FC236}">
                <a16:creationId xmlns:a16="http://schemas.microsoft.com/office/drawing/2014/main" id="{D84D572A-553A-4622-84F1-AF9E76068194}"/>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B707C7CA-B7DE-4C1E-81BD-DE05CA4090DB}"/>
              </a:ext>
            </a:extLst>
          </p:cNvPr>
          <p:cNvSpPr>
            <a:spLocks noGrp="1"/>
          </p:cNvSpPr>
          <p:nvPr>
            <p:ph type="sldNum" sz="quarter" idx="12"/>
          </p:nvPr>
        </p:nvSpPr>
        <p:spPr/>
        <p:txBody>
          <a:bodyPr/>
          <a:lstStyle>
            <a:lvl1pPr>
              <a:defRPr/>
            </a:lvl1pPr>
          </a:lstStyle>
          <a:p>
            <a:pPr>
              <a:defRPr/>
            </a:pPr>
            <a:fld id="{EEE6BCB4-4D77-4543-8E1E-A7C9A6208F06}" type="slidenum">
              <a:rPr lang="en-GB" altLang="en-US"/>
              <a:pPr>
                <a:defRPr/>
              </a:pPr>
              <a:t>‹#›</a:t>
            </a:fld>
            <a:endParaRPr lang="en-GB" altLang="en-US"/>
          </a:p>
        </p:txBody>
      </p:sp>
    </p:spTree>
    <p:extLst>
      <p:ext uri="{BB962C8B-B14F-4D97-AF65-F5344CB8AC3E}">
        <p14:creationId xmlns:p14="http://schemas.microsoft.com/office/powerpoint/2010/main" val="220784120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7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236F2C-F14D-4BAA-957B-4E0FD6B0932D}"/>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FD8834C2-CE32-432D-9A00-5A53DCB6AEC4}"/>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1ADEDED-68FB-4014-9B65-07C2FDA50B59}"/>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AC17127B-D779-4519-A995-ED5018F5C3DD}"/>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B7F66392-BE0C-4F74-AD8F-CD6E89FB8233}"/>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F782C10E-7B1E-4A01-BE09-FB98F9F2F545}"/>
              </a:ext>
            </a:extLst>
          </p:cNvPr>
          <p:cNvSpPr>
            <a:spLocks noGrp="1"/>
          </p:cNvSpPr>
          <p:nvPr>
            <p:ph type="dt" sz="half" idx="10"/>
          </p:nvPr>
        </p:nvSpPr>
        <p:spPr/>
        <p:txBody>
          <a:bodyPr/>
          <a:lstStyle>
            <a:lvl1pPr>
              <a:defRPr/>
            </a:lvl1pPr>
          </a:lstStyle>
          <a:p>
            <a:pPr>
              <a:defRPr/>
            </a:pPr>
            <a:fld id="{E204A1DF-8018-42BC-B807-926BC9C26E40}" type="datetimeFigureOut">
              <a:rPr lang="en-GB"/>
              <a:pPr>
                <a:defRPr/>
              </a:pPr>
              <a:t>27/11/2022</a:t>
            </a:fld>
            <a:endParaRPr lang="en-GB"/>
          </a:p>
        </p:txBody>
      </p:sp>
      <p:sp>
        <p:nvSpPr>
          <p:cNvPr id="12" name="Footer Placeholder 16">
            <a:extLst>
              <a:ext uri="{FF2B5EF4-FFF2-40B4-BE49-F238E27FC236}">
                <a16:creationId xmlns:a16="http://schemas.microsoft.com/office/drawing/2014/main" id="{C8C2693B-F095-4B4F-8E47-6ACBF957197A}"/>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D5BA243F-61C7-4B72-BC16-50D1D7A5A835}"/>
              </a:ext>
            </a:extLst>
          </p:cNvPr>
          <p:cNvSpPr>
            <a:spLocks noGrp="1"/>
          </p:cNvSpPr>
          <p:nvPr>
            <p:ph type="sldNum" sz="quarter" idx="12"/>
          </p:nvPr>
        </p:nvSpPr>
        <p:spPr/>
        <p:txBody>
          <a:bodyPr/>
          <a:lstStyle>
            <a:lvl1pPr>
              <a:defRPr/>
            </a:lvl1pPr>
          </a:lstStyle>
          <a:p>
            <a:pPr>
              <a:defRPr/>
            </a:pPr>
            <a:fld id="{5AC6C186-EA5C-471A-9A5D-66C59AC2736C}" type="slidenum">
              <a:rPr lang="en-GB" altLang="en-US"/>
              <a:pPr>
                <a:defRPr/>
              </a:pPr>
              <a:t>‹#›</a:t>
            </a:fld>
            <a:endParaRPr lang="en-GB" altLang="en-US"/>
          </a:p>
        </p:txBody>
      </p:sp>
    </p:spTree>
    <p:extLst>
      <p:ext uri="{BB962C8B-B14F-4D97-AF65-F5344CB8AC3E}">
        <p14:creationId xmlns:p14="http://schemas.microsoft.com/office/powerpoint/2010/main" val="2893704655"/>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BEF463C9-3B64-49D6-9A37-75F0C5BFB8A5}"/>
              </a:ext>
            </a:extLst>
          </p:cNvPr>
          <p:cNvSpPr>
            <a:spLocks noGrp="1"/>
          </p:cNvSpPr>
          <p:nvPr>
            <p:ph type="dt" sz="half" idx="10"/>
          </p:nvPr>
        </p:nvSpPr>
        <p:spPr/>
        <p:txBody>
          <a:bodyPr/>
          <a:lstStyle>
            <a:lvl1pPr>
              <a:defRPr/>
            </a:lvl1pPr>
          </a:lstStyle>
          <a:p>
            <a:pPr>
              <a:defRPr/>
            </a:pPr>
            <a:fld id="{5B723F4F-D634-4AA8-99C7-834C1C71F46A}" type="datetimeFigureOut">
              <a:rPr lang="en-GB"/>
              <a:pPr>
                <a:defRPr/>
              </a:pPr>
              <a:t>27/11/2022</a:t>
            </a:fld>
            <a:endParaRPr lang="en-GB"/>
          </a:p>
        </p:txBody>
      </p:sp>
      <p:sp>
        <p:nvSpPr>
          <p:cNvPr id="5" name="Footer Placeholder 2">
            <a:extLst>
              <a:ext uri="{FF2B5EF4-FFF2-40B4-BE49-F238E27FC236}">
                <a16:creationId xmlns:a16="http://schemas.microsoft.com/office/drawing/2014/main" id="{B7D42A92-766D-4F62-9AC4-A40D30D29C9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A56D53A0-F19B-4092-98CA-23DFEF6DD6B5}"/>
              </a:ext>
            </a:extLst>
          </p:cNvPr>
          <p:cNvSpPr>
            <a:spLocks noGrp="1"/>
          </p:cNvSpPr>
          <p:nvPr>
            <p:ph type="sldNum" sz="quarter" idx="12"/>
          </p:nvPr>
        </p:nvSpPr>
        <p:spPr/>
        <p:txBody>
          <a:bodyPr/>
          <a:lstStyle>
            <a:lvl1pPr>
              <a:defRPr/>
            </a:lvl1pPr>
          </a:lstStyle>
          <a:p>
            <a:pPr>
              <a:defRPr/>
            </a:pPr>
            <a:fld id="{9882C097-4C95-430F-B97F-A868309E33E5}" type="slidenum">
              <a:rPr lang="en-GB" altLang="en-US"/>
              <a:pPr>
                <a:defRPr/>
              </a:pPr>
              <a:t>‹#›</a:t>
            </a:fld>
            <a:endParaRPr lang="en-GB" altLang="en-US"/>
          </a:p>
        </p:txBody>
      </p:sp>
    </p:spTree>
    <p:extLst>
      <p:ext uri="{BB962C8B-B14F-4D97-AF65-F5344CB8AC3E}">
        <p14:creationId xmlns:p14="http://schemas.microsoft.com/office/powerpoint/2010/main" val="1898699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BD3F24B5-160B-48CE-B203-348D46404A79}"/>
              </a:ext>
            </a:extLst>
          </p:cNvPr>
          <p:cNvSpPr>
            <a:spLocks noGrp="1"/>
          </p:cNvSpPr>
          <p:nvPr>
            <p:ph type="dt" sz="half" idx="10"/>
          </p:nvPr>
        </p:nvSpPr>
        <p:spPr/>
        <p:txBody>
          <a:bodyPr/>
          <a:lstStyle>
            <a:lvl1pPr>
              <a:defRPr/>
            </a:lvl1pPr>
          </a:lstStyle>
          <a:p>
            <a:pPr>
              <a:defRPr/>
            </a:pPr>
            <a:fld id="{3E107613-9CCE-461F-8DC6-B7FE6CFDA2AF}" type="datetimeFigureOut">
              <a:rPr lang="en-GB"/>
              <a:pPr>
                <a:defRPr/>
              </a:pPr>
              <a:t>27/11/2022</a:t>
            </a:fld>
            <a:endParaRPr lang="en-GB"/>
          </a:p>
        </p:txBody>
      </p:sp>
      <p:sp>
        <p:nvSpPr>
          <p:cNvPr id="5" name="Footer Placeholder 2">
            <a:extLst>
              <a:ext uri="{FF2B5EF4-FFF2-40B4-BE49-F238E27FC236}">
                <a16:creationId xmlns:a16="http://schemas.microsoft.com/office/drawing/2014/main" id="{9D93E439-7230-4531-B802-BAA007A79D0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6749B833-7D67-4FF3-9A22-3B2D7B10AFCF}"/>
              </a:ext>
            </a:extLst>
          </p:cNvPr>
          <p:cNvSpPr>
            <a:spLocks noGrp="1"/>
          </p:cNvSpPr>
          <p:nvPr>
            <p:ph type="sldNum" sz="quarter" idx="12"/>
          </p:nvPr>
        </p:nvSpPr>
        <p:spPr/>
        <p:txBody>
          <a:bodyPr/>
          <a:lstStyle>
            <a:lvl1pPr>
              <a:defRPr/>
            </a:lvl1pPr>
          </a:lstStyle>
          <a:p>
            <a:pPr>
              <a:defRPr/>
            </a:pPr>
            <a:fld id="{4391A077-D2EC-4CAF-B4C7-EBA0A0BE84DD}" type="slidenum">
              <a:rPr lang="en-GB" altLang="en-US"/>
              <a:pPr>
                <a:defRPr/>
              </a:pPr>
              <a:t>‹#›</a:t>
            </a:fld>
            <a:endParaRPr lang="en-GB" altLang="en-US"/>
          </a:p>
        </p:txBody>
      </p:sp>
    </p:spTree>
    <p:extLst>
      <p:ext uri="{BB962C8B-B14F-4D97-AF65-F5344CB8AC3E}">
        <p14:creationId xmlns:p14="http://schemas.microsoft.com/office/powerpoint/2010/main" val="18576981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968B0DA0-C3B9-48CD-9C3E-7D428AEBFA42}"/>
              </a:ext>
            </a:extLst>
          </p:cNvPr>
          <p:cNvSpPr>
            <a:spLocks noGrp="1"/>
          </p:cNvSpPr>
          <p:nvPr>
            <p:ph type="dt" sz="half" idx="10"/>
          </p:nvPr>
        </p:nvSpPr>
        <p:spPr/>
        <p:txBody>
          <a:bodyPr/>
          <a:lstStyle>
            <a:lvl1pPr>
              <a:defRPr/>
            </a:lvl1pPr>
          </a:lstStyle>
          <a:p>
            <a:pPr>
              <a:defRPr/>
            </a:pPr>
            <a:fld id="{0AC79ED8-7190-4432-8FDF-C3CF1EFD83CE}" type="datetimeFigureOut">
              <a:rPr lang="en-GB"/>
              <a:pPr>
                <a:defRPr/>
              </a:pPr>
              <a:t>27/11/2022</a:t>
            </a:fld>
            <a:endParaRPr lang="en-GB"/>
          </a:p>
        </p:txBody>
      </p:sp>
      <p:sp>
        <p:nvSpPr>
          <p:cNvPr id="5" name="Footer Placeholder 2">
            <a:extLst>
              <a:ext uri="{FF2B5EF4-FFF2-40B4-BE49-F238E27FC236}">
                <a16:creationId xmlns:a16="http://schemas.microsoft.com/office/drawing/2014/main" id="{FAA5C612-6D64-4CCF-B281-F165BF7A649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FCFF67BF-CDED-4C2D-B85B-E5E48DBEA81E}"/>
              </a:ext>
            </a:extLst>
          </p:cNvPr>
          <p:cNvSpPr>
            <a:spLocks noGrp="1"/>
          </p:cNvSpPr>
          <p:nvPr>
            <p:ph type="sldNum" sz="quarter" idx="12"/>
          </p:nvPr>
        </p:nvSpPr>
        <p:spPr/>
        <p:txBody>
          <a:bodyPr/>
          <a:lstStyle>
            <a:lvl1pPr>
              <a:defRPr/>
            </a:lvl1pPr>
          </a:lstStyle>
          <a:p>
            <a:pPr>
              <a:defRPr/>
            </a:pPr>
            <a:fld id="{D66B8E11-1851-4AE5-BAFE-07825437696D}" type="slidenum">
              <a:rPr lang="en-GB" altLang="en-US"/>
              <a:pPr>
                <a:defRPr/>
              </a:pPr>
              <a:t>‹#›</a:t>
            </a:fld>
            <a:endParaRPr lang="en-GB" altLang="en-US"/>
          </a:p>
        </p:txBody>
      </p:sp>
    </p:spTree>
    <p:extLst>
      <p:ext uri="{BB962C8B-B14F-4D97-AF65-F5344CB8AC3E}">
        <p14:creationId xmlns:p14="http://schemas.microsoft.com/office/powerpoint/2010/main" val="1898444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6BA7C1F9-A88C-4164-856C-472DB39B8EF0}"/>
              </a:ext>
            </a:extLst>
          </p:cNvPr>
          <p:cNvSpPr>
            <a:spLocks noGrp="1"/>
          </p:cNvSpPr>
          <p:nvPr>
            <p:ph type="dt" sz="half" idx="10"/>
          </p:nvPr>
        </p:nvSpPr>
        <p:spPr/>
        <p:txBody>
          <a:bodyPr/>
          <a:lstStyle>
            <a:lvl1pPr>
              <a:defRPr/>
            </a:lvl1pPr>
          </a:lstStyle>
          <a:p>
            <a:pPr>
              <a:defRPr/>
            </a:pPr>
            <a:fld id="{5C4820E6-8E5B-480E-8449-E4648FCEE956}" type="datetimeFigureOut">
              <a:rPr lang="en-GB"/>
              <a:pPr>
                <a:defRPr/>
              </a:pPr>
              <a:t>27/11/2022</a:t>
            </a:fld>
            <a:endParaRPr lang="en-GB"/>
          </a:p>
        </p:txBody>
      </p:sp>
      <p:sp>
        <p:nvSpPr>
          <p:cNvPr id="5" name="Footer Placeholder 2">
            <a:extLst>
              <a:ext uri="{FF2B5EF4-FFF2-40B4-BE49-F238E27FC236}">
                <a16:creationId xmlns:a16="http://schemas.microsoft.com/office/drawing/2014/main" id="{AAE2672B-795D-4AA9-A382-A8370A618D4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01B528FD-34E6-47F5-AC3A-9998DBC78D52}"/>
              </a:ext>
            </a:extLst>
          </p:cNvPr>
          <p:cNvSpPr>
            <a:spLocks noGrp="1"/>
          </p:cNvSpPr>
          <p:nvPr>
            <p:ph type="sldNum" sz="quarter" idx="12"/>
          </p:nvPr>
        </p:nvSpPr>
        <p:spPr/>
        <p:txBody>
          <a:bodyPr/>
          <a:lstStyle>
            <a:lvl1pPr>
              <a:defRPr/>
            </a:lvl1pPr>
          </a:lstStyle>
          <a:p>
            <a:pPr>
              <a:defRPr/>
            </a:pPr>
            <a:fld id="{97D19F2D-54F5-4B52-A9AF-D0C5135781CA}" type="slidenum">
              <a:rPr lang="en-GB" altLang="en-US"/>
              <a:pPr>
                <a:defRPr/>
              </a:pPr>
              <a:t>‹#›</a:t>
            </a:fld>
            <a:endParaRPr lang="en-GB" altLang="en-US"/>
          </a:p>
        </p:txBody>
      </p:sp>
    </p:spTree>
    <p:extLst>
      <p:ext uri="{BB962C8B-B14F-4D97-AF65-F5344CB8AC3E}">
        <p14:creationId xmlns:p14="http://schemas.microsoft.com/office/powerpoint/2010/main" val="3950132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3C40713C-C415-4B80-A3F8-8EA0BDB19734}"/>
              </a:ext>
            </a:extLst>
          </p:cNvPr>
          <p:cNvSpPr>
            <a:spLocks noGrp="1"/>
          </p:cNvSpPr>
          <p:nvPr>
            <p:ph type="dt" sz="half" idx="10"/>
          </p:nvPr>
        </p:nvSpPr>
        <p:spPr/>
        <p:txBody>
          <a:bodyPr/>
          <a:lstStyle>
            <a:lvl1pPr>
              <a:defRPr/>
            </a:lvl1pPr>
          </a:lstStyle>
          <a:p>
            <a:pPr>
              <a:defRPr/>
            </a:pPr>
            <a:fld id="{B33F0073-6AA7-416B-B84A-DF9AB89B7E21}" type="datetimeFigureOut">
              <a:rPr lang="en-GB"/>
              <a:pPr>
                <a:defRPr/>
              </a:pPr>
              <a:t>27/11/2022</a:t>
            </a:fld>
            <a:endParaRPr lang="en-GB"/>
          </a:p>
        </p:txBody>
      </p:sp>
      <p:sp>
        <p:nvSpPr>
          <p:cNvPr id="5" name="Footer Placeholder 2">
            <a:extLst>
              <a:ext uri="{FF2B5EF4-FFF2-40B4-BE49-F238E27FC236}">
                <a16:creationId xmlns:a16="http://schemas.microsoft.com/office/drawing/2014/main" id="{FB04A6BB-4DC4-46F4-889C-4D96570C5C0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D1011BD5-1E20-4FB4-8AE6-A3BB485FACD2}"/>
              </a:ext>
            </a:extLst>
          </p:cNvPr>
          <p:cNvSpPr>
            <a:spLocks noGrp="1"/>
          </p:cNvSpPr>
          <p:nvPr>
            <p:ph type="sldNum" sz="quarter" idx="12"/>
          </p:nvPr>
        </p:nvSpPr>
        <p:spPr/>
        <p:txBody>
          <a:bodyPr/>
          <a:lstStyle>
            <a:lvl1pPr>
              <a:defRPr/>
            </a:lvl1pPr>
          </a:lstStyle>
          <a:p>
            <a:pPr>
              <a:defRPr/>
            </a:pPr>
            <a:fld id="{9DDF88EC-CD61-4C16-8817-21C526ADFB8E}" type="slidenum">
              <a:rPr lang="en-GB" altLang="en-US"/>
              <a:pPr>
                <a:defRPr/>
              </a:pPr>
              <a:t>‹#›</a:t>
            </a:fld>
            <a:endParaRPr lang="en-GB" altLang="en-US"/>
          </a:p>
        </p:txBody>
      </p:sp>
    </p:spTree>
    <p:extLst>
      <p:ext uri="{BB962C8B-B14F-4D97-AF65-F5344CB8AC3E}">
        <p14:creationId xmlns:p14="http://schemas.microsoft.com/office/powerpoint/2010/main" val="38277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265D5EC9-E7CF-486C-BC25-FF2B39FF433A}"/>
              </a:ext>
            </a:extLst>
          </p:cNvPr>
          <p:cNvSpPr>
            <a:spLocks noGrp="1"/>
          </p:cNvSpPr>
          <p:nvPr>
            <p:ph type="dt" sz="half" idx="10"/>
          </p:nvPr>
        </p:nvSpPr>
        <p:spPr/>
        <p:txBody>
          <a:bodyPr/>
          <a:lstStyle>
            <a:lvl1pPr>
              <a:defRPr/>
            </a:lvl1pPr>
          </a:lstStyle>
          <a:p>
            <a:pPr>
              <a:defRPr/>
            </a:pPr>
            <a:fld id="{1C1FA34A-D6F0-427E-B672-D7450DF3FEE7}" type="datetimeFigureOut">
              <a:rPr lang="en-GB"/>
              <a:pPr>
                <a:defRPr/>
              </a:pPr>
              <a:t>27/11/2022</a:t>
            </a:fld>
            <a:endParaRPr lang="en-GB"/>
          </a:p>
        </p:txBody>
      </p:sp>
      <p:sp>
        <p:nvSpPr>
          <p:cNvPr id="5" name="Footer Placeholder 2">
            <a:extLst>
              <a:ext uri="{FF2B5EF4-FFF2-40B4-BE49-F238E27FC236}">
                <a16:creationId xmlns:a16="http://schemas.microsoft.com/office/drawing/2014/main" id="{E449C4CF-38F6-4748-B720-A49D79172C3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465AC9A9-2665-4EA1-8D53-3999B670F42A}"/>
              </a:ext>
            </a:extLst>
          </p:cNvPr>
          <p:cNvSpPr>
            <a:spLocks noGrp="1"/>
          </p:cNvSpPr>
          <p:nvPr>
            <p:ph type="sldNum" sz="quarter" idx="12"/>
          </p:nvPr>
        </p:nvSpPr>
        <p:spPr/>
        <p:txBody>
          <a:bodyPr/>
          <a:lstStyle>
            <a:lvl1pPr>
              <a:defRPr/>
            </a:lvl1pPr>
          </a:lstStyle>
          <a:p>
            <a:pPr>
              <a:defRPr/>
            </a:pPr>
            <a:fld id="{6CCFE7FB-CDF5-47BC-84B6-C17DE06E75EC}" type="slidenum">
              <a:rPr lang="en-GB" altLang="en-US"/>
              <a:pPr>
                <a:defRPr/>
              </a:pPr>
              <a:t>‹#›</a:t>
            </a:fld>
            <a:endParaRPr lang="en-GB" altLang="en-US"/>
          </a:p>
        </p:txBody>
      </p:sp>
    </p:spTree>
    <p:extLst>
      <p:ext uri="{BB962C8B-B14F-4D97-AF65-F5344CB8AC3E}">
        <p14:creationId xmlns:p14="http://schemas.microsoft.com/office/powerpoint/2010/main" val="28495611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21469559-72D0-465D-98C1-0A2137955DE5}"/>
              </a:ext>
            </a:extLst>
          </p:cNvPr>
          <p:cNvSpPr>
            <a:spLocks noGrp="1"/>
          </p:cNvSpPr>
          <p:nvPr>
            <p:ph type="dt" sz="half" idx="10"/>
          </p:nvPr>
        </p:nvSpPr>
        <p:spPr/>
        <p:txBody>
          <a:bodyPr/>
          <a:lstStyle>
            <a:lvl1pPr>
              <a:defRPr/>
            </a:lvl1pPr>
          </a:lstStyle>
          <a:p>
            <a:pPr>
              <a:defRPr/>
            </a:pPr>
            <a:fld id="{A21D15BC-9910-41E7-B21F-4445927FABDE}" type="datetimeFigureOut">
              <a:rPr lang="en-GB"/>
              <a:pPr>
                <a:defRPr/>
              </a:pPr>
              <a:t>27/11/2022</a:t>
            </a:fld>
            <a:endParaRPr lang="en-GB"/>
          </a:p>
        </p:txBody>
      </p:sp>
      <p:sp>
        <p:nvSpPr>
          <p:cNvPr id="5" name="Footer Placeholder 2">
            <a:extLst>
              <a:ext uri="{FF2B5EF4-FFF2-40B4-BE49-F238E27FC236}">
                <a16:creationId xmlns:a16="http://schemas.microsoft.com/office/drawing/2014/main" id="{01212321-3D87-4566-83AE-DB138381F1D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4B8F4022-1B0F-4240-8B70-22A0B712EFF7}"/>
              </a:ext>
            </a:extLst>
          </p:cNvPr>
          <p:cNvSpPr>
            <a:spLocks noGrp="1"/>
          </p:cNvSpPr>
          <p:nvPr>
            <p:ph type="sldNum" sz="quarter" idx="12"/>
          </p:nvPr>
        </p:nvSpPr>
        <p:spPr/>
        <p:txBody>
          <a:bodyPr/>
          <a:lstStyle>
            <a:lvl1pPr>
              <a:defRPr/>
            </a:lvl1pPr>
          </a:lstStyle>
          <a:p>
            <a:pPr>
              <a:defRPr/>
            </a:pPr>
            <a:fld id="{04DE9E02-785C-43C2-8F1E-7BD4207DCE8A}" type="slidenum">
              <a:rPr lang="en-GB" altLang="en-US"/>
              <a:pPr>
                <a:defRPr/>
              </a:pPr>
              <a:t>‹#›</a:t>
            </a:fld>
            <a:endParaRPr lang="en-GB" altLang="en-US"/>
          </a:p>
        </p:txBody>
      </p:sp>
    </p:spTree>
    <p:extLst>
      <p:ext uri="{BB962C8B-B14F-4D97-AF65-F5344CB8AC3E}">
        <p14:creationId xmlns:p14="http://schemas.microsoft.com/office/powerpoint/2010/main" val="21710237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E6886243-BDE0-489F-A084-BB80B2EDB594}"/>
              </a:ext>
            </a:extLst>
          </p:cNvPr>
          <p:cNvSpPr>
            <a:spLocks noGrp="1"/>
          </p:cNvSpPr>
          <p:nvPr>
            <p:ph type="dt" sz="half" idx="10"/>
          </p:nvPr>
        </p:nvSpPr>
        <p:spPr/>
        <p:txBody>
          <a:bodyPr/>
          <a:lstStyle>
            <a:lvl1pPr>
              <a:defRPr/>
            </a:lvl1pPr>
          </a:lstStyle>
          <a:p>
            <a:pPr>
              <a:defRPr/>
            </a:pPr>
            <a:fld id="{C3C4A001-6D8D-4622-AEB5-1424445406D2}" type="datetimeFigureOut">
              <a:rPr lang="en-GB"/>
              <a:pPr>
                <a:defRPr/>
              </a:pPr>
              <a:t>27/11/2022</a:t>
            </a:fld>
            <a:endParaRPr lang="en-GB"/>
          </a:p>
        </p:txBody>
      </p:sp>
      <p:sp>
        <p:nvSpPr>
          <p:cNvPr id="5" name="Footer Placeholder 2">
            <a:extLst>
              <a:ext uri="{FF2B5EF4-FFF2-40B4-BE49-F238E27FC236}">
                <a16:creationId xmlns:a16="http://schemas.microsoft.com/office/drawing/2014/main" id="{B58B10F9-D18B-42A4-99EA-47BADC0EF61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F327D9CC-FB8A-4984-9C9D-218299538EAD}"/>
              </a:ext>
            </a:extLst>
          </p:cNvPr>
          <p:cNvSpPr>
            <a:spLocks noGrp="1"/>
          </p:cNvSpPr>
          <p:nvPr>
            <p:ph type="sldNum" sz="quarter" idx="12"/>
          </p:nvPr>
        </p:nvSpPr>
        <p:spPr/>
        <p:txBody>
          <a:bodyPr/>
          <a:lstStyle>
            <a:lvl1pPr>
              <a:defRPr/>
            </a:lvl1pPr>
          </a:lstStyle>
          <a:p>
            <a:pPr>
              <a:defRPr/>
            </a:pPr>
            <a:fld id="{A51F039F-664D-4FBD-9F6F-1BE39D8FCF57}" type="slidenum">
              <a:rPr lang="en-GB" altLang="en-US"/>
              <a:pPr>
                <a:defRPr/>
              </a:pPr>
              <a:t>‹#›</a:t>
            </a:fld>
            <a:endParaRPr lang="en-GB" altLang="en-US"/>
          </a:p>
        </p:txBody>
      </p:sp>
    </p:spTree>
    <p:extLst>
      <p:ext uri="{BB962C8B-B14F-4D97-AF65-F5344CB8AC3E}">
        <p14:creationId xmlns:p14="http://schemas.microsoft.com/office/powerpoint/2010/main" val="37203429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D26642B3-7B71-4218-9F8C-D0BF18B4DF6E}"/>
              </a:ext>
            </a:extLst>
          </p:cNvPr>
          <p:cNvSpPr>
            <a:spLocks noGrp="1"/>
          </p:cNvSpPr>
          <p:nvPr>
            <p:ph type="dt" sz="half" idx="10"/>
          </p:nvPr>
        </p:nvSpPr>
        <p:spPr/>
        <p:txBody>
          <a:bodyPr/>
          <a:lstStyle>
            <a:lvl1pPr>
              <a:defRPr/>
            </a:lvl1pPr>
          </a:lstStyle>
          <a:p>
            <a:pPr>
              <a:defRPr/>
            </a:pPr>
            <a:fld id="{3B95C685-0F95-42EE-8A12-D69DC5535693}" type="datetimeFigureOut">
              <a:rPr lang="en-GB"/>
              <a:pPr>
                <a:defRPr/>
              </a:pPr>
              <a:t>27/11/2022</a:t>
            </a:fld>
            <a:endParaRPr lang="en-GB"/>
          </a:p>
        </p:txBody>
      </p:sp>
      <p:sp>
        <p:nvSpPr>
          <p:cNvPr id="5" name="Footer Placeholder 2">
            <a:extLst>
              <a:ext uri="{FF2B5EF4-FFF2-40B4-BE49-F238E27FC236}">
                <a16:creationId xmlns:a16="http://schemas.microsoft.com/office/drawing/2014/main" id="{82CD6222-F52F-4292-9F73-886127BC6EB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1E38FCC0-C13C-4151-B3C0-82CA48B568A5}"/>
              </a:ext>
            </a:extLst>
          </p:cNvPr>
          <p:cNvSpPr>
            <a:spLocks noGrp="1"/>
          </p:cNvSpPr>
          <p:nvPr>
            <p:ph type="sldNum" sz="quarter" idx="12"/>
          </p:nvPr>
        </p:nvSpPr>
        <p:spPr/>
        <p:txBody>
          <a:bodyPr/>
          <a:lstStyle>
            <a:lvl1pPr>
              <a:defRPr/>
            </a:lvl1pPr>
          </a:lstStyle>
          <a:p>
            <a:pPr>
              <a:defRPr/>
            </a:pPr>
            <a:fld id="{68032560-419B-4B0D-9AAD-984A653A5629}" type="slidenum">
              <a:rPr lang="en-GB" altLang="en-US"/>
              <a:pPr>
                <a:defRPr/>
              </a:pPr>
              <a:t>‹#›</a:t>
            </a:fld>
            <a:endParaRPr lang="en-GB" altLang="en-US"/>
          </a:p>
        </p:txBody>
      </p:sp>
    </p:spTree>
    <p:extLst>
      <p:ext uri="{BB962C8B-B14F-4D97-AF65-F5344CB8AC3E}">
        <p14:creationId xmlns:p14="http://schemas.microsoft.com/office/powerpoint/2010/main" val="4274835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574BF169-1F02-4C67-BC36-D3046E9CF0FA}"/>
              </a:ext>
            </a:extLst>
          </p:cNvPr>
          <p:cNvSpPr>
            <a:spLocks noGrp="1"/>
          </p:cNvSpPr>
          <p:nvPr>
            <p:ph type="dt" sz="half" idx="10"/>
          </p:nvPr>
        </p:nvSpPr>
        <p:spPr/>
        <p:txBody>
          <a:bodyPr/>
          <a:lstStyle>
            <a:lvl1pPr>
              <a:defRPr/>
            </a:lvl1pPr>
          </a:lstStyle>
          <a:p>
            <a:pPr>
              <a:defRPr/>
            </a:pPr>
            <a:fld id="{99068998-FD3F-4B51-B573-39D870384066}" type="datetimeFigureOut">
              <a:rPr lang="en-GB"/>
              <a:pPr>
                <a:defRPr/>
              </a:pPr>
              <a:t>27/11/2022</a:t>
            </a:fld>
            <a:endParaRPr lang="en-GB"/>
          </a:p>
        </p:txBody>
      </p:sp>
      <p:sp>
        <p:nvSpPr>
          <p:cNvPr id="5" name="Footer Placeholder 2">
            <a:extLst>
              <a:ext uri="{FF2B5EF4-FFF2-40B4-BE49-F238E27FC236}">
                <a16:creationId xmlns:a16="http://schemas.microsoft.com/office/drawing/2014/main" id="{FFE3DD74-3A58-4EA3-A6EC-727B1DFD261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A61A9DBF-9F89-41B9-A9E2-E99BD33D2A00}"/>
              </a:ext>
            </a:extLst>
          </p:cNvPr>
          <p:cNvSpPr>
            <a:spLocks noGrp="1"/>
          </p:cNvSpPr>
          <p:nvPr>
            <p:ph type="sldNum" sz="quarter" idx="12"/>
          </p:nvPr>
        </p:nvSpPr>
        <p:spPr/>
        <p:txBody>
          <a:bodyPr/>
          <a:lstStyle>
            <a:lvl1pPr>
              <a:defRPr/>
            </a:lvl1pPr>
          </a:lstStyle>
          <a:p>
            <a:pPr>
              <a:defRPr/>
            </a:pPr>
            <a:fld id="{29B98846-09E5-4765-9172-45FFAD1977A9}" type="slidenum">
              <a:rPr lang="en-GB" altLang="en-US"/>
              <a:pPr>
                <a:defRPr/>
              </a:pPr>
              <a:t>‹#›</a:t>
            </a:fld>
            <a:endParaRPr lang="en-GB" altLang="en-US"/>
          </a:p>
        </p:txBody>
      </p:sp>
    </p:spTree>
    <p:extLst>
      <p:ext uri="{BB962C8B-B14F-4D97-AF65-F5344CB8AC3E}">
        <p14:creationId xmlns:p14="http://schemas.microsoft.com/office/powerpoint/2010/main" val="193473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2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70F8A0-559F-4325-BB21-2A19B9707562}"/>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14219C94-BA09-4239-9FAB-AA34AEADF3CD}"/>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70133C4-0400-4B77-A2A7-A161787A7917}"/>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4DA847D5-D482-4061-80D2-56BA827A89F4}"/>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E58A61B3-B9BF-4B6B-801A-BDFB9E716CD4}"/>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6DF93512-D9AB-4513-B60A-AEB0F15DFE7F}"/>
              </a:ext>
            </a:extLst>
          </p:cNvPr>
          <p:cNvSpPr>
            <a:spLocks noGrp="1"/>
          </p:cNvSpPr>
          <p:nvPr>
            <p:ph type="dt" sz="half" idx="10"/>
          </p:nvPr>
        </p:nvSpPr>
        <p:spPr/>
        <p:txBody>
          <a:bodyPr/>
          <a:lstStyle>
            <a:lvl1pPr>
              <a:defRPr/>
            </a:lvl1pPr>
          </a:lstStyle>
          <a:p>
            <a:pPr>
              <a:defRPr/>
            </a:pPr>
            <a:fld id="{588539DB-490B-4BD8-BB5D-4E8EC9820086}" type="datetimeFigureOut">
              <a:rPr lang="en-GB"/>
              <a:pPr>
                <a:defRPr/>
              </a:pPr>
              <a:t>27/11/2022</a:t>
            </a:fld>
            <a:endParaRPr lang="en-GB"/>
          </a:p>
        </p:txBody>
      </p:sp>
      <p:sp>
        <p:nvSpPr>
          <p:cNvPr id="12" name="Footer Placeholder 16">
            <a:extLst>
              <a:ext uri="{FF2B5EF4-FFF2-40B4-BE49-F238E27FC236}">
                <a16:creationId xmlns:a16="http://schemas.microsoft.com/office/drawing/2014/main" id="{4D1B7A52-EC61-443E-9EC1-434F36825987}"/>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6E833173-1FC7-4C07-981A-7D1FC67BB554}"/>
              </a:ext>
            </a:extLst>
          </p:cNvPr>
          <p:cNvSpPr>
            <a:spLocks noGrp="1"/>
          </p:cNvSpPr>
          <p:nvPr>
            <p:ph type="sldNum" sz="quarter" idx="12"/>
          </p:nvPr>
        </p:nvSpPr>
        <p:spPr/>
        <p:txBody>
          <a:bodyPr/>
          <a:lstStyle>
            <a:lvl1pPr>
              <a:defRPr/>
            </a:lvl1pPr>
          </a:lstStyle>
          <a:p>
            <a:pPr>
              <a:defRPr/>
            </a:pPr>
            <a:fld id="{2BBA397A-780B-485B-A0D9-A1192008F65B}" type="slidenum">
              <a:rPr lang="en-GB" altLang="en-US"/>
              <a:pPr>
                <a:defRPr/>
              </a:pPr>
              <a:t>‹#›</a:t>
            </a:fld>
            <a:endParaRPr lang="en-GB" altLang="en-US"/>
          </a:p>
        </p:txBody>
      </p:sp>
    </p:spTree>
    <p:extLst>
      <p:ext uri="{BB962C8B-B14F-4D97-AF65-F5344CB8AC3E}">
        <p14:creationId xmlns:p14="http://schemas.microsoft.com/office/powerpoint/2010/main" val="1117799760"/>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7FB3ADEE-72D1-4BF8-9129-9C9681E8509B}"/>
              </a:ext>
            </a:extLst>
          </p:cNvPr>
          <p:cNvSpPr>
            <a:spLocks noGrp="1"/>
          </p:cNvSpPr>
          <p:nvPr>
            <p:ph type="dt" sz="half" idx="10"/>
          </p:nvPr>
        </p:nvSpPr>
        <p:spPr/>
        <p:txBody>
          <a:bodyPr/>
          <a:lstStyle>
            <a:lvl1pPr>
              <a:defRPr/>
            </a:lvl1pPr>
          </a:lstStyle>
          <a:p>
            <a:pPr>
              <a:defRPr/>
            </a:pPr>
            <a:fld id="{3F84E8D1-B22E-4800-8001-0E6CDEE37317}" type="datetimeFigureOut">
              <a:rPr lang="en-GB"/>
              <a:pPr>
                <a:defRPr/>
              </a:pPr>
              <a:t>27/11/2022</a:t>
            </a:fld>
            <a:endParaRPr lang="en-GB"/>
          </a:p>
        </p:txBody>
      </p:sp>
      <p:sp>
        <p:nvSpPr>
          <p:cNvPr id="5" name="Footer Placeholder 2">
            <a:extLst>
              <a:ext uri="{FF2B5EF4-FFF2-40B4-BE49-F238E27FC236}">
                <a16:creationId xmlns:a16="http://schemas.microsoft.com/office/drawing/2014/main" id="{13BFA55B-3309-4626-8635-01407A5715E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6A27C2D1-442B-423E-82FA-438C16D72773}"/>
              </a:ext>
            </a:extLst>
          </p:cNvPr>
          <p:cNvSpPr>
            <a:spLocks noGrp="1"/>
          </p:cNvSpPr>
          <p:nvPr>
            <p:ph type="sldNum" sz="quarter" idx="12"/>
          </p:nvPr>
        </p:nvSpPr>
        <p:spPr/>
        <p:txBody>
          <a:bodyPr/>
          <a:lstStyle>
            <a:lvl1pPr>
              <a:defRPr/>
            </a:lvl1pPr>
          </a:lstStyle>
          <a:p>
            <a:pPr>
              <a:defRPr/>
            </a:pPr>
            <a:fld id="{B730BF97-8FA0-40DB-9161-228C6C84339A}" type="slidenum">
              <a:rPr lang="en-GB" altLang="en-US"/>
              <a:pPr>
                <a:defRPr/>
              </a:pPr>
              <a:t>‹#›</a:t>
            </a:fld>
            <a:endParaRPr lang="en-GB" altLang="en-US"/>
          </a:p>
        </p:txBody>
      </p:sp>
    </p:spTree>
    <p:extLst>
      <p:ext uri="{BB962C8B-B14F-4D97-AF65-F5344CB8AC3E}">
        <p14:creationId xmlns:p14="http://schemas.microsoft.com/office/powerpoint/2010/main" val="33414285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1D13353E-9F38-4C23-83ED-54E29366E730}"/>
              </a:ext>
            </a:extLst>
          </p:cNvPr>
          <p:cNvSpPr>
            <a:spLocks noGrp="1"/>
          </p:cNvSpPr>
          <p:nvPr>
            <p:ph type="dt" sz="half" idx="10"/>
          </p:nvPr>
        </p:nvSpPr>
        <p:spPr/>
        <p:txBody>
          <a:bodyPr/>
          <a:lstStyle>
            <a:lvl1pPr>
              <a:defRPr/>
            </a:lvl1pPr>
          </a:lstStyle>
          <a:p>
            <a:pPr>
              <a:defRPr/>
            </a:pPr>
            <a:fld id="{B807AA61-4D52-4A16-86B2-10EAD3F1C664}" type="datetimeFigureOut">
              <a:rPr lang="en-GB"/>
              <a:pPr>
                <a:defRPr/>
              </a:pPr>
              <a:t>27/11/2022</a:t>
            </a:fld>
            <a:endParaRPr lang="en-GB"/>
          </a:p>
        </p:txBody>
      </p:sp>
      <p:sp>
        <p:nvSpPr>
          <p:cNvPr id="5" name="Footer Placeholder 2">
            <a:extLst>
              <a:ext uri="{FF2B5EF4-FFF2-40B4-BE49-F238E27FC236}">
                <a16:creationId xmlns:a16="http://schemas.microsoft.com/office/drawing/2014/main" id="{239519E6-E629-4AB9-8A2E-027E322A2CA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8CBB0405-8F56-421A-82DC-41FF785469B2}"/>
              </a:ext>
            </a:extLst>
          </p:cNvPr>
          <p:cNvSpPr>
            <a:spLocks noGrp="1"/>
          </p:cNvSpPr>
          <p:nvPr>
            <p:ph type="sldNum" sz="quarter" idx="12"/>
          </p:nvPr>
        </p:nvSpPr>
        <p:spPr/>
        <p:txBody>
          <a:bodyPr/>
          <a:lstStyle>
            <a:lvl1pPr>
              <a:defRPr/>
            </a:lvl1pPr>
          </a:lstStyle>
          <a:p>
            <a:pPr>
              <a:defRPr/>
            </a:pPr>
            <a:fld id="{08687D9B-09A0-4FB2-8924-7BB1F9486532}" type="slidenum">
              <a:rPr lang="en-GB" altLang="en-US"/>
              <a:pPr>
                <a:defRPr/>
              </a:pPr>
              <a:t>‹#›</a:t>
            </a:fld>
            <a:endParaRPr lang="en-GB" altLang="en-US"/>
          </a:p>
        </p:txBody>
      </p:sp>
    </p:spTree>
    <p:extLst>
      <p:ext uri="{BB962C8B-B14F-4D97-AF65-F5344CB8AC3E}">
        <p14:creationId xmlns:p14="http://schemas.microsoft.com/office/powerpoint/2010/main" val="2423125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E1A1D3A2-08EA-43BD-AB49-66AF9EE412FC}"/>
              </a:ext>
            </a:extLst>
          </p:cNvPr>
          <p:cNvSpPr>
            <a:spLocks noGrp="1"/>
          </p:cNvSpPr>
          <p:nvPr>
            <p:ph type="dt" sz="half" idx="10"/>
          </p:nvPr>
        </p:nvSpPr>
        <p:spPr/>
        <p:txBody>
          <a:bodyPr/>
          <a:lstStyle>
            <a:lvl1pPr>
              <a:defRPr/>
            </a:lvl1pPr>
          </a:lstStyle>
          <a:p>
            <a:pPr>
              <a:defRPr/>
            </a:pPr>
            <a:fld id="{676990A2-D81B-44A6-8AD6-CAC3BC540F0E}" type="datetimeFigureOut">
              <a:rPr lang="en-GB"/>
              <a:pPr>
                <a:defRPr/>
              </a:pPr>
              <a:t>27/11/2022</a:t>
            </a:fld>
            <a:endParaRPr lang="en-GB"/>
          </a:p>
        </p:txBody>
      </p:sp>
      <p:sp>
        <p:nvSpPr>
          <p:cNvPr id="5" name="Footer Placeholder 2">
            <a:extLst>
              <a:ext uri="{FF2B5EF4-FFF2-40B4-BE49-F238E27FC236}">
                <a16:creationId xmlns:a16="http://schemas.microsoft.com/office/drawing/2014/main" id="{E8DB1F0B-B652-494D-91F1-269C8072D82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B1C73FD9-D5C2-455E-9B1A-4F23BAC4F931}"/>
              </a:ext>
            </a:extLst>
          </p:cNvPr>
          <p:cNvSpPr>
            <a:spLocks noGrp="1"/>
          </p:cNvSpPr>
          <p:nvPr>
            <p:ph type="sldNum" sz="quarter" idx="12"/>
          </p:nvPr>
        </p:nvSpPr>
        <p:spPr/>
        <p:txBody>
          <a:bodyPr/>
          <a:lstStyle>
            <a:lvl1pPr>
              <a:defRPr/>
            </a:lvl1pPr>
          </a:lstStyle>
          <a:p>
            <a:pPr>
              <a:defRPr/>
            </a:pPr>
            <a:fld id="{72AB41A8-1092-4515-A41B-2D110EA124F9}" type="slidenum">
              <a:rPr lang="en-GB" altLang="en-US"/>
              <a:pPr>
                <a:defRPr/>
              </a:pPr>
              <a:t>‹#›</a:t>
            </a:fld>
            <a:endParaRPr lang="en-GB" altLang="en-US"/>
          </a:p>
        </p:txBody>
      </p:sp>
    </p:spTree>
    <p:extLst>
      <p:ext uri="{BB962C8B-B14F-4D97-AF65-F5344CB8AC3E}">
        <p14:creationId xmlns:p14="http://schemas.microsoft.com/office/powerpoint/2010/main" val="37368937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CC80339D-05CF-42E5-87E1-685C2A0722C0}"/>
              </a:ext>
            </a:extLst>
          </p:cNvPr>
          <p:cNvSpPr>
            <a:spLocks noGrp="1"/>
          </p:cNvSpPr>
          <p:nvPr>
            <p:ph type="dt" sz="half" idx="10"/>
          </p:nvPr>
        </p:nvSpPr>
        <p:spPr/>
        <p:txBody>
          <a:bodyPr/>
          <a:lstStyle>
            <a:lvl1pPr>
              <a:defRPr/>
            </a:lvl1pPr>
          </a:lstStyle>
          <a:p>
            <a:pPr>
              <a:defRPr/>
            </a:pPr>
            <a:fld id="{84BF5851-D281-46E3-82B3-DBCF1216651C}" type="datetimeFigureOut">
              <a:rPr lang="en-GB"/>
              <a:pPr>
                <a:defRPr/>
              </a:pPr>
              <a:t>27/11/2022</a:t>
            </a:fld>
            <a:endParaRPr lang="en-GB"/>
          </a:p>
        </p:txBody>
      </p:sp>
      <p:sp>
        <p:nvSpPr>
          <p:cNvPr id="5" name="Footer Placeholder 2">
            <a:extLst>
              <a:ext uri="{FF2B5EF4-FFF2-40B4-BE49-F238E27FC236}">
                <a16:creationId xmlns:a16="http://schemas.microsoft.com/office/drawing/2014/main" id="{979E11E7-9D5D-4E94-B3AA-B081494AA87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C9EF5AF9-88FB-4466-BCBB-B3CBDE1DB557}"/>
              </a:ext>
            </a:extLst>
          </p:cNvPr>
          <p:cNvSpPr>
            <a:spLocks noGrp="1"/>
          </p:cNvSpPr>
          <p:nvPr>
            <p:ph type="sldNum" sz="quarter" idx="12"/>
          </p:nvPr>
        </p:nvSpPr>
        <p:spPr/>
        <p:txBody>
          <a:bodyPr/>
          <a:lstStyle>
            <a:lvl1pPr>
              <a:defRPr/>
            </a:lvl1pPr>
          </a:lstStyle>
          <a:p>
            <a:pPr>
              <a:defRPr/>
            </a:pPr>
            <a:fld id="{8325D49C-679B-419C-A170-E8B49B7649CF}" type="slidenum">
              <a:rPr lang="en-GB" altLang="en-US"/>
              <a:pPr>
                <a:defRPr/>
              </a:pPr>
              <a:t>‹#›</a:t>
            </a:fld>
            <a:endParaRPr lang="en-GB" altLang="en-US"/>
          </a:p>
        </p:txBody>
      </p:sp>
    </p:spTree>
    <p:extLst>
      <p:ext uri="{BB962C8B-B14F-4D97-AF65-F5344CB8AC3E}">
        <p14:creationId xmlns:p14="http://schemas.microsoft.com/office/powerpoint/2010/main" val="30361485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ACA2DC03-3C5C-4213-9211-5D075BE17DC4}"/>
              </a:ext>
            </a:extLst>
          </p:cNvPr>
          <p:cNvSpPr>
            <a:spLocks noGrp="1"/>
          </p:cNvSpPr>
          <p:nvPr>
            <p:ph type="dt" sz="half" idx="10"/>
          </p:nvPr>
        </p:nvSpPr>
        <p:spPr/>
        <p:txBody>
          <a:bodyPr/>
          <a:lstStyle>
            <a:lvl1pPr>
              <a:defRPr/>
            </a:lvl1pPr>
          </a:lstStyle>
          <a:p>
            <a:pPr>
              <a:defRPr/>
            </a:pPr>
            <a:fld id="{67097CF7-136E-4A66-AD9F-1BC081D25A5F}" type="datetimeFigureOut">
              <a:rPr lang="en-GB"/>
              <a:pPr>
                <a:defRPr/>
              </a:pPr>
              <a:t>27/11/2022</a:t>
            </a:fld>
            <a:endParaRPr lang="en-GB"/>
          </a:p>
        </p:txBody>
      </p:sp>
      <p:sp>
        <p:nvSpPr>
          <p:cNvPr id="5" name="Footer Placeholder 2">
            <a:extLst>
              <a:ext uri="{FF2B5EF4-FFF2-40B4-BE49-F238E27FC236}">
                <a16:creationId xmlns:a16="http://schemas.microsoft.com/office/drawing/2014/main" id="{FC0C4C44-692B-4877-8F2B-86A8C420E92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3C344B84-6EAC-4A5C-84AD-A82BD9B1E05D}"/>
              </a:ext>
            </a:extLst>
          </p:cNvPr>
          <p:cNvSpPr>
            <a:spLocks noGrp="1"/>
          </p:cNvSpPr>
          <p:nvPr>
            <p:ph type="sldNum" sz="quarter" idx="12"/>
          </p:nvPr>
        </p:nvSpPr>
        <p:spPr/>
        <p:txBody>
          <a:bodyPr/>
          <a:lstStyle>
            <a:lvl1pPr>
              <a:defRPr/>
            </a:lvl1pPr>
          </a:lstStyle>
          <a:p>
            <a:pPr>
              <a:defRPr/>
            </a:pPr>
            <a:fld id="{21263FD6-EE72-4D43-8E66-24E5A329ED9B}" type="slidenum">
              <a:rPr lang="en-GB" altLang="en-US"/>
              <a:pPr>
                <a:defRPr/>
              </a:pPr>
              <a:t>‹#›</a:t>
            </a:fld>
            <a:endParaRPr lang="en-GB" altLang="en-US"/>
          </a:p>
        </p:txBody>
      </p:sp>
    </p:spTree>
    <p:extLst>
      <p:ext uri="{BB962C8B-B14F-4D97-AF65-F5344CB8AC3E}">
        <p14:creationId xmlns:p14="http://schemas.microsoft.com/office/powerpoint/2010/main" val="765455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8EA34533-DEBF-4ECB-9EC7-ADE588F232E2}"/>
              </a:ext>
            </a:extLst>
          </p:cNvPr>
          <p:cNvSpPr>
            <a:spLocks noGrp="1"/>
          </p:cNvSpPr>
          <p:nvPr>
            <p:ph type="dt" sz="half" idx="10"/>
          </p:nvPr>
        </p:nvSpPr>
        <p:spPr/>
        <p:txBody>
          <a:bodyPr/>
          <a:lstStyle>
            <a:lvl1pPr>
              <a:defRPr/>
            </a:lvl1pPr>
          </a:lstStyle>
          <a:p>
            <a:pPr>
              <a:defRPr/>
            </a:pPr>
            <a:fld id="{6D7BF209-016A-44AC-84A6-F6672C07FABF}" type="datetimeFigureOut">
              <a:rPr lang="en-GB"/>
              <a:pPr>
                <a:defRPr/>
              </a:pPr>
              <a:t>27/11/2022</a:t>
            </a:fld>
            <a:endParaRPr lang="en-GB"/>
          </a:p>
        </p:txBody>
      </p:sp>
      <p:sp>
        <p:nvSpPr>
          <p:cNvPr id="5" name="Footer Placeholder 2">
            <a:extLst>
              <a:ext uri="{FF2B5EF4-FFF2-40B4-BE49-F238E27FC236}">
                <a16:creationId xmlns:a16="http://schemas.microsoft.com/office/drawing/2014/main" id="{2E43B73E-8C4C-4782-9B04-1E22888DBC4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7293EBE1-00E4-4BCA-8923-2AC7C85D4086}"/>
              </a:ext>
            </a:extLst>
          </p:cNvPr>
          <p:cNvSpPr>
            <a:spLocks noGrp="1"/>
          </p:cNvSpPr>
          <p:nvPr>
            <p:ph type="sldNum" sz="quarter" idx="12"/>
          </p:nvPr>
        </p:nvSpPr>
        <p:spPr/>
        <p:txBody>
          <a:bodyPr/>
          <a:lstStyle>
            <a:lvl1pPr>
              <a:defRPr/>
            </a:lvl1pPr>
          </a:lstStyle>
          <a:p>
            <a:pPr>
              <a:defRPr/>
            </a:pPr>
            <a:fld id="{EE4907C1-D538-4C3C-99EF-438D970E57ED}" type="slidenum">
              <a:rPr lang="en-GB" altLang="en-US"/>
              <a:pPr>
                <a:defRPr/>
              </a:pPr>
              <a:t>‹#›</a:t>
            </a:fld>
            <a:endParaRPr lang="en-GB" altLang="en-US"/>
          </a:p>
        </p:txBody>
      </p:sp>
    </p:spTree>
    <p:extLst>
      <p:ext uri="{BB962C8B-B14F-4D97-AF65-F5344CB8AC3E}">
        <p14:creationId xmlns:p14="http://schemas.microsoft.com/office/powerpoint/2010/main" val="41772449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776F53E0-5021-4FE6-98F6-F8B4E2BD0C9F}"/>
              </a:ext>
            </a:extLst>
          </p:cNvPr>
          <p:cNvSpPr>
            <a:spLocks noGrp="1"/>
          </p:cNvSpPr>
          <p:nvPr>
            <p:ph type="dt" sz="half" idx="10"/>
          </p:nvPr>
        </p:nvSpPr>
        <p:spPr/>
        <p:txBody>
          <a:bodyPr/>
          <a:lstStyle>
            <a:lvl1pPr>
              <a:defRPr/>
            </a:lvl1pPr>
          </a:lstStyle>
          <a:p>
            <a:pPr>
              <a:defRPr/>
            </a:pPr>
            <a:fld id="{BFCE0641-C15D-4BF7-9BFB-3DEF4040FA1B}" type="datetimeFigureOut">
              <a:rPr lang="en-GB"/>
              <a:pPr>
                <a:defRPr/>
              </a:pPr>
              <a:t>27/11/2022</a:t>
            </a:fld>
            <a:endParaRPr lang="en-GB"/>
          </a:p>
        </p:txBody>
      </p:sp>
      <p:sp>
        <p:nvSpPr>
          <p:cNvPr id="5" name="Footer Placeholder 2">
            <a:extLst>
              <a:ext uri="{FF2B5EF4-FFF2-40B4-BE49-F238E27FC236}">
                <a16:creationId xmlns:a16="http://schemas.microsoft.com/office/drawing/2014/main" id="{A85F1613-09C8-494D-B403-B79344F8B14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431636A6-8B60-4C1F-8106-38660AB433C4}"/>
              </a:ext>
            </a:extLst>
          </p:cNvPr>
          <p:cNvSpPr>
            <a:spLocks noGrp="1"/>
          </p:cNvSpPr>
          <p:nvPr>
            <p:ph type="sldNum" sz="quarter" idx="12"/>
          </p:nvPr>
        </p:nvSpPr>
        <p:spPr/>
        <p:txBody>
          <a:bodyPr/>
          <a:lstStyle>
            <a:lvl1pPr>
              <a:defRPr/>
            </a:lvl1pPr>
          </a:lstStyle>
          <a:p>
            <a:pPr>
              <a:defRPr/>
            </a:pPr>
            <a:fld id="{09ADCF87-3061-4297-9DDE-AD25C4409FEF}" type="slidenum">
              <a:rPr lang="en-GB" altLang="en-US"/>
              <a:pPr>
                <a:defRPr/>
              </a:pPr>
              <a:t>‹#›</a:t>
            </a:fld>
            <a:endParaRPr lang="en-GB" altLang="en-US"/>
          </a:p>
        </p:txBody>
      </p:sp>
    </p:spTree>
    <p:extLst>
      <p:ext uri="{BB962C8B-B14F-4D97-AF65-F5344CB8AC3E}">
        <p14:creationId xmlns:p14="http://schemas.microsoft.com/office/powerpoint/2010/main" val="30220934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7CE89DDC-1C75-4E69-AFF7-A94E16BEDD34}"/>
              </a:ext>
            </a:extLst>
          </p:cNvPr>
          <p:cNvSpPr>
            <a:spLocks noGrp="1"/>
          </p:cNvSpPr>
          <p:nvPr>
            <p:ph type="dt" sz="half" idx="10"/>
          </p:nvPr>
        </p:nvSpPr>
        <p:spPr/>
        <p:txBody>
          <a:bodyPr/>
          <a:lstStyle>
            <a:lvl1pPr>
              <a:defRPr/>
            </a:lvl1pPr>
          </a:lstStyle>
          <a:p>
            <a:pPr>
              <a:defRPr/>
            </a:pPr>
            <a:fld id="{2B13748E-9BA4-428C-92CF-A56F70C735C0}" type="datetimeFigureOut">
              <a:rPr lang="en-GB"/>
              <a:pPr>
                <a:defRPr/>
              </a:pPr>
              <a:t>27/11/2022</a:t>
            </a:fld>
            <a:endParaRPr lang="en-GB"/>
          </a:p>
        </p:txBody>
      </p:sp>
      <p:sp>
        <p:nvSpPr>
          <p:cNvPr id="5" name="Footer Placeholder 2">
            <a:extLst>
              <a:ext uri="{FF2B5EF4-FFF2-40B4-BE49-F238E27FC236}">
                <a16:creationId xmlns:a16="http://schemas.microsoft.com/office/drawing/2014/main" id="{5B427D46-257A-444B-B1AC-2048376474F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44EAE977-7DD8-437A-AD34-BC7D11C2D132}"/>
              </a:ext>
            </a:extLst>
          </p:cNvPr>
          <p:cNvSpPr>
            <a:spLocks noGrp="1"/>
          </p:cNvSpPr>
          <p:nvPr>
            <p:ph type="sldNum" sz="quarter" idx="12"/>
          </p:nvPr>
        </p:nvSpPr>
        <p:spPr/>
        <p:txBody>
          <a:bodyPr/>
          <a:lstStyle>
            <a:lvl1pPr>
              <a:defRPr/>
            </a:lvl1pPr>
          </a:lstStyle>
          <a:p>
            <a:pPr>
              <a:defRPr/>
            </a:pPr>
            <a:fld id="{4CB0A1DB-9EB3-4B84-AC70-F7BC1732571F}" type="slidenum">
              <a:rPr lang="en-GB" altLang="en-US"/>
              <a:pPr>
                <a:defRPr/>
              </a:pPr>
              <a:t>‹#›</a:t>
            </a:fld>
            <a:endParaRPr lang="en-GB" altLang="en-US"/>
          </a:p>
        </p:txBody>
      </p:sp>
    </p:spTree>
    <p:extLst>
      <p:ext uri="{BB962C8B-B14F-4D97-AF65-F5344CB8AC3E}">
        <p14:creationId xmlns:p14="http://schemas.microsoft.com/office/powerpoint/2010/main" val="42000770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72F3DD0F-C393-4294-8DF6-6DDCCAB92CB8}"/>
              </a:ext>
            </a:extLst>
          </p:cNvPr>
          <p:cNvSpPr>
            <a:spLocks noGrp="1"/>
          </p:cNvSpPr>
          <p:nvPr>
            <p:ph type="dt" sz="half" idx="10"/>
          </p:nvPr>
        </p:nvSpPr>
        <p:spPr/>
        <p:txBody>
          <a:bodyPr/>
          <a:lstStyle>
            <a:lvl1pPr>
              <a:defRPr/>
            </a:lvl1pPr>
          </a:lstStyle>
          <a:p>
            <a:pPr>
              <a:defRPr/>
            </a:pPr>
            <a:fld id="{5DCBBFEC-4141-4B8A-9C59-6E474D14B29F}" type="datetimeFigureOut">
              <a:rPr lang="en-GB"/>
              <a:pPr>
                <a:defRPr/>
              </a:pPr>
              <a:t>27/11/2022</a:t>
            </a:fld>
            <a:endParaRPr lang="en-GB"/>
          </a:p>
        </p:txBody>
      </p:sp>
      <p:sp>
        <p:nvSpPr>
          <p:cNvPr id="5" name="Footer Placeholder 2">
            <a:extLst>
              <a:ext uri="{FF2B5EF4-FFF2-40B4-BE49-F238E27FC236}">
                <a16:creationId xmlns:a16="http://schemas.microsoft.com/office/drawing/2014/main" id="{ACB3BA88-EEE2-4361-959F-62320543357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61FBF471-265D-4DF1-B540-601197BC3CD6}"/>
              </a:ext>
            </a:extLst>
          </p:cNvPr>
          <p:cNvSpPr>
            <a:spLocks noGrp="1"/>
          </p:cNvSpPr>
          <p:nvPr>
            <p:ph type="sldNum" sz="quarter" idx="12"/>
          </p:nvPr>
        </p:nvSpPr>
        <p:spPr/>
        <p:txBody>
          <a:bodyPr/>
          <a:lstStyle>
            <a:lvl1pPr>
              <a:defRPr/>
            </a:lvl1pPr>
          </a:lstStyle>
          <a:p>
            <a:pPr>
              <a:defRPr/>
            </a:pPr>
            <a:fld id="{690D2B50-AC1E-4CEB-AF16-4BEA2AF5936F}" type="slidenum">
              <a:rPr lang="en-GB" altLang="en-US"/>
              <a:pPr>
                <a:defRPr/>
              </a:pPr>
              <a:t>‹#›</a:t>
            </a:fld>
            <a:endParaRPr lang="en-GB" altLang="en-US"/>
          </a:p>
        </p:txBody>
      </p:sp>
    </p:spTree>
    <p:extLst>
      <p:ext uri="{BB962C8B-B14F-4D97-AF65-F5344CB8AC3E}">
        <p14:creationId xmlns:p14="http://schemas.microsoft.com/office/powerpoint/2010/main" val="1700509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4B7DBA8C-39BD-47A5-9B26-8BF00B288028}"/>
              </a:ext>
            </a:extLst>
          </p:cNvPr>
          <p:cNvSpPr>
            <a:spLocks noGrp="1"/>
          </p:cNvSpPr>
          <p:nvPr>
            <p:ph type="dt" sz="half" idx="10"/>
          </p:nvPr>
        </p:nvSpPr>
        <p:spPr/>
        <p:txBody>
          <a:bodyPr/>
          <a:lstStyle>
            <a:lvl1pPr>
              <a:defRPr/>
            </a:lvl1pPr>
          </a:lstStyle>
          <a:p>
            <a:pPr>
              <a:defRPr/>
            </a:pPr>
            <a:fld id="{57AE37B2-FF26-4829-81AC-3B0641B639CB}" type="datetimeFigureOut">
              <a:rPr lang="en-GB"/>
              <a:pPr>
                <a:defRPr/>
              </a:pPr>
              <a:t>27/11/2022</a:t>
            </a:fld>
            <a:endParaRPr lang="en-GB"/>
          </a:p>
        </p:txBody>
      </p:sp>
      <p:sp>
        <p:nvSpPr>
          <p:cNvPr id="5" name="Footer Placeholder 2">
            <a:extLst>
              <a:ext uri="{FF2B5EF4-FFF2-40B4-BE49-F238E27FC236}">
                <a16:creationId xmlns:a16="http://schemas.microsoft.com/office/drawing/2014/main" id="{77148077-456F-47A2-8DB0-141E35A5A2F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4E033A6C-B4E7-4496-B487-87DFA13FAE65}"/>
              </a:ext>
            </a:extLst>
          </p:cNvPr>
          <p:cNvSpPr>
            <a:spLocks noGrp="1"/>
          </p:cNvSpPr>
          <p:nvPr>
            <p:ph type="sldNum" sz="quarter" idx="12"/>
          </p:nvPr>
        </p:nvSpPr>
        <p:spPr/>
        <p:txBody>
          <a:bodyPr/>
          <a:lstStyle>
            <a:lvl1pPr>
              <a:defRPr/>
            </a:lvl1pPr>
          </a:lstStyle>
          <a:p>
            <a:pPr>
              <a:defRPr/>
            </a:pPr>
            <a:fld id="{D9C832B8-CD21-42E7-94B8-C218FB5E01C7}" type="slidenum">
              <a:rPr lang="en-GB" altLang="en-US"/>
              <a:pPr>
                <a:defRPr/>
              </a:pPr>
              <a:t>‹#›</a:t>
            </a:fld>
            <a:endParaRPr lang="en-GB" altLang="en-US"/>
          </a:p>
        </p:txBody>
      </p:sp>
    </p:spTree>
    <p:extLst>
      <p:ext uri="{BB962C8B-B14F-4D97-AF65-F5344CB8AC3E}">
        <p14:creationId xmlns:p14="http://schemas.microsoft.com/office/powerpoint/2010/main" val="1436452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25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8FA59B-4FAB-4772-A4EF-1A930A74768C}"/>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1D97BA23-FEEA-47F1-9F35-82739C532C54}"/>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477444B6-7A58-472F-B981-16FA0877582E}"/>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0E363A03-B741-46A1-B83B-F0D9CBEFBBAA}"/>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AD25FDCB-4EA3-45C8-AFEB-5209FBE6F54D}"/>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72B6C750-7F40-4C46-BBDD-7F2238CCB981}"/>
              </a:ext>
            </a:extLst>
          </p:cNvPr>
          <p:cNvSpPr>
            <a:spLocks noGrp="1"/>
          </p:cNvSpPr>
          <p:nvPr>
            <p:ph type="dt" sz="half" idx="10"/>
          </p:nvPr>
        </p:nvSpPr>
        <p:spPr/>
        <p:txBody>
          <a:bodyPr/>
          <a:lstStyle>
            <a:lvl1pPr>
              <a:defRPr/>
            </a:lvl1pPr>
          </a:lstStyle>
          <a:p>
            <a:pPr>
              <a:defRPr/>
            </a:pPr>
            <a:fld id="{59AF3730-1FD5-4737-922E-9365AB4314C0}" type="datetimeFigureOut">
              <a:rPr lang="en-GB"/>
              <a:pPr>
                <a:defRPr/>
              </a:pPr>
              <a:t>27/11/2022</a:t>
            </a:fld>
            <a:endParaRPr lang="en-GB"/>
          </a:p>
        </p:txBody>
      </p:sp>
      <p:sp>
        <p:nvSpPr>
          <p:cNvPr id="12" name="Footer Placeholder 16">
            <a:extLst>
              <a:ext uri="{FF2B5EF4-FFF2-40B4-BE49-F238E27FC236}">
                <a16:creationId xmlns:a16="http://schemas.microsoft.com/office/drawing/2014/main" id="{D8C273BF-8FC7-45FB-80A3-E3F2EE25D447}"/>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5D35E9D9-46A8-4BA5-B317-9D90DF1C37FF}"/>
              </a:ext>
            </a:extLst>
          </p:cNvPr>
          <p:cNvSpPr>
            <a:spLocks noGrp="1"/>
          </p:cNvSpPr>
          <p:nvPr>
            <p:ph type="sldNum" sz="quarter" idx="12"/>
          </p:nvPr>
        </p:nvSpPr>
        <p:spPr/>
        <p:txBody>
          <a:bodyPr/>
          <a:lstStyle>
            <a:lvl1pPr>
              <a:defRPr/>
            </a:lvl1pPr>
          </a:lstStyle>
          <a:p>
            <a:pPr>
              <a:defRPr/>
            </a:pPr>
            <a:fld id="{6F21B8E5-D46D-4EF5-AEAA-EE6E37FE43A2}" type="slidenum">
              <a:rPr lang="en-GB" altLang="en-US"/>
              <a:pPr>
                <a:defRPr/>
              </a:pPr>
              <a:t>‹#›</a:t>
            </a:fld>
            <a:endParaRPr lang="en-GB" altLang="en-US"/>
          </a:p>
        </p:txBody>
      </p:sp>
    </p:spTree>
    <p:extLst>
      <p:ext uri="{BB962C8B-B14F-4D97-AF65-F5344CB8AC3E}">
        <p14:creationId xmlns:p14="http://schemas.microsoft.com/office/powerpoint/2010/main" val="749448646"/>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E60160B7-6A86-4456-8976-B4945D876EC3}"/>
              </a:ext>
            </a:extLst>
          </p:cNvPr>
          <p:cNvSpPr>
            <a:spLocks noGrp="1"/>
          </p:cNvSpPr>
          <p:nvPr>
            <p:ph type="dt" sz="half" idx="10"/>
          </p:nvPr>
        </p:nvSpPr>
        <p:spPr/>
        <p:txBody>
          <a:bodyPr/>
          <a:lstStyle>
            <a:lvl1pPr>
              <a:defRPr/>
            </a:lvl1pPr>
          </a:lstStyle>
          <a:p>
            <a:pPr>
              <a:defRPr/>
            </a:pPr>
            <a:fld id="{EB4F9934-6255-4006-B7A7-7AF64DB0AD5F}" type="datetimeFigureOut">
              <a:rPr lang="en-GB"/>
              <a:pPr>
                <a:defRPr/>
              </a:pPr>
              <a:t>27/11/2022</a:t>
            </a:fld>
            <a:endParaRPr lang="en-GB"/>
          </a:p>
        </p:txBody>
      </p:sp>
      <p:sp>
        <p:nvSpPr>
          <p:cNvPr id="5" name="Footer Placeholder 2">
            <a:extLst>
              <a:ext uri="{FF2B5EF4-FFF2-40B4-BE49-F238E27FC236}">
                <a16:creationId xmlns:a16="http://schemas.microsoft.com/office/drawing/2014/main" id="{8A6A7ADC-6DF0-4359-9483-5A05135D354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D56961DC-781C-4990-BCF6-1F7537848F35}"/>
              </a:ext>
            </a:extLst>
          </p:cNvPr>
          <p:cNvSpPr>
            <a:spLocks noGrp="1"/>
          </p:cNvSpPr>
          <p:nvPr>
            <p:ph type="sldNum" sz="quarter" idx="12"/>
          </p:nvPr>
        </p:nvSpPr>
        <p:spPr/>
        <p:txBody>
          <a:bodyPr/>
          <a:lstStyle>
            <a:lvl1pPr>
              <a:defRPr/>
            </a:lvl1pPr>
          </a:lstStyle>
          <a:p>
            <a:pPr>
              <a:defRPr/>
            </a:pPr>
            <a:fld id="{EEFCC09A-DDEB-4D62-A35F-48B78F8E233C}" type="slidenum">
              <a:rPr lang="en-GB" altLang="en-US"/>
              <a:pPr>
                <a:defRPr/>
              </a:pPr>
              <a:t>‹#›</a:t>
            </a:fld>
            <a:endParaRPr lang="en-GB" altLang="en-US"/>
          </a:p>
        </p:txBody>
      </p:sp>
    </p:spTree>
    <p:extLst>
      <p:ext uri="{BB962C8B-B14F-4D97-AF65-F5344CB8AC3E}">
        <p14:creationId xmlns:p14="http://schemas.microsoft.com/office/powerpoint/2010/main" val="14594918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89CC019A-41F1-4F78-A74B-E43CFD65B6C6}"/>
              </a:ext>
            </a:extLst>
          </p:cNvPr>
          <p:cNvSpPr>
            <a:spLocks noGrp="1"/>
          </p:cNvSpPr>
          <p:nvPr>
            <p:ph type="dt" sz="half" idx="10"/>
          </p:nvPr>
        </p:nvSpPr>
        <p:spPr/>
        <p:txBody>
          <a:bodyPr/>
          <a:lstStyle>
            <a:lvl1pPr>
              <a:defRPr/>
            </a:lvl1pPr>
          </a:lstStyle>
          <a:p>
            <a:pPr>
              <a:defRPr/>
            </a:pPr>
            <a:fld id="{F5E70454-98F0-47E6-9CEF-775CB501E7C3}" type="datetimeFigureOut">
              <a:rPr lang="en-GB"/>
              <a:pPr>
                <a:defRPr/>
              </a:pPr>
              <a:t>27/11/2022</a:t>
            </a:fld>
            <a:endParaRPr lang="en-GB"/>
          </a:p>
        </p:txBody>
      </p:sp>
      <p:sp>
        <p:nvSpPr>
          <p:cNvPr id="5" name="Footer Placeholder 2">
            <a:extLst>
              <a:ext uri="{FF2B5EF4-FFF2-40B4-BE49-F238E27FC236}">
                <a16:creationId xmlns:a16="http://schemas.microsoft.com/office/drawing/2014/main" id="{E0F211CA-3EC8-4644-B031-4E9F90C2713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6A5E8C2B-5026-4B70-97F0-92151CFE26FE}"/>
              </a:ext>
            </a:extLst>
          </p:cNvPr>
          <p:cNvSpPr>
            <a:spLocks noGrp="1"/>
          </p:cNvSpPr>
          <p:nvPr>
            <p:ph type="sldNum" sz="quarter" idx="12"/>
          </p:nvPr>
        </p:nvSpPr>
        <p:spPr/>
        <p:txBody>
          <a:bodyPr/>
          <a:lstStyle>
            <a:lvl1pPr>
              <a:defRPr/>
            </a:lvl1pPr>
          </a:lstStyle>
          <a:p>
            <a:pPr>
              <a:defRPr/>
            </a:pPr>
            <a:fld id="{09F806CC-48C3-4182-B17F-CEC86E2BAE1C}" type="slidenum">
              <a:rPr lang="en-GB" altLang="en-US"/>
              <a:pPr>
                <a:defRPr/>
              </a:pPr>
              <a:t>‹#›</a:t>
            </a:fld>
            <a:endParaRPr lang="en-GB" altLang="en-US"/>
          </a:p>
        </p:txBody>
      </p:sp>
    </p:spTree>
    <p:extLst>
      <p:ext uri="{BB962C8B-B14F-4D97-AF65-F5344CB8AC3E}">
        <p14:creationId xmlns:p14="http://schemas.microsoft.com/office/powerpoint/2010/main" val="7955279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04DF9140-46AE-4D73-AFD2-7DAF66A515BC}"/>
              </a:ext>
            </a:extLst>
          </p:cNvPr>
          <p:cNvSpPr>
            <a:spLocks noGrp="1"/>
          </p:cNvSpPr>
          <p:nvPr>
            <p:ph type="dt" sz="half" idx="10"/>
          </p:nvPr>
        </p:nvSpPr>
        <p:spPr/>
        <p:txBody>
          <a:bodyPr/>
          <a:lstStyle>
            <a:lvl1pPr>
              <a:defRPr/>
            </a:lvl1pPr>
          </a:lstStyle>
          <a:p>
            <a:pPr>
              <a:defRPr/>
            </a:pPr>
            <a:fld id="{CD4E0DEA-8A84-4F03-B827-8EAE70355AE9}" type="datetimeFigureOut">
              <a:rPr lang="en-GB"/>
              <a:pPr>
                <a:defRPr/>
              </a:pPr>
              <a:t>27/11/2022</a:t>
            </a:fld>
            <a:endParaRPr lang="en-GB"/>
          </a:p>
        </p:txBody>
      </p:sp>
      <p:sp>
        <p:nvSpPr>
          <p:cNvPr id="5" name="Footer Placeholder 2">
            <a:extLst>
              <a:ext uri="{FF2B5EF4-FFF2-40B4-BE49-F238E27FC236}">
                <a16:creationId xmlns:a16="http://schemas.microsoft.com/office/drawing/2014/main" id="{4B2F9528-44AD-45ED-9342-0B6C2F98FAD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F94DB0AF-37CA-4416-927C-524FF3408A49}"/>
              </a:ext>
            </a:extLst>
          </p:cNvPr>
          <p:cNvSpPr>
            <a:spLocks noGrp="1"/>
          </p:cNvSpPr>
          <p:nvPr>
            <p:ph type="sldNum" sz="quarter" idx="12"/>
          </p:nvPr>
        </p:nvSpPr>
        <p:spPr/>
        <p:txBody>
          <a:bodyPr/>
          <a:lstStyle>
            <a:lvl1pPr>
              <a:defRPr/>
            </a:lvl1pPr>
          </a:lstStyle>
          <a:p>
            <a:pPr>
              <a:defRPr/>
            </a:pPr>
            <a:fld id="{503E12BA-B2EF-40DC-B77A-F28868C3527E}" type="slidenum">
              <a:rPr lang="en-GB" altLang="en-US"/>
              <a:pPr>
                <a:defRPr/>
              </a:pPr>
              <a:t>‹#›</a:t>
            </a:fld>
            <a:endParaRPr lang="en-GB" altLang="en-US"/>
          </a:p>
        </p:txBody>
      </p:sp>
    </p:spTree>
    <p:extLst>
      <p:ext uri="{BB962C8B-B14F-4D97-AF65-F5344CB8AC3E}">
        <p14:creationId xmlns:p14="http://schemas.microsoft.com/office/powerpoint/2010/main" val="37869777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9A1B1649-5B7B-4A3C-8A83-372F73BF4464}"/>
              </a:ext>
            </a:extLst>
          </p:cNvPr>
          <p:cNvSpPr>
            <a:spLocks noGrp="1"/>
          </p:cNvSpPr>
          <p:nvPr>
            <p:ph type="dt" sz="half" idx="10"/>
          </p:nvPr>
        </p:nvSpPr>
        <p:spPr/>
        <p:txBody>
          <a:bodyPr/>
          <a:lstStyle>
            <a:lvl1pPr>
              <a:defRPr/>
            </a:lvl1pPr>
          </a:lstStyle>
          <a:p>
            <a:pPr>
              <a:defRPr/>
            </a:pPr>
            <a:fld id="{3CA15703-420D-41F1-AB5B-D987E859F6D9}" type="datetimeFigureOut">
              <a:rPr lang="en-GB"/>
              <a:pPr>
                <a:defRPr/>
              </a:pPr>
              <a:t>27/11/2022</a:t>
            </a:fld>
            <a:endParaRPr lang="en-GB"/>
          </a:p>
        </p:txBody>
      </p:sp>
      <p:sp>
        <p:nvSpPr>
          <p:cNvPr id="5" name="Footer Placeholder 2">
            <a:extLst>
              <a:ext uri="{FF2B5EF4-FFF2-40B4-BE49-F238E27FC236}">
                <a16:creationId xmlns:a16="http://schemas.microsoft.com/office/drawing/2014/main" id="{A90FBBD6-89C6-465E-B38D-9255625C27C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F0ECB6E3-EBC8-4A34-BEE9-0F33CBB827D3}"/>
              </a:ext>
            </a:extLst>
          </p:cNvPr>
          <p:cNvSpPr>
            <a:spLocks noGrp="1"/>
          </p:cNvSpPr>
          <p:nvPr>
            <p:ph type="sldNum" sz="quarter" idx="12"/>
          </p:nvPr>
        </p:nvSpPr>
        <p:spPr/>
        <p:txBody>
          <a:bodyPr/>
          <a:lstStyle>
            <a:lvl1pPr>
              <a:defRPr/>
            </a:lvl1pPr>
          </a:lstStyle>
          <a:p>
            <a:pPr>
              <a:defRPr/>
            </a:pPr>
            <a:fld id="{F7735994-1BDF-4482-ACD0-6367FD037AD4}" type="slidenum">
              <a:rPr lang="en-GB" altLang="en-US"/>
              <a:pPr>
                <a:defRPr/>
              </a:pPr>
              <a:t>‹#›</a:t>
            </a:fld>
            <a:endParaRPr lang="en-GB" altLang="en-US"/>
          </a:p>
        </p:txBody>
      </p:sp>
    </p:spTree>
    <p:extLst>
      <p:ext uri="{BB962C8B-B14F-4D97-AF65-F5344CB8AC3E}">
        <p14:creationId xmlns:p14="http://schemas.microsoft.com/office/powerpoint/2010/main" val="31414221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AAEDBECA-1CF4-4648-A681-CCB7CDB4D637}"/>
              </a:ext>
            </a:extLst>
          </p:cNvPr>
          <p:cNvSpPr>
            <a:spLocks noGrp="1"/>
          </p:cNvSpPr>
          <p:nvPr>
            <p:ph type="dt" sz="half" idx="10"/>
          </p:nvPr>
        </p:nvSpPr>
        <p:spPr/>
        <p:txBody>
          <a:bodyPr/>
          <a:lstStyle>
            <a:lvl1pPr>
              <a:defRPr/>
            </a:lvl1pPr>
          </a:lstStyle>
          <a:p>
            <a:pPr>
              <a:defRPr/>
            </a:pPr>
            <a:fld id="{6E1619DF-D4AA-4A44-A155-7688CEE09074}" type="datetimeFigureOut">
              <a:rPr lang="en-GB"/>
              <a:pPr>
                <a:defRPr/>
              </a:pPr>
              <a:t>27/11/2022</a:t>
            </a:fld>
            <a:endParaRPr lang="en-GB"/>
          </a:p>
        </p:txBody>
      </p:sp>
      <p:sp>
        <p:nvSpPr>
          <p:cNvPr id="5" name="Footer Placeholder 2">
            <a:extLst>
              <a:ext uri="{FF2B5EF4-FFF2-40B4-BE49-F238E27FC236}">
                <a16:creationId xmlns:a16="http://schemas.microsoft.com/office/drawing/2014/main" id="{A092471B-3B5E-4CED-AD66-A6EEBE76020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33604EF7-8F58-4ACB-AA7E-030C5D7F2B8C}"/>
              </a:ext>
            </a:extLst>
          </p:cNvPr>
          <p:cNvSpPr>
            <a:spLocks noGrp="1"/>
          </p:cNvSpPr>
          <p:nvPr>
            <p:ph type="sldNum" sz="quarter" idx="12"/>
          </p:nvPr>
        </p:nvSpPr>
        <p:spPr/>
        <p:txBody>
          <a:bodyPr/>
          <a:lstStyle>
            <a:lvl1pPr>
              <a:defRPr/>
            </a:lvl1pPr>
          </a:lstStyle>
          <a:p>
            <a:pPr>
              <a:defRPr/>
            </a:pPr>
            <a:fld id="{B72263E1-3E3E-4AE8-A2EB-F79BCBE19E2B}" type="slidenum">
              <a:rPr lang="en-GB" altLang="en-US"/>
              <a:pPr>
                <a:defRPr/>
              </a:pPr>
              <a:t>‹#›</a:t>
            </a:fld>
            <a:endParaRPr lang="en-GB" altLang="en-US"/>
          </a:p>
        </p:txBody>
      </p:sp>
    </p:spTree>
    <p:extLst>
      <p:ext uri="{BB962C8B-B14F-4D97-AF65-F5344CB8AC3E}">
        <p14:creationId xmlns:p14="http://schemas.microsoft.com/office/powerpoint/2010/main" val="41791147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B7DED67D-14E1-4B73-9E7D-436B56FE5DA3}"/>
              </a:ext>
            </a:extLst>
          </p:cNvPr>
          <p:cNvSpPr>
            <a:spLocks noGrp="1"/>
          </p:cNvSpPr>
          <p:nvPr>
            <p:ph type="dt" sz="half" idx="10"/>
          </p:nvPr>
        </p:nvSpPr>
        <p:spPr/>
        <p:txBody>
          <a:bodyPr/>
          <a:lstStyle>
            <a:lvl1pPr>
              <a:defRPr/>
            </a:lvl1pPr>
          </a:lstStyle>
          <a:p>
            <a:pPr>
              <a:defRPr/>
            </a:pPr>
            <a:fld id="{5C1B8628-0F0E-415A-A0EE-6FE70FBA5B05}" type="datetimeFigureOut">
              <a:rPr lang="en-GB"/>
              <a:pPr>
                <a:defRPr/>
              </a:pPr>
              <a:t>27/11/2022</a:t>
            </a:fld>
            <a:endParaRPr lang="en-GB"/>
          </a:p>
        </p:txBody>
      </p:sp>
      <p:sp>
        <p:nvSpPr>
          <p:cNvPr id="5" name="Footer Placeholder 2">
            <a:extLst>
              <a:ext uri="{FF2B5EF4-FFF2-40B4-BE49-F238E27FC236}">
                <a16:creationId xmlns:a16="http://schemas.microsoft.com/office/drawing/2014/main" id="{535DA867-5EE7-4696-9661-7C50A1776F2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359BFAE3-0944-4A52-9182-24989CEA0DA4}"/>
              </a:ext>
            </a:extLst>
          </p:cNvPr>
          <p:cNvSpPr>
            <a:spLocks noGrp="1"/>
          </p:cNvSpPr>
          <p:nvPr>
            <p:ph type="sldNum" sz="quarter" idx="12"/>
          </p:nvPr>
        </p:nvSpPr>
        <p:spPr/>
        <p:txBody>
          <a:bodyPr/>
          <a:lstStyle>
            <a:lvl1pPr>
              <a:defRPr/>
            </a:lvl1pPr>
          </a:lstStyle>
          <a:p>
            <a:pPr>
              <a:defRPr/>
            </a:pPr>
            <a:fld id="{88173EA9-17FA-4ED2-8DDF-039E5A623422}" type="slidenum">
              <a:rPr lang="en-GB" altLang="en-US"/>
              <a:pPr>
                <a:defRPr/>
              </a:pPr>
              <a:t>‹#›</a:t>
            </a:fld>
            <a:endParaRPr lang="en-GB" altLang="en-US"/>
          </a:p>
        </p:txBody>
      </p:sp>
    </p:spTree>
    <p:extLst>
      <p:ext uri="{BB962C8B-B14F-4D97-AF65-F5344CB8AC3E}">
        <p14:creationId xmlns:p14="http://schemas.microsoft.com/office/powerpoint/2010/main" val="32655716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FCE01AC8-5619-4841-A071-8A089F7C44F6}"/>
              </a:ext>
            </a:extLst>
          </p:cNvPr>
          <p:cNvSpPr>
            <a:spLocks noGrp="1"/>
          </p:cNvSpPr>
          <p:nvPr>
            <p:ph type="dt" sz="half" idx="10"/>
          </p:nvPr>
        </p:nvSpPr>
        <p:spPr/>
        <p:txBody>
          <a:bodyPr/>
          <a:lstStyle>
            <a:lvl1pPr>
              <a:defRPr/>
            </a:lvl1pPr>
          </a:lstStyle>
          <a:p>
            <a:pPr>
              <a:defRPr/>
            </a:pPr>
            <a:fld id="{1EBA11AC-DF01-490D-8C83-70B583D42236}" type="datetimeFigureOut">
              <a:rPr lang="en-GB"/>
              <a:pPr>
                <a:defRPr/>
              </a:pPr>
              <a:t>27/11/2022</a:t>
            </a:fld>
            <a:endParaRPr lang="en-GB"/>
          </a:p>
        </p:txBody>
      </p:sp>
      <p:sp>
        <p:nvSpPr>
          <p:cNvPr id="5" name="Footer Placeholder 2">
            <a:extLst>
              <a:ext uri="{FF2B5EF4-FFF2-40B4-BE49-F238E27FC236}">
                <a16:creationId xmlns:a16="http://schemas.microsoft.com/office/drawing/2014/main" id="{0E684893-81C2-446A-9749-21B4C522D22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4FBC99D3-D9E1-403D-9AB8-DC0A42C42412}"/>
              </a:ext>
            </a:extLst>
          </p:cNvPr>
          <p:cNvSpPr>
            <a:spLocks noGrp="1"/>
          </p:cNvSpPr>
          <p:nvPr>
            <p:ph type="sldNum" sz="quarter" idx="12"/>
          </p:nvPr>
        </p:nvSpPr>
        <p:spPr/>
        <p:txBody>
          <a:bodyPr/>
          <a:lstStyle>
            <a:lvl1pPr>
              <a:defRPr/>
            </a:lvl1pPr>
          </a:lstStyle>
          <a:p>
            <a:pPr>
              <a:defRPr/>
            </a:pPr>
            <a:fld id="{AD99A01F-7CC1-4B76-9910-9A920E48CCA8}" type="slidenum">
              <a:rPr lang="en-GB" altLang="en-US"/>
              <a:pPr>
                <a:defRPr/>
              </a:pPr>
              <a:t>‹#›</a:t>
            </a:fld>
            <a:endParaRPr lang="en-GB" altLang="en-US"/>
          </a:p>
        </p:txBody>
      </p:sp>
    </p:spTree>
    <p:extLst>
      <p:ext uri="{BB962C8B-B14F-4D97-AF65-F5344CB8AC3E}">
        <p14:creationId xmlns:p14="http://schemas.microsoft.com/office/powerpoint/2010/main" val="39326552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7808967B-792D-41BA-994C-69A22237FDD1}"/>
              </a:ext>
            </a:extLst>
          </p:cNvPr>
          <p:cNvSpPr>
            <a:spLocks noGrp="1"/>
          </p:cNvSpPr>
          <p:nvPr>
            <p:ph type="dt" sz="half" idx="10"/>
          </p:nvPr>
        </p:nvSpPr>
        <p:spPr/>
        <p:txBody>
          <a:bodyPr/>
          <a:lstStyle>
            <a:lvl1pPr>
              <a:defRPr/>
            </a:lvl1pPr>
          </a:lstStyle>
          <a:p>
            <a:pPr>
              <a:defRPr/>
            </a:pPr>
            <a:fld id="{27483700-9F5D-4349-9C74-D87896AB2210}" type="datetimeFigureOut">
              <a:rPr lang="en-GB"/>
              <a:pPr>
                <a:defRPr/>
              </a:pPr>
              <a:t>27/11/2022</a:t>
            </a:fld>
            <a:endParaRPr lang="en-GB"/>
          </a:p>
        </p:txBody>
      </p:sp>
      <p:sp>
        <p:nvSpPr>
          <p:cNvPr id="5" name="Footer Placeholder 2">
            <a:extLst>
              <a:ext uri="{FF2B5EF4-FFF2-40B4-BE49-F238E27FC236}">
                <a16:creationId xmlns:a16="http://schemas.microsoft.com/office/drawing/2014/main" id="{B0D9A672-91B7-4A07-A9BD-BD3DE6C576C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43AEA348-5B94-4B1C-A54D-011DB648AC05}"/>
              </a:ext>
            </a:extLst>
          </p:cNvPr>
          <p:cNvSpPr>
            <a:spLocks noGrp="1"/>
          </p:cNvSpPr>
          <p:nvPr>
            <p:ph type="sldNum" sz="quarter" idx="12"/>
          </p:nvPr>
        </p:nvSpPr>
        <p:spPr/>
        <p:txBody>
          <a:bodyPr/>
          <a:lstStyle>
            <a:lvl1pPr>
              <a:defRPr/>
            </a:lvl1pPr>
          </a:lstStyle>
          <a:p>
            <a:pPr>
              <a:defRPr/>
            </a:pPr>
            <a:fld id="{60BE0EF8-7090-4587-A20B-21FB06FF5B16}" type="slidenum">
              <a:rPr lang="en-GB" altLang="en-US"/>
              <a:pPr>
                <a:defRPr/>
              </a:pPr>
              <a:t>‹#›</a:t>
            </a:fld>
            <a:endParaRPr lang="en-GB" altLang="en-US"/>
          </a:p>
        </p:txBody>
      </p:sp>
    </p:spTree>
    <p:extLst>
      <p:ext uri="{BB962C8B-B14F-4D97-AF65-F5344CB8AC3E}">
        <p14:creationId xmlns:p14="http://schemas.microsoft.com/office/powerpoint/2010/main" val="13553322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8DF51EF8-6C5D-4DBF-8CB1-D7927F3FD87B}"/>
              </a:ext>
            </a:extLst>
          </p:cNvPr>
          <p:cNvSpPr>
            <a:spLocks noGrp="1"/>
          </p:cNvSpPr>
          <p:nvPr>
            <p:ph type="dt" sz="half" idx="10"/>
          </p:nvPr>
        </p:nvSpPr>
        <p:spPr/>
        <p:txBody>
          <a:bodyPr/>
          <a:lstStyle>
            <a:lvl1pPr>
              <a:defRPr/>
            </a:lvl1pPr>
          </a:lstStyle>
          <a:p>
            <a:pPr>
              <a:defRPr/>
            </a:pPr>
            <a:fld id="{232132E7-4863-45E2-9465-CC04DA0076B4}" type="datetimeFigureOut">
              <a:rPr lang="en-GB"/>
              <a:pPr>
                <a:defRPr/>
              </a:pPr>
              <a:t>27/11/2022</a:t>
            </a:fld>
            <a:endParaRPr lang="en-GB"/>
          </a:p>
        </p:txBody>
      </p:sp>
      <p:sp>
        <p:nvSpPr>
          <p:cNvPr id="5" name="Footer Placeholder 2">
            <a:extLst>
              <a:ext uri="{FF2B5EF4-FFF2-40B4-BE49-F238E27FC236}">
                <a16:creationId xmlns:a16="http://schemas.microsoft.com/office/drawing/2014/main" id="{98633499-3942-4583-9424-4AFC1A7C43A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6F1C1C1A-1870-408F-962E-FF23CB6D3994}"/>
              </a:ext>
            </a:extLst>
          </p:cNvPr>
          <p:cNvSpPr>
            <a:spLocks noGrp="1"/>
          </p:cNvSpPr>
          <p:nvPr>
            <p:ph type="sldNum" sz="quarter" idx="12"/>
          </p:nvPr>
        </p:nvSpPr>
        <p:spPr/>
        <p:txBody>
          <a:bodyPr/>
          <a:lstStyle>
            <a:lvl1pPr>
              <a:defRPr/>
            </a:lvl1pPr>
          </a:lstStyle>
          <a:p>
            <a:pPr>
              <a:defRPr/>
            </a:pPr>
            <a:fld id="{85964AB5-E726-4D7A-B92C-B5ACA6F9F7C0}" type="slidenum">
              <a:rPr lang="en-GB" altLang="en-US"/>
              <a:pPr>
                <a:defRPr/>
              </a:pPr>
              <a:t>‹#›</a:t>
            </a:fld>
            <a:endParaRPr lang="en-GB" altLang="en-US"/>
          </a:p>
        </p:txBody>
      </p:sp>
    </p:spTree>
    <p:extLst>
      <p:ext uri="{BB962C8B-B14F-4D97-AF65-F5344CB8AC3E}">
        <p14:creationId xmlns:p14="http://schemas.microsoft.com/office/powerpoint/2010/main" val="10240273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18513ABE-0B1E-4D16-884D-64AC52D2824E}"/>
              </a:ext>
            </a:extLst>
          </p:cNvPr>
          <p:cNvSpPr>
            <a:spLocks noGrp="1"/>
          </p:cNvSpPr>
          <p:nvPr>
            <p:ph type="dt" sz="half" idx="10"/>
          </p:nvPr>
        </p:nvSpPr>
        <p:spPr/>
        <p:txBody>
          <a:bodyPr/>
          <a:lstStyle>
            <a:lvl1pPr>
              <a:defRPr/>
            </a:lvl1pPr>
          </a:lstStyle>
          <a:p>
            <a:pPr>
              <a:defRPr/>
            </a:pPr>
            <a:fld id="{4910E196-BDAF-4678-A54F-DD918A27579C}" type="datetimeFigureOut">
              <a:rPr lang="en-GB"/>
              <a:pPr>
                <a:defRPr/>
              </a:pPr>
              <a:t>27/11/2022</a:t>
            </a:fld>
            <a:endParaRPr lang="en-GB"/>
          </a:p>
        </p:txBody>
      </p:sp>
      <p:sp>
        <p:nvSpPr>
          <p:cNvPr id="5" name="Footer Placeholder 2">
            <a:extLst>
              <a:ext uri="{FF2B5EF4-FFF2-40B4-BE49-F238E27FC236}">
                <a16:creationId xmlns:a16="http://schemas.microsoft.com/office/drawing/2014/main" id="{F7F213E5-A8BB-4391-991C-878FF708B01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23298C49-F23E-41CB-94C6-83C3B5281A64}"/>
              </a:ext>
            </a:extLst>
          </p:cNvPr>
          <p:cNvSpPr>
            <a:spLocks noGrp="1"/>
          </p:cNvSpPr>
          <p:nvPr>
            <p:ph type="sldNum" sz="quarter" idx="12"/>
          </p:nvPr>
        </p:nvSpPr>
        <p:spPr/>
        <p:txBody>
          <a:bodyPr/>
          <a:lstStyle>
            <a:lvl1pPr>
              <a:defRPr/>
            </a:lvl1pPr>
          </a:lstStyle>
          <a:p>
            <a:pPr>
              <a:defRPr/>
            </a:pPr>
            <a:fld id="{9CAF911B-091A-4C86-ACEA-A044B9FEC7EC}" type="slidenum">
              <a:rPr lang="en-GB" altLang="en-US"/>
              <a:pPr>
                <a:defRPr/>
              </a:pPr>
              <a:t>‹#›</a:t>
            </a:fld>
            <a:endParaRPr lang="en-GB" altLang="en-US"/>
          </a:p>
        </p:txBody>
      </p:sp>
    </p:spTree>
    <p:extLst>
      <p:ext uri="{BB962C8B-B14F-4D97-AF65-F5344CB8AC3E}">
        <p14:creationId xmlns:p14="http://schemas.microsoft.com/office/powerpoint/2010/main" val="3995811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2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BFB906-9D66-4BA2-AA42-ED6318D9B518}"/>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3F594618-A8F2-463C-A5AF-C9E9ED7F6C63}"/>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6E709926-454C-4B41-B6DB-9B120F6D86F0}"/>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B9A585B4-22A4-4235-94FF-C86FBC381166}"/>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DBE0FA58-6D73-40B9-B186-992A5E27A771}"/>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D8B82E93-8906-4EE5-8254-C86EC09E19C5}"/>
              </a:ext>
            </a:extLst>
          </p:cNvPr>
          <p:cNvSpPr>
            <a:spLocks noGrp="1"/>
          </p:cNvSpPr>
          <p:nvPr>
            <p:ph type="dt" sz="half" idx="10"/>
          </p:nvPr>
        </p:nvSpPr>
        <p:spPr/>
        <p:txBody>
          <a:bodyPr/>
          <a:lstStyle>
            <a:lvl1pPr>
              <a:defRPr/>
            </a:lvl1pPr>
          </a:lstStyle>
          <a:p>
            <a:pPr>
              <a:defRPr/>
            </a:pPr>
            <a:fld id="{49219989-6EE8-48C7-BB18-C5C32D2C6673}" type="datetimeFigureOut">
              <a:rPr lang="en-GB"/>
              <a:pPr>
                <a:defRPr/>
              </a:pPr>
              <a:t>27/11/2022</a:t>
            </a:fld>
            <a:endParaRPr lang="en-GB"/>
          </a:p>
        </p:txBody>
      </p:sp>
      <p:sp>
        <p:nvSpPr>
          <p:cNvPr id="12" name="Footer Placeholder 16">
            <a:extLst>
              <a:ext uri="{FF2B5EF4-FFF2-40B4-BE49-F238E27FC236}">
                <a16:creationId xmlns:a16="http://schemas.microsoft.com/office/drawing/2014/main" id="{2AC527FC-ED34-4162-893E-A2303D69FDC7}"/>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014194E7-7A8D-4909-A87B-5221838718CA}"/>
              </a:ext>
            </a:extLst>
          </p:cNvPr>
          <p:cNvSpPr>
            <a:spLocks noGrp="1"/>
          </p:cNvSpPr>
          <p:nvPr>
            <p:ph type="sldNum" sz="quarter" idx="12"/>
          </p:nvPr>
        </p:nvSpPr>
        <p:spPr/>
        <p:txBody>
          <a:bodyPr/>
          <a:lstStyle>
            <a:lvl1pPr>
              <a:defRPr/>
            </a:lvl1pPr>
          </a:lstStyle>
          <a:p>
            <a:pPr>
              <a:defRPr/>
            </a:pPr>
            <a:fld id="{5CD325D3-0A7F-408F-935E-6C6096B187CC}" type="slidenum">
              <a:rPr lang="en-GB" altLang="en-US"/>
              <a:pPr>
                <a:defRPr/>
              </a:pPr>
              <a:t>‹#›</a:t>
            </a:fld>
            <a:endParaRPr lang="en-GB" altLang="en-US"/>
          </a:p>
        </p:txBody>
      </p:sp>
    </p:spTree>
    <p:extLst>
      <p:ext uri="{BB962C8B-B14F-4D97-AF65-F5344CB8AC3E}">
        <p14:creationId xmlns:p14="http://schemas.microsoft.com/office/powerpoint/2010/main" val="2804819226"/>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792391-4E34-4516-A055-808211E6BAF8}"/>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1DDC681D-5CFC-4ABC-B694-67A7B5E2A837}"/>
              </a:ext>
            </a:extLst>
          </p:cNvPr>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4C012346-071A-4DAC-8478-DBEE40A381DC}"/>
              </a:ext>
            </a:extLst>
          </p:cNvPr>
          <p:cNvSpPr/>
          <p:nvPr/>
        </p:nvSpPr>
        <p:spPr>
          <a:xfrm flipV="1">
            <a:off x="93663" y="2376488"/>
            <a:ext cx="120173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3EDFBD17-5174-4D69-B977-760A298CD605}"/>
              </a:ext>
            </a:extLst>
          </p:cNvPr>
          <p:cNvSpPr/>
          <p:nvPr/>
        </p:nvSpPr>
        <p:spPr>
          <a:xfrm>
            <a:off x="93663" y="2341563"/>
            <a:ext cx="120173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3BB49005-CFA7-4FA3-9761-1FAAEBD10E64}"/>
              </a:ext>
            </a:extLst>
          </p:cNvPr>
          <p:cNvSpPr/>
          <p:nvPr/>
        </p:nvSpPr>
        <p:spPr>
          <a:xfrm>
            <a:off x="90488" y="2468563"/>
            <a:ext cx="12020550"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4" y="952501"/>
            <a:ext cx="10363200" cy="1362075"/>
          </a:xfrm>
        </p:spPr>
        <p:txBody>
          <a:bodyPr/>
          <a:lstStyle>
            <a:lvl1pPr algn="l">
              <a:buNone/>
              <a:defRPr sz="4000" b="0" cap="none"/>
            </a:lvl1pPr>
          </a:lstStyle>
          <a:p>
            <a:r>
              <a:rPr lang="en-US"/>
              <a:t>Click to edit Master title style</a:t>
            </a:r>
          </a:p>
        </p:txBody>
      </p:sp>
      <p:sp>
        <p:nvSpPr>
          <p:cNvPr id="3" name="Text Placeholder 2"/>
          <p:cNvSpPr>
            <a:spLocks noGrp="1"/>
          </p:cNvSpPr>
          <p:nvPr>
            <p:ph type="body" idx="1"/>
          </p:nvPr>
        </p:nvSpPr>
        <p:spPr>
          <a:xfrm>
            <a:off x="963084" y="2547938"/>
            <a:ext cx="103632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9" name="Date Placeholder 3">
            <a:extLst>
              <a:ext uri="{FF2B5EF4-FFF2-40B4-BE49-F238E27FC236}">
                <a16:creationId xmlns:a16="http://schemas.microsoft.com/office/drawing/2014/main" id="{A6CDB196-8002-4CBE-BD72-AC66BF05F4D0}"/>
              </a:ext>
            </a:extLst>
          </p:cNvPr>
          <p:cNvSpPr>
            <a:spLocks noGrp="1"/>
          </p:cNvSpPr>
          <p:nvPr>
            <p:ph type="dt" sz="half" idx="10"/>
          </p:nvPr>
        </p:nvSpPr>
        <p:spPr/>
        <p:txBody>
          <a:bodyPr/>
          <a:lstStyle>
            <a:lvl1pPr>
              <a:defRPr/>
            </a:lvl1pPr>
          </a:lstStyle>
          <a:p>
            <a:pPr>
              <a:defRPr/>
            </a:pPr>
            <a:fld id="{6093AC19-4DF1-466E-B6A3-4A0F4D7ED774}" type="datetimeFigureOut">
              <a:rPr lang="en-GB"/>
              <a:pPr>
                <a:defRPr/>
              </a:pPr>
              <a:t>27/11/2022</a:t>
            </a:fld>
            <a:endParaRPr lang="en-GB"/>
          </a:p>
        </p:txBody>
      </p:sp>
      <p:sp>
        <p:nvSpPr>
          <p:cNvPr id="10" name="Footer Placeholder 4">
            <a:extLst>
              <a:ext uri="{FF2B5EF4-FFF2-40B4-BE49-F238E27FC236}">
                <a16:creationId xmlns:a16="http://schemas.microsoft.com/office/drawing/2014/main" id="{A3090C35-F714-4872-9BB6-C99A9565839E}"/>
              </a:ext>
            </a:extLst>
          </p:cNvPr>
          <p:cNvSpPr>
            <a:spLocks noGrp="1"/>
          </p:cNvSpPr>
          <p:nvPr>
            <p:ph type="ftr" sz="quarter" idx="11"/>
          </p:nvPr>
        </p:nvSpPr>
        <p:spPr>
          <a:xfrm>
            <a:off x="1066800" y="6172200"/>
            <a:ext cx="5334000" cy="457200"/>
          </a:xfrm>
        </p:spPr>
        <p:txBody>
          <a:bodyPr/>
          <a:lstStyle>
            <a:lvl1pPr>
              <a:defRPr/>
            </a:lvl1pPr>
          </a:lstStyle>
          <a:p>
            <a:pPr>
              <a:defRPr/>
            </a:pPr>
            <a:endParaRPr lang="en-GB"/>
          </a:p>
        </p:txBody>
      </p:sp>
      <p:sp>
        <p:nvSpPr>
          <p:cNvPr id="11" name="Slide Number Placeholder 5">
            <a:extLst>
              <a:ext uri="{FF2B5EF4-FFF2-40B4-BE49-F238E27FC236}">
                <a16:creationId xmlns:a16="http://schemas.microsoft.com/office/drawing/2014/main" id="{E25DE280-7685-41C8-A3BD-30BD774637AD}"/>
              </a:ext>
            </a:extLst>
          </p:cNvPr>
          <p:cNvSpPr>
            <a:spLocks noGrp="1"/>
          </p:cNvSpPr>
          <p:nvPr>
            <p:ph type="sldNum" sz="quarter" idx="12"/>
          </p:nvPr>
        </p:nvSpPr>
        <p:spPr>
          <a:xfrm>
            <a:off x="195263" y="6208713"/>
            <a:ext cx="609600" cy="457200"/>
          </a:xfrm>
        </p:spPr>
        <p:txBody>
          <a:bodyPr/>
          <a:lstStyle>
            <a:lvl1pPr>
              <a:defRPr/>
            </a:lvl1pPr>
          </a:lstStyle>
          <a:p>
            <a:pPr>
              <a:defRPr/>
            </a:pPr>
            <a:fld id="{D5033D53-F3D5-462D-816C-DAB5B85B8D7C}" type="slidenum">
              <a:rPr lang="en-GB" altLang="en-US"/>
              <a:pPr>
                <a:defRPr/>
              </a:pPr>
              <a:t>‹#›</a:t>
            </a:fld>
            <a:endParaRPr lang="en-GB" altLang="en-US"/>
          </a:p>
        </p:txBody>
      </p:sp>
    </p:spTree>
    <p:extLst>
      <p:ext uri="{BB962C8B-B14F-4D97-AF65-F5344CB8AC3E}">
        <p14:creationId xmlns:p14="http://schemas.microsoft.com/office/powerpoint/2010/main" val="2403319875"/>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1219200" y="1447800"/>
            <a:ext cx="49987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6578600" y="1447800"/>
            <a:ext cx="49987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2AAAE657-989A-49D1-BA83-E307193726B9}"/>
              </a:ext>
            </a:extLst>
          </p:cNvPr>
          <p:cNvSpPr>
            <a:spLocks noGrp="1"/>
          </p:cNvSpPr>
          <p:nvPr>
            <p:ph type="dt" sz="half" idx="10"/>
          </p:nvPr>
        </p:nvSpPr>
        <p:spPr/>
        <p:txBody>
          <a:bodyPr/>
          <a:lstStyle>
            <a:lvl1pPr>
              <a:defRPr/>
            </a:lvl1pPr>
          </a:lstStyle>
          <a:p>
            <a:pPr>
              <a:defRPr/>
            </a:pPr>
            <a:fld id="{F79EB5EE-2732-4758-A95B-8F5E045D00DA}" type="datetimeFigureOut">
              <a:rPr lang="en-GB"/>
              <a:pPr>
                <a:defRPr/>
              </a:pPr>
              <a:t>27/11/2022</a:t>
            </a:fld>
            <a:endParaRPr lang="en-GB"/>
          </a:p>
        </p:txBody>
      </p:sp>
      <p:sp>
        <p:nvSpPr>
          <p:cNvPr id="6" name="Footer Placeholder 2">
            <a:extLst>
              <a:ext uri="{FF2B5EF4-FFF2-40B4-BE49-F238E27FC236}">
                <a16:creationId xmlns:a16="http://schemas.microsoft.com/office/drawing/2014/main" id="{8032FAE5-CEC5-4E0D-900E-D7B7C4F88DE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22">
            <a:extLst>
              <a:ext uri="{FF2B5EF4-FFF2-40B4-BE49-F238E27FC236}">
                <a16:creationId xmlns:a16="http://schemas.microsoft.com/office/drawing/2014/main" id="{1439784D-C6BE-4AB9-8B96-D5139271A806}"/>
              </a:ext>
            </a:extLst>
          </p:cNvPr>
          <p:cNvSpPr>
            <a:spLocks noGrp="1"/>
          </p:cNvSpPr>
          <p:nvPr>
            <p:ph type="sldNum" sz="quarter" idx="12"/>
          </p:nvPr>
        </p:nvSpPr>
        <p:spPr/>
        <p:txBody>
          <a:bodyPr/>
          <a:lstStyle>
            <a:lvl1pPr>
              <a:defRPr/>
            </a:lvl1pPr>
          </a:lstStyle>
          <a:p>
            <a:pPr>
              <a:defRPr/>
            </a:pPr>
            <a:fld id="{793EEF01-BB06-453D-A8A2-AFBC18408A83}" type="slidenum">
              <a:rPr lang="en-GB" altLang="en-US"/>
              <a:pPr>
                <a:defRPr/>
              </a:pPr>
              <a:t>‹#›</a:t>
            </a:fld>
            <a:endParaRPr lang="en-GB" altLang="en-US"/>
          </a:p>
        </p:txBody>
      </p:sp>
    </p:spTree>
    <p:extLst>
      <p:ext uri="{BB962C8B-B14F-4D97-AF65-F5344CB8AC3E}">
        <p14:creationId xmlns:p14="http://schemas.microsoft.com/office/powerpoint/2010/main" val="19049773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0"/>
            <a:ext cx="103632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11" name="Content Placeholder 10"/>
          <p:cNvSpPr>
            <a:spLocks noGrp="1"/>
          </p:cNvSpPr>
          <p:nvPr>
            <p:ph sz="half" idx="2"/>
          </p:nvPr>
        </p:nvSpPr>
        <p:spPr>
          <a:xfrm>
            <a:off x="1219200" y="2247900"/>
            <a:ext cx="49784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4"/>
          </p:nvPr>
        </p:nvSpPr>
        <p:spPr>
          <a:xfrm>
            <a:off x="6604000" y="2247900"/>
            <a:ext cx="49784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a:extLst>
              <a:ext uri="{FF2B5EF4-FFF2-40B4-BE49-F238E27FC236}">
                <a16:creationId xmlns:a16="http://schemas.microsoft.com/office/drawing/2014/main" id="{FDA8CDB3-6DB6-41D4-B42A-CA79683638AA}"/>
              </a:ext>
            </a:extLst>
          </p:cNvPr>
          <p:cNvSpPr>
            <a:spLocks noGrp="1"/>
          </p:cNvSpPr>
          <p:nvPr>
            <p:ph type="dt" sz="half" idx="10"/>
          </p:nvPr>
        </p:nvSpPr>
        <p:spPr/>
        <p:txBody>
          <a:bodyPr/>
          <a:lstStyle>
            <a:lvl1pPr>
              <a:defRPr/>
            </a:lvl1pPr>
          </a:lstStyle>
          <a:p>
            <a:pPr>
              <a:defRPr/>
            </a:pPr>
            <a:fld id="{1F4BC9C3-663F-431D-B3C5-FBC0DC1B65DB}" type="datetimeFigureOut">
              <a:rPr lang="en-GB"/>
              <a:pPr>
                <a:defRPr/>
              </a:pPr>
              <a:t>27/11/2022</a:t>
            </a:fld>
            <a:endParaRPr lang="en-GB"/>
          </a:p>
        </p:txBody>
      </p:sp>
      <p:sp>
        <p:nvSpPr>
          <p:cNvPr id="8" name="Footer Placeholder 2">
            <a:extLst>
              <a:ext uri="{FF2B5EF4-FFF2-40B4-BE49-F238E27FC236}">
                <a16:creationId xmlns:a16="http://schemas.microsoft.com/office/drawing/2014/main" id="{330F748A-CC51-48D1-9043-0FE020491980}"/>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22">
            <a:extLst>
              <a:ext uri="{FF2B5EF4-FFF2-40B4-BE49-F238E27FC236}">
                <a16:creationId xmlns:a16="http://schemas.microsoft.com/office/drawing/2014/main" id="{55DA4C95-BD85-4F88-A428-A040729BD9BE}"/>
              </a:ext>
            </a:extLst>
          </p:cNvPr>
          <p:cNvSpPr>
            <a:spLocks noGrp="1"/>
          </p:cNvSpPr>
          <p:nvPr>
            <p:ph type="sldNum" sz="quarter" idx="12"/>
          </p:nvPr>
        </p:nvSpPr>
        <p:spPr/>
        <p:txBody>
          <a:bodyPr/>
          <a:lstStyle>
            <a:lvl1pPr>
              <a:defRPr/>
            </a:lvl1pPr>
          </a:lstStyle>
          <a:p>
            <a:pPr>
              <a:defRPr/>
            </a:pPr>
            <a:fld id="{BA5438C6-9349-433E-89C8-0529C69DB7EF}" type="slidenum">
              <a:rPr lang="en-GB" altLang="en-US"/>
              <a:pPr>
                <a:defRPr/>
              </a:pPr>
              <a:t>‹#›</a:t>
            </a:fld>
            <a:endParaRPr lang="en-GB" altLang="en-US"/>
          </a:p>
        </p:txBody>
      </p:sp>
    </p:spTree>
    <p:extLst>
      <p:ext uri="{BB962C8B-B14F-4D97-AF65-F5344CB8AC3E}">
        <p14:creationId xmlns:p14="http://schemas.microsoft.com/office/powerpoint/2010/main" val="21909745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88DDB9FB-FCBD-4FB4-8D68-EB0349C7BFB4}"/>
              </a:ext>
            </a:extLst>
          </p:cNvPr>
          <p:cNvSpPr>
            <a:spLocks noGrp="1"/>
          </p:cNvSpPr>
          <p:nvPr>
            <p:ph type="dt" sz="half" idx="10"/>
          </p:nvPr>
        </p:nvSpPr>
        <p:spPr/>
        <p:txBody>
          <a:bodyPr/>
          <a:lstStyle>
            <a:lvl1pPr>
              <a:defRPr/>
            </a:lvl1pPr>
          </a:lstStyle>
          <a:p>
            <a:pPr>
              <a:defRPr/>
            </a:pPr>
            <a:fld id="{14D037FE-6AAB-40E2-B22C-B40B6A6A50A4}" type="datetimeFigureOut">
              <a:rPr lang="en-GB"/>
              <a:pPr>
                <a:defRPr/>
              </a:pPr>
              <a:t>27/11/2022</a:t>
            </a:fld>
            <a:endParaRPr lang="en-GB"/>
          </a:p>
        </p:txBody>
      </p:sp>
      <p:sp>
        <p:nvSpPr>
          <p:cNvPr id="4" name="Footer Placeholder 2">
            <a:extLst>
              <a:ext uri="{FF2B5EF4-FFF2-40B4-BE49-F238E27FC236}">
                <a16:creationId xmlns:a16="http://schemas.microsoft.com/office/drawing/2014/main" id="{53B9ACC2-1845-42BA-8B24-8B27C321AA8B}"/>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22">
            <a:extLst>
              <a:ext uri="{FF2B5EF4-FFF2-40B4-BE49-F238E27FC236}">
                <a16:creationId xmlns:a16="http://schemas.microsoft.com/office/drawing/2014/main" id="{CA3C4C3F-4607-4DF5-B9D5-108863E01062}"/>
              </a:ext>
            </a:extLst>
          </p:cNvPr>
          <p:cNvSpPr>
            <a:spLocks noGrp="1"/>
          </p:cNvSpPr>
          <p:nvPr>
            <p:ph type="sldNum" sz="quarter" idx="12"/>
          </p:nvPr>
        </p:nvSpPr>
        <p:spPr/>
        <p:txBody>
          <a:bodyPr/>
          <a:lstStyle>
            <a:lvl1pPr>
              <a:defRPr/>
            </a:lvl1pPr>
          </a:lstStyle>
          <a:p>
            <a:pPr>
              <a:defRPr/>
            </a:pPr>
            <a:fld id="{320FB458-5FB4-46A2-A43D-080548770F3C}" type="slidenum">
              <a:rPr lang="en-GB" altLang="en-US"/>
              <a:pPr>
                <a:defRPr/>
              </a:pPr>
              <a:t>‹#›</a:t>
            </a:fld>
            <a:endParaRPr lang="en-GB" altLang="en-US"/>
          </a:p>
        </p:txBody>
      </p:sp>
    </p:spTree>
    <p:extLst>
      <p:ext uri="{BB962C8B-B14F-4D97-AF65-F5344CB8AC3E}">
        <p14:creationId xmlns:p14="http://schemas.microsoft.com/office/powerpoint/2010/main" val="34149994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B59116B7-3D68-447E-AAFA-39F81AF4192D}"/>
              </a:ext>
            </a:extLst>
          </p:cNvPr>
          <p:cNvSpPr>
            <a:spLocks noGrp="1"/>
          </p:cNvSpPr>
          <p:nvPr>
            <p:ph type="dt" sz="half" idx="10"/>
          </p:nvPr>
        </p:nvSpPr>
        <p:spPr/>
        <p:txBody>
          <a:bodyPr/>
          <a:lstStyle>
            <a:lvl1pPr>
              <a:defRPr/>
            </a:lvl1pPr>
          </a:lstStyle>
          <a:p>
            <a:pPr>
              <a:defRPr/>
            </a:pPr>
            <a:fld id="{1AB054BB-D2DA-4785-985E-60A63979A45D}" type="datetimeFigureOut">
              <a:rPr lang="en-GB"/>
              <a:pPr>
                <a:defRPr/>
              </a:pPr>
              <a:t>27/11/2022</a:t>
            </a:fld>
            <a:endParaRPr lang="en-GB"/>
          </a:p>
        </p:txBody>
      </p:sp>
      <p:sp>
        <p:nvSpPr>
          <p:cNvPr id="3" name="Footer Placeholder 2">
            <a:extLst>
              <a:ext uri="{FF2B5EF4-FFF2-40B4-BE49-F238E27FC236}">
                <a16:creationId xmlns:a16="http://schemas.microsoft.com/office/drawing/2014/main" id="{E97AA0D9-809F-4E43-94B6-390C5B474D37}"/>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22">
            <a:extLst>
              <a:ext uri="{FF2B5EF4-FFF2-40B4-BE49-F238E27FC236}">
                <a16:creationId xmlns:a16="http://schemas.microsoft.com/office/drawing/2014/main" id="{BE0F0ED9-4441-4FB6-B6C9-AA28C6A5621A}"/>
              </a:ext>
            </a:extLst>
          </p:cNvPr>
          <p:cNvSpPr>
            <a:spLocks noGrp="1"/>
          </p:cNvSpPr>
          <p:nvPr>
            <p:ph type="sldNum" sz="quarter" idx="12"/>
          </p:nvPr>
        </p:nvSpPr>
        <p:spPr/>
        <p:txBody>
          <a:bodyPr/>
          <a:lstStyle>
            <a:lvl1pPr>
              <a:defRPr/>
            </a:lvl1pPr>
          </a:lstStyle>
          <a:p>
            <a:pPr>
              <a:defRPr/>
            </a:pPr>
            <a:fld id="{A24FCA44-67AD-4041-8641-855C6A9E4E18}" type="slidenum">
              <a:rPr lang="en-GB" altLang="en-US"/>
              <a:pPr>
                <a:defRPr/>
              </a:pPr>
              <a:t>‹#›</a:t>
            </a:fld>
            <a:endParaRPr lang="en-GB" altLang="en-US"/>
          </a:p>
        </p:txBody>
      </p:sp>
    </p:spTree>
    <p:extLst>
      <p:ext uri="{BB962C8B-B14F-4D97-AF65-F5344CB8AC3E}">
        <p14:creationId xmlns:p14="http://schemas.microsoft.com/office/powerpoint/2010/main" val="19482158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14_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89A7B64D-E118-4ACA-A7D2-28CD293FEE4C}"/>
              </a:ext>
            </a:extLst>
          </p:cNvPr>
          <p:cNvSpPr>
            <a:spLocks noGrp="1"/>
          </p:cNvSpPr>
          <p:nvPr>
            <p:ph type="dt" sz="half" idx="10"/>
          </p:nvPr>
        </p:nvSpPr>
        <p:spPr/>
        <p:txBody>
          <a:bodyPr/>
          <a:lstStyle>
            <a:lvl1pPr>
              <a:defRPr/>
            </a:lvl1pPr>
          </a:lstStyle>
          <a:p>
            <a:pPr>
              <a:defRPr/>
            </a:pPr>
            <a:fld id="{2784B0BB-984E-427D-ACEF-C6AEA54EC8E6}" type="datetimeFigureOut">
              <a:rPr lang="en-GB"/>
              <a:pPr>
                <a:defRPr/>
              </a:pPr>
              <a:t>27/11/2022</a:t>
            </a:fld>
            <a:endParaRPr lang="en-GB"/>
          </a:p>
        </p:txBody>
      </p:sp>
      <p:sp>
        <p:nvSpPr>
          <p:cNvPr id="3" name="Footer Placeholder 2">
            <a:extLst>
              <a:ext uri="{FF2B5EF4-FFF2-40B4-BE49-F238E27FC236}">
                <a16:creationId xmlns:a16="http://schemas.microsoft.com/office/drawing/2014/main" id="{61B18AD8-17E0-4870-ACA5-632B14DCE3DB}"/>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22">
            <a:extLst>
              <a:ext uri="{FF2B5EF4-FFF2-40B4-BE49-F238E27FC236}">
                <a16:creationId xmlns:a16="http://schemas.microsoft.com/office/drawing/2014/main" id="{C8A9FFAD-CD2A-4BF9-9BF3-2E66DBA2CA56}"/>
              </a:ext>
            </a:extLst>
          </p:cNvPr>
          <p:cNvSpPr>
            <a:spLocks noGrp="1"/>
          </p:cNvSpPr>
          <p:nvPr>
            <p:ph type="sldNum" sz="quarter" idx="12"/>
          </p:nvPr>
        </p:nvSpPr>
        <p:spPr/>
        <p:txBody>
          <a:bodyPr/>
          <a:lstStyle>
            <a:lvl1pPr>
              <a:defRPr/>
            </a:lvl1pPr>
          </a:lstStyle>
          <a:p>
            <a:pPr>
              <a:defRPr/>
            </a:pPr>
            <a:fld id="{4EA2637A-3B6E-48AA-940A-5ABA16597F51}" type="slidenum">
              <a:rPr lang="en-GB" altLang="en-US"/>
              <a:pPr>
                <a:defRPr/>
              </a:pPr>
              <a:t>‹#›</a:t>
            </a:fld>
            <a:endParaRPr lang="en-GB" altLang="en-US"/>
          </a:p>
        </p:txBody>
      </p:sp>
    </p:spTree>
    <p:extLst>
      <p:ext uri="{BB962C8B-B14F-4D97-AF65-F5344CB8AC3E}">
        <p14:creationId xmlns:p14="http://schemas.microsoft.com/office/powerpoint/2010/main" val="36291743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13_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FF731359-BEC2-4F57-B6A6-299AD23B9A39}"/>
              </a:ext>
            </a:extLst>
          </p:cNvPr>
          <p:cNvSpPr>
            <a:spLocks noGrp="1"/>
          </p:cNvSpPr>
          <p:nvPr>
            <p:ph type="dt" sz="half" idx="10"/>
          </p:nvPr>
        </p:nvSpPr>
        <p:spPr/>
        <p:txBody>
          <a:bodyPr/>
          <a:lstStyle>
            <a:lvl1pPr>
              <a:defRPr/>
            </a:lvl1pPr>
          </a:lstStyle>
          <a:p>
            <a:pPr>
              <a:defRPr/>
            </a:pPr>
            <a:fld id="{F1E27891-0357-4243-851F-52E37BFACA75}" type="datetimeFigureOut">
              <a:rPr lang="en-GB"/>
              <a:pPr>
                <a:defRPr/>
              </a:pPr>
              <a:t>27/11/2022</a:t>
            </a:fld>
            <a:endParaRPr lang="en-GB"/>
          </a:p>
        </p:txBody>
      </p:sp>
      <p:sp>
        <p:nvSpPr>
          <p:cNvPr id="3" name="Footer Placeholder 2">
            <a:extLst>
              <a:ext uri="{FF2B5EF4-FFF2-40B4-BE49-F238E27FC236}">
                <a16:creationId xmlns:a16="http://schemas.microsoft.com/office/drawing/2014/main" id="{53DBC42C-9E85-444D-8E33-58B8EFA2B157}"/>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22">
            <a:extLst>
              <a:ext uri="{FF2B5EF4-FFF2-40B4-BE49-F238E27FC236}">
                <a16:creationId xmlns:a16="http://schemas.microsoft.com/office/drawing/2014/main" id="{E2042E5B-255A-4B5B-93BB-165AF593A100}"/>
              </a:ext>
            </a:extLst>
          </p:cNvPr>
          <p:cNvSpPr>
            <a:spLocks noGrp="1"/>
          </p:cNvSpPr>
          <p:nvPr>
            <p:ph type="sldNum" sz="quarter" idx="12"/>
          </p:nvPr>
        </p:nvSpPr>
        <p:spPr/>
        <p:txBody>
          <a:bodyPr/>
          <a:lstStyle>
            <a:lvl1pPr>
              <a:defRPr/>
            </a:lvl1pPr>
          </a:lstStyle>
          <a:p>
            <a:pPr>
              <a:defRPr/>
            </a:pPr>
            <a:fld id="{10C3959F-A8F7-45F9-8BCF-15A4B178AAF5}" type="slidenum">
              <a:rPr lang="en-GB" altLang="en-US"/>
              <a:pPr>
                <a:defRPr/>
              </a:pPr>
              <a:t>‹#›</a:t>
            </a:fld>
            <a:endParaRPr lang="en-GB" altLang="en-US"/>
          </a:p>
        </p:txBody>
      </p:sp>
    </p:spTree>
    <p:extLst>
      <p:ext uri="{BB962C8B-B14F-4D97-AF65-F5344CB8AC3E}">
        <p14:creationId xmlns:p14="http://schemas.microsoft.com/office/powerpoint/2010/main" val="18437438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12_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F561F899-BBD3-4167-816A-74F3B2AAC58C}"/>
              </a:ext>
            </a:extLst>
          </p:cNvPr>
          <p:cNvSpPr>
            <a:spLocks noGrp="1"/>
          </p:cNvSpPr>
          <p:nvPr>
            <p:ph type="dt" sz="half" idx="10"/>
          </p:nvPr>
        </p:nvSpPr>
        <p:spPr/>
        <p:txBody>
          <a:bodyPr/>
          <a:lstStyle>
            <a:lvl1pPr>
              <a:defRPr/>
            </a:lvl1pPr>
          </a:lstStyle>
          <a:p>
            <a:pPr>
              <a:defRPr/>
            </a:pPr>
            <a:fld id="{C278F970-CD67-488B-8344-8D70A3668F02}" type="datetimeFigureOut">
              <a:rPr lang="en-GB"/>
              <a:pPr>
                <a:defRPr/>
              </a:pPr>
              <a:t>27/11/2022</a:t>
            </a:fld>
            <a:endParaRPr lang="en-GB"/>
          </a:p>
        </p:txBody>
      </p:sp>
      <p:sp>
        <p:nvSpPr>
          <p:cNvPr id="3" name="Footer Placeholder 2">
            <a:extLst>
              <a:ext uri="{FF2B5EF4-FFF2-40B4-BE49-F238E27FC236}">
                <a16:creationId xmlns:a16="http://schemas.microsoft.com/office/drawing/2014/main" id="{416799B2-5B91-42F5-9058-4034ABC93319}"/>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22">
            <a:extLst>
              <a:ext uri="{FF2B5EF4-FFF2-40B4-BE49-F238E27FC236}">
                <a16:creationId xmlns:a16="http://schemas.microsoft.com/office/drawing/2014/main" id="{1DBAF995-58FC-435F-9532-9DD00C62F899}"/>
              </a:ext>
            </a:extLst>
          </p:cNvPr>
          <p:cNvSpPr>
            <a:spLocks noGrp="1"/>
          </p:cNvSpPr>
          <p:nvPr>
            <p:ph type="sldNum" sz="quarter" idx="12"/>
          </p:nvPr>
        </p:nvSpPr>
        <p:spPr/>
        <p:txBody>
          <a:bodyPr/>
          <a:lstStyle>
            <a:lvl1pPr>
              <a:defRPr/>
            </a:lvl1pPr>
          </a:lstStyle>
          <a:p>
            <a:pPr>
              <a:defRPr/>
            </a:pPr>
            <a:fld id="{EB780071-38A6-4622-9468-F2128FC31A32}" type="slidenum">
              <a:rPr lang="en-GB" altLang="en-US"/>
              <a:pPr>
                <a:defRPr/>
              </a:pPr>
              <a:t>‹#›</a:t>
            </a:fld>
            <a:endParaRPr lang="en-GB" altLang="en-US"/>
          </a:p>
        </p:txBody>
      </p:sp>
    </p:spTree>
    <p:extLst>
      <p:ext uri="{BB962C8B-B14F-4D97-AF65-F5344CB8AC3E}">
        <p14:creationId xmlns:p14="http://schemas.microsoft.com/office/powerpoint/2010/main" val="40919180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11_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7AD8990A-5F2B-4B60-9073-6B92A9E08261}"/>
              </a:ext>
            </a:extLst>
          </p:cNvPr>
          <p:cNvSpPr>
            <a:spLocks noGrp="1"/>
          </p:cNvSpPr>
          <p:nvPr>
            <p:ph type="dt" sz="half" idx="10"/>
          </p:nvPr>
        </p:nvSpPr>
        <p:spPr/>
        <p:txBody>
          <a:bodyPr/>
          <a:lstStyle>
            <a:lvl1pPr>
              <a:defRPr/>
            </a:lvl1pPr>
          </a:lstStyle>
          <a:p>
            <a:pPr>
              <a:defRPr/>
            </a:pPr>
            <a:fld id="{F6EBB177-D4FB-498C-8F2C-D68C6C84CB61}" type="datetimeFigureOut">
              <a:rPr lang="en-GB"/>
              <a:pPr>
                <a:defRPr/>
              </a:pPr>
              <a:t>27/11/2022</a:t>
            </a:fld>
            <a:endParaRPr lang="en-GB"/>
          </a:p>
        </p:txBody>
      </p:sp>
      <p:sp>
        <p:nvSpPr>
          <p:cNvPr id="3" name="Footer Placeholder 2">
            <a:extLst>
              <a:ext uri="{FF2B5EF4-FFF2-40B4-BE49-F238E27FC236}">
                <a16:creationId xmlns:a16="http://schemas.microsoft.com/office/drawing/2014/main" id="{2FC6BFCC-31A7-4B3E-B388-F5EAF63CC01C}"/>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22">
            <a:extLst>
              <a:ext uri="{FF2B5EF4-FFF2-40B4-BE49-F238E27FC236}">
                <a16:creationId xmlns:a16="http://schemas.microsoft.com/office/drawing/2014/main" id="{BD7126A9-220E-4D58-9460-43F0EE343F44}"/>
              </a:ext>
            </a:extLst>
          </p:cNvPr>
          <p:cNvSpPr>
            <a:spLocks noGrp="1"/>
          </p:cNvSpPr>
          <p:nvPr>
            <p:ph type="sldNum" sz="quarter" idx="12"/>
          </p:nvPr>
        </p:nvSpPr>
        <p:spPr/>
        <p:txBody>
          <a:bodyPr/>
          <a:lstStyle>
            <a:lvl1pPr>
              <a:defRPr/>
            </a:lvl1pPr>
          </a:lstStyle>
          <a:p>
            <a:pPr>
              <a:defRPr/>
            </a:pPr>
            <a:fld id="{2E1F391B-0C40-47C1-B71F-D04225A97A8C}" type="slidenum">
              <a:rPr lang="en-GB" altLang="en-US"/>
              <a:pPr>
                <a:defRPr/>
              </a:pPr>
              <a:t>‹#›</a:t>
            </a:fld>
            <a:endParaRPr lang="en-GB" altLang="en-US"/>
          </a:p>
        </p:txBody>
      </p:sp>
    </p:spTree>
    <p:extLst>
      <p:ext uri="{BB962C8B-B14F-4D97-AF65-F5344CB8AC3E}">
        <p14:creationId xmlns:p14="http://schemas.microsoft.com/office/powerpoint/2010/main" val="2874119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10_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6EBACBE0-B1D1-4D5F-81A1-8F6522E8E531}"/>
              </a:ext>
            </a:extLst>
          </p:cNvPr>
          <p:cNvSpPr>
            <a:spLocks noGrp="1"/>
          </p:cNvSpPr>
          <p:nvPr>
            <p:ph type="dt" sz="half" idx="10"/>
          </p:nvPr>
        </p:nvSpPr>
        <p:spPr/>
        <p:txBody>
          <a:bodyPr/>
          <a:lstStyle>
            <a:lvl1pPr>
              <a:defRPr/>
            </a:lvl1pPr>
          </a:lstStyle>
          <a:p>
            <a:pPr>
              <a:defRPr/>
            </a:pPr>
            <a:fld id="{7B4E0933-0004-4F16-A0A7-2CA92F13BF54}" type="datetimeFigureOut">
              <a:rPr lang="en-GB"/>
              <a:pPr>
                <a:defRPr/>
              </a:pPr>
              <a:t>27/11/2022</a:t>
            </a:fld>
            <a:endParaRPr lang="en-GB"/>
          </a:p>
        </p:txBody>
      </p:sp>
      <p:sp>
        <p:nvSpPr>
          <p:cNvPr id="3" name="Footer Placeholder 2">
            <a:extLst>
              <a:ext uri="{FF2B5EF4-FFF2-40B4-BE49-F238E27FC236}">
                <a16:creationId xmlns:a16="http://schemas.microsoft.com/office/drawing/2014/main" id="{4AF31F01-CC3C-4840-B7A1-84A116BA9A42}"/>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22">
            <a:extLst>
              <a:ext uri="{FF2B5EF4-FFF2-40B4-BE49-F238E27FC236}">
                <a16:creationId xmlns:a16="http://schemas.microsoft.com/office/drawing/2014/main" id="{BDBD15B6-423A-44C7-9B8E-842A08EEA840}"/>
              </a:ext>
            </a:extLst>
          </p:cNvPr>
          <p:cNvSpPr>
            <a:spLocks noGrp="1"/>
          </p:cNvSpPr>
          <p:nvPr>
            <p:ph type="sldNum" sz="quarter" idx="12"/>
          </p:nvPr>
        </p:nvSpPr>
        <p:spPr/>
        <p:txBody>
          <a:bodyPr/>
          <a:lstStyle>
            <a:lvl1pPr>
              <a:defRPr/>
            </a:lvl1pPr>
          </a:lstStyle>
          <a:p>
            <a:pPr>
              <a:defRPr/>
            </a:pPr>
            <a:fld id="{E1814AD7-E7AE-44C6-87AA-24D8E559BB15}" type="slidenum">
              <a:rPr lang="en-GB" altLang="en-US"/>
              <a:pPr>
                <a:defRPr/>
              </a:pPr>
              <a:t>‹#›</a:t>
            </a:fld>
            <a:endParaRPr lang="en-GB" altLang="en-US"/>
          </a:p>
        </p:txBody>
      </p:sp>
    </p:spTree>
    <p:extLst>
      <p:ext uri="{BB962C8B-B14F-4D97-AF65-F5344CB8AC3E}">
        <p14:creationId xmlns:p14="http://schemas.microsoft.com/office/powerpoint/2010/main" val="2863111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2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ED06BB-6540-42D5-A917-8A5C9B17F60A}"/>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77051392-0762-4FB6-B794-F0A5991E37B9}"/>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73E745E5-4773-4CF0-8ECD-7A65DE7BF736}"/>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92EA5BB8-1505-449C-A988-A27FBD1B1679}"/>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153900F3-1A01-4A1B-8E9F-073081FA13A7}"/>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D1F09BDC-0BC3-4A86-BB17-5B5B63AB4FEF}"/>
              </a:ext>
            </a:extLst>
          </p:cNvPr>
          <p:cNvSpPr>
            <a:spLocks noGrp="1"/>
          </p:cNvSpPr>
          <p:nvPr>
            <p:ph type="dt" sz="half" idx="10"/>
          </p:nvPr>
        </p:nvSpPr>
        <p:spPr/>
        <p:txBody>
          <a:bodyPr/>
          <a:lstStyle>
            <a:lvl1pPr>
              <a:defRPr/>
            </a:lvl1pPr>
          </a:lstStyle>
          <a:p>
            <a:pPr>
              <a:defRPr/>
            </a:pPr>
            <a:fld id="{B5D3CD80-CF7C-4883-9837-DB26C2405A3A}" type="datetimeFigureOut">
              <a:rPr lang="en-GB"/>
              <a:pPr>
                <a:defRPr/>
              </a:pPr>
              <a:t>27/11/2022</a:t>
            </a:fld>
            <a:endParaRPr lang="en-GB"/>
          </a:p>
        </p:txBody>
      </p:sp>
      <p:sp>
        <p:nvSpPr>
          <p:cNvPr id="12" name="Footer Placeholder 16">
            <a:extLst>
              <a:ext uri="{FF2B5EF4-FFF2-40B4-BE49-F238E27FC236}">
                <a16:creationId xmlns:a16="http://schemas.microsoft.com/office/drawing/2014/main" id="{C611F535-E20B-4BF5-BFF2-B98BF566BFB6}"/>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DE6FE327-FFC4-4C08-B517-63537CE380E3}"/>
              </a:ext>
            </a:extLst>
          </p:cNvPr>
          <p:cNvSpPr>
            <a:spLocks noGrp="1"/>
          </p:cNvSpPr>
          <p:nvPr>
            <p:ph type="sldNum" sz="quarter" idx="12"/>
          </p:nvPr>
        </p:nvSpPr>
        <p:spPr/>
        <p:txBody>
          <a:bodyPr/>
          <a:lstStyle>
            <a:lvl1pPr>
              <a:defRPr/>
            </a:lvl1pPr>
          </a:lstStyle>
          <a:p>
            <a:pPr>
              <a:defRPr/>
            </a:pPr>
            <a:fld id="{34F13109-D99C-4A09-890A-C31FAAADFB34}" type="slidenum">
              <a:rPr lang="en-GB" altLang="en-US"/>
              <a:pPr>
                <a:defRPr/>
              </a:pPr>
              <a:t>‹#›</a:t>
            </a:fld>
            <a:endParaRPr lang="en-GB" altLang="en-US"/>
          </a:p>
        </p:txBody>
      </p:sp>
    </p:spTree>
    <p:extLst>
      <p:ext uri="{BB962C8B-B14F-4D97-AF65-F5344CB8AC3E}">
        <p14:creationId xmlns:p14="http://schemas.microsoft.com/office/powerpoint/2010/main" val="3532794568"/>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9_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89911344-47DE-46FE-A9C2-DBED59CCC178}"/>
              </a:ext>
            </a:extLst>
          </p:cNvPr>
          <p:cNvSpPr>
            <a:spLocks noGrp="1"/>
          </p:cNvSpPr>
          <p:nvPr>
            <p:ph type="dt" sz="half" idx="10"/>
          </p:nvPr>
        </p:nvSpPr>
        <p:spPr/>
        <p:txBody>
          <a:bodyPr/>
          <a:lstStyle>
            <a:lvl1pPr>
              <a:defRPr/>
            </a:lvl1pPr>
          </a:lstStyle>
          <a:p>
            <a:pPr>
              <a:defRPr/>
            </a:pPr>
            <a:fld id="{C2A2D239-41C2-4C3E-86D7-0549ABAC925C}" type="datetimeFigureOut">
              <a:rPr lang="en-GB"/>
              <a:pPr>
                <a:defRPr/>
              </a:pPr>
              <a:t>27/11/2022</a:t>
            </a:fld>
            <a:endParaRPr lang="en-GB"/>
          </a:p>
        </p:txBody>
      </p:sp>
      <p:sp>
        <p:nvSpPr>
          <p:cNvPr id="3" name="Footer Placeholder 2">
            <a:extLst>
              <a:ext uri="{FF2B5EF4-FFF2-40B4-BE49-F238E27FC236}">
                <a16:creationId xmlns:a16="http://schemas.microsoft.com/office/drawing/2014/main" id="{0DFC5E2D-822A-49D4-B22B-AEFE01086CC4}"/>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22">
            <a:extLst>
              <a:ext uri="{FF2B5EF4-FFF2-40B4-BE49-F238E27FC236}">
                <a16:creationId xmlns:a16="http://schemas.microsoft.com/office/drawing/2014/main" id="{06596347-B709-426C-9E27-8974ADDB2A0F}"/>
              </a:ext>
            </a:extLst>
          </p:cNvPr>
          <p:cNvSpPr>
            <a:spLocks noGrp="1"/>
          </p:cNvSpPr>
          <p:nvPr>
            <p:ph type="sldNum" sz="quarter" idx="12"/>
          </p:nvPr>
        </p:nvSpPr>
        <p:spPr/>
        <p:txBody>
          <a:bodyPr/>
          <a:lstStyle>
            <a:lvl1pPr>
              <a:defRPr/>
            </a:lvl1pPr>
          </a:lstStyle>
          <a:p>
            <a:pPr>
              <a:defRPr/>
            </a:pPr>
            <a:fld id="{C7F1F211-3A55-4DDE-9785-4D63C55E6F67}" type="slidenum">
              <a:rPr lang="en-GB" altLang="en-US"/>
              <a:pPr>
                <a:defRPr/>
              </a:pPr>
              <a:t>‹#›</a:t>
            </a:fld>
            <a:endParaRPr lang="en-GB" altLang="en-US"/>
          </a:p>
        </p:txBody>
      </p:sp>
    </p:spTree>
    <p:extLst>
      <p:ext uri="{BB962C8B-B14F-4D97-AF65-F5344CB8AC3E}">
        <p14:creationId xmlns:p14="http://schemas.microsoft.com/office/powerpoint/2010/main" val="37088558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reserve="1">
  <p:cSld name="8_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1C0810E7-A520-4FA4-AE11-D76B16DF0AB6}"/>
              </a:ext>
            </a:extLst>
          </p:cNvPr>
          <p:cNvSpPr>
            <a:spLocks noGrp="1"/>
          </p:cNvSpPr>
          <p:nvPr>
            <p:ph type="dt" sz="half" idx="10"/>
          </p:nvPr>
        </p:nvSpPr>
        <p:spPr/>
        <p:txBody>
          <a:bodyPr/>
          <a:lstStyle>
            <a:lvl1pPr>
              <a:defRPr/>
            </a:lvl1pPr>
          </a:lstStyle>
          <a:p>
            <a:pPr>
              <a:defRPr/>
            </a:pPr>
            <a:fld id="{EF3A64A6-F7E2-4209-AD29-8E7870EF5D02}" type="datetimeFigureOut">
              <a:rPr lang="en-GB"/>
              <a:pPr>
                <a:defRPr/>
              </a:pPr>
              <a:t>27/11/2022</a:t>
            </a:fld>
            <a:endParaRPr lang="en-GB"/>
          </a:p>
        </p:txBody>
      </p:sp>
      <p:sp>
        <p:nvSpPr>
          <p:cNvPr id="3" name="Footer Placeholder 2">
            <a:extLst>
              <a:ext uri="{FF2B5EF4-FFF2-40B4-BE49-F238E27FC236}">
                <a16:creationId xmlns:a16="http://schemas.microsoft.com/office/drawing/2014/main" id="{C3E141A5-F392-429B-8A75-B213BFF5B827}"/>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22">
            <a:extLst>
              <a:ext uri="{FF2B5EF4-FFF2-40B4-BE49-F238E27FC236}">
                <a16:creationId xmlns:a16="http://schemas.microsoft.com/office/drawing/2014/main" id="{1DBA9F6A-4D2C-4DCF-9294-6A78D36014F1}"/>
              </a:ext>
            </a:extLst>
          </p:cNvPr>
          <p:cNvSpPr>
            <a:spLocks noGrp="1"/>
          </p:cNvSpPr>
          <p:nvPr>
            <p:ph type="sldNum" sz="quarter" idx="12"/>
          </p:nvPr>
        </p:nvSpPr>
        <p:spPr/>
        <p:txBody>
          <a:bodyPr/>
          <a:lstStyle>
            <a:lvl1pPr>
              <a:defRPr/>
            </a:lvl1pPr>
          </a:lstStyle>
          <a:p>
            <a:pPr>
              <a:defRPr/>
            </a:pPr>
            <a:fld id="{63E20418-D850-48A5-91E3-A91AED75CDFD}" type="slidenum">
              <a:rPr lang="en-GB" altLang="en-US"/>
              <a:pPr>
                <a:defRPr/>
              </a:pPr>
              <a:t>‹#›</a:t>
            </a:fld>
            <a:endParaRPr lang="en-GB" altLang="en-US"/>
          </a:p>
        </p:txBody>
      </p:sp>
    </p:spTree>
    <p:extLst>
      <p:ext uri="{BB962C8B-B14F-4D97-AF65-F5344CB8AC3E}">
        <p14:creationId xmlns:p14="http://schemas.microsoft.com/office/powerpoint/2010/main" val="10831470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7_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66844A1C-A318-4CD7-BF4F-1DA60333F034}"/>
              </a:ext>
            </a:extLst>
          </p:cNvPr>
          <p:cNvSpPr>
            <a:spLocks noGrp="1"/>
          </p:cNvSpPr>
          <p:nvPr>
            <p:ph type="dt" sz="half" idx="10"/>
          </p:nvPr>
        </p:nvSpPr>
        <p:spPr/>
        <p:txBody>
          <a:bodyPr/>
          <a:lstStyle>
            <a:lvl1pPr>
              <a:defRPr/>
            </a:lvl1pPr>
          </a:lstStyle>
          <a:p>
            <a:pPr>
              <a:defRPr/>
            </a:pPr>
            <a:fld id="{F3447E63-1F0F-4F40-AE24-80019EBDB438}" type="datetimeFigureOut">
              <a:rPr lang="en-GB"/>
              <a:pPr>
                <a:defRPr/>
              </a:pPr>
              <a:t>27/11/2022</a:t>
            </a:fld>
            <a:endParaRPr lang="en-GB"/>
          </a:p>
        </p:txBody>
      </p:sp>
      <p:sp>
        <p:nvSpPr>
          <p:cNvPr id="3" name="Footer Placeholder 2">
            <a:extLst>
              <a:ext uri="{FF2B5EF4-FFF2-40B4-BE49-F238E27FC236}">
                <a16:creationId xmlns:a16="http://schemas.microsoft.com/office/drawing/2014/main" id="{B86D69E3-6EC8-429B-9754-40DA26AA739F}"/>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22">
            <a:extLst>
              <a:ext uri="{FF2B5EF4-FFF2-40B4-BE49-F238E27FC236}">
                <a16:creationId xmlns:a16="http://schemas.microsoft.com/office/drawing/2014/main" id="{E722CE45-DF2C-4D51-BA4A-8ADF2AE27F02}"/>
              </a:ext>
            </a:extLst>
          </p:cNvPr>
          <p:cNvSpPr>
            <a:spLocks noGrp="1"/>
          </p:cNvSpPr>
          <p:nvPr>
            <p:ph type="sldNum" sz="quarter" idx="12"/>
          </p:nvPr>
        </p:nvSpPr>
        <p:spPr/>
        <p:txBody>
          <a:bodyPr/>
          <a:lstStyle>
            <a:lvl1pPr>
              <a:defRPr/>
            </a:lvl1pPr>
          </a:lstStyle>
          <a:p>
            <a:pPr>
              <a:defRPr/>
            </a:pPr>
            <a:fld id="{84607F2D-0372-4BB4-BC76-9A904FC91920}" type="slidenum">
              <a:rPr lang="en-GB" altLang="en-US"/>
              <a:pPr>
                <a:defRPr/>
              </a:pPr>
              <a:t>‹#›</a:t>
            </a:fld>
            <a:endParaRPr lang="en-GB" altLang="en-US"/>
          </a:p>
        </p:txBody>
      </p:sp>
    </p:spTree>
    <p:extLst>
      <p:ext uri="{BB962C8B-B14F-4D97-AF65-F5344CB8AC3E}">
        <p14:creationId xmlns:p14="http://schemas.microsoft.com/office/powerpoint/2010/main" val="6372605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6_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0FF8E968-FD5D-4195-85CF-54F2589C6C5C}"/>
              </a:ext>
            </a:extLst>
          </p:cNvPr>
          <p:cNvSpPr>
            <a:spLocks noGrp="1"/>
          </p:cNvSpPr>
          <p:nvPr>
            <p:ph type="dt" sz="half" idx="10"/>
          </p:nvPr>
        </p:nvSpPr>
        <p:spPr/>
        <p:txBody>
          <a:bodyPr/>
          <a:lstStyle>
            <a:lvl1pPr>
              <a:defRPr/>
            </a:lvl1pPr>
          </a:lstStyle>
          <a:p>
            <a:pPr>
              <a:defRPr/>
            </a:pPr>
            <a:fld id="{D43BC934-175C-4660-98FA-65D6873EEF31}" type="datetimeFigureOut">
              <a:rPr lang="en-GB"/>
              <a:pPr>
                <a:defRPr/>
              </a:pPr>
              <a:t>27/11/2022</a:t>
            </a:fld>
            <a:endParaRPr lang="en-GB"/>
          </a:p>
        </p:txBody>
      </p:sp>
      <p:sp>
        <p:nvSpPr>
          <p:cNvPr id="3" name="Footer Placeholder 2">
            <a:extLst>
              <a:ext uri="{FF2B5EF4-FFF2-40B4-BE49-F238E27FC236}">
                <a16:creationId xmlns:a16="http://schemas.microsoft.com/office/drawing/2014/main" id="{7583F4CC-8642-405B-A1EC-0129855F36AA}"/>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22">
            <a:extLst>
              <a:ext uri="{FF2B5EF4-FFF2-40B4-BE49-F238E27FC236}">
                <a16:creationId xmlns:a16="http://schemas.microsoft.com/office/drawing/2014/main" id="{F9DA952D-CB89-4A95-9BF5-5A017F85910D}"/>
              </a:ext>
            </a:extLst>
          </p:cNvPr>
          <p:cNvSpPr>
            <a:spLocks noGrp="1"/>
          </p:cNvSpPr>
          <p:nvPr>
            <p:ph type="sldNum" sz="quarter" idx="12"/>
          </p:nvPr>
        </p:nvSpPr>
        <p:spPr/>
        <p:txBody>
          <a:bodyPr/>
          <a:lstStyle>
            <a:lvl1pPr>
              <a:defRPr/>
            </a:lvl1pPr>
          </a:lstStyle>
          <a:p>
            <a:pPr>
              <a:defRPr/>
            </a:pPr>
            <a:fld id="{1B938B1A-BA35-4F2D-BC18-0440CDE819C7}" type="slidenum">
              <a:rPr lang="en-GB" altLang="en-US"/>
              <a:pPr>
                <a:defRPr/>
              </a:pPr>
              <a:t>‹#›</a:t>
            </a:fld>
            <a:endParaRPr lang="en-GB" altLang="en-US"/>
          </a:p>
        </p:txBody>
      </p:sp>
    </p:spTree>
    <p:extLst>
      <p:ext uri="{BB962C8B-B14F-4D97-AF65-F5344CB8AC3E}">
        <p14:creationId xmlns:p14="http://schemas.microsoft.com/office/powerpoint/2010/main" val="29375637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5_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565A037D-F24D-4479-B1A2-3FCE6E26C796}"/>
              </a:ext>
            </a:extLst>
          </p:cNvPr>
          <p:cNvSpPr>
            <a:spLocks noGrp="1"/>
          </p:cNvSpPr>
          <p:nvPr>
            <p:ph type="dt" sz="half" idx="10"/>
          </p:nvPr>
        </p:nvSpPr>
        <p:spPr/>
        <p:txBody>
          <a:bodyPr/>
          <a:lstStyle>
            <a:lvl1pPr>
              <a:defRPr/>
            </a:lvl1pPr>
          </a:lstStyle>
          <a:p>
            <a:pPr>
              <a:defRPr/>
            </a:pPr>
            <a:fld id="{F2D7C1A0-EBB0-4792-B109-690710CDF6CF}" type="datetimeFigureOut">
              <a:rPr lang="en-GB"/>
              <a:pPr>
                <a:defRPr/>
              </a:pPr>
              <a:t>27/11/2022</a:t>
            </a:fld>
            <a:endParaRPr lang="en-GB"/>
          </a:p>
        </p:txBody>
      </p:sp>
      <p:sp>
        <p:nvSpPr>
          <p:cNvPr id="3" name="Footer Placeholder 2">
            <a:extLst>
              <a:ext uri="{FF2B5EF4-FFF2-40B4-BE49-F238E27FC236}">
                <a16:creationId xmlns:a16="http://schemas.microsoft.com/office/drawing/2014/main" id="{A657AEDF-99AE-42D5-BD60-1ACB5BD13DA9}"/>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22">
            <a:extLst>
              <a:ext uri="{FF2B5EF4-FFF2-40B4-BE49-F238E27FC236}">
                <a16:creationId xmlns:a16="http://schemas.microsoft.com/office/drawing/2014/main" id="{6FB95E71-0926-42D0-852A-FFD19928F999}"/>
              </a:ext>
            </a:extLst>
          </p:cNvPr>
          <p:cNvSpPr>
            <a:spLocks noGrp="1"/>
          </p:cNvSpPr>
          <p:nvPr>
            <p:ph type="sldNum" sz="quarter" idx="12"/>
          </p:nvPr>
        </p:nvSpPr>
        <p:spPr/>
        <p:txBody>
          <a:bodyPr/>
          <a:lstStyle>
            <a:lvl1pPr>
              <a:defRPr/>
            </a:lvl1pPr>
          </a:lstStyle>
          <a:p>
            <a:pPr>
              <a:defRPr/>
            </a:pPr>
            <a:fld id="{42E7C90A-7F61-46D7-ADDD-D1C27C754B39}" type="slidenum">
              <a:rPr lang="en-GB" altLang="en-US"/>
              <a:pPr>
                <a:defRPr/>
              </a:pPr>
              <a:t>‹#›</a:t>
            </a:fld>
            <a:endParaRPr lang="en-GB" altLang="en-US"/>
          </a:p>
        </p:txBody>
      </p:sp>
    </p:spTree>
    <p:extLst>
      <p:ext uri="{BB962C8B-B14F-4D97-AF65-F5344CB8AC3E}">
        <p14:creationId xmlns:p14="http://schemas.microsoft.com/office/powerpoint/2010/main" val="22726057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4_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F54F7CED-C372-493C-9063-3109C098B734}"/>
              </a:ext>
            </a:extLst>
          </p:cNvPr>
          <p:cNvSpPr>
            <a:spLocks noGrp="1"/>
          </p:cNvSpPr>
          <p:nvPr>
            <p:ph type="dt" sz="half" idx="10"/>
          </p:nvPr>
        </p:nvSpPr>
        <p:spPr/>
        <p:txBody>
          <a:bodyPr/>
          <a:lstStyle>
            <a:lvl1pPr>
              <a:defRPr/>
            </a:lvl1pPr>
          </a:lstStyle>
          <a:p>
            <a:pPr>
              <a:defRPr/>
            </a:pPr>
            <a:fld id="{FD9D427E-3702-4787-9C33-F5EED6AA1201}" type="datetimeFigureOut">
              <a:rPr lang="en-GB"/>
              <a:pPr>
                <a:defRPr/>
              </a:pPr>
              <a:t>27/11/2022</a:t>
            </a:fld>
            <a:endParaRPr lang="en-GB"/>
          </a:p>
        </p:txBody>
      </p:sp>
      <p:sp>
        <p:nvSpPr>
          <p:cNvPr id="3" name="Footer Placeholder 2">
            <a:extLst>
              <a:ext uri="{FF2B5EF4-FFF2-40B4-BE49-F238E27FC236}">
                <a16:creationId xmlns:a16="http://schemas.microsoft.com/office/drawing/2014/main" id="{7217BEAC-CC30-4147-B348-8AB68D87A09D}"/>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22">
            <a:extLst>
              <a:ext uri="{FF2B5EF4-FFF2-40B4-BE49-F238E27FC236}">
                <a16:creationId xmlns:a16="http://schemas.microsoft.com/office/drawing/2014/main" id="{0C833A22-6196-4407-8C03-4BE29E993504}"/>
              </a:ext>
            </a:extLst>
          </p:cNvPr>
          <p:cNvSpPr>
            <a:spLocks noGrp="1"/>
          </p:cNvSpPr>
          <p:nvPr>
            <p:ph type="sldNum" sz="quarter" idx="12"/>
          </p:nvPr>
        </p:nvSpPr>
        <p:spPr/>
        <p:txBody>
          <a:bodyPr/>
          <a:lstStyle>
            <a:lvl1pPr>
              <a:defRPr/>
            </a:lvl1pPr>
          </a:lstStyle>
          <a:p>
            <a:pPr>
              <a:defRPr/>
            </a:pPr>
            <a:fld id="{A29DB442-6CFD-424E-A9FE-081E722B3C73}" type="slidenum">
              <a:rPr lang="en-GB" altLang="en-US"/>
              <a:pPr>
                <a:defRPr/>
              </a:pPr>
              <a:t>‹#›</a:t>
            </a:fld>
            <a:endParaRPr lang="en-GB" altLang="en-US"/>
          </a:p>
        </p:txBody>
      </p:sp>
    </p:spTree>
    <p:extLst>
      <p:ext uri="{BB962C8B-B14F-4D97-AF65-F5344CB8AC3E}">
        <p14:creationId xmlns:p14="http://schemas.microsoft.com/office/powerpoint/2010/main" val="42767530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0372E949-8DF3-4434-8F5C-E1BCF529300A}"/>
              </a:ext>
            </a:extLst>
          </p:cNvPr>
          <p:cNvSpPr>
            <a:spLocks noGrp="1"/>
          </p:cNvSpPr>
          <p:nvPr>
            <p:ph type="dt" sz="half" idx="10"/>
          </p:nvPr>
        </p:nvSpPr>
        <p:spPr/>
        <p:txBody>
          <a:bodyPr/>
          <a:lstStyle>
            <a:lvl1pPr>
              <a:defRPr/>
            </a:lvl1pPr>
          </a:lstStyle>
          <a:p>
            <a:pPr>
              <a:defRPr/>
            </a:pPr>
            <a:fld id="{6FD428E7-89C0-4064-89FF-620DEF409E1E}" type="datetimeFigureOut">
              <a:rPr lang="en-GB"/>
              <a:pPr>
                <a:defRPr/>
              </a:pPr>
              <a:t>27/11/2022</a:t>
            </a:fld>
            <a:endParaRPr lang="en-GB"/>
          </a:p>
        </p:txBody>
      </p:sp>
      <p:sp>
        <p:nvSpPr>
          <p:cNvPr id="3" name="Footer Placeholder 2">
            <a:extLst>
              <a:ext uri="{FF2B5EF4-FFF2-40B4-BE49-F238E27FC236}">
                <a16:creationId xmlns:a16="http://schemas.microsoft.com/office/drawing/2014/main" id="{2386D65B-CD0C-4CA9-992A-605C8520D97F}"/>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22">
            <a:extLst>
              <a:ext uri="{FF2B5EF4-FFF2-40B4-BE49-F238E27FC236}">
                <a16:creationId xmlns:a16="http://schemas.microsoft.com/office/drawing/2014/main" id="{984CE535-9A3C-4BF7-8167-98EEE2A5DA9E}"/>
              </a:ext>
            </a:extLst>
          </p:cNvPr>
          <p:cNvSpPr>
            <a:spLocks noGrp="1"/>
          </p:cNvSpPr>
          <p:nvPr>
            <p:ph type="sldNum" sz="quarter" idx="12"/>
          </p:nvPr>
        </p:nvSpPr>
        <p:spPr/>
        <p:txBody>
          <a:bodyPr/>
          <a:lstStyle>
            <a:lvl1pPr>
              <a:defRPr/>
            </a:lvl1pPr>
          </a:lstStyle>
          <a:p>
            <a:pPr>
              <a:defRPr/>
            </a:pPr>
            <a:fld id="{0A8A7DB1-85FA-445B-A16C-CB0B603EFB71}" type="slidenum">
              <a:rPr lang="en-GB" altLang="en-US"/>
              <a:pPr>
                <a:defRPr/>
              </a:pPr>
              <a:t>‹#›</a:t>
            </a:fld>
            <a:endParaRPr lang="en-GB" altLang="en-US"/>
          </a:p>
        </p:txBody>
      </p:sp>
    </p:spTree>
    <p:extLst>
      <p:ext uri="{BB962C8B-B14F-4D97-AF65-F5344CB8AC3E}">
        <p14:creationId xmlns:p14="http://schemas.microsoft.com/office/powerpoint/2010/main" val="33446443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A9C1B688-3F2A-4555-AB34-A85C9B48780E}"/>
              </a:ext>
            </a:extLst>
          </p:cNvPr>
          <p:cNvSpPr>
            <a:spLocks noGrp="1"/>
          </p:cNvSpPr>
          <p:nvPr>
            <p:ph type="dt" sz="half" idx="10"/>
          </p:nvPr>
        </p:nvSpPr>
        <p:spPr/>
        <p:txBody>
          <a:bodyPr/>
          <a:lstStyle>
            <a:lvl1pPr>
              <a:defRPr/>
            </a:lvl1pPr>
          </a:lstStyle>
          <a:p>
            <a:pPr>
              <a:defRPr/>
            </a:pPr>
            <a:fld id="{5F1A89B1-E26C-46AD-A369-B725BC7C9855}" type="datetimeFigureOut">
              <a:rPr lang="en-GB"/>
              <a:pPr>
                <a:defRPr/>
              </a:pPr>
              <a:t>27/11/2022</a:t>
            </a:fld>
            <a:endParaRPr lang="en-GB"/>
          </a:p>
        </p:txBody>
      </p:sp>
      <p:sp>
        <p:nvSpPr>
          <p:cNvPr id="3" name="Footer Placeholder 2">
            <a:extLst>
              <a:ext uri="{FF2B5EF4-FFF2-40B4-BE49-F238E27FC236}">
                <a16:creationId xmlns:a16="http://schemas.microsoft.com/office/drawing/2014/main" id="{C74840AB-9A45-42CA-B98B-4E8A83A7C6E5}"/>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22">
            <a:extLst>
              <a:ext uri="{FF2B5EF4-FFF2-40B4-BE49-F238E27FC236}">
                <a16:creationId xmlns:a16="http://schemas.microsoft.com/office/drawing/2014/main" id="{7DCEFDE4-D70A-4AB6-9E31-0BFC25A08984}"/>
              </a:ext>
            </a:extLst>
          </p:cNvPr>
          <p:cNvSpPr>
            <a:spLocks noGrp="1"/>
          </p:cNvSpPr>
          <p:nvPr>
            <p:ph type="sldNum" sz="quarter" idx="12"/>
          </p:nvPr>
        </p:nvSpPr>
        <p:spPr/>
        <p:txBody>
          <a:bodyPr/>
          <a:lstStyle>
            <a:lvl1pPr>
              <a:defRPr/>
            </a:lvl1pPr>
          </a:lstStyle>
          <a:p>
            <a:pPr>
              <a:defRPr/>
            </a:pPr>
            <a:fld id="{7FB1FA28-6CD8-4EEA-98ED-47D56A71D18C}" type="slidenum">
              <a:rPr lang="en-GB" altLang="en-US"/>
              <a:pPr>
                <a:defRPr/>
              </a:pPr>
              <a:t>‹#›</a:t>
            </a:fld>
            <a:endParaRPr lang="en-GB" altLang="en-US"/>
          </a:p>
        </p:txBody>
      </p:sp>
    </p:spTree>
    <p:extLst>
      <p:ext uri="{BB962C8B-B14F-4D97-AF65-F5344CB8AC3E}">
        <p14:creationId xmlns:p14="http://schemas.microsoft.com/office/powerpoint/2010/main" val="39126637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77FA9A95-EAD4-4023-AF3A-349931FE6C52}"/>
              </a:ext>
            </a:extLst>
          </p:cNvPr>
          <p:cNvSpPr>
            <a:spLocks noGrp="1"/>
          </p:cNvSpPr>
          <p:nvPr>
            <p:ph type="dt" sz="half" idx="10"/>
          </p:nvPr>
        </p:nvSpPr>
        <p:spPr/>
        <p:txBody>
          <a:bodyPr/>
          <a:lstStyle>
            <a:lvl1pPr>
              <a:defRPr/>
            </a:lvl1pPr>
          </a:lstStyle>
          <a:p>
            <a:pPr>
              <a:defRPr/>
            </a:pPr>
            <a:fld id="{648D2A23-A5D3-4F04-9C2F-21877107C802}" type="datetimeFigureOut">
              <a:rPr lang="en-GB"/>
              <a:pPr>
                <a:defRPr/>
              </a:pPr>
              <a:t>27/11/2022</a:t>
            </a:fld>
            <a:endParaRPr lang="en-GB"/>
          </a:p>
        </p:txBody>
      </p:sp>
      <p:sp>
        <p:nvSpPr>
          <p:cNvPr id="3" name="Footer Placeholder 2">
            <a:extLst>
              <a:ext uri="{FF2B5EF4-FFF2-40B4-BE49-F238E27FC236}">
                <a16:creationId xmlns:a16="http://schemas.microsoft.com/office/drawing/2014/main" id="{DD9EAD3D-01E4-4F37-B7BD-F2886C9FD446}"/>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22">
            <a:extLst>
              <a:ext uri="{FF2B5EF4-FFF2-40B4-BE49-F238E27FC236}">
                <a16:creationId xmlns:a16="http://schemas.microsoft.com/office/drawing/2014/main" id="{70382F1D-CF9D-4AC9-BDD8-88C741B94B6A}"/>
              </a:ext>
            </a:extLst>
          </p:cNvPr>
          <p:cNvSpPr>
            <a:spLocks noGrp="1"/>
          </p:cNvSpPr>
          <p:nvPr>
            <p:ph type="sldNum" sz="quarter" idx="12"/>
          </p:nvPr>
        </p:nvSpPr>
        <p:spPr/>
        <p:txBody>
          <a:bodyPr/>
          <a:lstStyle>
            <a:lvl1pPr>
              <a:defRPr/>
            </a:lvl1pPr>
          </a:lstStyle>
          <a:p>
            <a:pPr>
              <a:defRPr/>
            </a:pPr>
            <a:fld id="{B58A31BA-5A30-4445-B6AC-8835D110BFF8}" type="slidenum">
              <a:rPr lang="en-GB" altLang="en-US"/>
              <a:pPr>
                <a:defRPr/>
              </a:pPr>
              <a:t>‹#›</a:t>
            </a:fld>
            <a:endParaRPr lang="en-GB" altLang="en-US"/>
          </a:p>
        </p:txBody>
      </p:sp>
    </p:spTree>
    <p:extLst>
      <p:ext uri="{BB962C8B-B14F-4D97-AF65-F5344CB8AC3E}">
        <p14:creationId xmlns:p14="http://schemas.microsoft.com/office/powerpoint/2010/main" val="40532961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5545AD-A81D-4619-A31A-E42DC5E47BE3}"/>
              </a:ext>
            </a:extLst>
          </p:cNvPr>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6" name="Rounded Rectangle 10">
            <a:extLst>
              <a:ext uri="{FF2B5EF4-FFF2-40B4-BE49-F238E27FC236}">
                <a16:creationId xmlns:a16="http://schemas.microsoft.com/office/drawing/2014/main" id="{7F996A3A-1E69-4898-8541-52A7D7B87487}"/>
              </a:ext>
            </a:extLst>
          </p:cNvPr>
          <p:cNvSpPr/>
          <p:nvPr/>
        </p:nvSpPr>
        <p:spPr>
          <a:xfrm>
            <a:off x="84138" y="69850"/>
            <a:ext cx="12018962"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1219200" y="273050"/>
            <a:ext cx="10363200" cy="1143000"/>
          </a:xfrm>
        </p:spPr>
        <p:txBody>
          <a:bodyPr/>
          <a:lstStyle>
            <a:lvl1pPr algn="l">
              <a:buNone/>
              <a:defRPr sz="4000" b="0"/>
            </a:lvl1pPr>
          </a:lstStyle>
          <a:p>
            <a:r>
              <a:rPr lang="en-US"/>
              <a:t>Click to edit Master title style</a:t>
            </a:r>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1" name="Content Placeholder 10"/>
          <p:cNvSpPr>
            <a:spLocks noGrp="1"/>
          </p:cNvSpPr>
          <p:nvPr>
            <p:ph sz="quarter" idx="1"/>
          </p:nvPr>
        </p:nvSpPr>
        <p:spPr>
          <a:xfrm>
            <a:off x="3962400" y="1600200"/>
            <a:ext cx="762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43584854-501E-444A-BC35-C9FCC5E191E2}"/>
              </a:ext>
            </a:extLst>
          </p:cNvPr>
          <p:cNvSpPr>
            <a:spLocks noGrp="1"/>
          </p:cNvSpPr>
          <p:nvPr>
            <p:ph type="dt" sz="half" idx="10"/>
          </p:nvPr>
        </p:nvSpPr>
        <p:spPr/>
        <p:txBody>
          <a:bodyPr/>
          <a:lstStyle>
            <a:lvl1pPr>
              <a:defRPr/>
            </a:lvl1pPr>
          </a:lstStyle>
          <a:p>
            <a:pPr>
              <a:defRPr/>
            </a:pPr>
            <a:fld id="{A6B99BE6-5392-4835-9FEC-16FF04DF24BF}" type="datetimeFigureOut">
              <a:rPr lang="en-GB"/>
              <a:pPr>
                <a:defRPr/>
              </a:pPr>
              <a:t>27/11/2022</a:t>
            </a:fld>
            <a:endParaRPr lang="en-GB"/>
          </a:p>
        </p:txBody>
      </p:sp>
      <p:sp>
        <p:nvSpPr>
          <p:cNvPr id="8" name="Footer Placeholder 5">
            <a:extLst>
              <a:ext uri="{FF2B5EF4-FFF2-40B4-BE49-F238E27FC236}">
                <a16:creationId xmlns:a16="http://schemas.microsoft.com/office/drawing/2014/main" id="{400050CD-797D-48DF-8843-72694E4D65C2}"/>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6">
            <a:extLst>
              <a:ext uri="{FF2B5EF4-FFF2-40B4-BE49-F238E27FC236}">
                <a16:creationId xmlns:a16="http://schemas.microsoft.com/office/drawing/2014/main" id="{83726203-49C7-4BFB-9497-037D4379BF8D}"/>
              </a:ext>
            </a:extLst>
          </p:cNvPr>
          <p:cNvSpPr>
            <a:spLocks noGrp="1"/>
          </p:cNvSpPr>
          <p:nvPr>
            <p:ph type="sldNum" sz="quarter" idx="12"/>
          </p:nvPr>
        </p:nvSpPr>
        <p:spPr/>
        <p:txBody>
          <a:bodyPr/>
          <a:lstStyle>
            <a:lvl1pPr>
              <a:defRPr/>
            </a:lvl1pPr>
          </a:lstStyle>
          <a:p>
            <a:pPr>
              <a:defRPr/>
            </a:pPr>
            <a:fld id="{2D182444-234E-4063-B2D6-591C7C4FADDE}" type="slidenum">
              <a:rPr lang="en-GB" altLang="en-US"/>
              <a:pPr>
                <a:defRPr/>
              </a:pPr>
              <a:t>‹#›</a:t>
            </a:fld>
            <a:endParaRPr lang="en-GB" altLang="en-US"/>
          </a:p>
        </p:txBody>
      </p:sp>
    </p:spTree>
    <p:extLst>
      <p:ext uri="{BB962C8B-B14F-4D97-AF65-F5344CB8AC3E}">
        <p14:creationId xmlns:p14="http://schemas.microsoft.com/office/powerpoint/2010/main" val="332274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2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ADEF2-5373-418B-84AE-F443F3BAF848}"/>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9E46B8E9-AD97-4000-9646-B4999D1FD37A}"/>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0E210BE6-0824-4C73-A7E2-7B52933CE780}"/>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B68A4F4D-98DF-4656-9C3C-FC7E569A8EBB}"/>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E59FD50A-C095-40CC-9DEE-854E87775363}"/>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581E66A1-A703-40F1-9B19-B0E70229258E}"/>
              </a:ext>
            </a:extLst>
          </p:cNvPr>
          <p:cNvSpPr>
            <a:spLocks noGrp="1"/>
          </p:cNvSpPr>
          <p:nvPr>
            <p:ph type="dt" sz="half" idx="10"/>
          </p:nvPr>
        </p:nvSpPr>
        <p:spPr/>
        <p:txBody>
          <a:bodyPr/>
          <a:lstStyle>
            <a:lvl1pPr>
              <a:defRPr/>
            </a:lvl1pPr>
          </a:lstStyle>
          <a:p>
            <a:pPr>
              <a:defRPr/>
            </a:pPr>
            <a:fld id="{D1D99830-B272-4AA3-A363-CF64325F000D}" type="datetimeFigureOut">
              <a:rPr lang="en-GB"/>
              <a:pPr>
                <a:defRPr/>
              </a:pPr>
              <a:t>27/11/2022</a:t>
            </a:fld>
            <a:endParaRPr lang="en-GB"/>
          </a:p>
        </p:txBody>
      </p:sp>
      <p:sp>
        <p:nvSpPr>
          <p:cNvPr id="12" name="Footer Placeholder 16">
            <a:extLst>
              <a:ext uri="{FF2B5EF4-FFF2-40B4-BE49-F238E27FC236}">
                <a16:creationId xmlns:a16="http://schemas.microsoft.com/office/drawing/2014/main" id="{4B58AECA-6491-4280-AFDB-F12E049C3FCE}"/>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50E6F826-3599-440F-B8B2-654CE585A682}"/>
              </a:ext>
            </a:extLst>
          </p:cNvPr>
          <p:cNvSpPr>
            <a:spLocks noGrp="1"/>
          </p:cNvSpPr>
          <p:nvPr>
            <p:ph type="sldNum" sz="quarter" idx="12"/>
          </p:nvPr>
        </p:nvSpPr>
        <p:spPr/>
        <p:txBody>
          <a:bodyPr/>
          <a:lstStyle>
            <a:lvl1pPr>
              <a:defRPr/>
            </a:lvl1pPr>
          </a:lstStyle>
          <a:p>
            <a:pPr>
              <a:defRPr/>
            </a:pPr>
            <a:fld id="{D7574CC0-462A-41D5-A334-BF3965EEB515}" type="slidenum">
              <a:rPr lang="en-GB" altLang="en-US"/>
              <a:pPr>
                <a:defRPr/>
              </a:pPr>
              <a:t>‹#›</a:t>
            </a:fld>
            <a:endParaRPr lang="en-GB" altLang="en-US"/>
          </a:p>
        </p:txBody>
      </p:sp>
    </p:spTree>
    <p:extLst>
      <p:ext uri="{BB962C8B-B14F-4D97-AF65-F5344CB8AC3E}">
        <p14:creationId xmlns:p14="http://schemas.microsoft.com/office/powerpoint/2010/main" val="2562002475"/>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575361-4984-4CD0-A49D-21662A6BA750}"/>
              </a:ext>
            </a:extLst>
          </p:cNvPr>
          <p:cNvSpPr/>
          <p:nvPr/>
        </p:nvSpPr>
        <p:spPr>
          <a:xfrm flipV="1">
            <a:off x="90488" y="4683125"/>
            <a:ext cx="120110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45137B7-AD13-4D20-871B-79227231FEB7}"/>
              </a:ext>
            </a:extLst>
          </p:cNvPr>
          <p:cNvSpPr/>
          <p:nvPr/>
        </p:nvSpPr>
        <p:spPr>
          <a:xfrm>
            <a:off x="90488" y="4649788"/>
            <a:ext cx="120110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8805F947-E3E6-4571-8FBE-8BF4E7439347}"/>
              </a:ext>
            </a:extLst>
          </p:cNvPr>
          <p:cNvSpPr/>
          <p:nvPr/>
        </p:nvSpPr>
        <p:spPr>
          <a:xfrm>
            <a:off x="90488" y="4773613"/>
            <a:ext cx="1201102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1219200" y="4900550"/>
            <a:ext cx="9753600" cy="522288"/>
          </a:xfrm>
        </p:spPr>
        <p:txBody>
          <a:bodyPr anchor="ctr">
            <a:noAutofit/>
          </a:bodyPr>
          <a:lstStyle>
            <a:lvl1pPr algn="l">
              <a:buNone/>
              <a:defRPr sz="2800" b="0"/>
            </a:lvl1pPr>
          </a:lstStyle>
          <a:p>
            <a:r>
              <a:rPr lang="en-US"/>
              <a:t>Click to edit Master title style</a:t>
            </a:r>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a:t>Click icon to add picture</a:t>
            </a:r>
            <a:endParaRPr lang="en-US" noProof="0" dirty="0"/>
          </a:p>
        </p:txBody>
      </p:sp>
      <p:sp>
        <p:nvSpPr>
          <p:cNvPr id="8" name="Date Placeholder 4">
            <a:extLst>
              <a:ext uri="{FF2B5EF4-FFF2-40B4-BE49-F238E27FC236}">
                <a16:creationId xmlns:a16="http://schemas.microsoft.com/office/drawing/2014/main" id="{0B9F1704-0962-42C6-871A-A2FC60C0181C}"/>
              </a:ext>
            </a:extLst>
          </p:cNvPr>
          <p:cNvSpPr>
            <a:spLocks noGrp="1"/>
          </p:cNvSpPr>
          <p:nvPr>
            <p:ph type="dt" sz="half" idx="10"/>
          </p:nvPr>
        </p:nvSpPr>
        <p:spPr/>
        <p:txBody>
          <a:bodyPr/>
          <a:lstStyle>
            <a:lvl1pPr>
              <a:defRPr/>
            </a:lvl1pPr>
          </a:lstStyle>
          <a:p>
            <a:pPr>
              <a:defRPr/>
            </a:pPr>
            <a:fld id="{E388026E-F5D1-4BC4-882A-C69FC9263FC6}" type="datetimeFigureOut">
              <a:rPr lang="en-GB"/>
              <a:pPr>
                <a:defRPr/>
              </a:pPr>
              <a:t>27/11/2022</a:t>
            </a:fld>
            <a:endParaRPr lang="en-GB"/>
          </a:p>
        </p:txBody>
      </p:sp>
      <p:sp>
        <p:nvSpPr>
          <p:cNvPr id="9" name="Footer Placeholder 5">
            <a:extLst>
              <a:ext uri="{FF2B5EF4-FFF2-40B4-BE49-F238E27FC236}">
                <a16:creationId xmlns:a16="http://schemas.microsoft.com/office/drawing/2014/main" id="{91CBAD0B-8CB5-4670-9530-1D8922B78F65}"/>
              </a:ext>
            </a:extLst>
          </p:cNvPr>
          <p:cNvSpPr>
            <a:spLocks noGrp="1"/>
          </p:cNvSpPr>
          <p:nvPr>
            <p:ph type="ftr" sz="quarter" idx="11"/>
          </p:nvPr>
        </p:nvSpPr>
        <p:spPr>
          <a:xfrm>
            <a:off x="1219200" y="6172200"/>
            <a:ext cx="5181600" cy="457200"/>
          </a:xfrm>
        </p:spPr>
        <p:txBody>
          <a:bodyPr/>
          <a:lstStyle>
            <a:lvl1pPr>
              <a:defRPr/>
            </a:lvl1pPr>
          </a:lstStyle>
          <a:p>
            <a:pPr>
              <a:defRPr/>
            </a:pPr>
            <a:endParaRPr lang="en-GB"/>
          </a:p>
        </p:txBody>
      </p:sp>
      <p:sp>
        <p:nvSpPr>
          <p:cNvPr id="10" name="Slide Number Placeholder 6">
            <a:extLst>
              <a:ext uri="{FF2B5EF4-FFF2-40B4-BE49-F238E27FC236}">
                <a16:creationId xmlns:a16="http://schemas.microsoft.com/office/drawing/2014/main" id="{299EDF07-901A-4E09-B138-AEB73FC75B91}"/>
              </a:ext>
            </a:extLst>
          </p:cNvPr>
          <p:cNvSpPr>
            <a:spLocks noGrp="1"/>
          </p:cNvSpPr>
          <p:nvPr>
            <p:ph type="sldNum" sz="quarter" idx="12"/>
          </p:nvPr>
        </p:nvSpPr>
        <p:spPr>
          <a:xfrm>
            <a:off x="195263" y="6208713"/>
            <a:ext cx="609600" cy="457200"/>
          </a:xfrm>
        </p:spPr>
        <p:txBody>
          <a:bodyPr/>
          <a:lstStyle>
            <a:lvl1pPr>
              <a:defRPr/>
            </a:lvl1pPr>
          </a:lstStyle>
          <a:p>
            <a:pPr>
              <a:defRPr/>
            </a:pPr>
            <a:fld id="{21505073-1A0E-48BE-BB73-080D2B0247D9}" type="slidenum">
              <a:rPr lang="en-GB" altLang="en-US"/>
              <a:pPr>
                <a:defRPr/>
              </a:pPr>
              <a:t>‹#›</a:t>
            </a:fld>
            <a:endParaRPr lang="en-GB" altLang="en-US"/>
          </a:p>
        </p:txBody>
      </p:sp>
    </p:spTree>
    <p:extLst>
      <p:ext uri="{BB962C8B-B14F-4D97-AF65-F5344CB8AC3E}">
        <p14:creationId xmlns:p14="http://schemas.microsoft.com/office/powerpoint/2010/main" val="40594272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C65AB739-7DCF-43F5-93D5-DADB821FE881}"/>
              </a:ext>
            </a:extLst>
          </p:cNvPr>
          <p:cNvSpPr>
            <a:spLocks noGrp="1"/>
          </p:cNvSpPr>
          <p:nvPr>
            <p:ph type="dt" sz="half" idx="10"/>
          </p:nvPr>
        </p:nvSpPr>
        <p:spPr/>
        <p:txBody>
          <a:bodyPr/>
          <a:lstStyle>
            <a:lvl1pPr>
              <a:defRPr/>
            </a:lvl1pPr>
          </a:lstStyle>
          <a:p>
            <a:pPr>
              <a:defRPr/>
            </a:pPr>
            <a:fld id="{BE7FAAE1-9825-41B4-BEA5-BBCEE2218E4B}" type="datetimeFigureOut">
              <a:rPr lang="en-GB"/>
              <a:pPr>
                <a:defRPr/>
              </a:pPr>
              <a:t>27/11/2022</a:t>
            </a:fld>
            <a:endParaRPr lang="en-GB"/>
          </a:p>
        </p:txBody>
      </p:sp>
      <p:sp>
        <p:nvSpPr>
          <p:cNvPr id="5" name="Footer Placeholder 2">
            <a:extLst>
              <a:ext uri="{FF2B5EF4-FFF2-40B4-BE49-F238E27FC236}">
                <a16:creationId xmlns:a16="http://schemas.microsoft.com/office/drawing/2014/main" id="{CA2207C6-5B4A-450B-A196-2B0A4CD0E97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B7FC9919-846E-452E-AE27-BD2BE00BD381}"/>
              </a:ext>
            </a:extLst>
          </p:cNvPr>
          <p:cNvSpPr>
            <a:spLocks noGrp="1"/>
          </p:cNvSpPr>
          <p:nvPr>
            <p:ph type="sldNum" sz="quarter" idx="12"/>
          </p:nvPr>
        </p:nvSpPr>
        <p:spPr/>
        <p:txBody>
          <a:bodyPr/>
          <a:lstStyle>
            <a:lvl1pPr>
              <a:defRPr/>
            </a:lvl1pPr>
          </a:lstStyle>
          <a:p>
            <a:pPr>
              <a:defRPr/>
            </a:pPr>
            <a:fld id="{0B28C0CA-8040-49BB-8282-0DCAB4F53169}" type="slidenum">
              <a:rPr lang="en-GB" altLang="en-US"/>
              <a:pPr>
                <a:defRPr/>
              </a:pPr>
              <a:t>‹#›</a:t>
            </a:fld>
            <a:endParaRPr lang="en-GB" altLang="en-US"/>
          </a:p>
        </p:txBody>
      </p:sp>
    </p:spTree>
    <p:extLst>
      <p:ext uri="{BB962C8B-B14F-4D97-AF65-F5344CB8AC3E}">
        <p14:creationId xmlns:p14="http://schemas.microsoft.com/office/powerpoint/2010/main" val="17836188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68224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274641"/>
            <a:ext cx="7416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1DA86EA1-F04F-47CE-AA27-640D36A83EE5}"/>
              </a:ext>
            </a:extLst>
          </p:cNvPr>
          <p:cNvSpPr>
            <a:spLocks noGrp="1"/>
          </p:cNvSpPr>
          <p:nvPr>
            <p:ph type="dt" sz="half" idx="10"/>
          </p:nvPr>
        </p:nvSpPr>
        <p:spPr/>
        <p:txBody>
          <a:bodyPr/>
          <a:lstStyle>
            <a:lvl1pPr>
              <a:defRPr/>
            </a:lvl1pPr>
          </a:lstStyle>
          <a:p>
            <a:pPr>
              <a:defRPr/>
            </a:pPr>
            <a:fld id="{43D76692-FE6D-4BB2-9CC7-157B38FD6592}" type="datetimeFigureOut">
              <a:rPr lang="en-GB"/>
              <a:pPr>
                <a:defRPr/>
              </a:pPr>
              <a:t>27/11/2022</a:t>
            </a:fld>
            <a:endParaRPr lang="en-GB"/>
          </a:p>
        </p:txBody>
      </p:sp>
      <p:sp>
        <p:nvSpPr>
          <p:cNvPr id="5" name="Footer Placeholder 2">
            <a:extLst>
              <a:ext uri="{FF2B5EF4-FFF2-40B4-BE49-F238E27FC236}">
                <a16:creationId xmlns:a16="http://schemas.microsoft.com/office/drawing/2014/main" id="{88475113-7639-47BC-A6E1-D560350C132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9FA648A8-E6F6-4D1E-95A8-B08AB1842F79}"/>
              </a:ext>
            </a:extLst>
          </p:cNvPr>
          <p:cNvSpPr>
            <a:spLocks noGrp="1"/>
          </p:cNvSpPr>
          <p:nvPr>
            <p:ph type="sldNum" sz="quarter" idx="12"/>
          </p:nvPr>
        </p:nvSpPr>
        <p:spPr/>
        <p:txBody>
          <a:bodyPr/>
          <a:lstStyle>
            <a:lvl1pPr>
              <a:defRPr/>
            </a:lvl1pPr>
          </a:lstStyle>
          <a:p>
            <a:pPr>
              <a:defRPr/>
            </a:pPr>
            <a:fld id="{22CE7614-CCD6-42F6-8F9C-0B5B11CF0005}" type="slidenum">
              <a:rPr lang="en-GB" altLang="en-US"/>
              <a:pPr>
                <a:defRPr/>
              </a:pPr>
              <a:t>‹#›</a:t>
            </a:fld>
            <a:endParaRPr lang="en-GB" altLang="en-US"/>
          </a:p>
        </p:txBody>
      </p:sp>
    </p:spTree>
    <p:extLst>
      <p:ext uri="{BB962C8B-B14F-4D97-AF65-F5344CB8AC3E}">
        <p14:creationId xmlns:p14="http://schemas.microsoft.com/office/powerpoint/2010/main" val="11842531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矩形: 圆角 9">
            <a:extLst>
              <a:ext uri="{FF2B5EF4-FFF2-40B4-BE49-F238E27FC236}">
                <a16:creationId xmlns:a16="http://schemas.microsoft.com/office/drawing/2014/main" id="{A4073AA8-BD23-43CF-9AAE-CF3830901B32}"/>
              </a:ext>
            </a:extLst>
          </p:cNvPr>
          <p:cNvSpPr/>
          <p:nvPr userDrawn="1"/>
        </p:nvSpPr>
        <p:spPr>
          <a:xfrm>
            <a:off x="474663" y="266700"/>
            <a:ext cx="11242675"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矩形: 圆角 11">
            <a:extLst>
              <a:ext uri="{FF2B5EF4-FFF2-40B4-BE49-F238E27FC236}">
                <a16:creationId xmlns:a16="http://schemas.microsoft.com/office/drawing/2014/main" id="{3D68FEC4-A60B-4869-BEC3-AD6F63BACA48}"/>
              </a:ext>
            </a:extLst>
          </p:cNvPr>
          <p:cNvSpPr/>
          <p:nvPr userDrawn="1"/>
        </p:nvSpPr>
        <p:spPr>
          <a:xfrm>
            <a:off x="644525" y="404813"/>
            <a:ext cx="10852150" cy="599916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 name="矩形: 圆角 59">
            <a:extLst>
              <a:ext uri="{FF2B5EF4-FFF2-40B4-BE49-F238E27FC236}">
                <a16:creationId xmlns:a16="http://schemas.microsoft.com/office/drawing/2014/main" id="{AFD81027-2774-4474-A6AF-1014585C797C}"/>
              </a:ext>
            </a:extLst>
          </p:cNvPr>
          <p:cNvSpPr/>
          <p:nvPr userDrawn="1"/>
        </p:nvSpPr>
        <p:spPr>
          <a:xfrm>
            <a:off x="706438" y="457200"/>
            <a:ext cx="10728325"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5" name="矩形: 一个圆顶角，剪去另一个顶角 12">
            <a:extLst>
              <a:ext uri="{FF2B5EF4-FFF2-40B4-BE49-F238E27FC236}">
                <a16:creationId xmlns:a16="http://schemas.microsoft.com/office/drawing/2014/main" id="{B838AE2F-7930-445F-AA6C-1E05FB975C82}"/>
              </a:ext>
            </a:extLst>
          </p:cNvPr>
          <p:cNvSpPr/>
          <p:nvPr userDrawn="1"/>
        </p:nvSpPr>
        <p:spPr>
          <a:xfrm rot="16200000" flipV="1">
            <a:off x="11164888" y="852488"/>
            <a:ext cx="900112" cy="360362"/>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grpSp>
        <p:nvGrpSpPr>
          <p:cNvPr id="6" name="组合 19">
            <a:extLst>
              <a:ext uri="{FF2B5EF4-FFF2-40B4-BE49-F238E27FC236}">
                <a16:creationId xmlns:a16="http://schemas.microsoft.com/office/drawing/2014/main" id="{C2E57B89-7BBE-4DAD-A47C-305C9CCBA6B2}"/>
              </a:ext>
            </a:extLst>
          </p:cNvPr>
          <p:cNvGrpSpPr>
            <a:grpSpLocks/>
          </p:cNvGrpSpPr>
          <p:nvPr userDrawn="1"/>
        </p:nvGrpSpPr>
        <p:grpSpPr bwMode="auto">
          <a:xfrm>
            <a:off x="958850" y="133350"/>
            <a:ext cx="10148888" cy="615950"/>
            <a:chOff x="1509" y="211"/>
            <a:chExt cx="15984" cy="968"/>
          </a:xfrm>
        </p:grpSpPr>
        <p:sp>
          <p:nvSpPr>
            <p:cNvPr id="7" name="流程图: 接点 41">
              <a:extLst>
                <a:ext uri="{FF2B5EF4-FFF2-40B4-BE49-F238E27FC236}">
                  <a16:creationId xmlns:a16="http://schemas.microsoft.com/office/drawing/2014/main" id="{FF91E780-1509-4E11-84F0-455553724F16}"/>
                </a:ext>
              </a:extLst>
            </p:cNvPr>
            <p:cNvSpPr/>
            <p:nvPr/>
          </p:nvSpPr>
          <p:spPr>
            <a:xfrm>
              <a:off x="1509" y="720"/>
              <a:ext cx="455"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8" name="空心弧 18">
              <a:extLst>
                <a:ext uri="{FF2B5EF4-FFF2-40B4-BE49-F238E27FC236}">
                  <a16:creationId xmlns:a16="http://schemas.microsoft.com/office/drawing/2014/main" id="{C75AA138-D1BB-40CA-9C99-FBDEF0151DEF}"/>
                </a:ext>
              </a:extLst>
            </p:cNvPr>
            <p:cNvSpPr/>
            <p:nvPr/>
          </p:nvSpPr>
          <p:spPr>
            <a:xfrm rot="5400000">
              <a:off x="1470" y="295"/>
              <a:ext cx="704" cy="555"/>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9" name="流程图: 接点 43">
              <a:extLst>
                <a:ext uri="{FF2B5EF4-FFF2-40B4-BE49-F238E27FC236}">
                  <a16:creationId xmlns:a16="http://schemas.microsoft.com/office/drawing/2014/main" id="{F018D4FA-6B2F-465A-B5F2-D766FFE82F53}"/>
                </a:ext>
              </a:extLst>
            </p:cNvPr>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0" name="空心弧 18">
              <a:extLst>
                <a:ext uri="{FF2B5EF4-FFF2-40B4-BE49-F238E27FC236}">
                  <a16:creationId xmlns:a16="http://schemas.microsoft.com/office/drawing/2014/main" id="{19899508-2177-46CE-94EB-254A21579D32}"/>
                </a:ext>
              </a:extLst>
            </p:cNvPr>
            <p:cNvSpPr/>
            <p:nvPr/>
          </p:nvSpPr>
          <p:spPr>
            <a:xfrm rot="5400000">
              <a:off x="3339" y="294"/>
              <a:ext cx="704" cy="55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1" name="流程图: 接点 45">
              <a:extLst>
                <a:ext uri="{FF2B5EF4-FFF2-40B4-BE49-F238E27FC236}">
                  <a16:creationId xmlns:a16="http://schemas.microsoft.com/office/drawing/2014/main" id="{A041E14D-3106-4196-AC91-93D50190153B}"/>
                </a:ext>
              </a:extLst>
            </p:cNvPr>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2" name="空心弧 18">
              <a:extLst>
                <a:ext uri="{FF2B5EF4-FFF2-40B4-BE49-F238E27FC236}">
                  <a16:creationId xmlns:a16="http://schemas.microsoft.com/office/drawing/2014/main" id="{898F2ED9-CEF9-4C28-894F-FDC99DBB6459}"/>
                </a:ext>
              </a:extLst>
            </p:cNvPr>
            <p:cNvSpPr/>
            <p:nvPr/>
          </p:nvSpPr>
          <p:spPr>
            <a:xfrm rot="5400000">
              <a:off x="5173" y="298"/>
              <a:ext cx="701" cy="55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3" name="流程图: 接点 47">
              <a:extLst>
                <a:ext uri="{FF2B5EF4-FFF2-40B4-BE49-F238E27FC236}">
                  <a16:creationId xmlns:a16="http://schemas.microsoft.com/office/drawing/2014/main" id="{474CB060-73C4-4F62-9184-B062AA0812DE}"/>
                </a:ext>
              </a:extLst>
            </p:cNvPr>
            <p:cNvSpPr/>
            <p:nvPr/>
          </p:nvSpPr>
          <p:spPr>
            <a:xfrm>
              <a:off x="7392"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4" name="空心弧 18">
              <a:extLst>
                <a:ext uri="{FF2B5EF4-FFF2-40B4-BE49-F238E27FC236}">
                  <a16:creationId xmlns:a16="http://schemas.microsoft.com/office/drawing/2014/main" id="{71C03F81-1C83-4ACE-BFE6-D8CF71DF8628}"/>
                </a:ext>
              </a:extLst>
            </p:cNvPr>
            <p:cNvSpPr/>
            <p:nvPr/>
          </p:nvSpPr>
          <p:spPr>
            <a:xfrm rot="5400000">
              <a:off x="7352" y="291"/>
              <a:ext cx="704" cy="55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5" name="流程图: 接点 49">
              <a:extLst>
                <a:ext uri="{FF2B5EF4-FFF2-40B4-BE49-F238E27FC236}">
                  <a16:creationId xmlns:a16="http://schemas.microsoft.com/office/drawing/2014/main" id="{D812BAC3-B0F2-46DC-93EB-8FD534A0F5DE}"/>
                </a:ext>
              </a:extLst>
            </p:cNvPr>
            <p:cNvSpPr/>
            <p:nvPr/>
          </p:nvSpPr>
          <p:spPr>
            <a:xfrm>
              <a:off x="9260" y="717"/>
              <a:ext cx="455"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6" name="空心弧 18">
              <a:extLst>
                <a:ext uri="{FF2B5EF4-FFF2-40B4-BE49-F238E27FC236}">
                  <a16:creationId xmlns:a16="http://schemas.microsoft.com/office/drawing/2014/main" id="{1A4BD54E-5F35-41BC-8D9C-720A26BD63F9}"/>
                </a:ext>
              </a:extLst>
            </p:cNvPr>
            <p:cNvSpPr/>
            <p:nvPr/>
          </p:nvSpPr>
          <p:spPr>
            <a:xfrm rot="5400000">
              <a:off x="9220" y="293"/>
              <a:ext cx="704" cy="555"/>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7" name="流程图: 接点 51">
              <a:extLst>
                <a:ext uri="{FF2B5EF4-FFF2-40B4-BE49-F238E27FC236}">
                  <a16:creationId xmlns:a16="http://schemas.microsoft.com/office/drawing/2014/main" id="{7E588049-021C-47CF-9973-3CCA2980FC26}"/>
                </a:ext>
              </a:extLst>
            </p:cNvPr>
            <p:cNvSpPr/>
            <p:nvPr/>
          </p:nvSpPr>
          <p:spPr>
            <a:xfrm>
              <a:off x="11092" y="722"/>
              <a:ext cx="455"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8" name="空心弧 18">
              <a:extLst>
                <a:ext uri="{FF2B5EF4-FFF2-40B4-BE49-F238E27FC236}">
                  <a16:creationId xmlns:a16="http://schemas.microsoft.com/office/drawing/2014/main" id="{E87894E2-3CE0-4F95-A6F7-BFAA2AF579EF}"/>
                </a:ext>
              </a:extLst>
            </p:cNvPr>
            <p:cNvSpPr/>
            <p:nvPr/>
          </p:nvSpPr>
          <p:spPr>
            <a:xfrm rot="5400000">
              <a:off x="11053" y="298"/>
              <a:ext cx="704" cy="555"/>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9" name="流程图: 接点 53">
              <a:extLst>
                <a:ext uri="{FF2B5EF4-FFF2-40B4-BE49-F238E27FC236}">
                  <a16:creationId xmlns:a16="http://schemas.microsoft.com/office/drawing/2014/main" id="{D6BF39F6-0FA6-424C-B143-7351506FF218}"/>
                </a:ext>
              </a:extLst>
            </p:cNvPr>
            <p:cNvSpPr/>
            <p:nvPr/>
          </p:nvSpPr>
          <p:spPr>
            <a:xfrm>
              <a:off x="13203" y="710"/>
              <a:ext cx="455"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0" name="空心弧 18">
              <a:extLst>
                <a:ext uri="{FF2B5EF4-FFF2-40B4-BE49-F238E27FC236}">
                  <a16:creationId xmlns:a16="http://schemas.microsoft.com/office/drawing/2014/main" id="{F0982268-8F4E-495D-BA62-BE6E80BB6E78}"/>
                </a:ext>
              </a:extLst>
            </p:cNvPr>
            <p:cNvSpPr/>
            <p:nvPr/>
          </p:nvSpPr>
          <p:spPr>
            <a:xfrm rot="5400000">
              <a:off x="13163" y="283"/>
              <a:ext cx="701" cy="55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1" name="流程图: 接点 55">
              <a:extLst>
                <a:ext uri="{FF2B5EF4-FFF2-40B4-BE49-F238E27FC236}">
                  <a16:creationId xmlns:a16="http://schemas.microsoft.com/office/drawing/2014/main" id="{0275E8F3-9F51-497B-BF6F-FB1500B5E80F}"/>
                </a:ext>
              </a:extLst>
            </p:cNvPr>
            <p:cNvSpPr/>
            <p:nvPr/>
          </p:nvSpPr>
          <p:spPr>
            <a:xfrm>
              <a:off x="15070" y="710"/>
              <a:ext cx="455"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2" name="空心弧 18">
              <a:extLst>
                <a:ext uri="{FF2B5EF4-FFF2-40B4-BE49-F238E27FC236}">
                  <a16:creationId xmlns:a16="http://schemas.microsoft.com/office/drawing/2014/main" id="{07AF28BD-0ECE-40AA-ADE9-A80BC069C602}"/>
                </a:ext>
              </a:extLst>
            </p:cNvPr>
            <p:cNvSpPr/>
            <p:nvPr/>
          </p:nvSpPr>
          <p:spPr>
            <a:xfrm rot="5400000">
              <a:off x="15032" y="284"/>
              <a:ext cx="701" cy="555"/>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3" name="流程图: 接点 57">
              <a:extLst>
                <a:ext uri="{FF2B5EF4-FFF2-40B4-BE49-F238E27FC236}">
                  <a16:creationId xmlns:a16="http://schemas.microsoft.com/office/drawing/2014/main" id="{31492FFC-DBD4-4EA7-AC00-A01D8C766F3C}"/>
                </a:ext>
              </a:extLst>
            </p:cNvPr>
            <p:cNvSpPr/>
            <p:nvPr/>
          </p:nvSpPr>
          <p:spPr>
            <a:xfrm>
              <a:off x="16905"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4" name="空心弧 18">
              <a:extLst>
                <a:ext uri="{FF2B5EF4-FFF2-40B4-BE49-F238E27FC236}">
                  <a16:creationId xmlns:a16="http://schemas.microsoft.com/office/drawing/2014/main" id="{A44F7E35-64A2-4215-A6DD-AC7B673DE567}"/>
                </a:ext>
              </a:extLst>
            </p:cNvPr>
            <p:cNvSpPr/>
            <p:nvPr/>
          </p:nvSpPr>
          <p:spPr>
            <a:xfrm rot="5400000">
              <a:off x="16865" y="289"/>
              <a:ext cx="701" cy="555"/>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grpSp>
      <p:sp>
        <p:nvSpPr>
          <p:cNvPr id="25" name="矩形: 一个圆顶角，剪去另一个顶角 64">
            <a:extLst>
              <a:ext uri="{FF2B5EF4-FFF2-40B4-BE49-F238E27FC236}">
                <a16:creationId xmlns:a16="http://schemas.microsoft.com/office/drawing/2014/main" id="{7C88831A-B79A-4777-BABC-BA02136CA080}"/>
              </a:ext>
            </a:extLst>
          </p:cNvPr>
          <p:cNvSpPr/>
          <p:nvPr userDrawn="1"/>
        </p:nvSpPr>
        <p:spPr>
          <a:xfrm rot="16200000" flipV="1">
            <a:off x="11164888" y="1804988"/>
            <a:ext cx="900112" cy="360362"/>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5">
            <a:extLst>
              <a:ext uri="{FF2B5EF4-FFF2-40B4-BE49-F238E27FC236}">
                <a16:creationId xmlns:a16="http://schemas.microsoft.com/office/drawing/2014/main" id="{E8BC2FD8-2686-44EC-B213-A7C4AF59F34D}"/>
              </a:ext>
            </a:extLst>
          </p:cNvPr>
          <p:cNvSpPr/>
          <p:nvPr userDrawn="1"/>
        </p:nvSpPr>
        <p:spPr>
          <a:xfrm rot="16200000" flipV="1">
            <a:off x="11164887" y="2755901"/>
            <a:ext cx="900113" cy="360362"/>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
        <p:nvSpPr>
          <p:cNvPr id="27" name="矩形: 一个圆顶角，剪去另一个顶角 66">
            <a:extLst>
              <a:ext uri="{FF2B5EF4-FFF2-40B4-BE49-F238E27FC236}">
                <a16:creationId xmlns:a16="http://schemas.microsoft.com/office/drawing/2014/main" id="{998F212F-C07C-4309-B104-6AD965993829}"/>
              </a:ext>
            </a:extLst>
          </p:cNvPr>
          <p:cNvSpPr/>
          <p:nvPr userDrawn="1"/>
        </p:nvSpPr>
        <p:spPr>
          <a:xfrm rot="16200000" flipV="1">
            <a:off x="11164887" y="3708401"/>
            <a:ext cx="900113" cy="360362"/>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7">
            <a:extLst>
              <a:ext uri="{FF2B5EF4-FFF2-40B4-BE49-F238E27FC236}">
                <a16:creationId xmlns:a16="http://schemas.microsoft.com/office/drawing/2014/main" id="{9A6E2D96-3672-4258-8E8F-55048ABA9AE5}"/>
              </a:ext>
            </a:extLst>
          </p:cNvPr>
          <p:cNvSpPr/>
          <p:nvPr userDrawn="1"/>
        </p:nvSpPr>
        <p:spPr>
          <a:xfrm rot="16200000" flipV="1">
            <a:off x="11164888" y="4659313"/>
            <a:ext cx="900112" cy="360362"/>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68">
            <a:extLst>
              <a:ext uri="{FF2B5EF4-FFF2-40B4-BE49-F238E27FC236}">
                <a16:creationId xmlns:a16="http://schemas.microsoft.com/office/drawing/2014/main" id="{AE710A41-4037-4403-9644-21FC38B58093}"/>
              </a:ext>
            </a:extLst>
          </p:cNvPr>
          <p:cNvSpPr/>
          <p:nvPr userDrawn="1"/>
        </p:nvSpPr>
        <p:spPr>
          <a:xfrm rot="16200000" flipV="1">
            <a:off x="11164888" y="5611813"/>
            <a:ext cx="900112" cy="360362"/>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214501494"/>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141977"/>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C845D12-C727-41E4-B018-6C1F56399F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6663" y="676275"/>
            <a:ext cx="2252662"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a:extLst>
              <a:ext uri="{FF2B5EF4-FFF2-40B4-BE49-F238E27FC236}">
                <a16:creationId xmlns:a16="http://schemas.microsoft.com/office/drawing/2014/main" id="{785E7E3B-94DD-47CA-9DE6-A5B30D682F6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38600"/>
            <a:ext cx="17351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a:extLst>
              <a:ext uri="{FF2B5EF4-FFF2-40B4-BE49-F238E27FC236}">
                <a16:creationId xmlns:a16="http://schemas.microsoft.com/office/drawing/2014/main" id="{EE458389-CA89-4F09-8E3F-50B35534400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87013" y="0"/>
            <a:ext cx="1804987"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a:extLst>
              <a:ext uri="{FF2B5EF4-FFF2-40B4-BE49-F238E27FC236}">
                <a16:creationId xmlns:a16="http://schemas.microsoft.com/office/drawing/2014/main" id="{C75DBB37-A299-442F-9BEB-08FA306DE177}"/>
              </a:ext>
            </a:extLst>
          </p:cNvPr>
          <p:cNvPicPr>
            <a:picLocks noChangeAspect="1"/>
          </p:cNvPicPr>
          <p:nvPr userDrawn="1"/>
        </p:nvPicPr>
        <p:blipFill>
          <a:blip r:embed="rId5"/>
          <a:srcRect/>
          <a:stretch>
            <a:fillRect/>
          </a:stretch>
        </p:blipFill>
        <p:spPr bwMode="auto">
          <a:xfrm>
            <a:off x="450850" y="304800"/>
            <a:ext cx="11536363" cy="6405563"/>
          </a:xfrm>
          <a:prstGeom prst="rect">
            <a:avLst/>
          </a:prstGeom>
          <a:noFill/>
          <a:ln>
            <a:noFill/>
          </a:ln>
          <a:effectLst>
            <a:outerShdw blurRad="50800" dist="12700" sx="102000" sy="102000" algn="ctr" rotWithShape="0">
              <a:srgbClr val="000000">
                <a:alpha val="12999"/>
              </a:srgbClr>
            </a:outerShdw>
          </a:effectLst>
        </p:spPr>
      </p:pic>
      <p:pic>
        <p:nvPicPr>
          <p:cNvPr id="6" name="图片 6">
            <a:extLst>
              <a:ext uri="{FF2B5EF4-FFF2-40B4-BE49-F238E27FC236}">
                <a16:creationId xmlns:a16="http://schemas.microsoft.com/office/drawing/2014/main" id="{744E63A4-FB5E-45DD-9968-0A885ADE1A3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67650" y="985838"/>
            <a:ext cx="67627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descr="图片包含 物体&#10;&#10;自动生成的说明">
            <a:extLst>
              <a:ext uri="{FF2B5EF4-FFF2-40B4-BE49-F238E27FC236}">
                <a16:creationId xmlns:a16="http://schemas.microsoft.com/office/drawing/2014/main" id="{78AADFF6-3962-4050-ACBE-A9532B52F9C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309225" y="5359400"/>
            <a:ext cx="19034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descr="图片包含 文字&#10;&#10;自动生成的说明">
            <a:extLst>
              <a:ext uri="{FF2B5EF4-FFF2-40B4-BE49-F238E27FC236}">
                <a16:creationId xmlns:a16="http://schemas.microsoft.com/office/drawing/2014/main" id="{D7DFCDF6-41D3-48C7-9A0D-8DEC83FC9AC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046663" y="-19050"/>
            <a:ext cx="17621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圆角 9">
            <a:extLst>
              <a:ext uri="{FF2B5EF4-FFF2-40B4-BE49-F238E27FC236}">
                <a16:creationId xmlns:a16="http://schemas.microsoft.com/office/drawing/2014/main" id="{2D7B81F1-B494-4898-8A92-8D473089C76D}"/>
              </a:ext>
            </a:extLst>
          </p:cNvPr>
          <p:cNvSpPr/>
          <p:nvPr userDrawn="1"/>
        </p:nvSpPr>
        <p:spPr>
          <a:xfrm flipV="1">
            <a:off x="3932238" y="5260975"/>
            <a:ext cx="232251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圆角 10">
            <a:extLst>
              <a:ext uri="{FF2B5EF4-FFF2-40B4-BE49-F238E27FC236}">
                <a16:creationId xmlns:a16="http://schemas.microsoft.com/office/drawing/2014/main" id="{30FE1D92-F99C-4D14-9CFD-5B0AFD7EFF9C}"/>
              </a:ext>
            </a:extLst>
          </p:cNvPr>
          <p:cNvSpPr/>
          <p:nvPr userDrawn="1"/>
        </p:nvSpPr>
        <p:spPr>
          <a:xfrm>
            <a:off x="4837113" y="5657850"/>
            <a:ext cx="89376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椭圆 11">
            <a:extLst>
              <a:ext uri="{FF2B5EF4-FFF2-40B4-BE49-F238E27FC236}">
                <a16:creationId xmlns:a16="http://schemas.microsoft.com/office/drawing/2014/main" id="{127060D4-E95A-47AD-B0F0-889D2BB5AECE}"/>
              </a:ext>
            </a:extLst>
          </p:cNvPr>
          <p:cNvSpPr/>
          <p:nvPr userDrawn="1"/>
        </p:nvSpPr>
        <p:spPr>
          <a:xfrm>
            <a:off x="6516688" y="5180013"/>
            <a:ext cx="254000" cy="254000"/>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2">
            <a:extLst>
              <a:ext uri="{FF2B5EF4-FFF2-40B4-BE49-F238E27FC236}">
                <a16:creationId xmlns:a16="http://schemas.microsoft.com/office/drawing/2014/main" id="{55C23C8B-1A7C-40B9-8CD0-E6DADF7BB047}"/>
              </a:ext>
            </a:extLst>
          </p:cNvPr>
          <p:cNvSpPr/>
          <p:nvPr userDrawn="1"/>
        </p:nvSpPr>
        <p:spPr>
          <a:xfrm>
            <a:off x="9263063" y="5799138"/>
            <a:ext cx="234950" cy="234950"/>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椭圆 13">
            <a:extLst>
              <a:ext uri="{FF2B5EF4-FFF2-40B4-BE49-F238E27FC236}">
                <a16:creationId xmlns:a16="http://schemas.microsoft.com/office/drawing/2014/main" id="{704B9827-34D1-4BA7-B08E-0B6D60FC480C}"/>
              </a:ext>
            </a:extLst>
          </p:cNvPr>
          <p:cNvSpPr/>
          <p:nvPr userDrawn="1"/>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椭圆 14">
            <a:extLst>
              <a:ext uri="{FF2B5EF4-FFF2-40B4-BE49-F238E27FC236}">
                <a16:creationId xmlns:a16="http://schemas.microsoft.com/office/drawing/2014/main" id="{4635C149-44F0-4EC5-9EB6-2B7EF1CCD5EB}"/>
              </a:ext>
            </a:extLst>
          </p:cNvPr>
          <p:cNvSpPr/>
          <p:nvPr userDrawn="1"/>
        </p:nvSpPr>
        <p:spPr>
          <a:xfrm>
            <a:off x="1720850" y="4613275"/>
            <a:ext cx="200025" cy="201613"/>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椭圆 15">
            <a:extLst>
              <a:ext uri="{FF2B5EF4-FFF2-40B4-BE49-F238E27FC236}">
                <a16:creationId xmlns:a16="http://schemas.microsoft.com/office/drawing/2014/main" id="{3A3876A6-48C0-4BF8-9470-DB6C845653F8}"/>
              </a:ext>
            </a:extLst>
          </p:cNvPr>
          <p:cNvSpPr/>
          <p:nvPr userDrawn="1"/>
        </p:nvSpPr>
        <p:spPr>
          <a:xfrm>
            <a:off x="2363788" y="6410325"/>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6">
            <a:extLst>
              <a:ext uri="{FF2B5EF4-FFF2-40B4-BE49-F238E27FC236}">
                <a16:creationId xmlns:a16="http://schemas.microsoft.com/office/drawing/2014/main" id="{18C56993-C74D-4DFB-92EA-8CCAB1E2E5A6}"/>
              </a:ext>
            </a:extLst>
          </p:cNvPr>
          <p:cNvSpPr/>
          <p:nvPr userDrawn="1"/>
        </p:nvSpPr>
        <p:spPr>
          <a:xfrm>
            <a:off x="9263063" y="465138"/>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2626504293"/>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58B776BE-4F5F-4C01-B3AB-F4B1E9B4A9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6663" y="676275"/>
            <a:ext cx="2252662"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a:extLst>
              <a:ext uri="{FF2B5EF4-FFF2-40B4-BE49-F238E27FC236}">
                <a16:creationId xmlns:a16="http://schemas.microsoft.com/office/drawing/2014/main" id="{05E76F8B-D6A1-4B59-901C-E1AA48C8E4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38600"/>
            <a:ext cx="17351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a:extLst>
              <a:ext uri="{FF2B5EF4-FFF2-40B4-BE49-F238E27FC236}">
                <a16:creationId xmlns:a16="http://schemas.microsoft.com/office/drawing/2014/main" id="{8388469E-E0A7-44A7-A28E-0B5B04A44EE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87013" y="0"/>
            <a:ext cx="1804987"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a:extLst>
              <a:ext uri="{FF2B5EF4-FFF2-40B4-BE49-F238E27FC236}">
                <a16:creationId xmlns:a16="http://schemas.microsoft.com/office/drawing/2014/main" id="{4DF24B09-97AA-4E35-B968-FEFA786B692B}"/>
              </a:ext>
            </a:extLst>
          </p:cNvPr>
          <p:cNvPicPr>
            <a:picLocks noChangeAspect="1"/>
          </p:cNvPicPr>
          <p:nvPr userDrawn="1"/>
        </p:nvPicPr>
        <p:blipFill>
          <a:blip r:embed="rId5"/>
          <a:srcRect/>
          <a:stretch>
            <a:fillRect/>
          </a:stretch>
        </p:blipFill>
        <p:spPr bwMode="auto">
          <a:xfrm>
            <a:off x="450850" y="304800"/>
            <a:ext cx="11536363" cy="6405563"/>
          </a:xfrm>
          <a:prstGeom prst="rect">
            <a:avLst/>
          </a:prstGeom>
          <a:noFill/>
          <a:ln>
            <a:noFill/>
          </a:ln>
          <a:effectLst>
            <a:outerShdw blurRad="50800" dist="12700" sx="102000" sy="102000" algn="ctr" rotWithShape="0">
              <a:srgbClr val="000000">
                <a:alpha val="12999"/>
              </a:srgbClr>
            </a:outerShdw>
          </a:effectLst>
        </p:spPr>
      </p:pic>
      <p:pic>
        <p:nvPicPr>
          <p:cNvPr id="6" name="图片 6">
            <a:extLst>
              <a:ext uri="{FF2B5EF4-FFF2-40B4-BE49-F238E27FC236}">
                <a16:creationId xmlns:a16="http://schemas.microsoft.com/office/drawing/2014/main" id="{4A0E200B-8C16-485C-BE18-7CA782F5958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67650" y="985838"/>
            <a:ext cx="67627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descr="图片包含 物体&#10;&#10;自动生成的说明">
            <a:extLst>
              <a:ext uri="{FF2B5EF4-FFF2-40B4-BE49-F238E27FC236}">
                <a16:creationId xmlns:a16="http://schemas.microsoft.com/office/drawing/2014/main" id="{B2B8EBDB-8946-4922-A3C5-2F9AFB5A23A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309225" y="5359400"/>
            <a:ext cx="19034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descr="图片包含 文字&#10;&#10;自动生成的说明">
            <a:extLst>
              <a:ext uri="{FF2B5EF4-FFF2-40B4-BE49-F238E27FC236}">
                <a16:creationId xmlns:a16="http://schemas.microsoft.com/office/drawing/2014/main" id="{BA7B107A-006C-4682-9358-EB74A4E172DD}"/>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046663" y="-19050"/>
            <a:ext cx="17621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圆角 9">
            <a:extLst>
              <a:ext uri="{FF2B5EF4-FFF2-40B4-BE49-F238E27FC236}">
                <a16:creationId xmlns:a16="http://schemas.microsoft.com/office/drawing/2014/main" id="{F4AE9215-7D73-42D3-A4A7-793D08A31363}"/>
              </a:ext>
            </a:extLst>
          </p:cNvPr>
          <p:cNvSpPr/>
          <p:nvPr userDrawn="1"/>
        </p:nvSpPr>
        <p:spPr>
          <a:xfrm flipV="1">
            <a:off x="3932238" y="5260975"/>
            <a:ext cx="232251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圆角 10">
            <a:extLst>
              <a:ext uri="{FF2B5EF4-FFF2-40B4-BE49-F238E27FC236}">
                <a16:creationId xmlns:a16="http://schemas.microsoft.com/office/drawing/2014/main" id="{9CD6EA08-D891-4B29-B0D7-114D661172EA}"/>
              </a:ext>
            </a:extLst>
          </p:cNvPr>
          <p:cNvSpPr/>
          <p:nvPr userDrawn="1"/>
        </p:nvSpPr>
        <p:spPr>
          <a:xfrm>
            <a:off x="4837113" y="5657850"/>
            <a:ext cx="89376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椭圆 11">
            <a:extLst>
              <a:ext uri="{FF2B5EF4-FFF2-40B4-BE49-F238E27FC236}">
                <a16:creationId xmlns:a16="http://schemas.microsoft.com/office/drawing/2014/main" id="{91F6B1D6-1405-48D6-B450-2E16B63D138A}"/>
              </a:ext>
            </a:extLst>
          </p:cNvPr>
          <p:cNvSpPr/>
          <p:nvPr userDrawn="1"/>
        </p:nvSpPr>
        <p:spPr>
          <a:xfrm>
            <a:off x="6516688" y="5180013"/>
            <a:ext cx="254000" cy="254000"/>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2">
            <a:extLst>
              <a:ext uri="{FF2B5EF4-FFF2-40B4-BE49-F238E27FC236}">
                <a16:creationId xmlns:a16="http://schemas.microsoft.com/office/drawing/2014/main" id="{398C831A-C25D-4C39-BA96-FE9444766B70}"/>
              </a:ext>
            </a:extLst>
          </p:cNvPr>
          <p:cNvSpPr/>
          <p:nvPr userDrawn="1"/>
        </p:nvSpPr>
        <p:spPr>
          <a:xfrm>
            <a:off x="9263063" y="5799138"/>
            <a:ext cx="234950" cy="234950"/>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椭圆 13">
            <a:extLst>
              <a:ext uri="{FF2B5EF4-FFF2-40B4-BE49-F238E27FC236}">
                <a16:creationId xmlns:a16="http://schemas.microsoft.com/office/drawing/2014/main" id="{9A8EDFC3-42BD-4E46-AA7A-025F7A2DA1DA}"/>
              </a:ext>
            </a:extLst>
          </p:cNvPr>
          <p:cNvSpPr/>
          <p:nvPr userDrawn="1"/>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椭圆 14">
            <a:extLst>
              <a:ext uri="{FF2B5EF4-FFF2-40B4-BE49-F238E27FC236}">
                <a16:creationId xmlns:a16="http://schemas.microsoft.com/office/drawing/2014/main" id="{156448CF-D752-4EF0-A1E6-181E2030FBCB}"/>
              </a:ext>
            </a:extLst>
          </p:cNvPr>
          <p:cNvSpPr/>
          <p:nvPr userDrawn="1"/>
        </p:nvSpPr>
        <p:spPr>
          <a:xfrm>
            <a:off x="1720850" y="4613275"/>
            <a:ext cx="200025" cy="201613"/>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椭圆 15">
            <a:extLst>
              <a:ext uri="{FF2B5EF4-FFF2-40B4-BE49-F238E27FC236}">
                <a16:creationId xmlns:a16="http://schemas.microsoft.com/office/drawing/2014/main" id="{659ED398-6333-4C64-9388-8DD48E8A2C07}"/>
              </a:ext>
            </a:extLst>
          </p:cNvPr>
          <p:cNvSpPr/>
          <p:nvPr userDrawn="1"/>
        </p:nvSpPr>
        <p:spPr>
          <a:xfrm>
            <a:off x="2363788" y="6410325"/>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6">
            <a:extLst>
              <a:ext uri="{FF2B5EF4-FFF2-40B4-BE49-F238E27FC236}">
                <a16:creationId xmlns:a16="http://schemas.microsoft.com/office/drawing/2014/main" id="{37C145A0-8B67-4648-9090-BC1F0F6CBB3E}"/>
              </a:ext>
            </a:extLst>
          </p:cNvPr>
          <p:cNvSpPr/>
          <p:nvPr userDrawn="1"/>
        </p:nvSpPr>
        <p:spPr>
          <a:xfrm>
            <a:off x="9263063" y="465138"/>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724865219"/>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B7478645-4A49-4D03-8BAB-385F451875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6663" y="676275"/>
            <a:ext cx="2252662"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a:extLst>
              <a:ext uri="{FF2B5EF4-FFF2-40B4-BE49-F238E27FC236}">
                <a16:creationId xmlns:a16="http://schemas.microsoft.com/office/drawing/2014/main" id="{37C45FBC-36D7-4D3A-8DC2-30AAE38F6F4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38600"/>
            <a:ext cx="17351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a:extLst>
              <a:ext uri="{FF2B5EF4-FFF2-40B4-BE49-F238E27FC236}">
                <a16:creationId xmlns:a16="http://schemas.microsoft.com/office/drawing/2014/main" id="{C9449398-2909-4C45-AA6A-7E0CC6F7128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87013" y="0"/>
            <a:ext cx="1804987"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a:extLst>
              <a:ext uri="{FF2B5EF4-FFF2-40B4-BE49-F238E27FC236}">
                <a16:creationId xmlns:a16="http://schemas.microsoft.com/office/drawing/2014/main" id="{6FE548B3-2322-47FB-8BCA-305D9A4DA06C}"/>
              </a:ext>
            </a:extLst>
          </p:cNvPr>
          <p:cNvPicPr>
            <a:picLocks noChangeAspect="1"/>
          </p:cNvPicPr>
          <p:nvPr userDrawn="1"/>
        </p:nvPicPr>
        <p:blipFill>
          <a:blip r:embed="rId5"/>
          <a:srcRect/>
          <a:stretch>
            <a:fillRect/>
          </a:stretch>
        </p:blipFill>
        <p:spPr bwMode="auto">
          <a:xfrm>
            <a:off x="450850" y="304800"/>
            <a:ext cx="11536363" cy="6405563"/>
          </a:xfrm>
          <a:prstGeom prst="rect">
            <a:avLst/>
          </a:prstGeom>
          <a:noFill/>
          <a:ln>
            <a:noFill/>
          </a:ln>
          <a:effectLst>
            <a:outerShdw blurRad="50800" dist="12700" sx="102000" sy="102000" algn="ctr" rotWithShape="0">
              <a:srgbClr val="000000">
                <a:alpha val="12999"/>
              </a:srgbClr>
            </a:outerShdw>
          </a:effectLst>
        </p:spPr>
      </p:pic>
      <p:pic>
        <p:nvPicPr>
          <p:cNvPr id="6" name="图片 6">
            <a:extLst>
              <a:ext uri="{FF2B5EF4-FFF2-40B4-BE49-F238E27FC236}">
                <a16:creationId xmlns:a16="http://schemas.microsoft.com/office/drawing/2014/main" id="{320F6FC2-6FDC-4538-94A6-4E11C3BE1C1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67650" y="985838"/>
            <a:ext cx="67627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descr="图片包含 物体&#10;&#10;自动生成的说明">
            <a:extLst>
              <a:ext uri="{FF2B5EF4-FFF2-40B4-BE49-F238E27FC236}">
                <a16:creationId xmlns:a16="http://schemas.microsoft.com/office/drawing/2014/main" id="{40407593-C578-4174-AA10-46A08B75711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309225" y="5359400"/>
            <a:ext cx="19034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descr="图片包含 文字&#10;&#10;自动生成的说明">
            <a:extLst>
              <a:ext uri="{FF2B5EF4-FFF2-40B4-BE49-F238E27FC236}">
                <a16:creationId xmlns:a16="http://schemas.microsoft.com/office/drawing/2014/main" id="{E641CD15-B3BC-4552-8CB0-2860B1CBD36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046663" y="-19050"/>
            <a:ext cx="17621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圆角 9">
            <a:extLst>
              <a:ext uri="{FF2B5EF4-FFF2-40B4-BE49-F238E27FC236}">
                <a16:creationId xmlns:a16="http://schemas.microsoft.com/office/drawing/2014/main" id="{947CADAC-5A98-444F-90BB-53A459DAD9C0}"/>
              </a:ext>
            </a:extLst>
          </p:cNvPr>
          <p:cNvSpPr/>
          <p:nvPr userDrawn="1"/>
        </p:nvSpPr>
        <p:spPr>
          <a:xfrm flipV="1">
            <a:off x="3932238" y="5260975"/>
            <a:ext cx="232251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圆角 10">
            <a:extLst>
              <a:ext uri="{FF2B5EF4-FFF2-40B4-BE49-F238E27FC236}">
                <a16:creationId xmlns:a16="http://schemas.microsoft.com/office/drawing/2014/main" id="{22FAFCD6-5E67-4CC1-A637-880FA7A8CC7A}"/>
              </a:ext>
            </a:extLst>
          </p:cNvPr>
          <p:cNvSpPr/>
          <p:nvPr userDrawn="1"/>
        </p:nvSpPr>
        <p:spPr>
          <a:xfrm>
            <a:off x="4837113" y="5657850"/>
            <a:ext cx="89376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椭圆 11">
            <a:extLst>
              <a:ext uri="{FF2B5EF4-FFF2-40B4-BE49-F238E27FC236}">
                <a16:creationId xmlns:a16="http://schemas.microsoft.com/office/drawing/2014/main" id="{6C6A9DB1-CBA2-48B2-B01E-FA5D86BB5A5B}"/>
              </a:ext>
            </a:extLst>
          </p:cNvPr>
          <p:cNvSpPr/>
          <p:nvPr userDrawn="1"/>
        </p:nvSpPr>
        <p:spPr>
          <a:xfrm>
            <a:off x="6516688" y="5180013"/>
            <a:ext cx="254000" cy="254000"/>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2">
            <a:extLst>
              <a:ext uri="{FF2B5EF4-FFF2-40B4-BE49-F238E27FC236}">
                <a16:creationId xmlns:a16="http://schemas.microsoft.com/office/drawing/2014/main" id="{8E206BEE-1C90-4E11-B392-5969DEAB8270}"/>
              </a:ext>
            </a:extLst>
          </p:cNvPr>
          <p:cNvSpPr/>
          <p:nvPr userDrawn="1"/>
        </p:nvSpPr>
        <p:spPr>
          <a:xfrm>
            <a:off x="9263063" y="5799138"/>
            <a:ext cx="234950" cy="234950"/>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椭圆 13">
            <a:extLst>
              <a:ext uri="{FF2B5EF4-FFF2-40B4-BE49-F238E27FC236}">
                <a16:creationId xmlns:a16="http://schemas.microsoft.com/office/drawing/2014/main" id="{AB1814B5-A1E2-44D9-B437-04838827D6D8}"/>
              </a:ext>
            </a:extLst>
          </p:cNvPr>
          <p:cNvSpPr/>
          <p:nvPr userDrawn="1"/>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椭圆 14">
            <a:extLst>
              <a:ext uri="{FF2B5EF4-FFF2-40B4-BE49-F238E27FC236}">
                <a16:creationId xmlns:a16="http://schemas.microsoft.com/office/drawing/2014/main" id="{FA58B162-4366-41A2-8752-2052E6043568}"/>
              </a:ext>
            </a:extLst>
          </p:cNvPr>
          <p:cNvSpPr/>
          <p:nvPr userDrawn="1"/>
        </p:nvSpPr>
        <p:spPr>
          <a:xfrm>
            <a:off x="1720850" y="4613275"/>
            <a:ext cx="200025" cy="201613"/>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椭圆 15">
            <a:extLst>
              <a:ext uri="{FF2B5EF4-FFF2-40B4-BE49-F238E27FC236}">
                <a16:creationId xmlns:a16="http://schemas.microsoft.com/office/drawing/2014/main" id="{662D1558-5563-400D-AE4E-B53DCA5C9BA5}"/>
              </a:ext>
            </a:extLst>
          </p:cNvPr>
          <p:cNvSpPr/>
          <p:nvPr userDrawn="1"/>
        </p:nvSpPr>
        <p:spPr>
          <a:xfrm>
            <a:off x="2363788" y="6410325"/>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6">
            <a:extLst>
              <a:ext uri="{FF2B5EF4-FFF2-40B4-BE49-F238E27FC236}">
                <a16:creationId xmlns:a16="http://schemas.microsoft.com/office/drawing/2014/main" id="{216253BC-FF45-4156-AE8F-D0F485870F2B}"/>
              </a:ext>
            </a:extLst>
          </p:cNvPr>
          <p:cNvSpPr/>
          <p:nvPr userDrawn="1"/>
        </p:nvSpPr>
        <p:spPr>
          <a:xfrm>
            <a:off x="9263063" y="465138"/>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3218886213"/>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B05651D-EA3A-4A10-98D6-C26C6FAB63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6663" y="676275"/>
            <a:ext cx="2252662"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a:extLst>
              <a:ext uri="{FF2B5EF4-FFF2-40B4-BE49-F238E27FC236}">
                <a16:creationId xmlns:a16="http://schemas.microsoft.com/office/drawing/2014/main" id="{CA0900DE-3A9D-47CF-AC91-CB1034B2C9A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38600"/>
            <a:ext cx="17351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a:extLst>
              <a:ext uri="{FF2B5EF4-FFF2-40B4-BE49-F238E27FC236}">
                <a16:creationId xmlns:a16="http://schemas.microsoft.com/office/drawing/2014/main" id="{A83F15CF-2BA7-4556-9C6C-E7020EFA6F8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87013" y="0"/>
            <a:ext cx="1804987"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a:extLst>
              <a:ext uri="{FF2B5EF4-FFF2-40B4-BE49-F238E27FC236}">
                <a16:creationId xmlns:a16="http://schemas.microsoft.com/office/drawing/2014/main" id="{D8CC713A-F655-4F6B-BDDB-E6A019595CE0}"/>
              </a:ext>
            </a:extLst>
          </p:cNvPr>
          <p:cNvPicPr>
            <a:picLocks noChangeAspect="1"/>
          </p:cNvPicPr>
          <p:nvPr userDrawn="1"/>
        </p:nvPicPr>
        <p:blipFill>
          <a:blip r:embed="rId5"/>
          <a:srcRect/>
          <a:stretch>
            <a:fillRect/>
          </a:stretch>
        </p:blipFill>
        <p:spPr bwMode="auto">
          <a:xfrm>
            <a:off x="450850" y="304800"/>
            <a:ext cx="11536363" cy="6405563"/>
          </a:xfrm>
          <a:prstGeom prst="rect">
            <a:avLst/>
          </a:prstGeom>
          <a:noFill/>
          <a:ln>
            <a:noFill/>
          </a:ln>
          <a:effectLst>
            <a:outerShdw blurRad="50800" dist="12700" sx="102000" sy="102000" algn="ctr" rotWithShape="0">
              <a:srgbClr val="000000">
                <a:alpha val="12999"/>
              </a:srgbClr>
            </a:outerShdw>
          </a:effectLst>
        </p:spPr>
      </p:pic>
      <p:pic>
        <p:nvPicPr>
          <p:cNvPr id="6" name="图片 6">
            <a:extLst>
              <a:ext uri="{FF2B5EF4-FFF2-40B4-BE49-F238E27FC236}">
                <a16:creationId xmlns:a16="http://schemas.microsoft.com/office/drawing/2014/main" id="{D3EF5AE2-AB45-4BC6-B2D1-A204CACA549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67650" y="985838"/>
            <a:ext cx="67627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descr="图片包含 物体&#10;&#10;自动生成的说明">
            <a:extLst>
              <a:ext uri="{FF2B5EF4-FFF2-40B4-BE49-F238E27FC236}">
                <a16:creationId xmlns:a16="http://schemas.microsoft.com/office/drawing/2014/main" id="{12F24A43-85AB-48E6-ACA7-07F6A33DD58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309225" y="5359400"/>
            <a:ext cx="19034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descr="图片包含 文字&#10;&#10;自动生成的说明">
            <a:extLst>
              <a:ext uri="{FF2B5EF4-FFF2-40B4-BE49-F238E27FC236}">
                <a16:creationId xmlns:a16="http://schemas.microsoft.com/office/drawing/2014/main" id="{BF8FA4F8-4194-4F6D-AEA0-37479AFBA89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046663" y="-19050"/>
            <a:ext cx="17621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圆角 9">
            <a:extLst>
              <a:ext uri="{FF2B5EF4-FFF2-40B4-BE49-F238E27FC236}">
                <a16:creationId xmlns:a16="http://schemas.microsoft.com/office/drawing/2014/main" id="{5B3B5230-3B0C-4550-AA59-772C9ACC7DB1}"/>
              </a:ext>
            </a:extLst>
          </p:cNvPr>
          <p:cNvSpPr/>
          <p:nvPr userDrawn="1"/>
        </p:nvSpPr>
        <p:spPr>
          <a:xfrm flipV="1">
            <a:off x="3932238" y="5260975"/>
            <a:ext cx="232251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圆角 10">
            <a:extLst>
              <a:ext uri="{FF2B5EF4-FFF2-40B4-BE49-F238E27FC236}">
                <a16:creationId xmlns:a16="http://schemas.microsoft.com/office/drawing/2014/main" id="{11EA5794-B4E8-4BDC-84B6-78D3E08393F1}"/>
              </a:ext>
            </a:extLst>
          </p:cNvPr>
          <p:cNvSpPr/>
          <p:nvPr userDrawn="1"/>
        </p:nvSpPr>
        <p:spPr>
          <a:xfrm>
            <a:off x="4837113" y="5657850"/>
            <a:ext cx="89376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椭圆 11">
            <a:extLst>
              <a:ext uri="{FF2B5EF4-FFF2-40B4-BE49-F238E27FC236}">
                <a16:creationId xmlns:a16="http://schemas.microsoft.com/office/drawing/2014/main" id="{C7ADA32A-5D2C-443C-ACE7-A7B8716D7E44}"/>
              </a:ext>
            </a:extLst>
          </p:cNvPr>
          <p:cNvSpPr/>
          <p:nvPr userDrawn="1"/>
        </p:nvSpPr>
        <p:spPr>
          <a:xfrm>
            <a:off x="6516688" y="5180013"/>
            <a:ext cx="254000" cy="254000"/>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2">
            <a:extLst>
              <a:ext uri="{FF2B5EF4-FFF2-40B4-BE49-F238E27FC236}">
                <a16:creationId xmlns:a16="http://schemas.microsoft.com/office/drawing/2014/main" id="{588EC19E-6FBA-4238-8F6C-27C5C70D690C}"/>
              </a:ext>
            </a:extLst>
          </p:cNvPr>
          <p:cNvSpPr/>
          <p:nvPr userDrawn="1"/>
        </p:nvSpPr>
        <p:spPr>
          <a:xfrm>
            <a:off x="9263063" y="5799138"/>
            <a:ext cx="234950" cy="234950"/>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椭圆 13">
            <a:extLst>
              <a:ext uri="{FF2B5EF4-FFF2-40B4-BE49-F238E27FC236}">
                <a16:creationId xmlns:a16="http://schemas.microsoft.com/office/drawing/2014/main" id="{8C38F153-B710-4B48-B5EA-9692253C999E}"/>
              </a:ext>
            </a:extLst>
          </p:cNvPr>
          <p:cNvSpPr/>
          <p:nvPr userDrawn="1"/>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椭圆 14">
            <a:extLst>
              <a:ext uri="{FF2B5EF4-FFF2-40B4-BE49-F238E27FC236}">
                <a16:creationId xmlns:a16="http://schemas.microsoft.com/office/drawing/2014/main" id="{49E9E47E-F7FB-4880-8F0F-C9A72BA3DDC0}"/>
              </a:ext>
            </a:extLst>
          </p:cNvPr>
          <p:cNvSpPr/>
          <p:nvPr userDrawn="1"/>
        </p:nvSpPr>
        <p:spPr>
          <a:xfrm>
            <a:off x="1720850" y="4613275"/>
            <a:ext cx="200025" cy="201613"/>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椭圆 15">
            <a:extLst>
              <a:ext uri="{FF2B5EF4-FFF2-40B4-BE49-F238E27FC236}">
                <a16:creationId xmlns:a16="http://schemas.microsoft.com/office/drawing/2014/main" id="{26DD479A-0251-400A-95CB-226837ED84F4}"/>
              </a:ext>
            </a:extLst>
          </p:cNvPr>
          <p:cNvSpPr/>
          <p:nvPr userDrawn="1"/>
        </p:nvSpPr>
        <p:spPr>
          <a:xfrm>
            <a:off x="2363788" y="6410325"/>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6">
            <a:extLst>
              <a:ext uri="{FF2B5EF4-FFF2-40B4-BE49-F238E27FC236}">
                <a16:creationId xmlns:a16="http://schemas.microsoft.com/office/drawing/2014/main" id="{A6954762-5975-44C2-AFEE-CAF049383859}"/>
              </a:ext>
            </a:extLst>
          </p:cNvPr>
          <p:cNvSpPr/>
          <p:nvPr userDrawn="1"/>
        </p:nvSpPr>
        <p:spPr>
          <a:xfrm>
            <a:off x="9263063" y="465138"/>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1360424404"/>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65408D6D-B458-487B-A9E9-7E182C3A0B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6663" y="676275"/>
            <a:ext cx="2252662"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a:extLst>
              <a:ext uri="{FF2B5EF4-FFF2-40B4-BE49-F238E27FC236}">
                <a16:creationId xmlns:a16="http://schemas.microsoft.com/office/drawing/2014/main" id="{FD2E82B6-8BC6-4EB9-A6B8-517843FA4D1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38600"/>
            <a:ext cx="17351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a:extLst>
              <a:ext uri="{FF2B5EF4-FFF2-40B4-BE49-F238E27FC236}">
                <a16:creationId xmlns:a16="http://schemas.microsoft.com/office/drawing/2014/main" id="{9E446709-0009-4D74-8EA9-A7C9DD433E8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87013" y="0"/>
            <a:ext cx="1804987"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a:extLst>
              <a:ext uri="{FF2B5EF4-FFF2-40B4-BE49-F238E27FC236}">
                <a16:creationId xmlns:a16="http://schemas.microsoft.com/office/drawing/2014/main" id="{11D156CC-2F86-4B63-A509-D762368C150A}"/>
              </a:ext>
            </a:extLst>
          </p:cNvPr>
          <p:cNvPicPr>
            <a:picLocks noChangeAspect="1"/>
          </p:cNvPicPr>
          <p:nvPr userDrawn="1"/>
        </p:nvPicPr>
        <p:blipFill>
          <a:blip r:embed="rId5"/>
          <a:srcRect/>
          <a:stretch>
            <a:fillRect/>
          </a:stretch>
        </p:blipFill>
        <p:spPr bwMode="auto">
          <a:xfrm>
            <a:off x="450850" y="304800"/>
            <a:ext cx="11536363" cy="6405563"/>
          </a:xfrm>
          <a:prstGeom prst="rect">
            <a:avLst/>
          </a:prstGeom>
          <a:noFill/>
          <a:ln>
            <a:noFill/>
          </a:ln>
          <a:effectLst>
            <a:outerShdw blurRad="50800" dist="12700" sx="102000" sy="102000" algn="ctr" rotWithShape="0">
              <a:srgbClr val="000000">
                <a:alpha val="12999"/>
              </a:srgbClr>
            </a:outerShdw>
          </a:effectLst>
        </p:spPr>
      </p:pic>
      <p:pic>
        <p:nvPicPr>
          <p:cNvPr id="6" name="图片 6">
            <a:extLst>
              <a:ext uri="{FF2B5EF4-FFF2-40B4-BE49-F238E27FC236}">
                <a16:creationId xmlns:a16="http://schemas.microsoft.com/office/drawing/2014/main" id="{65ED887D-1546-449E-9211-59833DA47AF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67650" y="985838"/>
            <a:ext cx="67627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descr="图片包含 物体&#10;&#10;自动生成的说明">
            <a:extLst>
              <a:ext uri="{FF2B5EF4-FFF2-40B4-BE49-F238E27FC236}">
                <a16:creationId xmlns:a16="http://schemas.microsoft.com/office/drawing/2014/main" id="{3849EF09-0183-4E5A-951E-4154B767ECC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309225" y="5359400"/>
            <a:ext cx="19034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descr="图片包含 文字&#10;&#10;自动生成的说明">
            <a:extLst>
              <a:ext uri="{FF2B5EF4-FFF2-40B4-BE49-F238E27FC236}">
                <a16:creationId xmlns:a16="http://schemas.microsoft.com/office/drawing/2014/main" id="{A0DFE46E-6564-4A93-90B2-008EA6A5225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046663" y="-19050"/>
            <a:ext cx="17621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圆角 9">
            <a:extLst>
              <a:ext uri="{FF2B5EF4-FFF2-40B4-BE49-F238E27FC236}">
                <a16:creationId xmlns:a16="http://schemas.microsoft.com/office/drawing/2014/main" id="{4FB3A550-8A07-4A76-85FD-F1AFE999E1E1}"/>
              </a:ext>
            </a:extLst>
          </p:cNvPr>
          <p:cNvSpPr/>
          <p:nvPr userDrawn="1"/>
        </p:nvSpPr>
        <p:spPr>
          <a:xfrm flipV="1">
            <a:off x="3932238" y="5260975"/>
            <a:ext cx="232251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圆角 10">
            <a:extLst>
              <a:ext uri="{FF2B5EF4-FFF2-40B4-BE49-F238E27FC236}">
                <a16:creationId xmlns:a16="http://schemas.microsoft.com/office/drawing/2014/main" id="{156524F6-5CF2-4906-A0B1-E2B83F3918A3}"/>
              </a:ext>
            </a:extLst>
          </p:cNvPr>
          <p:cNvSpPr/>
          <p:nvPr userDrawn="1"/>
        </p:nvSpPr>
        <p:spPr>
          <a:xfrm>
            <a:off x="4837113" y="5657850"/>
            <a:ext cx="89376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椭圆 11">
            <a:extLst>
              <a:ext uri="{FF2B5EF4-FFF2-40B4-BE49-F238E27FC236}">
                <a16:creationId xmlns:a16="http://schemas.microsoft.com/office/drawing/2014/main" id="{214FE6DF-F4BB-4417-A1E9-F8A1632DC4AF}"/>
              </a:ext>
            </a:extLst>
          </p:cNvPr>
          <p:cNvSpPr/>
          <p:nvPr userDrawn="1"/>
        </p:nvSpPr>
        <p:spPr>
          <a:xfrm>
            <a:off x="6516688" y="5180013"/>
            <a:ext cx="254000" cy="254000"/>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2">
            <a:extLst>
              <a:ext uri="{FF2B5EF4-FFF2-40B4-BE49-F238E27FC236}">
                <a16:creationId xmlns:a16="http://schemas.microsoft.com/office/drawing/2014/main" id="{437AD1B2-C615-495B-9935-E87451403745}"/>
              </a:ext>
            </a:extLst>
          </p:cNvPr>
          <p:cNvSpPr/>
          <p:nvPr userDrawn="1"/>
        </p:nvSpPr>
        <p:spPr>
          <a:xfrm>
            <a:off x="9263063" y="5799138"/>
            <a:ext cx="234950" cy="234950"/>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椭圆 13">
            <a:extLst>
              <a:ext uri="{FF2B5EF4-FFF2-40B4-BE49-F238E27FC236}">
                <a16:creationId xmlns:a16="http://schemas.microsoft.com/office/drawing/2014/main" id="{C79103A9-9D3D-4A4F-85E4-A93E5AB58E1E}"/>
              </a:ext>
            </a:extLst>
          </p:cNvPr>
          <p:cNvSpPr/>
          <p:nvPr userDrawn="1"/>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椭圆 14">
            <a:extLst>
              <a:ext uri="{FF2B5EF4-FFF2-40B4-BE49-F238E27FC236}">
                <a16:creationId xmlns:a16="http://schemas.microsoft.com/office/drawing/2014/main" id="{218B27FD-A69C-4555-BCCC-259DFBAD9373}"/>
              </a:ext>
            </a:extLst>
          </p:cNvPr>
          <p:cNvSpPr/>
          <p:nvPr userDrawn="1"/>
        </p:nvSpPr>
        <p:spPr>
          <a:xfrm>
            <a:off x="1720850" y="4613275"/>
            <a:ext cx="200025" cy="201613"/>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椭圆 15">
            <a:extLst>
              <a:ext uri="{FF2B5EF4-FFF2-40B4-BE49-F238E27FC236}">
                <a16:creationId xmlns:a16="http://schemas.microsoft.com/office/drawing/2014/main" id="{176E516C-4B90-46BC-8D72-B3358AC438FB}"/>
              </a:ext>
            </a:extLst>
          </p:cNvPr>
          <p:cNvSpPr/>
          <p:nvPr userDrawn="1"/>
        </p:nvSpPr>
        <p:spPr>
          <a:xfrm>
            <a:off x="2363788" y="6410325"/>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6">
            <a:extLst>
              <a:ext uri="{FF2B5EF4-FFF2-40B4-BE49-F238E27FC236}">
                <a16:creationId xmlns:a16="http://schemas.microsoft.com/office/drawing/2014/main" id="{6E658904-2612-4BCF-B5AE-AE6873519507}"/>
              </a:ext>
            </a:extLst>
          </p:cNvPr>
          <p:cNvSpPr/>
          <p:nvPr userDrawn="1"/>
        </p:nvSpPr>
        <p:spPr>
          <a:xfrm>
            <a:off x="9263063" y="465138"/>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190653079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2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04B1A1-5572-4F90-8ECE-406B83262C06}"/>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10">
            <a:extLst>
              <a:ext uri="{FF2B5EF4-FFF2-40B4-BE49-F238E27FC236}">
                <a16:creationId xmlns:a16="http://schemas.microsoft.com/office/drawing/2014/main" id="{AB516EB2-1879-4C1B-A4C5-298FE4FC66B6}"/>
              </a:ext>
            </a:extLst>
          </p:cNvPr>
          <p:cNvSpPr/>
          <p:nvPr/>
        </p:nvSpPr>
        <p:spPr>
          <a:xfrm>
            <a:off x="87313" y="69850"/>
            <a:ext cx="1201737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981D18D-82BE-41C9-9A48-EEE03F6F7154}"/>
              </a:ext>
            </a:extLst>
          </p:cNvPr>
          <p:cNvSpPr/>
          <p:nvPr/>
        </p:nvSpPr>
        <p:spPr>
          <a:xfrm>
            <a:off x="84138" y="1449388"/>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76CBFAF2-465F-4483-986E-7D9E20A900B7}"/>
              </a:ext>
            </a:extLst>
          </p:cNvPr>
          <p:cNvSpPr/>
          <p:nvPr/>
        </p:nvSpPr>
        <p:spPr>
          <a:xfrm>
            <a:off x="84138"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96D90593-74FB-4CD2-A411-070FA3C703DC}"/>
              </a:ext>
            </a:extLst>
          </p:cNvPr>
          <p:cNvSpPr/>
          <p:nvPr/>
        </p:nvSpPr>
        <p:spPr>
          <a:xfrm>
            <a:off x="84138" y="2976563"/>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D8D31A31-FB96-4BB4-9558-5E09CF61650A}"/>
              </a:ext>
            </a:extLst>
          </p:cNvPr>
          <p:cNvSpPr>
            <a:spLocks noGrp="1"/>
          </p:cNvSpPr>
          <p:nvPr>
            <p:ph type="dt" sz="half" idx="10"/>
          </p:nvPr>
        </p:nvSpPr>
        <p:spPr/>
        <p:txBody>
          <a:bodyPr/>
          <a:lstStyle>
            <a:lvl1pPr>
              <a:defRPr/>
            </a:lvl1pPr>
          </a:lstStyle>
          <a:p>
            <a:pPr>
              <a:defRPr/>
            </a:pPr>
            <a:fld id="{A31F1CA1-1499-43F8-A39D-4B1516E068E3}" type="datetimeFigureOut">
              <a:rPr lang="en-GB"/>
              <a:pPr>
                <a:defRPr/>
              </a:pPr>
              <a:t>27/11/2022</a:t>
            </a:fld>
            <a:endParaRPr lang="en-GB"/>
          </a:p>
        </p:txBody>
      </p:sp>
      <p:sp>
        <p:nvSpPr>
          <p:cNvPr id="12" name="Footer Placeholder 16">
            <a:extLst>
              <a:ext uri="{FF2B5EF4-FFF2-40B4-BE49-F238E27FC236}">
                <a16:creationId xmlns:a16="http://schemas.microsoft.com/office/drawing/2014/main" id="{DD43A502-717D-4068-A0E9-85ACD3F44BA8}"/>
              </a:ext>
            </a:extLst>
          </p:cNvPr>
          <p:cNvSpPr>
            <a:spLocks noGrp="1"/>
          </p:cNvSpPr>
          <p:nvPr>
            <p:ph type="ftr" sz="quarter" idx="11"/>
          </p:nvPr>
        </p:nvSpPr>
        <p:spPr/>
        <p:txBody>
          <a:bodyPr/>
          <a:lstStyle>
            <a:lvl1pPr>
              <a:defRPr/>
            </a:lvl1pPr>
          </a:lstStyle>
          <a:p>
            <a:pPr>
              <a:defRPr/>
            </a:pPr>
            <a:endParaRPr lang="en-GB"/>
          </a:p>
        </p:txBody>
      </p:sp>
      <p:sp>
        <p:nvSpPr>
          <p:cNvPr id="13" name="Slide Number Placeholder 28">
            <a:extLst>
              <a:ext uri="{FF2B5EF4-FFF2-40B4-BE49-F238E27FC236}">
                <a16:creationId xmlns:a16="http://schemas.microsoft.com/office/drawing/2014/main" id="{49E690C8-0A54-4FFB-A1A2-A6B21E7E3200}"/>
              </a:ext>
            </a:extLst>
          </p:cNvPr>
          <p:cNvSpPr>
            <a:spLocks noGrp="1"/>
          </p:cNvSpPr>
          <p:nvPr>
            <p:ph type="sldNum" sz="quarter" idx="12"/>
          </p:nvPr>
        </p:nvSpPr>
        <p:spPr/>
        <p:txBody>
          <a:bodyPr/>
          <a:lstStyle>
            <a:lvl1pPr>
              <a:defRPr/>
            </a:lvl1pPr>
          </a:lstStyle>
          <a:p>
            <a:pPr>
              <a:defRPr/>
            </a:pPr>
            <a:fld id="{620A078E-A136-4329-B96A-B438C6C5FEF4}" type="slidenum">
              <a:rPr lang="en-GB" altLang="en-US"/>
              <a:pPr>
                <a:defRPr/>
              </a:pPr>
              <a:t>‹#›</a:t>
            </a:fld>
            <a:endParaRPr lang="en-GB" altLang="en-US"/>
          </a:p>
        </p:txBody>
      </p:sp>
    </p:spTree>
    <p:extLst>
      <p:ext uri="{BB962C8B-B14F-4D97-AF65-F5344CB8AC3E}">
        <p14:creationId xmlns:p14="http://schemas.microsoft.com/office/powerpoint/2010/main" val="1874060277"/>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474DE4C-9EAB-4C05-867F-8873CB41F8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6663" y="676275"/>
            <a:ext cx="2252662"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a:extLst>
              <a:ext uri="{FF2B5EF4-FFF2-40B4-BE49-F238E27FC236}">
                <a16:creationId xmlns:a16="http://schemas.microsoft.com/office/drawing/2014/main" id="{30A6B951-9937-436F-9ED2-A7DEAB871EE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38600"/>
            <a:ext cx="17351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a:extLst>
              <a:ext uri="{FF2B5EF4-FFF2-40B4-BE49-F238E27FC236}">
                <a16:creationId xmlns:a16="http://schemas.microsoft.com/office/drawing/2014/main" id="{C9E9D4CA-629F-4D6D-B452-7076B35FAD5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87013" y="0"/>
            <a:ext cx="1804987"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a:extLst>
              <a:ext uri="{FF2B5EF4-FFF2-40B4-BE49-F238E27FC236}">
                <a16:creationId xmlns:a16="http://schemas.microsoft.com/office/drawing/2014/main" id="{45127106-FF57-45BA-839C-0E0F83A3CCF4}"/>
              </a:ext>
            </a:extLst>
          </p:cNvPr>
          <p:cNvPicPr>
            <a:picLocks noChangeAspect="1"/>
          </p:cNvPicPr>
          <p:nvPr userDrawn="1"/>
        </p:nvPicPr>
        <p:blipFill>
          <a:blip r:embed="rId5"/>
          <a:srcRect/>
          <a:stretch>
            <a:fillRect/>
          </a:stretch>
        </p:blipFill>
        <p:spPr bwMode="auto">
          <a:xfrm>
            <a:off x="450850" y="304800"/>
            <a:ext cx="11536363" cy="6405563"/>
          </a:xfrm>
          <a:prstGeom prst="rect">
            <a:avLst/>
          </a:prstGeom>
          <a:noFill/>
          <a:ln>
            <a:noFill/>
          </a:ln>
          <a:effectLst>
            <a:outerShdw blurRad="50800" dist="12700" sx="102000" sy="102000" algn="ctr" rotWithShape="0">
              <a:srgbClr val="000000">
                <a:alpha val="12999"/>
              </a:srgbClr>
            </a:outerShdw>
          </a:effectLst>
        </p:spPr>
      </p:pic>
      <p:pic>
        <p:nvPicPr>
          <p:cNvPr id="6" name="图片 6">
            <a:extLst>
              <a:ext uri="{FF2B5EF4-FFF2-40B4-BE49-F238E27FC236}">
                <a16:creationId xmlns:a16="http://schemas.microsoft.com/office/drawing/2014/main" id="{0529852C-969D-4B3B-BFC9-B1A20FC86CA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67650" y="985838"/>
            <a:ext cx="67627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descr="图片包含 物体&#10;&#10;自动生成的说明">
            <a:extLst>
              <a:ext uri="{FF2B5EF4-FFF2-40B4-BE49-F238E27FC236}">
                <a16:creationId xmlns:a16="http://schemas.microsoft.com/office/drawing/2014/main" id="{CFA8E26B-C24E-4B9C-ABEC-7353B0175679}"/>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309225" y="5359400"/>
            <a:ext cx="19034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descr="图片包含 文字&#10;&#10;自动生成的说明">
            <a:extLst>
              <a:ext uri="{FF2B5EF4-FFF2-40B4-BE49-F238E27FC236}">
                <a16:creationId xmlns:a16="http://schemas.microsoft.com/office/drawing/2014/main" id="{7DCE8306-4CFC-4E9D-9719-5B6DDA8C2BBB}"/>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046663" y="-19050"/>
            <a:ext cx="17621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圆角 9">
            <a:extLst>
              <a:ext uri="{FF2B5EF4-FFF2-40B4-BE49-F238E27FC236}">
                <a16:creationId xmlns:a16="http://schemas.microsoft.com/office/drawing/2014/main" id="{45254DE2-C37C-4D76-96A3-853EAE41AE8C}"/>
              </a:ext>
            </a:extLst>
          </p:cNvPr>
          <p:cNvSpPr/>
          <p:nvPr userDrawn="1"/>
        </p:nvSpPr>
        <p:spPr>
          <a:xfrm flipV="1">
            <a:off x="3932238" y="5260975"/>
            <a:ext cx="232251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圆角 10">
            <a:extLst>
              <a:ext uri="{FF2B5EF4-FFF2-40B4-BE49-F238E27FC236}">
                <a16:creationId xmlns:a16="http://schemas.microsoft.com/office/drawing/2014/main" id="{4E0747BF-1F78-4CFC-BECD-A906B938072D}"/>
              </a:ext>
            </a:extLst>
          </p:cNvPr>
          <p:cNvSpPr/>
          <p:nvPr userDrawn="1"/>
        </p:nvSpPr>
        <p:spPr>
          <a:xfrm>
            <a:off x="4837113" y="5657850"/>
            <a:ext cx="89376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椭圆 11">
            <a:extLst>
              <a:ext uri="{FF2B5EF4-FFF2-40B4-BE49-F238E27FC236}">
                <a16:creationId xmlns:a16="http://schemas.microsoft.com/office/drawing/2014/main" id="{A94A3235-6F39-4D89-B466-941070D747B7}"/>
              </a:ext>
            </a:extLst>
          </p:cNvPr>
          <p:cNvSpPr/>
          <p:nvPr userDrawn="1"/>
        </p:nvSpPr>
        <p:spPr>
          <a:xfrm>
            <a:off x="6516688" y="5180013"/>
            <a:ext cx="254000" cy="254000"/>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2">
            <a:extLst>
              <a:ext uri="{FF2B5EF4-FFF2-40B4-BE49-F238E27FC236}">
                <a16:creationId xmlns:a16="http://schemas.microsoft.com/office/drawing/2014/main" id="{A4C8E081-34A2-4006-B2F6-BDB6BB41F65C}"/>
              </a:ext>
            </a:extLst>
          </p:cNvPr>
          <p:cNvSpPr/>
          <p:nvPr userDrawn="1"/>
        </p:nvSpPr>
        <p:spPr>
          <a:xfrm>
            <a:off x="9263063" y="5799138"/>
            <a:ext cx="234950" cy="234950"/>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椭圆 13">
            <a:extLst>
              <a:ext uri="{FF2B5EF4-FFF2-40B4-BE49-F238E27FC236}">
                <a16:creationId xmlns:a16="http://schemas.microsoft.com/office/drawing/2014/main" id="{513884AB-F602-45F1-8718-31CB90129203}"/>
              </a:ext>
            </a:extLst>
          </p:cNvPr>
          <p:cNvSpPr/>
          <p:nvPr userDrawn="1"/>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椭圆 14">
            <a:extLst>
              <a:ext uri="{FF2B5EF4-FFF2-40B4-BE49-F238E27FC236}">
                <a16:creationId xmlns:a16="http://schemas.microsoft.com/office/drawing/2014/main" id="{0097E4C3-E0B8-49AE-A0B6-FAEB24F7B5D2}"/>
              </a:ext>
            </a:extLst>
          </p:cNvPr>
          <p:cNvSpPr/>
          <p:nvPr userDrawn="1"/>
        </p:nvSpPr>
        <p:spPr>
          <a:xfrm>
            <a:off x="1720850" y="4613275"/>
            <a:ext cx="200025" cy="201613"/>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椭圆 15">
            <a:extLst>
              <a:ext uri="{FF2B5EF4-FFF2-40B4-BE49-F238E27FC236}">
                <a16:creationId xmlns:a16="http://schemas.microsoft.com/office/drawing/2014/main" id="{0F935925-649D-47C1-B056-478D7823D8F7}"/>
              </a:ext>
            </a:extLst>
          </p:cNvPr>
          <p:cNvSpPr/>
          <p:nvPr userDrawn="1"/>
        </p:nvSpPr>
        <p:spPr>
          <a:xfrm>
            <a:off x="2363788" y="6410325"/>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6">
            <a:extLst>
              <a:ext uri="{FF2B5EF4-FFF2-40B4-BE49-F238E27FC236}">
                <a16:creationId xmlns:a16="http://schemas.microsoft.com/office/drawing/2014/main" id="{A4D616F4-3518-4842-B6A8-DA2E6C73BAD0}"/>
              </a:ext>
            </a:extLst>
          </p:cNvPr>
          <p:cNvSpPr/>
          <p:nvPr userDrawn="1"/>
        </p:nvSpPr>
        <p:spPr>
          <a:xfrm>
            <a:off x="9263063" y="465138"/>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1059565424"/>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6B9D0D28-3ECC-4BA8-9335-32D2B1599E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6663" y="676275"/>
            <a:ext cx="2252662"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a:extLst>
              <a:ext uri="{FF2B5EF4-FFF2-40B4-BE49-F238E27FC236}">
                <a16:creationId xmlns:a16="http://schemas.microsoft.com/office/drawing/2014/main" id="{CAFF8218-B218-4892-94E6-95A3D7C1D48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38600"/>
            <a:ext cx="17351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a:extLst>
              <a:ext uri="{FF2B5EF4-FFF2-40B4-BE49-F238E27FC236}">
                <a16:creationId xmlns:a16="http://schemas.microsoft.com/office/drawing/2014/main" id="{9D7AD671-14D0-4402-8A46-FC64FFCEF2E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87013" y="0"/>
            <a:ext cx="1804987"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a:extLst>
              <a:ext uri="{FF2B5EF4-FFF2-40B4-BE49-F238E27FC236}">
                <a16:creationId xmlns:a16="http://schemas.microsoft.com/office/drawing/2014/main" id="{EE878B93-08DB-4747-9D3F-56EEB664CFAB}"/>
              </a:ext>
            </a:extLst>
          </p:cNvPr>
          <p:cNvPicPr>
            <a:picLocks noChangeAspect="1"/>
          </p:cNvPicPr>
          <p:nvPr userDrawn="1"/>
        </p:nvPicPr>
        <p:blipFill>
          <a:blip r:embed="rId5"/>
          <a:srcRect/>
          <a:stretch>
            <a:fillRect/>
          </a:stretch>
        </p:blipFill>
        <p:spPr bwMode="auto">
          <a:xfrm>
            <a:off x="450850" y="304800"/>
            <a:ext cx="11536363" cy="6405563"/>
          </a:xfrm>
          <a:prstGeom prst="rect">
            <a:avLst/>
          </a:prstGeom>
          <a:noFill/>
          <a:ln>
            <a:noFill/>
          </a:ln>
          <a:effectLst>
            <a:outerShdw blurRad="50800" dist="12700" sx="102000" sy="102000" algn="ctr" rotWithShape="0">
              <a:srgbClr val="000000">
                <a:alpha val="12999"/>
              </a:srgbClr>
            </a:outerShdw>
          </a:effectLst>
        </p:spPr>
      </p:pic>
      <p:pic>
        <p:nvPicPr>
          <p:cNvPr id="6" name="图片 6">
            <a:extLst>
              <a:ext uri="{FF2B5EF4-FFF2-40B4-BE49-F238E27FC236}">
                <a16:creationId xmlns:a16="http://schemas.microsoft.com/office/drawing/2014/main" id="{DF7C71F5-E94E-447A-9813-6D0F00854EB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67650" y="985838"/>
            <a:ext cx="67627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descr="图片包含 物体&#10;&#10;自动生成的说明">
            <a:extLst>
              <a:ext uri="{FF2B5EF4-FFF2-40B4-BE49-F238E27FC236}">
                <a16:creationId xmlns:a16="http://schemas.microsoft.com/office/drawing/2014/main" id="{60719FAA-8A74-4849-BA6C-D786013E5D9D}"/>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309225" y="5359400"/>
            <a:ext cx="19034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descr="图片包含 文字&#10;&#10;自动生成的说明">
            <a:extLst>
              <a:ext uri="{FF2B5EF4-FFF2-40B4-BE49-F238E27FC236}">
                <a16:creationId xmlns:a16="http://schemas.microsoft.com/office/drawing/2014/main" id="{88081666-CD40-4398-9B41-2D8062A15E1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046663" y="-19050"/>
            <a:ext cx="17621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圆角 9">
            <a:extLst>
              <a:ext uri="{FF2B5EF4-FFF2-40B4-BE49-F238E27FC236}">
                <a16:creationId xmlns:a16="http://schemas.microsoft.com/office/drawing/2014/main" id="{DF8F2219-BEDC-4721-912E-D00BE3934BBC}"/>
              </a:ext>
            </a:extLst>
          </p:cNvPr>
          <p:cNvSpPr/>
          <p:nvPr userDrawn="1"/>
        </p:nvSpPr>
        <p:spPr>
          <a:xfrm flipV="1">
            <a:off x="3932238" y="5260975"/>
            <a:ext cx="232251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圆角 10">
            <a:extLst>
              <a:ext uri="{FF2B5EF4-FFF2-40B4-BE49-F238E27FC236}">
                <a16:creationId xmlns:a16="http://schemas.microsoft.com/office/drawing/2014/main" id="{F3B7F059-D621-4B3A-BD6F-755D9C706045}"/>
              </a:ext>
            </a:extLst>
          </p:cNvPr>
          <p:cNvSpPr/>
          <p:nvPr userDrawn="1"/>
        </p:nvSpPr>
        <p:spPr>
          <a:xfrm>
            <a:off x="4837113" y="5657850"/>
            <a:ext cx="89376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椭圆 11">
            <a:extLst>
              <a:ext uri="{FF2B5EF4-FFF2-40B4-BE49-F238E27FC236}">
                <a16:creationId xmlns:a16="http://schemas.microsoft.com/office/drawing/2014/main" id="{4777BE40-F4D8-4855-A480-B032B93CBC72}"/>
              </a:ext>
            </a:extLst>
          </p:cNvPr>
          <p:cNvSpPr/>
          <p:nvPr userDrawn="1"/>
        </p:nvSpPr>
        <p:spPr>
          <a:xfrm>
            <a:off x="6516688" y="5180013"/>
            <a:ext cx="254000" cy="254000"/>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2">
            <a:extLst>
              <a:ext uri="{FF2B5EF4-FFF2-40B4-BE49-F238E27FC236}">
                <a16:creationId xmlns:a16="http://schemas.microsoft.com/office/drawing/2014/main" id="{83F26F87-345E-4C0F-98DB-4429B1EB77AE}"/>
              </a:ext>
            </a:extLst>
          </p:cNvPr>
          <p:cNvSpPr/>
          <p:nvPr userDrawn="1"/>
        </p:nvSpPr>
        <p:spPr>
          <a:xfrm>
            <a:off x="9263063" y="5799138"/>
            <a:ext cx="234950" cy="234950"/>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椭圆 13">
            <a:extLst>
              <a:ext uri="{FF2B5EF4-FFF2-40B4-BE49-F238E27FC236}">
                <a16:creationId xmlns:a16="http://schemas.microsoft.com/office/drawing/2014/main" id="{330D831A-0181-4D61-805D-696DF5A5BFB6}"/>
              </a:ext>
            </a:extLst>
          </p:cNvPr>
          <p:cNvSpPr/>
          <p:nvPr userDrawn="1"/>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椭圆 14">
            <a:extLst>
              <a:ext uri="{FF2B5EF4-FFF2-40B4-BE49-F238E27FC236}">
                <a16:creationId xmlns:a16="http://schemas.microsoft.com/office/drawing/2014/main" id="{9779B128-4410-400D-A865-FAD8843662A8}"/>
              </a:ext>
            </a:extLst>
          </p:cNvPr>
          <p:cNvSpPr/>
          <p:nvPr userDrawn="1"/>
        </p:nvSpPr>
        <p:spPr>
          <a:xfrm>
            <a:off x="1720850" y="4613275"/>
            <a:ext cx="200025" cy="201613"/>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椭圆 15">
            <a:extLst>
              <a:ext uri="{FF2B5EF4-FFF2-40B4-BE49-F238E27FC236}">
                <a16:creationId xmlns:a16="http://schemas.microsoft.com/office/drawing/2014/main" id="{EC6A0DC8-625F-47E0-A029-685F23F985D4}"/>
              </a:ext>
            </a:extLst>
          </p:cNvPr>
          <p:cNvSpPr/>
          <p:nvPr userDrawn="1"/>
        </p:nvSpPr>
        <p:spPr>
          <a:xfrm>
            <a:off x="2363788" y="6410325"/>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6">
            <a:extLst>
              <a:ext uri="{FF2B5EF4-FFF2-40B4-BE49-F238E27FC236}">
                <a16:creationId xmlns:a16="http://schemas.microsoft.com/office/drawing/2014/main" id="{FEE43CD2-FDC4-42C7-87BD-1A33CA0EC14F}"/>
              </a:ext>
            </a:extLst>
          </p:cNvPr>
          <p:cNvSpPr/>
          <p:nvPr userDrawn="1"/>
        </p:nvSpPr>
        <p:spPr>
          <a:xfrm>
            <a:off x="9263063" y="465138"/>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2034566685"/>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93AD581-7A02-4FDD-B189-4CED3A700F1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6663" y="676275"/>
            <a:ext cx="2252662"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a:extLst>
              <a:ext uri="{FF2B5EF4-FFF2-40B4-BE49-F238E27FC236}">
                <a16:creationId xmlns:a16="http://schemas.microsoft.com/office/drawing/2014/main" id="{457E869F-23E4-405B-B802-EA536FB177F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38600"/>
            <a:ext cx="17351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a:extLst>
              <a:ext uri="{FF2B5EF4-FFF2-40B4-BE49-F238E27FC236}">
                <a16:creationId xmlns:a16="http://schemas.microsoft.com/office/drawing/2014/main" id="{A3F884E9-5013-46FA-B347-617C7E10A82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87013" y="0"/>
            <a:ext cx="1804987"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a:extLst>
              <a:ext uri="{FF2B5EF4-FFF2-40B4-BE49-F238E27FC236}">
                <a16:creationId xmlns:a16="http://schemas.microsoft.com/office/drawing/2014/main" id="{32B107F4-D8E1-4115-9C5F-6E46E777A852}"/>
              </a:ext>
            </a:extLst>
          </p:cNvPr>
          <p:cNvPicPr>
            <a:picLocks noChangeAspect="1"/>
          </p:cNvPicPr>
          <p:nvPr userDrawn="1"/>
        </p:nvPicPr>
        <p:blipFill>
          <a:blip r:embed="rId5"/>
          <a:srcRect/>
          <a:stretch>
            <a:fillRect/>
          </a:stretch>
        </p:blipFill>
        <p:spPr bwMode="auto">
          <a:xfrm>
            <a:off x="450850" y="304800"/>
            <a:ext cx="11536363" cy="6405563"/>
          </a:xfrm>
          <a:prstGeom prst="rect">
            <a:avLst/>
          </a:prstGeom>
          <a:noFill/>
          <a:ln>
            <a:noFill/>
          </a:ln>
          <a:effectLst>
            <a:outerShdw blurRad="50800" dist="12700" sx="102000" sy="102000" algn="ctr" rotWithShape="0">
              <a:srgbClr val="000000">
                <a:alpha val="12999"/>
              </a:srgbClr>
            </a:outerShdw>
          </a:effectLst>
        </p:spPr>
      </p:pic>
      <p:pic>
        <p:nvPicPr>
          <p:cNvPr id="6" name="图片 6">
            <a:extLst>
              <a:ext uri="{FF2B5EF4-FFF2-40B4-BE49-F238E27FC236}">
                <a16:creationId xmlns:a16="http://schemas.microsoft.com/office/drawing/2014/main" id="{99D87BFE-CEC3-46D1-BCE4-5E35C0A5314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67650" y="985838"/>
            <a:ext cx="67627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descr="图片包含 物体&#10;&#10;自动生成的说明">
            <a:extLst>
              <a:ext uri="{FF2B5EF4-FFF2-40B4-BE49-F238E27FC236}">
                <a16:creationId xmlns:a16="http://schemas.microsoft.com/office/drawing/2014/main" id="{3A0B1DE8-CE25-47D4-896A-CFCDCCD040D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309225" y="5359400"/>
            <a:ext cx="19034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descr="图片包含 文字&#10;&#10;自动生成的说明">
            <a:extLst>
              <a:ext uri="{FF2B5EF4-FFF2-40B4-BE49-F238E27FC236}">
                <a16:creationId xmlns:a16="http://schemas.microsoft.com/office/drawing/2014/main" id="{156E2734-A114-4640-A8C5-6F52628D3C6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046663" y="-19050"/>
            <a:ext cx="17621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圆角 9">
            <a:extLst>
              <a:ext uri="{FF2B5EF4-FFF2-40B4-BE49-F238E27FC236}">
                <a16:creationId xmlns:a16="http://schemas.microsoft.com/office/drawing/2014/main" id="{9E33AB34-23CA-46D4-BCC2-BB1E78B70F68}"/>
              </a:ext>
            </a:extLst>
          </p:cNvPr>
          <p:cNvSpPr/>
          <p:nvPr userDrawn="1"/>
        </p:nvSpPr>
        <p:spPr>
          <a:xfrm flipV="1">
            <a:off x="3932238" y="5260975"/>
            <a:ext cx="232251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圆角 10">
            <a:extLst>
              <a:ext uri="{FF2B5EF4-FFF2-40B4-BE49-F238E27FC236}">
                <a16:creationId xmlns:a16="http://schemas.microsoft.com/office/drawing/2014/main" id="{2DEF8314-FADE-4270-9BE2-866CCDDD39D1}"/>
              </a:ext>
            </a:extLst>
          </p:cNvPr>
          <p:cNvSpPr/>
          <p:nvPr userDrawn="1"/>
        </p:nvSpPr>
        <p:spPr>
          <a:xfrm>
            <a:off x="4837113" y="5657850"/>
            <a:ext cx="89376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椭圆 11">
            <a:extLst>
              <a:ext uri="{FF2B5EF4-FFF2-40B4-BE49-F238E27FC236}">
                <a16:creationId xmlns:a16="http://schemas.microsoft.com/office/drawing/2014/main" id="{2BF5EDF9-FB7A-4440-B205-B2FB8013AFA8}"/>
              </a:ext>
            </a:extLst>
          </p:cNvPr>
          <p:cNvSpPr/>
          <p:nvPr userDrawn="1"/>
        </p:nvSpPr>
        <p:spPr>
          <a:xfrm>
            <a:off x="6516688" y="5180013"/>
            <a:ext cx="254000" cy="254000"/>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2">
            <a:extLst>
              <a:ext uri="{FF2B5EF4-FFF2-40B4-BE49-F238E27FC236}">
                <a16:creationId xmlns:a16="http://schemas.microsoft.com/office/drawing/2014/main" id="{C3B132B3-AFD8-4D1C-AE0A-02F6591779E3}"/>
              </a:ext>
            </a:extLst>
          </p:cNvPr>
          <p:cNvSpPr/>
          <p:nvPr userDrawn="1"/>
        </p:nvSpPr>
        <p:spPr>
          <a:xfrm>
            <a:off x="9263063" y="5799138"/>
            <a:ext cx="234950" cy="234950"/>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椭圆 13">
            <a:extLst>
              <a:ext uri="{FF2B5EF4-FFF2-40B4-BE49-F238E27FC236}">
                <a16:creationId xmlns:a16="http://schemas.microsoft.com/office/drawing/2014/main" id="{1ADB3227-C498-4D50-91B6-98FB7EBA7D4F}"/>
              </a:ext>
            </a:extLst>
          </p:cNvPr>
          <p:cNvSpPr/>
          <p:nvPr userDrawn="1"/>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椭圆 14">
            <a:extLst>
              <a:ext uri="{FF2B5EF4-FFF2-40B4-BE49-F238E27FC236}">
                <a16:creationId xmlns:a16="http://schemas.microsoft.com/office/drawing/2014/main" id="{D9F40586-A977-4A46-B022-DC2DE5F78A07}"/>
              </a:ext>
            </a:extLst>
          </p:cNvPr>
          <p:cNvSpPr/>
          <p:nvPr userDrawn="1"/>
        </p:nvSpPr>
        <p:spPr>
          <a:xfrm>
            <a:off x="1720850" y="4613275"/>
            <a:ext cx="200025" cy="201613"/>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椭圆 15">
            <a:extLst>
              <a:ext uri="{FF2B5EF4-FFF2-40B4-BE49-F238E27FC236}">
                <a16:creationId xmlns:a16="http://schemas.microsoft.com/office/drawing/2014/main" id="{79445B31-A25B-4557-A8DE-1E173501B0A8}"/>
              </a:ext>
            </a:extLst>
          </p:cNvPr>
          <p:cNvSpPr/>
          <p:nvPr userDrawn="1"/>
        </p:nvSpPr>
        <p:spPr>
          <a:xfrm>
            <a:off x="2363788" y="6410325"/>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6">
            <a:extLst>
              <a:ext uri="{FF2B5EF4-FFF2-40B4-BE49-F238E27FC236}">
                <a16:creationId xmlns:a16="http://schemas.microsoft.com/office/drawing/2014/main" id="{E35E826C-5475-49E4-A91F-5F33A05E8260}"/>
              </a:ext>
            </a:extLst>
          </p:cNvPr>
          <p:cNvSpPr/>
          <p:nvPr userDrawn="1"/>
        </p:nvSpPr>
        <p:spPr>
          <a:xfrm>
            <a:off x="9263063" y="465138"/>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2188066585"/>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EC1BD17-9211-444C-9B9B-943E8CF15B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6663" y="676275"/>
            <a:ext cx="2252662"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a:extLst>
              <a:ext uri="{FF2B5EF4-FFF2-40B4-BE49-F238E27FC236}">
                <a16:creationId xmlns:a16="http://schemas.microsoft.com/office/drawing/2014/main" id="{B4339F5B-B9B6-402F-A1AC-965F1E54AB2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38600"/>
            <a:ext cx="17351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a:extLst>
              <a:ext uri="{FF2B5EF4-FFF2-40B4-BE49-F238E27FC236}">
                <a16:creationId xmlns:a16="http://schemas.microsoft.com/office/drawing/2014/main" id="{353B4E2F-073E-4EBD-93F4-2D215679F53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87013" y="0"/>
            <a:ext cx="1804987"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a:extLst>
              <a:ext uri="{FF2B5EF4-FFF2-40B4-BE49-F238E27FC236}">
                <a16:creationId xmlns:a16="http://schemas.microsoft.com/office/drawing/2014/main" id="{C120212F-9F9D-4393-AE7C-EDCDEF3B33D4}"/>
              </a:ext>
            </a:extLst>
          </p:cNvPr>
          <p:cNvPicPr>
            <a:picLocks noChangeAspect="1"/>
          </p:cNvPicPr>
          <p:nvPr userDrawn="1"/>
        </p:nvPicPr>
        <p:blipFill>
          <a:blip r:embed="rId5"/>
          <a:srcRect/>
          <a:stretch>
            <a:fillRect/>
          </a:stretch>
        </p:blipFill>
        <p:spPr bwMode="auto">
          <a:xfrm>
            <a:off x="450850" y="304800"/>
            <a:ext cx="11536363" cy="6405563"/>
          </a:xfrm>
          <a:prstGeom prst="rect">
            <a:avLst/>
          </a:prstGeom>
          <a:noFill/>
          <a:ln>
            <a:noFill/>
          </a:ln>
          <a:effectLst>
            <a:outerShdw blurRad="50800" dist="12700" sx="102000" sy="102000" algn="ctr" rotWithShape="0">
              <a:srgbClr val="000000">
                <a:alpha val="12999"/>
              </a:srgbClr>
            </a:outerShdw>
          </a:effectLst>
        </p:spPr>
      </p:pic>
      <p:pic>
        <p:nvPicPr>
          <p:cNvPr id="6" name="图片 6">
            <a:extLst>
              <a:ext uri="{FF2B5EF4-FFF2-40B4-BE49-F238E27FC236}">
                <a16:creationId xmlns:a16="http://schemas.microsoft.com/office/drawing/2014/main" id="{E7E37E66-F83B-4743-8DBC-422CC58B64C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67650" y="985838"/>
            <a:ext cx="67627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descr="图片包含 物体&#10;&#10;自动生成的说明">
            <a:extLst>
              <a:ext uri="{FF2B5EF4-FFF2-40B4-BE49-F238E27FC236}">
                <a16:creationId xmlns:a16="http://schemas.microsoft.com/office/drawing/2014/main" id="{5781C6F1-17C4-4648-9055-EE0822AD01BD}"/>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309225" y="5359400"/>
            <a:ext cx="19034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descr="图片包含 文字&#10;&#10;自动生成的说明">
            <a:extLst>
              <a:ext uri="{FF2B5EF4-FFF2-40B4-BE49-F238E27FC236}">
                <a16:creationId xmlns:a16="http://schemas.microsoft.com/office/drawing/2014/main" id="{9EF186A1-EECE-4CC6-9BB4-4FFA602646CF}"/>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046663" y="-19050"/>
            <a:ext cx="17621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圆角 9">
            <a:extLst>
              <a:ext uri="{FF2B5EF4-FFF2-40B4-BE49-F238E27FC236}">
                <a16:creationId xmlns:a16="http://schemas.microsoft.com/office/drawing/2014/main" id="{C91806C8-FC3F-4A40-9955-B793D377866C}"/>
              </a:ext>
            </a:extLst>
          </p:cNvPr>
          <p:cNvSpPr/>
          <p:nvPr userDrawn="1"/>
        </p:nvSpPr>
        <p:spPr>
          <a:xfrm flipV="1">
            <a:off x="3932238" y="5260975"/>
            <a:ext cx="232251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圆角 10">
            <a:extLst>
              <a:ext uri="{FF2B5EF4-FFF2-40B4-BE49-F238E27FC236}">
                <a16:creationId xmlns:a16="http://schemas.microsoft.com/office/drawing/2014/main" id="{277878EB-58D4-4621-8376-7142D489227A}"/>
              </a:ext>
            </a:extLst>
          </p:cNvPr>
          <p:cNvSpPr/>
          <p:nvPr userDrawn="1"/>
        </p:nvSpPr>
        <p:spPr>
          <a:xfrm>
            <a:off x="4837113" y="5657850"/>
            <a:ext cx="89376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椭圆 11">
            <a:extLst>
              <a:ext uri="{FF2B5EF4-FFF2-40B4-BE49-F238E27FC236}">
                <a16:creationId xmlns:a16="http://schemas.microsoft.com/office/drawing/2014/main" id="{DFC505A0-0FBA-452E-87F7-B74FD2296DEF}"/>
              </a:ext>
            </a:extLst>
          </p:cNvPr>
          <p:cNvSpPr/>
          <p:nvPr userDrawn="1"/>
        </p:nvSpPr>
        <p:spPr>
          <a:xfrm>
            <a:off x="6516688" y="5180013"/>
            <a:ext cx="254000" cy="254000"/>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2">
            <a:extLst>
              <a:ext uri="{FF2B5EF4-FFF2-40B4-BE49-F238E27FC236}">
                <a16:creationId xmlns:a16="http://schemas.microsoft.com/office/drawing/2014/main" id="{FBC4217B-3783-4D2E-9935-BFADE7B298C0}"/>
              </a:ext>
            </a:extLst>
          </p:cNvPr>
          <p:cNvSpPr/>
          <p:nvPr userDrawn="1"/>
        </p:nvSpPr>
        <p:spPr>
          <a:xfrm>
            <a:off x="9263063" y="5799138"/>
            <a:ext cx="234950" cy="234950"/>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椭圆 13">
            <a:extLst>
              <a:ext uri="{FF2B5EF4-FFF2-40B4-BE49-F238E27FC236}">
                <a16:creationId xmlns:a16="http://schemas.microsoft.com/office/drawing/2014/main" id="{BF3AB3CE-E96E-42EC-A858-713580BF83FB}"/>
              </a:ext>
            </a:extLst>
          </p:cNvPr>
          <p:cNvSpPr/>
          <p:nvPr userDrawn="1"/>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椭圆 14">
            <a:extLst>
              <a:ext uri="{FF2B5EF4-FFF2-40B4-BE49-F238E27FC236}">
                <a16:creationId xmlns:a16="http://schemas.microsoft.com/office/drawing/2014/main" id="{226DD347-B41B-4AB8-9E98-4ACF3350FA41}"/>
              </a:ext>
            </a:extLst>
          </p:cNvPr>
          <p:cNvSpPr/>
          <p:nvPr userDrawn="1"/>
        </p:nvSpPr>
        <p:spPr>
          <a:xfrm>
            <a:off x="1720850" y="4613275"/>
            <a:ext cx="200025" cy="201613"/>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椭圆 15">
            <a:extLst>
              <a:ext uri="{FF2B5EF4-FFF2-40B4-BE49-F238E27FC236}">
                <a16:creationId xmlns:a16="http://schemas.microsoft.com/office/drawing/2014/main" id="{2B337FFC-45D8-459C-9E7D-C6F9058E1055}"/>
              </a:ext>
            </a:extLst>
          </p:cNvPr>
          <p:cNvSpPr/>
          <p:nvPr userDrawn="1"/>
        </p:nvSpPr>
        <p:spPr>
          <a:xfrm>
            <a:off x="2363788" y="6410325"/>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6">
            <a:extLst>
              <a:ext uri="{FF2B5EF4-FFF2-40B4-BE49-F238E27FC236}">
                <a16:creationId xmlns:a16="http://schemas.microsoft.com/office/drawing/2014/main" id="{24CFBC3E-81BD-412D-9D96-71971AB111B5}"/>
              </a:ext>
            </a:extLst>
          </p:cNvPr>
          <p:cNvSpPr/>
          <p:nvPr userDrawn="1"/>
        </p:nvSpPr>
        <p:spPr>
          <a:xfrm>
            <a:off x="9263063" y="465138"/>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126038277"/>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8866927B-9867-4167-BE96-7351B42F74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6663" y="676275"/>
            <a:ext cx="2252662"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a:extLst>
              <a:ext uri="{FF2B5EF4-FFF2-40B4-BE49-F238E27FC236}">
                <a16:creationId xmlns:a16="http://schemas.microsoft.com/office/drawing/2014/main" id="{25AA6695-F5F4-44A3-B407-BBC39A384DD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38600"/>
            <a:ext cx="17351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a:extLst>
              <a:ext uri="{FF2B5EF4-FFF2-40B4-BE49-F238E27FC236}">
                <a16:creationId xmlns:a16="http://schemas.microsoft.com/office/drawing/2014/main" id="{2A657F91-C89A-4B82-BA6E-81B8E623313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87013" y="0"/>
            <a:ext cx="1804987"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a:extLst>
              <a:ext uri="{FF2B5EF4-FFF2-40B4-BE49-F238E27FC236}">
                <a16:creationId xmlns:a16="http://schemas.microsoft.com/office/drawing/2014/main" id="{5C17F923-878C-4C05-B7BB-5938392D248B}"/>
              </a:ext>
            </a:extLst>
          </p:cNvPr>
          <p:cNvPicPr>
            <a:picLocks noChangeAspect="1"/>
          </p:cNvPicPr>
          <p:nvPr userDrawn="1"/>
        </p:nvPicPr>
        <p:blipFill>
          <a:blip r:embed="rId5"/>
          <a:srcRect/>
          <a:stretch>
            <a:fillRect/>
          </a:stretch>
        </p:blipFill>
        <p:spPr bwMode="auto">
          <a:xfrm>
            <a:off x="450850" y="304800"/>
            <a:ext cx="11536363" cy="6405563"/>
          </a:xfrm>
          <a:prstGeom prst="rect">
            <a:avLst/>
          </a:prstGeom>
          <a:noFill/>
          <a:ln>
            <a:noFill/>
          </a:ln>
          <a:effectLst>
            <a:outerShdw blurRad="50800" dist="12700" sx="102000" sy="102000" algn="ctr" rotWithShape="0">
              <a:srgbClr val="000000">
                <a:alpha val="12999"/>
              </a:srgbClr>
            </a:outerShdw>
          </a:effectLst>
        </p:spPr>
      </p:pic>
      <p:pic>
        <p:nvPicPr>
          <p:cNvPr id="6" name="图片 6">
            <a:extLst>
              <a:ext uri="{FF2B5EF4-FFF2-40B4-BE49-F238E27FC236}">
                <a16:creationId xmlns:a16="http://schemas.microsoft.com/office/drawing/2014/main" id="{9C27F0E4-77B7-441E-A52A-37AF686536E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67650" y="985838"/>
            <a:ext cx="67627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descr="图片包含 物体&#10;&#10;自动生成的说明">
            <a:extLst>
              <a:ext uri="{FF2B5EF4-FFF2-40B4-BE49-F238E27FC236}">
                <a16:creationId xmlns:a16="http://schemas.microsoft.com/office/drawing/2014/main" id="{8FBC3130-DDCC-4F06-B9F8-4D24F6DE092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309225" y="5359400"/>
            <a:ext cx="19034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descr="图片包含 文字&#10;&#10;自动生成的说明">
            <a:extLst>
              <a:ext uri="{FF2B5EF4-FFF2-40B4-BE49-F238E27FC236}">
                <a16:creationId xmlns:a16="http://schemas.microsoft.com/office/drawing/2014/main" id="{B1CE3498-7398-4B71-9BCF-C9915CC93D4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046663" y="-19050"/>
            <a:ext cx="17621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圆角 9">
            <a:extLst>
              <a:ext uri="{FF2B5EF4-FFF2-40B4-BE49-F238E27FC236}">
                <a16:creationId xmlns:a16="http://schemas.microsoft.com/office/drawing/2014/main" id="{935CBB1C-C98F-468A-9380-FF4AA63EF369}"/>
              </a:ext>
            </a:extLst>
          </p:cNvPr>
          <p:cNvSpPr/>
          <p:nvPr userDrawn="1"/>
        </p:nvSpPr>
        <p:spPr>
          <a:xfrm flipV="1">
            <a:off x="3932238" y="5260975"/>
            <a:ext cx="232251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圆角 10">
            <a:extLst>
              <a:ext uri="{FF2B5EF4-FFF2-40B4-BE49-F238E27FC236}">
                <a16:creationId xmlns:a16="http://schemas.microsoft.com/office/drawing/2014/main" id="{1FB5B5BD-01BE-4173-BE70-EB48F6486E0E}"/>
              </a:ext>
            </a:extLst>
          </p:cNvPr>
          <p:cNvSpPr/>
          <p:nvPr userDrawn="1"/>
        </p:nvSpPr>
        <p:spPr>
          <a:xfrm>
            <a:off x="4837113" y="5657850"/>
            <a:ext cx="89376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椭圆 11">
            <a:extLst>
              <a:ext uri="{FF2B5EF4-FFF2-40B4-BE49-F238E27FC236}">
                <a16:creationId xmlns:a16="http://schemas.microsoft.com/office/drawing/2014/main" id="{E83F03AE-0EDC-4DEE-A8E8-CEA7C3F22D0E}"/>
              </a:ext>
            </a:extLst>
          </p:cNvPr>
          <p:cNvSpPr/>
          <p:nvPr userDrawn="1"/>
        </p:nvSpPr>
        <p:spPr>
          <a:xfrm>
            <a:off x="6516688" y="5180013"/>
            <a:ext cx="254000" cy="254000"/>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2">
            <a:extLst>
              <a:ext uri="{FF2B5EF4-FFF2-40B4-BE49-F238E27FC236}">
                <a16:creationId xmlns:a16="http://schemas.microsoft.com/office/drawing/2014/main" id="{2319B274-57D0-4322-BAEB-A4F01190297B}"/>
              </a:ext>
            </a:extLst>
          </p:cNvPr>
          <p:cNvSpPr/>
          <p:nvPr userDrawn="1"/>
        </p:nvSpPr>
        <p:spPr>
          <a:xfrm>
            <a:off x="9263063" y="5799138"/>
            <a:ext cx="234950" cy="234950"/>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椭圆 13">
            <a:extLst>
              <a:ext uri="{FF2B5EF4-FFF2-40B4-BE49-F238E27FC236}">
                <a16:creationId xmlns:a16="http://schemas.microsoft.com/office/drawing/2014/main" id="{7640EA90-7D0A-4069-8C87-09D1BEE6D1CF}"/>
              </a:ext>
            </a:extLst>
          </p:cNvPr>
          <p:cNvSpPr/>
          <p:nvPr userDrawn="1"/>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椭圆 14">
            <a:extLst>
              <a:ext uri="{FF2B5EF4-FFF2-40B4-BE49-F238E27FC236}">
                <a16:creationId xmlns:a16="http://schemas.microsoft.com/office/drawing/2014/main" id="{23EDC3BB-8E94-4CE7-8016-8790F86E3CB4}"/>
              </a:ext>
            </a:extLst>
          </p:cNvPr>
          <p:cNvSpPr/>
          <p:nvPr userDrawn="1"/>
        </p:nvSpPr>
        <p:spPr>
          <a:xfrm>
            <a:off x="1720850" y="4613275"/>
            <a:ext cx="200025" cy="201613"/>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椭圆 15">
            <a:extLst>
              <a:ext uri="{FF2B5EF4-FFF2-40B4-BE49-F238E27FC236}">
                <a16:creationId xmlns:a16="http://schemas.microsoft.com/office/drawing/2014/main" id="{B4605A44-749B-4C06-9A51-BEEF867D5868}"/>
              </a:ext>
            </a:extLst>
          </p:cNvPr>
          <p:cNvSpPr/>
          <p:nvPr userDrawn="1"/>
        </p:nvSpPr>
        <p:spPr>
          <a:xfrm>
            <a:off x="2363788" y="6410325"/>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6">
            <a:extLst>
              <a:ext uri="{FF2B5EF4-FFF2-40B4-BE49-F238E27FC236}">
                <a16:creationId xmlns:a16="http://schemas.microsoft.com/office/drawing/2014/main" id="{5AD37028-15E7-42E3-A6F2-4D8A2B158022}"/>
              </a:ext>
            </a:extLst>
          </p:cNvPr>
          <p:cNvSpPr/>
          <p:nvPr userDrawn="1"/>
        </p:nvSpPr>
        <p:spPr>
          <a:xfrm>
            <a:off x="9263063" y="465138"/>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1893710453"/>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DD254C23-CBE3-42E8-A852-EBBAFDBBD6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6663" y="676275"/>
            <a:ext cx="2252662"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a:extLst>
              <a:ext uri="{FF2B5EF4-FFF2-40B4-BE49-F238E27FC236}">
                <a16:creationId xmlns:a16="http://schemas.microsoft.com/office/drawing/2014/main" id="{603A6CEB-7C28-40D7-8590-E9676501946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38600"/>
            <a:ext cx="17351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a:extLst>
              <a:ext uri="{FF2B5EF4-FFF2-40B4-BE49-F238E27FC236}">
                <a16:creationId xmlns:a16="http://schemas.microsoft.com/office/drawing/2014/main" id="{53CFB3AB-EB47-4D2B-AE01-DE3E2D7F64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87013" y="0"/>
            <a:ext cx="1804987"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a:extLst>
              <a:ext uri="{FF2B5EF4-FFF2-40B4-BE49-F238E27FC236}">
                <a16:creationId xmlns:a16="http://schemas.microsoft.com/office/drawing/2014/main" id="{B4094C3C-F91C-40C9-B597-8E2646FFEC8F}"/>
              </a:ext>
            </a:extLst>
          </p:cNvPr>
          <p:cNvPicPr>
            <a:picLocks noChangeAspect="1"/>
          </p:cNvPicPr>
          <p:nvPr userDrawn="1"/>
        </p:nvPicPr>
        <p:blipFill>
          <a:blip r:embed="rId5"/>
          <a:srcRect/>
          <a:stretch>
            <a:fillRect/>
          </a:stretch>
        </p:blipFill>
        <p:spPr bwMode="auto">
          <a:xfrm>
            <a:off x="450850" y="304800"/>
            <a:ext cx="11536363" cy="6405563"/>
          </a:xfrm>
          <a:prstGeom prst="rect">
            <a:avLst/>
          </a:prstGeom>
          <a:noFill/>
          <a:ln>
            <a:noFill/>
          </a:ln>
          <a:effectLst>
            <a:outerShdw blurRad="50800" dist="12700" sx="102000" sy="102000" algn="ctr" rotWithShape="0">
              <a:srgbClr val="000000">
                <a:alpha val="12999"/>
              </a:srgbClr>
            </a:outerShdw>
          </a:effectLst>
        </p:spPr>
      </p:pic>
      <p:pic>
        <p:nvPicPr>
          <p:cNvPr id="6" name="图片 6">
            <a:extLst>
              <a:ext uri="{FF2B5EF4-FFF2-40B4-BE49-F238E27FC236}">
                <a16:creationId xmlns:a16="http://schemas.microsoft.com/office/drawing/2014/main" id="{2C559AEF-F6AE-471D-AA68-AC4866B8BCE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67650" y="985838"/>
            <a:ext cx="67627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descr="图片包含 物体&#10;&#10;自动生成的说明">
            <a:extLst>
              <a:ext uri="{FF2B5EF4-FFF2-40B4-BE49-F238E27FC236}">
                <a16:creationId xmlns:a16="http://schemas.microsoft.com/office/drawing/2014/main" id="{DF14EB2B-6EDE-4565-AEF6-748A29F831DD}"/>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309225" y="5359400"/>
            <a:ext cx="19034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descr="图片包含 文字&#10;&#10;自动生成的说明">
            <a:extLst>
              <a:ext uri="{FF2B5EF4-FFF2-40B4-BE49-F238E27FC236}">
                <a16:creationId xmlns:a16="http://schemas.microsoft.com/office/drawing/2014/main" id="{46B11517-45C6-4A50-83B8-2372076EDA5F}"/>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046663" y="-19050"/>
            <a:ext cx="17621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圆角 9">
            <a:extLst>
              <a:ext uri="{FF2B5EF4-FFF2-40B4-BE49-F238E27FC236}">
                <a16:creationId xmlns:a16="http://schemas.microsoft.com/office/drawing/2014/main" id="{239B2E92-0E55-41D2-9D23-0C80A3126A15}"/>
              </a:ext>
            </a:extLst>
          </p:cNvPr>
          <p:cNvSpPr/>
          <p:nvPr userDrawn="1"/>
        </p:nvSpPr>
        <p:spPr>
          <a:xfrm flipV="1">
            <a:off x="3932238" y="5260975"/>
            <a:ext cx="232251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圆角 10">
            <a:extLst>
              <a:ext uri="{FF2B5EF4-FFF2-40B4-BE49-F238E27FC236}">
                <a16:creationId xmlns:a16="http://schemas.microsoft.com/office/drawing/2014/main" id="{64E30C47-D2D5-4FFC-B7B1-FE755C7FE468}"/>
              </a:ext>
            </a:extLst>
          </p:cNvPr>
          <p:cNvSpPr/>
          <p:nvPr userDrawn="1"/>
        </p:nvSpPr>
        <p:spPr>
          <a:xfrm>
            <a:off x="4837113" y="5657850"/>
            <a:ext cx="89376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椭圆 11">
            <a:extLst>
              <a:ext uri="{FF2B5EF4-FFF2-40B4-BE49-F238E27FC236}">
                <a16:creationId xmlns:a16="http://schemas.microsoft.com/office/drawing/2014/main" id="{9B1B067C-79FB-45E5-B435-71E5F7263DD9}"/>
              </a:ext>
            </a:extLst>
          </p:cNvPr>
          <p:cNvSpPr/>
          <p:nvPr userDrawn="1"/>
        </p:nvSpPr>
        <p:spPr>
          <a:xfrm>
            <a:off x="6516688" y="5180013"/>
            <a:ext cx="254000" cy="254000"/>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2">
            <a:extLst>
              <a:ext uri="{FF2B5EF4-FFF2-40B4-BE49-F238E27FC236}">
                <a16:creationId xmlns:a16="http://schemas.microsoft.com/office/drawing/2014/main" id="{55A6E7CA-4919-4702-8C45-A273D5E8C00A}"/>
              </a:ext>
            </a:extLst>
          </p:cNvPr>
          <p:cNvSpPr/>
          <p:nvPr userDrawn="1"/>
        </p:nvSpPr>
        <p:spPr>
          <a:xfrm>
            <a:off x="9263063" y="5799138"/>
            <a:ext cx="234950" cy="234950"/>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椭圆 13">
            <a:extLst>
              <a:ext uri="{FF2B5EF4-FFF2-40B4-BE49-F238E27FC236}">
                <a16:creationId xmlns:a16="http://schemas.microsoft.com/office/drawing/2014/main" id="{C5B1EAC7-0167-4BC9-B4CF-BEB40546D7FB}"/>
              </a:ext>
            </a:extLst>
          </p:cNvPr>
          <p:cNvSpPr/>
          <p:nvPr userDrawn="1"/>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椭圆 14">
            <a:extLst>
              <a:ext uri="{FF2B5EF4-FFF2-40B4-BE49-F238E27FC236}">
                <a16:creationId xmlns:a16="http://schemas.microsoft.com/office/drawing/2014/main" id="{87648199-61BB-4E1A-A585-06AF25911F4C}"/>
              </a:ext>
            </a:extLst>
          </p:cNvPr>
          <p:cNvSpPr/>
          <p:nvPr userDrawn="1"/>
        </p:nvSpPr>
        <p:spPr>
          <a:xfrm>
            <a:off x="1720850" y="4613275"/>
            <a:ext cx="200025" cy="201613"/>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椭圆 15">
            <a:extLst>
              <a:ext uri="{FF2B5EF4-FFF2-40B4-BE49-F238E27FC236}">
                <a16:creationId xmlns:a16="http://schemas.microsoft.com/office/drawing/2014/main" id="{331202AE-2DFD-47CA-88BB-FF56D530D186}"/>
              </a:ext>
            </a:extLst>
          </p:cNvPr>
          <p:cNvSpPr/>
          <p:nvPr userDrawn="1"/>
        </p:nvSpPr>
        <p:spPr>
          <a:xfrm>
            <a:off x="2363788" y="6410325"/>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6">
            <a:extLst>
              <a:ext uri="{FF2B5EF4-FFF2-40B4-BE49-F238E27FC236}">
                <a16:creationId xmlns:a16="http://schemas.microsoft.com/office/drawing/2014/main" id="{10DF6FB9-695C-450A-BAA7-E4A9B125ADD9}"/>
              </a:ext>
            </a:extLst>
          </p:cNvPr>
          <p:cNvSpPr/>
          <p:nvPr userDrawn="1"/>
        </p:nvSpPr>
        <p:spPr>
          <a:xfrm>
            <a:off x="9263063" y="465138"/>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155300705"/>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354850FF-C96B-427A-B2F7-416400F7F6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6663" y="676275"/>
            <a:ext cx="2252662"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a:extLst>
              <a:ext uri="{FF2B5EF4-FFF2-40B4-BE49-F238E27FC236}">
                <a16:creationId xmlns:a16="http://schemas.microsoft.com/office/drawing/2014/main" id="{A51251F7-B456-4D79-81A9-10D42BC4A98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38600"/>
            <a:ext cx="17351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a:extLst>
              <a:ext uri="{FF2B5EF4-FFF2-40B4-BE49-F238E27FC236}">
                <a16:creationId xmlns:a16="http://schemas.microsoft.com/office/drawing/2014/main" id="{D74817EA-28FD-461F-9BAF-9FB9C6B601B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87013" y="0"/>
            <a:ext cx="1804987"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a:extLst>
              <a:ext uri="{FF2B5EF4-FFF2-40B4-BE49-F238E27FC236}">
                <a16:creationId xmlns:a16="http://schemas.microsoft.com/office/drawing/2014/main" id="{9AF21F5E-0833-4765-90E9-20D8681DE271}"/>
              </a:ext>
            </a:extLst>
          </p:cNvPr>
          <p:cNvPicPr>
            <a:picLocks noChangeAspect="1"/>
          </p:cNvPicPr>
          <p:nvPr userDrawn="1"/>
        </p:nvPicPr>
        <p:blipFill>
          <a:blip r:embed="rId5"/>
          <a:srcRect/>
          <a:stretch>
            <a:fillRect/>
          </a:stretch>
        </p:blipFill>
        <p:spPr bwMode="auto">
          <a:xfrm>
            <a:off x="450850" y="304800"/>
            <a:ext cx="11536363" cy="6405563"/>
          </a:xfrm>
          <a:prstGeom prst="rect">
            <a:avLst/>
          </a:prstGeom>
          <a:noFill/>
          <a:ln>
            <a:noFill/>
          </a:ln>
          <a:effectLst>
            <a:outerShdw blurRad="50800" dist="12700" sx="102000" sy="102000" algn="ctr" rotWithShape="0">
              <a:srgbClr val="000000">
                <a:alpha val="12999"/>
              </a:srgbClr>
            </a:outerShdw>
          </a:effectLst>
        </p:spPr>
      </p:pic>
      <p:pic>
        <p:nvPicPr>
          <p:cNvPr id="6" name="图片 6">
            <a:extLst>
              <a:ext uri="{FF2B5EF4-FFF2-40B4-BE49-F238E27FC236}">
                <a16:creationId xmlns:a16="http://schemas.microsoft.com/office/drawing/2014/main" id="{ACB4925E-6750-4A51-8BF1-E26E0D2F489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67650" y="985838"/>
            <a:ext cx="67627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descr="图片包含 物体&#10;&#10;自动生成的说明">
            <a:extLst>
              <a:ext uri="{FF2B5EF4-FFF2-40B4-BE49-F238E27FC236}">
                <a16:creationId xmlns:a16="http://schemas.microsoft.com/office/drawing/2014/main" id="{DABEA7FE-FA88-4821-9ACC-C08A3F3A52F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309225" y="5359400"/>
            <a:ext cx="19034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descr="图片包含 文字&#10;&#10;自动生成的说明">
            <a:extLst>
              <a:ext uri="{FF2B5EF4-FFF2-40B4-BE49-F238E27FC236}">
                <a16:creationId xmlns:a16="http://schemas.microsoft.com/office/drawing/2014/main" id="{8D168185-BBEA-4072-AAC1-148B113DCAE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046663" y="-19050"/>
            <a:ext cx="17621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圆角 9">
            <a:extLst>
              <a:ext uri="{FF2B5EF4-FFF2-40B4-BE49-F238E27FC236}">
                <a16:creationId xmlns:a16="http://schemas.microsoft.com/office/drawing/2014/main" id="{ADAAC5E5-3BC9-425E-9188-3989277C05CA}"/>
              </a:ext>
            </a:extLst>
          </p:cNvPr>
          <p:cNvSpPr/>
          <p:nvPr userDrawn="1"/>
        </p:nvSpPr>
        <p:spPr>
          <a:xfrm flipV="1">
            <a:off x="3932238" y="5260975"/>
            <a:ext cx="232251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圆角 10">
            <a:extLst>
              <a:ext uri="{FF2B5EF4-FFF2-40B4-BE49-F238E27FC236}">
                <a16:creationId xmlns:a16="http://schemas.microsoft.com/office/drawing/2014/main" id="{D0ECB6E7-E5B7-4DE1-83C5-7E40D9734A13}"/>
              </a:ext>
            </a:extLst>
          </p:cNvPr>
          <p:cNvSpPr/>
          <p:nvPr userDrawn="1"/>
        </p:nvSpPr>
        <p:spPr>
          <a:xfrm>
            <a:off x="4837113" y="5657850"/>
            <a:ext cx="89376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椭圆 11">
            <a:extLst>
              <a:ext uri="{FF2B5EF4-FFF2-40B4-BE49-F238E27FC236}">
                <a16:creationId xmlns:a16="http://schemas.microsoft.com/office/drawing/2014/main" id="{046C51CF-1CB7-424C-BAE0-D9B52515BE42}"/>
              </a:ext>
            </a:extLst>
          </p:cNvPr>
          <p:cNvSpPr/>
          <p:nvPr userDrawn="1"/>
        </p:nvSpPr>
        <p:spPr>
          <a:xfrm>
            <a:off x="6516688" y="5180013"/>
            <a:ext cx="254000" cy="254000"/>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2">
            <a:extLst>
              <a:ext uri="{FF2B5EF4-FFF2-40B4-BE49-F238E27FC236}">
                <a16:creationId xmlns:a16="http://schemas.microsoft.com/office/drawing/2014/main" id="{372947F0-4E0B-440A-BDDE-1DEE6C529087}"/>
              </a:ext>
            </a:extLst>
          </p:cNvPr>
          <p:cNvSpPr/>
          <p:nvPr userDrawn="1"/>
        </p:nvSpPr>
        <p:spPr>
          <a:xfrm>
            <a:off x="9263063" y="5799138"/>
            <a:ext cx="234950" cy="234950"/>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椭圆 13">
            <a:extLst>
              <a:ext uri="{FF2B5EF4-FFF2-40B4-BE49-F238E27FC236}">
                <a16:creationId xmlns:a16="http://schemas.microsoft.com/office/drawing/2014/main" id="{AF61EC4E-14F3-4BA0-947F-20573B190BC8}"/>
              </a:ext>
            </a:extLst>
          </p:cNvPr>
          <p:cNvSpPr/>
          <p:nvPr userDrawn="1"/>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椭圆 14">
            <a:extLst>
              <a:ext uri="{FF2B5EF4-FFF2-40B4-BE49-F238E27FC236}">
                <a16:creationId xmlns:a16="http://schemas.microsoft.com/office/drawing/2014/main" id="{5AA625F4-D842-4AE2-ADFB-22DE1A494EF2}"/>
              </a:ext>
            </a:extLst>
          </p:cNvPr>
          <p:cNvSpPr/>
          <p:nvPr userDrawn="1"/>
        </p:nvSpPr>
        <p:spPr>
          <a:xfrm>
            <a:off x="1720850" y="4613275"/>
            <a:ext cx="200025" cy="201613"/>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椭圆 15">
            <a:extLst>
              <a:ext uri="{FF2B5EF4-FFF2-40B4-BE49-F238E27FC236}">
                <a16:creationId xmlns:a16="http://schemas.microsoft.com/office/drawing/2014/main" id="{02A85EC4-EA9C-42A1-AEDF-91D702CF4D94}"/>
              </a:ext>
            </a:extLst>
          </p:cNvPr>
          <p:cNvSpPr/>
          <p:nvPr userDrawn="1"/>
        </p:nvSpPr>
        <p:spPr>
          <a:xfrm>
            <a:off x="2363788" y="6410325"/>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6">
            <a:extLst>
              <a:ext uri="{FF2B5EF4-FFF2-40B4-BE49-F238E27FC236}">
                <a16:creationId xmlns:a16="http://schemas.microsoft.com/office/drawing/2014/main" id="{089302B2-0DB7-407B-A624-A1CE1A6E6255}"/>
              </a:ext>
            </a:extLst>
          </p:cNvPr>
          <p:cNvSpPr/>
          <p:nvPr userDrawn="1"/>
        </p:nvSpPr>
        <p:spPr>
          <a:xfrm>
            <a:off x="9263063" y="465138"/>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2169708704"/>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2585E6B-B90E-4A19-A312-EB8A0671B1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6663" y="676275"/>
            <a:ext cx="2252662"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a:extLst>
              <a:ext uri="{FF2B5EF4-FFF2-40B4-BE49-F238E27FC236}">
                <a16:creationId xmlns:a16="http://schemas.microsoft.com/office/drawing/2014/main" id="{3A351F0D-320D-48F2-BE24-F35B86347D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38600"/>
            <a:ext cx="17351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a:extLst>
              <a:ext uri="{FF2B5EF4-FFF2-40B4-BE49-F238E27FC236}">
                <a16:creationId xmlns:a16="http://schemas.microsoft.com/office/drawing/2014/main" id="{2881130C-E8FB-4FA8-AAE8-A65D2D5FACD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87013" y="0"/>
            <a:ext cx="1804987"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a:extLst>
              <a:ext uri="{FF2B5EF4-FFF2-40B4-BE49-F238E27FC236}">
                <a16:creationId xmlns:a16="http://schemas.microsoft.com/office/drawing/2014/main" id="{8630D691-D3D1-43D4-A398-8BBCDC46D231}"/>
              </a:ext>
            </a:extLst>
          </p:cNvPr>
          <p:cNvPicPr>
            <a:picLocks noChangeAspect="1"/>
          </p:cNvPicPr>
          <p:nvPr userDrawn="1"/>
        </p:nvPicPr>
        <p:blipFill>
          <a:blip r:embed="rId5"/>
          <a:srcRect/>
          <a:stretch>
            <a:fillRect/>
          </a:stretch>
        </p:blipFill>
        <p:spPr bwMode="auto">
          <a:xfrm>
            <a:off x="450850" y="304800"/>
            <a:ext cx="11536363" cy="6405563"/>
          </a:xfrm>
          <a:prstGeom prst="rect">
            <a:avLst/>
          </a:prstGeom>
          <a:noFill/>
          <a:ln>
            <a:noFill/>
          </a:ln>
          <a:effectLst>
            <a:outerShdw blurRad="50800" dist="12700" sx="102000" sy="102000" algn="ctr" rotWithShape="0">
              <a:srgbClr val="000000">
                <a:alpha val="12999"/>
              </a:srgbClr>
            </a:outerShdw>
          </a:effectLst>
        </p:spPr>
      </p:pic>
      <p:pic>
        <p:nvPicPr>
          <p:cNvPr id="6" name="图片 6">
            <a:extLst>
              <a:ext uri="{FF2B5EF4-FFF2-40B4-BE49-F238E27FC236}">
                <a16:creationId xmlns:a16="http://schemas.microsoft.com/office/drawing/2014/main" id="{3E2F1F24-895B-4B12-B8D3-0B6DD4E94D9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67650" y="985838"/>
            <a:ext cx="67627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descr="图片包含 物体&#10;&#10;自动生成的说明">
            <a:extLst>
              <a:ext uri="{FF2B5EF4-FFF2-40B4-BE49-F238E27FC236}">
                <a16:creationId xmlns:a16="http://schemas.microsoft.com/office/drawing/2014/main" id="{49B818C8-6577-4CC9-B4BC-70DB6CB07D5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309225" y="5359400"/>
            <a:ext cx="19034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descr="图片包含 文字&#10;&#10;自动生成的说明">
            <a:extLst>
              <a:ext uri="{FF2B5EF4-FFF2-40B4-BE49-F238E27FC236}">
                <a16:creationId xmlns:a16="http://schemas.microsoft.com/office/drawing/2014/main" id="{9F55F9CC-E8EA-4185-8738-DB0DCDCE207C}"/>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046663" y="-19050"/>
            <a:ext cx="17621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圆角 9">
            <a:extLst>
              <a:ext uri="{FF2B5EF4-FFF2-40B4-BE49-F238E27FC236}">
                <a16:creationId xmlns:a16="http://schemas.microsoft.com/office/drawing/2014/main" id="{BD455D50-0123-4503-99D2-72162FC084BC}"/>
              </a:ext>
            </a:extLst>
          </p:cNvPr>
          <p:cNvSpPr/>
          <p:nvPr userDrawn="1"/>
        </p:nvSpPr>
        <p:spPr>
          <a:xfrm flipV="1">
            <a:off x="3932238" y="5260975"/>
            <a:ext cx="232251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圆角 10">
            <a:extLst>
              <a:ext uri="{FF2B5EF4-FFF2-40B4-BE49-F238E27FC236}">
                <a16:creationId xmlns:a16="http://schemas.microsoft.com/office/drawing/2014/main" id="{57E4907E-8377-47AB-A67A-748D4D72E7C4}"/>
              </a:ext>
            </a:extLst>
          </p:cNvPr>
          <p:cNvSpPr/>
          <p:nvPr userDrawn="1"/>
        </p:nvSpPr>
        <p:spPr>
          <a:xfrm>
            <a:off x="4837113" y="5657850"/>
            <a:ext cx="89376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椭圆 11">
            <a:extLst>
              <a:ext uri="{FF2B5EF4-FFF2-40B4-BE49-F238E27FC236}">
                <a16:creationId xmlns:a16="http://schemas.microsoft.com/office/drawing/2014/main" id="{81D3DE00-D1D7-4A3C-9622-D302BEA235DE}"/>
              </a:ext>
            </a:extLst>
          </p:cNvPr>
          <p:cNvSpPr/>
          <p:nvPr userDrawn="1"/>
        </p:nvSpPr>
        <p:spPr>
          <a:xfrm>
            <a:off x="6516688" y="5180013"/>
            <a:ext cx="254000" cy="254000"/>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2">
            <a:extLst>
              <a:ext uri="{FF2B5EF4-FFF2-40B4-BE49-F238E27FC236}">
                <a16:creationId xmlns:a16="http://schemas.microsoft.com/office/drawing/2014/main" id="{EE1B23A1-E6D9-4342-AC9B-F18B65FA43FC}"/>
              </a:ext>
            </a:extLst>
          </p:cNvPr>
          <p:cNvSpPr/>
          <p:nvPr userDrawn="1"/>
        </p:nvSpPr>
        <p:spPr>
          <a:xfrm>
            <a:off x="9263063" y="5799138"/>
            <a:ext cx="234950" cy="234950"/>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椭圆 13">
            <a:extLst>
              <a:ext uri="{FF2B5EF4-FFF2-40B4-BE49-F238E27FC236}">
                <a16:creationId xmlns:a16="http://schemas.microsoft.com/office/drawing/2014/main" id="{82F65AAB-561C-4D40-972E-56F35CA6BDC1}"/>
              </a:ext>
            </a:extLst>
          </p:cNvPr>
          <p:cNvSpPr/>
          <p:nvPr userDrawn="1"/>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椭圆 14">
            <a:extLst>
              <a:ext uri="{FF2B5EF4-FFF2-40B4-BE49-F238E27FC236}">
                <a16:creationId xmlns:a16="http://schemas.microsoft.com/office/drawing/2014/main" id="{E51033BB-0BCA-4983-9C13-1B40CD000C01}"/>
              </a:ext>
            </a:extLst>
          </p:cNvPr>
          <p:cNvSpPr/>
          <p:nvPr userDrawn="1"/>
        </p:nvSpPr>
        <p:spPr>
          <a:xfrm>
            <a:off x="1720850" y="4613275"/>
            <a:ext cx="200025" cy="201613"/>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椭圆 15">
            <a:extLst>
              <a:ext uri="{FF2B5EF4-FFF2-40B4-BE49-F238E27FC236}">
                <a16:creationId xmlns:a16="http://schemas.microsoft.com/office/drawing/2014/main" id="{44B7A79A-A4FB-4DF2-BC4C-BD5E8DB10A0B}"/>
              </a:ext>
            </a:extLst>
          </p:cNvPr>
          <p:cNvSpPr/>
          <p:nvPr userDrawn="1"/>
        </p:nvSpPr>
        <p:spPr>
          <a:xfrm>
            <a:off x="2363788" y="6410325"/>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6">
            <a:extLst>
              <a:ext uri="{FF2B5EF4-FFF2-40B4-BE49-F238E27FC236}">
                <a16:creationId xmlns:a16="http://schemas.microsoft.com/office/drawing/2014/main" id="{B03F7354-A547-41DC-B396-E1DE171D82A8}"/>
              </a:ext>
            </a:extLst>
          </p:cNvPr>
          <p:cNvSpPr/>
          <p:nvPr userDrawn="1"/>
        </p:nvSpPr>
        <p:spPr>
          <a:xfrm>
            <a:off x="9263063" y="465138"/>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4190302970"/>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67C5697-DB8A-4709-B605-94CB03539A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6663" y="676275"/>
            <a:ext cx="2252662"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a:extLst>
              <a:ext uri="{FF2B5EF4-FFF2-40B4-BE49-F238E27FC236}">
                <a16:creationId xmlns:a16="http://schemas.microsoft.com/office/drawing/2014/main" id="{4F0B7097-3135-4269-9188-D55AE0C1393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38600"/>
            <a:ext cx="17351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a:extLst>
              <a:ext uri="{FF2B5EF4-FFF2-40B4-BE49-F238E27FC236}">
                <a16:creationId xmlns:a16="http://schemas.microsoft.com/office/drawing/2014/main" id="{2E41DE0C-6A46-44FE-BD7F-308E06B49AD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87013" y="0"/>
            <a:ext cx="1804987"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a:extLst>
              <a:ext uri="{FF2B5EF4-FFF2-40B4-BE49-F238E27FC236}">
                <a16:creationId xmlns:a16="http://schemas.microsoft.com/office/drawing/2014/main" id="{8B1D1A6A-7367-47CD-A10E-F10FBAA90842}"/>
              </a:ext>
            </a:extLst>
          </p:cNvPr>
          <p:cNvPicPr>
            <a:picLocks noChangeAspect="1"/>
          </p:cNvPicPr>
          <p:nvPr userDrawn="1"/>
        </p:nvPicPr>
        <p:blipFill>
          <a:blip r:embed="rId5"/>
          <a:srcRect/>
          <a:stretch>
            <a:fillRect/>
          </a:stretch>
        </p:blipFill>
        <p:spPr bwMode="auto">
          <a:xfrm>
            <a:off x="450850" y="304800"/>
            <a:ext cx="11536363" cy="6405563"/>
          </a:xfrm>
          <a:prstGeom prst="rect">
            <a:avLst/>
          </a:prstGeom>
          <a:noFill/>
          <a:ln>
            <a:noFill/>
          </a:ln>
          <a:effectLst>
            <a:outerShdw blurRad="50800" dist="12700" sx="102000" sy="102000" algn="ctr" rotWithShape="0">
              <a:srgbClr val="000000">
                <a:alpha val="12999"/>
              </a:srgbClr>
            </a:outerShdw>
          </a:effectLst>
        </p:spPr>
      </p:pic>
      <p:pic>
        <p:nvPicPr>
          <p:cNvPr id="6" name="图片 6">
            <a:extLst>
              <a:ext uri="{FF2B5EF4-FFF2-40B4-BE49-F238E27FC236}">
                <a16:creationId xmlns:a16="http://schemas.microsoft.com/office/drawing/2014/main" id="{5DFF2A32-D1F5-4075-816C-B142CED8C11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67650" y="985838"/>
            <a:ext cx="67627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descr="图片包含 物体&#10;&#10;自动生成的说明">
            <a:extLst>
              <a:ext uri="{FF2B5EF4-FFF2-40B4-BE49-F238E27FC236}">
                <a16:creationId xmlns:a16="http://schemas.microsoft.com/office/drawing/2014/main" id="{F81E6EA8-07BB-4536-86F1-5F9A55A71CD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309225" y="5359400"/>
            <a:ext cx="19034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descr="图片包含 文字&#10;&#10;自动生成的说明">
            <a:extLst>
              <a:ext uri="{FF2B5EF4-FFF2-40B4-BE49-F238E27FC236}">
                <a16:creationId xmlns:a16="http://schemas.microsoft.com/office/drawing/2014/main" id="{EE89CFE0-B1B5-4324-90DE-C07CC936E5D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046663" y="-19050"/>
            <a:ext cx="17621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圆角 9">
            <a:extLst>
              <a:ext uri="{FF2B5EF4-FFF2-40B4-BE49-F238E27FC236}">
                <a16:creationId xmlns:a16="http://schemas.microsoft.com/office/drawing/2014/main" id="{C3532F31-2777-4FE5-8768-E1F862E393D5}"/>
              </a:ext>
            </a:extLst>
          </p:cNvPr>
          <p:cNvSpPr/>
          <p:nvPr userDrawn="1"/>
        </p:nvSpPr>
        <p:spPr>
          <a:xfrm flipV="1">
            <a:off x="3932238" y="5260975"/>
            <a:ext cx="232251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圆角 10">
            <a:extLst>
              <a:ext uri="{FF2B5EF4-FFF2-40B4-BE49-F238E27FC236}">
                <a16:creationId xmlns:a16="http://schemas.microsoft.com/office/drawing/2014/main" id="{F4757130-F232-4B00-810A-43533D183484}"/>
              </a:ext>
            </a:extLst>
          </p:cNvPr>
          <p:cNvSpPr/>
          <p:nvPr userDrawn="1"/>
        </p:nvSpPr>
        <p:spPr>
          <a:xfrm>
            <a:off x="4837113" y="5657850"/>
            <a:ext cx="89376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椭圆 11">
            <a:extLst>
              <a:ext uri="{FF2B5EF4-FFF2-40B4-BE49-F238E27FC236}">
                <a16:creationId xmlns:a16="http://schemas.microsoft.com/office/drawing/2014/main" id="{4C98C748-F936-414F-B154-2FD796D69653}"/>
              </a:ext>
            </a:extLst>
          </p:cNvPr>
          <p:cNvSpPr/>
          <p:nvPr userDrawn="1"/>
        </p:nvSpPr>
        <p:spPr>
          <a:xfrm>
            <a:off x="6516688" y="5180013"/>
            <a:ext cx="254000" cy="254000"/>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2">
            <a:extLst>
              <a:ext uri="{FF2B5EF4-FFF2-40B4-BE49-F238E27FC236}">
                <a16:creationId xmlns:a16="http://schemas.microsoft.com/office/drawing/2014/main" id="{01AA300F-8FAA-4473-BCAC-CE46A1C69BE0}"/>
              </a:ext>
            </a:extLst>
          </p:cNvPr>
          <p:cNvSpPr/>
          <p:nvPr userDrawn="1"/>
        </p:nvSpPr>
        <p:spPr>
          <a:xfrm>
            <a:off x="9263063" y="5799138"/>
            <a:ext cx="234950" cy="234950"/>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椭圆 13">
            <a:extLst>
              <a:ext uri="{FF2B5EF4-FFF2-40B4-BE49-F238E27FC236}">
                <a16:creationId xmlns:a16="http://schemas.microsoft.com/office/drawing/2014/main" id="{F1475E62-3282-4DE7-8C6A-AF5DC33E8FEF}"/>
              </a:ext>
            </a:extLst>
          </p:cNvPr>
          <p:cNvSpPr/>
          <p:nvPr userDrawn="1"/>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椭圆 14">
            <a:extLst>
              <a:ext uri="{FF2B5EF4-FFF2-40B4-BE49-F238E27FC236}">
                <a16:creationId xmlns:a16="http://schemas.microsoft.com/office/drawing/2014/main" id="{395570D6-F63D-4DA0-9684-8189D415B40A}"/>
              </a:ext>
            </a:extLst>
          </p:cNvPr>
          <p:cNvSpPr/>
          <p:nvPr userDrawn="1"/>
        </p:nvSpPr>
        <p:spPr>
          <a:xfrm>
            <a:off x="1720850" y="4613275"/>
            <a:ext cx="200025" cy="201613"/>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椭圆 15">
            <a:extLst>
              <a:ext uri="{FF2B5EF4-FFF2-40B4-BE49-F238E27FC236}">
                <a16:creationId xmlns:a16="http://schemas.microsoft.com/office/drawing/2014/main" id="{3B258B50-27B3-4201-98D1-65E5D7040488}"/>
              </a:ext>
            </a:extLst>
          </p:cNvPr>
          <p:cNvSpPr/>
          <p:nvPr userDrawn="1"/>
        </p:nvSpPr>
        <p:spPr>
          <a:xfrm>
            <a:off x="2363788" y="6410325"/>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6">
            <a:extLst>
              <a:ext uri="{FF2B5EF4-FFF2-40B4-BE49-F238E27FC236}">
                <a16:creationId xmlns:a16="http://schemas.microsoft.com/office/drawing/2014/main" id="{5160DF81-F840-4C00-859E-9D90471053F4}"/>
              </a:ext>
            </a:extLst>
          </p:cNvPr>
          <p:cNvSpPr/>
          <p:nvPr userDrawn="1"/>
        </p:nvSpPr>
        <p:spPr>
          <a:xfrm>
            <a:off x="9263063" y="465138"/>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2567954396"/>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F9B23F1C-9F25-4A03-8863-E146A8E82D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6663" y="676275"/>
            <a:ext cx="2252662"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a:extLst>
              <a:ext uri="{FF2B5EF4-FFF2-40B4-BE49-F238E27FC236}">
                <a16:creationId xmlns:a16="http://schemas.microsoft.com/office/drawing/2014/main" id="{36E9131C-6734-41CB-8022-3556452118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38600"/>
            <a:ext cx="17351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a:extLst>
              <a:ext uri="{FF2B5EF4-FFF2-40B4-BE49-F238E27FC236}">
                <a16:creationId xmlns:a16="http://schemas.microsoft.com/office/drawing/2014/main" id="{2AF439CC-D000-49B5-8F60-BFAA6A91C8F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87013" y="0"/>
            <a:ext cx="1804987"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a:extLst>
              <a:ext uri="{FF2B5EF4-FFF2-40B4-BE49-F238E27FC236}">
                <a16:creationId xmlns:a16="http://schemas.microsoft.com/office/drawing/2014/main" id="{C235BDD6-405D-45E8-BA73-D055F29EE117}"/>
              </a:ext>
            </a:extLst>
          </p:cNvPr>
          <p:cNvPicPr>
            <a:picLocks noChangeAspect="1"/>
          </p:cNvPicPr>
          <p:nvPr userDrawn="1"/>
        </p:nvPicPr>
        <p:blipFill>
          <a:blip r:embed="rId5"/>
          <a:srcRect/>
          <a:stretch>
            <a:fillRect/>
          </a:stretch>
        </p:blipFill>
        <p:spPr bwMode="auto">
          <a:xfrm>
            <a:off x="450850" y="304800"/>
            <a:ext cx="11536363" cy="6405563"/>
          </a:xfrm>
          <a:prstGeom prst="rect">
            <a:avLst/>
          </a:prstGeom>
          <a:noFill/>
          <a:ln>
            <a:noFill/>
          </a:ln>
          <a:effectLst>
            <a:outerShdw blurRad="50800" dist="12700" sx="102000" sy="102000" algn="ctr" rotWithShape="0">
              <a:srgbClr val="000000">
                <a:alpha val="12999"/>
              </a:srgbClr>
            </a:outerShdw>
          </a:effectLst>
        </p:spPr>
      </p:pic>
      <p:pic>
        <p:nvPicPr>
          <p:cNvPr id="6" name="图片 6">
            <a:extLst>
              <a:ext uri="{FF2B5EF4-FFF2-40B4-BE49-F238E27FC236}">
                <a16:creationId xmlns:a16="http://schemas.microsoft.com/office/drawing/2014/main" id="{B6CE6030-4711-4A6F-A307-0BE47E83496D}"/>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67650" y="985838"/>
            <a:ext cx="67627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descr="图片包含 物体&#10;&#10;自动生成的说明">
            <a:extLst>
              <a:ext uri="{FF2B5EF4-FFF2-40B4-BE49-F238E27FC236}">
                <a16:creationId xmlns:a16="http://schemas.microsoft.com/office/drawing/2014/main" id="{530F7E02-DE38-4796-BF90-8F73032018B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309225" y="5359400"/>
            <a:ext cx="19034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descr="图片包含 文字&#10;&#10;自动生成的说明">
            <a:extLst>
              <a:ext uri="{FF2B5EF4-FFF2-40B4-BE49-F238E27FC236}">
                <a16:creationId xmlns:a16="http://schemas.microsoft.com/office/drawing/2014/main" id="{A799768E-B5F7-4F1F-9471-12A933C2143F}"/>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046663" y="-19050"/>
            <a:ext cx="17621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圆角 9">
            <a:extLst>
              <a:ext uri="{FF2B5EF4-FFF2-40B4-BE49-F238E27FC236}">
                <a16:creationId xmlns:a16="http://schemas.microsoft.com/office/drawing/2014/main" id="{370103A0-E795-4B56-B20B-F4D8E38E8EF1}"/>
              </a:ext>
            </a:extLst>
          </p:cNvPr>
          <p:cNvSpPr/>
          <p:nvPr userDrawn="1"/>
        </p:nvSpPr>
        <p:spPr>
          <a:xfrm flipV="1">
            <a:off x="3932238" y="5260975"/>
            <a:ext cx="232251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圆角 10">
            <a:extLst>
              <a:ext uri="{FF2B5EF4-FFF2-40B4-BE49-F238E27FC236}">
                <a16:creationId xmlns:a16="http://schemas.microsoft.com/office/drawing/2014/main" id="{BABDDBD2-8E4C-44C8-8EB6-ABD6004EDAA3}"/>
              </a:ext>
            </a:extLst>
          </p:cNvPr>
          <p:cNvSpPr/>
          <p:nvPr userDrawn="1"/>
        </p:nvSpPr>
        <p:spPr>
          <a:xfrm>
            <a:off x="4837113" y="5657850"/>
            <a:ext cx="89376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椭圆 11">
            <a:extLst>
              <a:ext uri="{FF2B5EF4-FFF2-40B4-BE49-F238E27FC236}">
                <a16:creationId xmlns:a16="http://schemas.microsoft.com/office/drawing/2014/main" id="{7195BD81-4A47-49C8-94D6-6F7AD5438C62}"/>
              </a:ext>
            </a:extLst>
          </p:cNvPr>
          <p:cNvSpPr/>
          <p:nvPr userDrawn="1"/>
        </p:nvSpPr>
        <p:spPr>
          <a:xfrm>
            <a:off x="6516688" y="5180013"/>
            <a:ext cx="254000" cy="254000"/>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2">
            <a:extLst>
              <a:ext uri="{FF2B5EF4-FFF2-40B4-BE49-F238E27FC236}">
                <a16:creationId xmlns:a16="http://schemas.microsoft.com/office/drawing/2014/main" id="{62712121-97C1-4F92-A81A-76FB6F073A49}"/>
              </a:ext>
            </a:extLst>
          </p:cNvPr>
          <p:cNvSpPr/>
          <p:nvPr userDrawn="1"/>
        </p:nvSpPr>
        <p:spPr>
          <a:xfrm>
            <a:off x="9263063" y="5799138"/>
            <a:ext cx="234950" cy="234950"/>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椭圆 13">
            <a:extLst>
              <a:ext uri="{FF2B5EF4-FFF2-40B4-BE49-F238E27FC236}">
                <a16:creationId xmlns:a16="http://schemas.microsoft.com/office/drawing/2014/main" id="{EF06950F-EFFB-43C2-9EA7-89B0DA5B4AEA}"/>
              </a:ext>
            </a:extLst>
          </p:cNvPr>
          <p:cNvSpPr/>
          <p:nvPr userDrawn="1"/>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椭圆 14">
            <a:extLst>
              <a:ext uri="{FF2B5EF4-FFF2-40B4-BE49-F238E27FC236}">
                <a16:creationId xmlns:a16="http://schemas.microsoft.com/office/drawing/2014/main" id="{2966113B-D5E0-4B45-8A98-05AFDB404A01}"/>
              </a:ext>
            </a:extLst>
          </p:cNvPr>
          <p:cNvSpPr/>
          <p:nvPr userDrawn="1"/>
        </p:nvSpPr>
        <p:spPr>
          <a:xfrm>
            <a:off x="1720850" y="4613275"/>
            <a:ext cx="200025" cy="201613"/>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椭圆 15">
            <a:extLst>
              <a:ext uri="{FF2B5EF4-FFF2-40B4-BE49-F238E27FC236}">
                <a16:creationId xmlns:a16="http://schemas.microsoft.com/office/drawing/2014/main" id="{C1EF34F9-3E67-48E3-8348-651DF2C1B1E9}"/>
              </a:ext>
            </a:extLst>
          </p:cNvPr>
          <p:cNvSpPr/>
          <p:nvPr userDrawn="1"/>
        </p:nvSpPr>
        <p:spPr>
          <a:xfrm>
            <a:off x="2363788" y="6410325"/>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6">
            <a:extLst>
              <a:ext uri="{FF2B5EF4-FFF2-40B4-BE49-F238E27FC236}">
                <a16:creationId xmlns:a16="http://schemas.microsoft.com/office/drawing/2014/main" id="{C2E195F1-0B28-4929-9FFF-B7B3FA24D3C3}"/>
              </a:ext>
            </a:extLst>
          </p:cNvPr>
          <p:cNvSpPr/>
          <p:nvPr userDrawn="1"/>
        </p:nvSpPr>
        <p:spPr>
          <a:xfrm>
            <a:off x="9263063" y="465138"/>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398335799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B1329F-2402-4A13-B106-0C8DC4D9BA67}"/>
              </a:ext>
            </a:extLst>
          </p:cNvPr>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8" name="Rounded Rectangle 7">
            <a:extLst>
              <a:ext uri="{FF2B5EF4-FFF2-40B4-BE49-F238E27FC236}">
                <a16:creationId xmlns:a16="http://schemas.microsoft.com/office/drawing/2014/main" id="{F33202BD-5958-449F-A771-640646DB2DF7}"/>
              </a:ext>
            </a:extLst>
          </p:cNvPr>
          <p:cNvSpPr/>
          <p:nvPr/>
        </p:nvSpPr>
        <p:spPr>
          <a:xfrm>
            <a:off x="84138" y="69850"/>
            <a:ext cx="12018962"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8" name="Title Placeholder 21">
            <a:extLst>
              <a:ext uri="{FF2B5EF4-FFF2-40B4-BE49-F238E27FC236}">
                <a16:creationId xmlns:a16="http://schemas.microsoft.com/office/drawing/2014/main" id="{4EFD6C78-5A3A-4FF1-A0C3-152C09127B3C}"/>
              </a:ext>
            </a:extLst>
          </p:cNvPr>
          <p:cNvSpPr>
            <a:spLocks noGrp="1"/>
          </p:cNvSpPr>
          <p:nvPr>
            <p:ph type="title"/>
          </p:nvPr>
        </p:nvSpPr>
        <p:spPr bwMode="auto">
          <a:xfrm>
            <a:off x="1219200" y="274638"/>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altLang="en-US"/>
              <a:t>Click to edit Master title style</a:t>
            </a:r>
          </a:p>
        </p:txBody>
      </p:sp>
      <p:sp>
        <p:nvSpPr>
          <p:cNvPr id="1029" name="Text Placeholder 12">
            <a:extLst>
              <a:ext uri="{FF2B5EF4-FFF2-40B4-BE49-F238E27FC236}">
                <a16:creationId xmlns:a16="http://schemas.microsoft.com/office/drawing/2014/main" id="{166DEBA1-8C07-4896-9947-44EE3426BA7B}"/>
              </a:ext>
            </a:extLst>
          </p:cNvPr>
          <p:cNvSpPr>
            <a:spLocks noGrp="1"/>
          </p:cNvSpPr>
          <p:nvPr>
            <p:ph type="body" idx="1"/>
          </p:nvPr>
        </p:nvSpPr>
        <p:spPr bwMode="auto">
          <a:xfrm>
            <a:off x="1219200" y="1447800"/>
            <a:ext cx="10363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960BE6DA-BA6F-4D51-AA4D-19FAE8F0B9D4}"/>
              </a:ext>
            </a:extLst>
          </p:cNvPr>
          <p:cNvSpPr>
            <a:spLocks noGrp="1"/>
          </p:cNvSpPr>
          <p:nvPr>
            <p:ph type="dt" sz="half" idx="2"/>
          </p:nvPr>
        </p:nvSpPr>
        <p:spPr>
          <a:xfrm>
            <a:off x="8229600" y="6191250"/>
            <a:ext cx="3302000" cy="476250"/>
          </a:xfrm>
          <a:prstGeom prst="rect">
            <a:avLst/>
          </a:prstGeom>
        </p:spPr>
        <p:txBody>
          <a:bodyPr anchor="ctr" anchorCtr="0"/>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fld id="{847D691E-E1C9-4E0B-B13D-8013BB588525}" type="datetimeFigureOut">
              <a:rPr lang="en-GB"/>
              <a:pPr>
                <a:defRPr/>
              </a:pPr>
              <a:t>27/11/2022</a:t>
            </a:fld>
            <a:endParaRPr lang="en-GB"/>
          </a:p>
        </p:txBody>
      </p:sp>
      <p:sp>
        <p:nvSpPr>
          <p:cNvPr id="3" name="Footer Placeholder 2">
            <a:extLst>
              <a:ext uri="{FF2B5EF4-FFF2-40B4-BE49-F238E27FC236}">
                <a16:creationId xmlns:a16="http://schemas.microsoft.com/office/drawing/2014/main" id="{551D0454-FFAC-4421-80B8-7D6468077F8C}"/>
              </a:ext>
            </a:extLst>
          </p:cNvPr>
          <p:cNvSpPr>
            <a:spLocks noGrp="1"/>
          </p:cNvSpPr>
          <p:nvPr>
            <p:ph type="ftr" sz="quarter" idx="3"/>
          </p:nvPr>
        </p:nvSpPr>
        <p:spPr>
          <a:xfrm>
            <a:off x="1219200" y="6172200"/>
            <a:ext cx="5283200" cy="457200"/>
          </a:xfrm>
          <a:prstGeom prst="rect">
            <a:avLst/>
          </a:prstGeom>
        </p:spPr>
        <p:txBody>
          <a:bodyPr anchor="ctr" anchorCtr="0"/>
          <a:lstStyle>
            <a:lvl1pPr eaLnBrk="1" fontAlgn="auto" latinLnBrk="0" hangingPunct="1">
              <a:spcBef>
                <a:spcPts val="0"/>
              </a:spcBef>
              <a:spcAft>
                <a:spcPts val="0"/>
              </a:spcAft>
              <a:defRPr kumimoji="0" sz="1400">
                <a:solidFill>
                  <a:schemeClr val="tx2"/>
                </a:solidFill>
                <a:latin typeface="+mn-lt"/>
                <a:cs typeface="+mn-cs"/>
              </a:defRPr>
            </a:lvl1pPr>
          </a:lstStyle>
          <a:p>
            <a:pPr>
              <a:defRPr/>
            </a:pPr>
            <a:endParaRPr lang="en-GB"/>
          </a:p>
        </p:txBody>
      </p:sp>
      <p:sp>
        <p:nvSpPr>
          <p:cNvPr id="23" name="Slide Number Placeholder 22">
            <a:extLst>
              <a:ext uri="{FF2B5EF4-FFF2-40B4-BE49-F238E27FC236}">
                <a16:creationId xmlns:a16="http://schemas.microsoft.com/office/drawing/2014/main" id="{62B4B066-BE86-4527-B539-34CFFB15481A}"/>
              </a:ext>
            </a:extLst>
          </p:cNvPr>
          <p:cNvSpPr>
            <a:spLocks noGrp="1"/>
          </p:cNvSpPr>
          <p:nvPr>
            <p:ph type="sldNum" sz="quarter" idx="4"/>
          </p:nvPr>
        </p:nvSpPr>
        <p:spPr>
          <a:xfrm>
            <a:off x="195263" y="6210300"/>
            <a:ext cx="609600" cy="457200"/>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eaLnBrk="1" hangingPunct="1">
              <a:defRPr sz="1400">
                <a:solidFill>
                  <a:srgbClr val="FFFFFF"/>
                </a:solidFill>
                <a:latin typeface="Comic Sans MS" panose="030F0702030302020204" pitchFamily="66" charset="0"/>
              </a:defRPr>
            </a:lvl1pPr>
          </a:lstStyle>
          <a:p>
            <a:pPr>
              <a:defRPr/>
            </a:pPr>
            <a:fld id="{9D831C76-95BF-47BF-95C6-4996AA38B7A0}"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5517" r:id="rId1"/>
    <p:sldLayoutId id="2147485518" r:id="rId2"/>
    <p:sldLayoutId id="2147485519" r:id="rId3"/>
    <p:sldLayoutId id="2147485520" r:id="rId4"/>
    <p:sldLayoutId id="2147485521" r:id="rId5"/>
    <p:sldLayoutId id="2147485522" r:id="rId6"/>
    <p:sldLayoutId id="2147485523" r:id="rId7"/>
    <p:sldLayoutId id="2147485524" r:id="rId8"/>
    <p:sldLayoutId id="2147485525" r:id="rId9"/>
    <p:sldLayoutId id="2147485526" r:id="rId10"/>
    <p:sldLayoutId id="2147485527" r:id="rId11"/>
    <p:sldLayoutId id="2147485528" r:id="rId12"/>
    <p:sldLayoutId id="2147485529" r:id="rId13"/>
    <p:sldLayoutId id="2147485530" r:id="rId14"/>
    <p:sldLayoutId id="2147485531" r:id="rId15"/>
    <p:sldLayoutId id="2147485532" r:id="rId16"/>
    <p:sldLayoutId id="2147485533" r:id="rId17"/>
    <p:sldLayoutId id="2147485534" r:id="rId18"/>
    <p:sldLayoutId id="2147485535" r:id="rId19"/>
    <p:sldLayoutId id="2147485536" r:id="rId20"/>
    <p:sldLayoutId id="2147485537" r:id="rId21"/>
    <p:sldLayoutId id="2147485538" r:id="rId22"/>
    <p:sldLayoutId id="2147485539" r:id="rId23"/>
    <p:sldLayoutId id="2147485540" r:id="rId24"/>
    <p:sldLayoutId id="2147485541" r:id="rId25"/>
    <p:sldLayoutId id="2147485542" r:id="rId26"/>
    <p:sldLayoutId id="2147485543" r:id="rId27"/>
    <p:sldLayoutId id="2147485544" r:id="rId28"/>
    <p:sldLayoutId id="2147485545" r:id="rId29"/>
    <p:sldLayoutId id="2147485546" r:id="rId30"/>
    <p:sldLayoutId id="2147485547" r:id="rId31"/>
    <p:sldLayoutId id="2147485548" r:id="rId32"/>
    <p:sldLayoutId id="2147485549" r:id="rId33"/>
    <p:sldLayoutId id="2147485550" r:id="rId34"/>
    <p:sldLayoutId id="2147485551" r:id="rId35"/>
    <p:sldLayoutId id="2147485552" r:id="rId36"/>
    <p:sldLayoutId id="2147485553" r:id="rId37"/>
    <p:sldLayoutId id="2147485554" r:id="rId38"/>
    <p:sldLayoutId id="2147485555" r:id="rId39"/>
    <p:sldLayoutId id="2147485556" r:id="rId40"/>
    <p:sldLayoutId id="2147485557" r:id="rId41"/>
    <p:sldLayoutId id="2147485558" r:id="rId42"/>
    <p:sldLayoutId id="2147485559" r:id="rId43"/>
    <p:sldLayoutId id="2147485560" r:id="rId44"/>
    <p:sldLayoutId id="2147485561" r:id="rId45"/>
    <p:sldLayoutId id="2147485562" r:id="rId46"/>
    <p:sldLayoutId id="2147485563" r:id="rId47"/>
    <p:sldLayoutId id="2147485564" r:id="rId48"/>
    <p:sldLayoutId id="2147485565" r:id="rId49"/>
    <p:sldLayoutId id="2147485566" r:id="rId50"/>
    <p:sldLayoutId id="2147485567" r:id="rId51"/>
    <p:sldLayoutId id="2147485568" r:id="rId52"/>
    <p:sldLayoutId id="2147485569" r:id="rId53"/>
    <p:sldLayoutId id="2147485570" r:id="rId54"/>
    <p:sldLayoutId id="2147485571" r:id="rId55"/>
    <p:sldLayoutId id="2147485572" r:id="rId56"/>
    <p:sldLayoutId id="2147485573" r:id="rId57"/>
    <p:sldLayoutId id="2147485574" r:id="rId58"/>
    <p:sldLayoutId id="2147485575" r:id="rId59"/>
    <p:sldLayoutId id="2147485576" r:id="rId60"/>
    <p:sldLayoutId id="2147485577" r:id="rId61"/>
    <p:sldLayoutId id="2147485578" r:id="rId62"/>
    <p:sldLayoutId id="2147485579" r:id="rId63"/>
    <p:sldLayoutId id="2147485580" r:id="rId64"/>
    <p:sldLayoutId id="2147485581" r:id="rId65"/>
    <p:sldLayoutId id="2147485582" r:id="rId66"/>
    <p:sldLayoutId id="2147485583" r:id="rId67"/>
    <p:sldLayoutId id="2147485584" r:id="rId68"/>
    <p:sldLayoutId id="2147485585" r:id="rId69"/>
    <p:sldLayoutId id="2147485586" r:id="rId70"/>
    <p:sldLayoutId id="2147485587" r:id="rId71"/>
    <p:sldLayoutId id="2147485588" r:id="rId72"/>
    <p:sldLayoutId id="2147485589" r:id="rId73"/>
    <p:sldLayoutId id="2147485590" r:id="rId74"/>
    <p:sldLayoutId id="2147485591" r:id="rId75"/>
    <p:sldLayoutId id="2147485592" r:id="rId76"/>
    <p:sldLayoutId id="2147485593" r:id="rId77"/>
    <p:sldLayoutId id="2147485594" r:id="rId78"/>
    <p:sldLayoutId id="2147485595" r:id="rId79"/>
    <p:sldLayoutId id="2147485596" r:id="rId80"/>
    <p:sldLayoutId id="2147485597" r:id="rId81"/>
    <p:sldLayoutId id="2147485598" r:id="rId82"/>
    <p:sldLayoutId id="2147485599" r:id="rId83"/>
    <p:sldLayoutId id="2147485600" r:id="rId84"/>
    <p:sldLayoutId id="2147485601" r:id="rId85"/>
    <p:sldLayoutId id="2147485602" r:id="rId86"/>
    <p:sldLayoutId id="2147485603" r:id="rId87"/>
    <p:sldLayoutId id="2147485604" r:id="rId88"/>
    <p:sldLayoutId id="2147485605" r:id="rId89"/>
    <p:sldLayoutId id="2147485606" r:id="rId90"/>
    <p:sldLayoutId id="2147485607" r:id="rId91"/>
    <p:sldLayoutId id="2147485608" r:id="rId92"/>
    <p:sldLayoutId id="2147485609" r:id="rId93"/>
    <p:sldLayoutId id="2147485610" r:id="rId94"/>
    <p:sldLayoutId id="2147485611" r:id="rId95"/>
    <p:sldLayoutId id="2147485612" r:id="rId96"/>
    <p:sldLayoutId id="2147485613" r:id="rId97"/>
    <p:sldLayoutId id="2147485614" r:id="rId98"/>
    <p:sldLayoutId id="2147485615" r:id="rId99"/>
    <p:sldLayoutId id="2147485616" r:id="rId100"/>
    <p:sldLayoutId id="2147485617" r:id="rId101"/>
    <p:sldLayoutId id="2147485618" r:id="rId102"/>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Comic Sans MS" panose="030F0702030302020204" pitchFamily="66" charset="0"/>
        </a:defRPr>
      </a:lvl2pPr>
      <a:lvl3pPr algn="l" rtl="0" eaLnBrk="0" fontAlgn="base" hangingPunct="0">
        <a:spcBef>
          <a:spcPct val="0"/>
        </a:spcBef>
        <a:spcAft>
          <a:spcPct val="0"/>
        </a:spcAft>
        <a:defRPr sz="4000">
          <a:solidFill>
            <a:schemeClr val="tx2"/>
          </a:solidFill>
          <a:latin typeface="Comic Sans MS" panose="030F0702030302020204" pitchFamily="66" charset="0"/>
        </a:defRPr>
      </a:lvl3pPr>
      <a:lvl4pPr algn="l" rtl="0" eaLnBrk="0" fontAlgn="base" hangingPunct="0">
        <a:spcBef>
          <a:spcPct val="0"/>
        </a:spcBef>
        <a:spcAft>
          <a:spcPct val="0"/>
        </a:spcAft>
        <a:defRPr sz="4000">
          <a:solidFill>
            <a:schemeClr val="tx2"/>
          </a:solidFill>
          <a:latin typeface="Comic Sans MS" panose="030F0702030302020204" pitchFamily="66" charset="0"/>
        </a:defRPr>
      </a:lvl4pPr>
      <a:lvl5pPr algn="l" rtl="0" eaLnBrk="0" fontAlgn="base" hangingPunct="0">
        <a:spcBef>
          <a:spcPct val="0"/>
        </a:spcBef>
        <a:spcAft>
          <a:spcPct val="0"/>
        </a:spcAft>
        <a:defRPr sz="4000">
          <a:solidFill>
            <a:schemeClr val="tx2"/>
          </a:solidFill>
          <a:latin typeface="Comic Sans MS" panose="030F0702030302020204" pitchFamily="66" charset="0"/>
        </a:defRPr>
      </a:lvl5pPr>
      <a:lvl6pPr marL="457200" algn="l" rtl="0" fontAlgn="base">
        <a:spcBef>
          <a:spcPct val="0"/>
        </a:spcBef>
        <a:spcAft>
          <a:spcPct val="0"/>
        </a:spcAft>
        <a:defRPr sz="4000">
          <a:solidFill>
            <a:schemeClr val="tx2"/>
          </a:solidFill>
          <a:latin typeface="Comic Sans MS" panose="030F0702030302020204" pitchFamily="66" charset="0"/>
        </a:defRPr>
      </a:lvl6pPr>
      <a:lvl7pPr marL="914400" algn="l" rtl="0" fontAlgn="base">
        <a:spcBef>
          <a:spcPct val="0"/>
        </a:spcBef>
        <a:spcAft>
          <a:spcPct val="0"/>
        </a:spcAft>
        <a:defRPr sz="4000">
          <a:solidFill>
            <a:schemeClr val="tx2"/>
          </a:solidFill>
          <a:latin typeface="Comic Sans MS" panose="030F0702030302020204" pitchFamily="66" charset="0"/>
        </a:defRPr>
      </a:lvl7pPr>
      <a:lvl8pPr marL="1371600" algn="l" rtl="0" fontAlgn="base">
        <a:spcBef>
          <a:spcPct val="0"/>
        </a:spcBef>
        <a:spcAft>
          <a:spcPct val="0"/>
        </a:spcAft>
        <a:defRPr sz="4000">
          <a:solidFill>
            <a:schemeClr val="tx2"/>
          </a:solidFill>
          <a:latin typeface="Comic Sans MS" panose="030F0702030302020204" pitchFamily="66" charset="0"/>
        </a:defRPr>
      </a:lvl8pPr>
      <a:lvl9pPr marL="1828800" algn="l" rtl="0" fontAlgn="base">
        <a:spcBef>
          <a:spcPct val="0"/>
        </a:spcBef>
        <a:spcAft>
          <a:spcPct val="0"/>
        </a:spcAft>
        <a:defRPr sz="4000">
          <a:solidFill>
            <a:schemeClr val="tx2"/>
          </a:solidFill>
          <a:latin typeface="Comic Sans MS" panose="030F0702030302020204" pitchFamily="66" charset="0"/>
        </a:defRPr>
      </a:lvl9pPr>
    </p:titleStyle>
    <p:bodyStyle>
      <a:lvl1pPr marL="273050" indent="-273050" algn="l" rtl="0" eaLnBrk="0" fontAlgn="base" hangingPunct="0">
        <a:spcBef>
          <a:spcPts val="575"/>
        </a:spcBef>
        <a:spcAft>
          <a:spcPct val="0"/>
        </a:spcAft>
        <a:buClr>
          <a:schemeClr val="accent1"/>
        </a:buClr>
        <a:buSzPct val="85000"/>
        <a:buFont typeface="Wingdings 2" panose="05020102010507070707"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anose="05020102010507070707"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C0E5AF"/>
        </a:buClr>
        <a:buSzPct val="8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FEB80A"/>
        </a:buClr>
        <a:buSzPct val="80000"/>
        <a:buFont typeface="Wingdings 2" panose="05020102010507070707"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FEB80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4.xml"/><Relationship Id="rId7"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64.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85.xml"/><Relationship Id="rId5" Type="http://schemas.openxmlformats.org/officeDocument/2006/relationships/image" Target="../media/image18.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jpe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85.xml"/><Relationship Id="rId6" Type="http://schemas.openxmlformats.org/officeDocument/2006/relationships/image" Target="../media/image35.png"/><Relationship Id="rId5" Type="http://schemas.openxmlformats.org/officeDocument/2006/relationships/image" Target="../media/image18.png"/><Relationship Id="rId4" Type="http://schemas.openxmlformats.org/officeDocument/2006/relationships/image" Target="../media/image34.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5.xml"/><Relationship Id="rId7" Type="http://schemas.openxmlformats.org/officeDocument/2006/relationships/image" Target="../media/image3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7.png"/><Relationship Id="rId5" Type="http://schemas.openxmlformats.org/officeDocument/2006/relationships/image" Target="../media/image34.pn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30.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motogo.vn/5-dia-diem-du-lich-phuot-bien-gan-ha-noi/" TargetMode="External"/><Relationship Id="rId2" Type="http://schemas.openxmlformats.org/officeDocument/2006/relationships/image" Target="../media/image15.jpg"/><Relationship Id="rId1" Type="http://schemas.openxmlformats.org/officeDocument/2006/relationships/slideLayout" Target="../slideLayouts/slideLayout83.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4.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openxmlformats.org/officeDocument/2006/relationships/hyperlink" Target="HH7%20-%20TIET%20%2017.gsp" TargetMode="External"/><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图片 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D7FE1AF-EB0E-4EE7-B514-1A1AD1398C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8" y="4786313"/>
            <a:ext cx="12190412"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图片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6417CDA-5C7F-4749-A699-842B7A8CBF6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56800" y="0"/>
            <a:ext cx="223520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图片 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36C12C9-9526-4A4A-B519-220763D3BD9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1629" y="4149080"/>
            <a:ext cx="3908425"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清新欢乐节奏流行进取电音乐" descr="OPL20U25GSXzBJYl68kk8uQGfFKzs7yb1M4KJWUiLk6ZEvGF+qCIPSnY57AbBFCvTW$15.2022.CD.126$126+K4lPs7H94VUqPe2XwIsfPRnrXQE//QTEXxb8/8N4CNc6FpgZahzpTjFhMzSA7T/nHJa11DE8Ng2TP3iAmRczFlmslSuUNOgUeb6yRvs0=">
            <a:hlinkClick r:id="" action="ppaction://media"/>
            <a:extLst>
              <a:ext uri="{FF2B5EF4-FFF2-40B4-BE49-F238E27FC236}">
                <a16:creationId xmlns:a16="http://schemas.microsoft.com/office/drawing/2014/main" id="{152614BD-7471-41CA-8470-4366F31E45E9}"/>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958850" y="6218238"/>
            <a:ext cx="6381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TextBox 1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D2FEAE3-F20E-465D-98CD-3FFE6F2AC23A}"/>
              </a:ext>
            </a:extLst>
          </p:cNvPr>
          <p:cNvSpPr txBox="1">
            <a:spLocks noChangeArrowheads="1"/>
          </p:cNvSpPr>
          <p:nvPr/>
        </p:nvSpPr>
        <p:spPr bwMode="auto">
          <a:xfrm>
            <a:off x="190500" y="249238"/>
            <a:ext cx="3541713" cy="954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altLang="en-US" sz="2800">
                <a:latin typeface="Times New Roman" panose="02020603050405020304" pitchFamily="18" charset="0"/>
                <a:cs typeface="Times New Roman" panose="02020603050405020304" pitchFamily="18" charset="0"/>
              </a:rPr>
              <a:t>Phòng GD&amp; ĐT ..........</a:t>
            </a:r>
          </a:p>
          <a:p>
            <a:r>
              <a:rPr lang="vi-VN" altLang="en-US" sz="2800">
                <a:latin typeface="Times New Roman" panose="02020603050405020304" pitchFamily="18" charset="0"/>
                <a:cs typeface="Times New Roman" panose="02020603050405020304" pitchFamily="18" charset="0"/>
              </a:rPr>
              <a:t>Trường: ..........</a:t>
            </a:r>
            <a:endParaRPr lang="en-US" altLang="en-US" sz="2800">
              <a:latin typeface="Times New Roman" panose="02020603050405020304" pitchFamily="18" charset="0"/>
              <a:cs typeface="Times New Roman" panose="02020603050405020304" pitchFamily="18" charset="0"/>
            </a:endParaRPr>
          </a:p>
        </p:txBody>
      </p:sp>
      <p:sp>
        <p:nvSpPr>
          <p:cNvPr id="107527" name="TextBox 1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F3A3F74-F46B-4207-9495-0E82D6DB9509}"/>
              </a:ext>
            </a:extLst>
          </p:cNvPr>
          <p:cNvSpPr txBox="1">
            <a:spLocks noChangeArrowheads="1"/>
          </p:cNvSpPr>
          <p:nvPr/>
        </p:nvSpPr>
        <p:spPr bwMode="auto">
          <a:xfrm>
            <a:off x="6672064" y="5049042"/>
            <a:ext cx="5208588" cy="954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altLang="en-US" sz="2800" dirty="0" err="1">
                <a:latin typeface="Times New Roman" panose="02020603050405020304" pitchFamily="18" charset="0"/>
                <a:cs typeface="Times New Roman" panose="02020603050405020304" pitchFamily="18" charset="0"/>
              </a:rPr>
              <a:t>Giáo</a:t>
            </a:r>
            <a:r>
              <a:rPr lang="vi-VN" altLang="en-US" sz="2800" dirty="0">
                <a:latin typeface="Times New Roman" panose="02020603050405020304" pitchFamily="18" charset="0"/>
                <a:cs typeface="Times New Roman" panose="02020603050405020304" pitchFamily="18" charset="0"/>
              </a:rPr>
              <a:t> viên:   ...........</a:t>
            </a:r>
          </a:p>
          <a:p>
            <a:r>
              <a:rPr lang="vi-VN" altLang="en-US" sz="2800" dirty="0" err="1">
                <a:latin typeface="Times New Roman" panose="02020603050405020304" pitchFamily="18" charset="0"/>
                <a:cs typeface="Times New Roman" panose="02020603050405020304" pitchFamily="18" charset="0"/>
              </a:rPr>
              <a:t>Lớp</a:t>
            </a:r>
            <a:r>
              <a:rPr lang="vi-VN" altLang="en-US" sz="2800" dirty="0">
                <a:latin typeface="Times New Roman" panose="02020603050405020304" pitchFamily="18" charset="0"/>
                <a:cs typeface="Times New Roman" panose="02020603050405020304" pitchFamily="18" charset="0"/>
              </a:rPr>
              <a:t>: </a:t>
            </a:r>
            <a:endParaRPr lang="en-US" altLang="en-US" sz="2800" dirty="0">
              <a:latin typeface="Times New Roman" panose="02020603050405020304" pitchFamily="18" charset="0"/>
              <a:cs typeface="Times New Roman" panose="02020603050405020304" pitchFamily="18" charset="0"/>
            </a:endParaRPr>
          </a:p>
        </p:txBody>
      </p:sp>
      <p:sp>
        <p:nvSpPr>
          <p:cNvPr id="8" name="Title 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1BF8865-4782-A173-AC03-C45602060DED}"/>
              </a:ext>
            </a:extLst>
          </p:cNvPr>
          <p:cNvSpPr txBox="1">
            <a:spLocks/>
          </p:cNvSpPr>
          <p:nvPr/>
        </p:nvSpPr>
        <p:spPr bwMode="auto">
          <a:xfrm>
            <a:off x="-96688" y="1303488"/>
            <a:ext cx="12385376" cy="294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91440" anchor="b"/>
          <a:lstStyle>
            <a:lvl1pPr>
              <a:spcBef>
                <a:spcPts val="575"/>
              </a:spcBef>
              <a:buClr>
                <a:schemeClr val="accent1"/>
              </a:buClr>
              <a:buSzPct val="85000"/>
              <a:buFont typeface="Wingdings 2" panose="05020102010507070707" pitchFamily="18" charset="2"/>
              <a:buChar char=""/>
              <a:defRPr sz="2600">
                <a:solidFill>
                  <a:schemeClr val="tx1"/>
                </a:solidFill>
                <a:latin typeface="Comic Sans MS" panose="030F0702030302020204" pitchFamily="66" charset="0"/>
              </a:defRPr>
            </a:lvl1pPr>
            <a:lvl2pPr marL="547688" indent="-228600">
              <a:spcBef>
                <a:spcPts val="375"/>
              </a:spcBef>
              <a:buClr>
                <a:schemeClr val="accent2"/>
              </a:buClr>
              <a:buSzPct val="85000"/>
              <a:buFont typeface="Wingdings 2" panose="05020102010507070707" pitchFamily="18" charset="2"/>
              <a:buChar char=""/>
              <a:defRPr sz="2400">
                <a:solidFill>
                  <a:schemeClr val="tx1"/>
                </a:solidFill>
                <a:latin typeface="Comic Sans MS" panose="030F0702030302020204" pitchFamily="66" charset="0"/>
              </a:defRPr>
            </a:lvl2pPr>
            <a:lvl3pPr marL="822325" indent="-228600">
              <a:spcBef>
                <a:spcPts val="375"/>
              </a:spcBef>
              <a:buClr>
                <a:srgbClr val="C0E5AF"/>
              </a:buClr>
              <a:buSzPct val="85000"/>
              <a:buFont typeface="Wingdings 2" panose="05020102010507070707" pitchFamily="18" charset="2"/>
              <a:buChar char=""/>
              <a:defRPr sz="2000">
                <a:solidFill>
                  <a:schemeClr val="tx1"/>
                </a:solidFill>
                <a:latin typeface="Comic Sans MS" panose="030F0702030302020204" pitchFamily="66" charset="0"/>
              </a:defRPr>
            </a:lvl3pPr>
            <a:lvl4pPr marL="1096963" indent="-228600">
              <a:spcBef>
                <a:spcPts val="375"/>
              </a:spcBef>
              <a:buClr>
                <a:srgbClr val="FEB80A"/>
              </a:buClr>
              <a:buSzPct val="80000"/>
              <a:buFont typeface="Wingdings 2" panose="05020102010507070707" pitchFamily="18" charset="2"/>
              <a:buChar char=""/>
              <a:defRPr sz="2000">
                <a:solidFill>
                  <a:schemeClr val="tx1"/>
                </a:solidFill>
                <a:latin typeface="Comic Sans MS" panose="030F0702030302020204" pitchFamily="66" charset="0"/>
              </a:defRPr>
            </a:lvl4pPr>
            <a:lvl5pPr marL="1371600" indent="-228600">
              <a:spcBef>
                <a:spcPts val="375"/>
              </a:spcBef>
              <a:buClr>
                <a:srgbClr val="FEB80A"/>
              </a:buClr>
              <a:buChar char="o"/>
              <a:defRPr sz="2000">
                <a:solidFill>
                  <a:schemeClr val="tx1"/>
                </a:solidFill>
                <a:latin typeface="Comic Sans MS" panose="030F0702030302020204" pitchFamily="66" charset="0"/>
              </a:defRPr>
            </a:lvl5pPr>
            <a:lvl6pPr marL="1828800" indent="-228600" eaLnBrk="0" fontAlgn="base" hangingPunct="0">
              <a:spcBef>
                <a:spcPts val="375"/>
              </a:spcBef>
              <a:spcAft>
                <a:spcPct val="0"/>
              </a:spcAft>
              <a:buClr>
                <a:srgbClr val="FEB80A"/>
              </a:buClr>
              <a:buChar char="o"/>
              <a:defRPr sz="2000">
                <a:solidFill>
                  <a:schemeClr val="tx1"/>
                </a:solidFill>
                <a:latin typeface="Comic Sans MS" panose="030F0702030302020204" pitchFamily="66" charset="0"/>
              </a:defRPr>
            </a:lvl6pPr>
            <a:lvl7pPr marL="2286000" indent="-228600" eaLnBrk="0" fontAlgn="base" hangingPunct="0">
              <a:spcBef>
                <a:spcPts val="375"/>
              </a:spcBef>
              <a:spcAft>
                <a:spcPct val="0"/>
              </a:spcAft>
              <a:buClr>
                <a:srgbClr val="FEB80A"/>
              </a:buClr>
              <a:buChar char="o"/>
              <a:defRPr sz="2000">
                <a:solidFill>
                  <a:schemeClr val="tx1"/>
                </a:solidFill>
                <a:latin typeface="Comic Sans MS" panose="030F0702030302020204" pitchFamily="66" charset="0"/>
              </a:defRPr>
            </a:lvl7pPr>
            <a:lvl8pPr marL="2743200" indent="-228600" eaLnBrk="0" fontAlgn="base" hangingPunct="0">
              <a:spcBef>
                <a:spcPts val="375"/>
              </a:spcBef>
              <a:spcAft>
                <a:spcPct val="0"/>
              </a:spcAft>
              <a:buClr>
                <a:srgbClr val="FEB80A"/>
              </a:buClr>
              <a:buChar char="o"/>
              <a:defRPr sz="2000">
                <a:solidFill>
                  <a:schemeClr val="tx1"/>
                </a:solidFill>
                <a:latin typeface="Comic Sans MS" panose="030F0702030302020204" pitchFamily="66" charset="0"/>
              </a:defRPr>
            </a:lvl8pPr>
            <a:lvl9pPr marL="3200400" indent="-228600" eaLnBrk="0" fontAlgn="base" hangingPunct="0">
              <a:spcBef>
                <a:spcPts val="375"/>
              </a:spcBef>
              <a:spcAft>
                <a:spcPct val="0"/>
              </a:spcAft>
              <a:buClr>
                <a:srgbClr val="FEB80A"/>
              </a:buClr>
              <a:buChar char="o"/>
              <a:defRPr sz="2000">
                <a:solidFill>
                  <a:schemeClr val="tx1"/>
                </a:solidFill>
                <a:latin typeface="Comic Sans MS" panose="030F0702030302020204" pitchFamily="66" charset="0"/>
              </a:defRPr>
            </a:lvl9pPr>
          </a:lstStyle>
          <a:p>
            <a:pPr algn="ctr" eaLnBrk="1" hangingPunct="1">
              <a:spcBef>
                <a:spcPct val="0"/>
              </a:spcBef>
              <a:buClrTx/>
              <a:buSzTx/>
              <a:buFontTx/>
              <a:buNone/>
            </a:pP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6</a:t>
            </a:r>
          </a:p>
          <a:p>
            <a:pPr algn="ctr" eaLnBrk="1" hangingPunct="1">
              <a:spcBef>
                <a:spcPct val="0"/>
              </a:spcBef>
              <a:buClrTx/>
              <a:buSzTx/>
              <a:buFontTx/>
              <a:buNone/>
            </a:pP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XÁC XUẤT CỦA BIẾN CỐ NGẪU NHIÊN</a:t>
            </a:r>
          </a:p>
          <a:p>
            <a:pPr algn="ctr" eaLnBrk="1" hangingPunct="1">
              <a:spcBef>
                <a:spcPct val="0"/>
              </a:spcBef>
              <a:buClrTx/>
              <a:buSzTx/>
              <a:buFontTx/>
              <a:buNone/>
            </a:pP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 MỘT SỐ TRÒ CHƠI ĐƠN GIẢN</a:t>
            </a:r>
          </a:p>
          <a:p>
            <a:pPr algn="ctr" eaLnBrk="1" hangingPunct="1">
              <a:spcBef>
                <a:spcPct val="0"/>
              </a:spcBef>
              <a:buClrTx/>
              <a:buSzTx/>
              <a:buFontTx/>
              <a:buNone/>
            </a:pPr>
            <a:r>
              <a:rPr lang="en-US" alt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alt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a:t>
            </a:r>
            <a:endParaRPr lang="en-GB" alt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showWhenStopped="0">
                <p:cTn id="8" repeatCount="3000" fill="hold" display="0">
                  <p:stCondLst>
                    <p:cond delay="indefinite"/>
                  </p:stCondLst>
                  <p:endCondLst>
                    <p:cond evt="onStopAudio" delay="0">
                      <p:tgtEl>
                        <p:sldTgt/>
                      </p:tgtEl>
                    </p:cond>
                  </p:endCondLst>
                </p:cTn>
                <p:tgtEl>
                  <p:spTgt spid="10"/>
                </p:tgtEl>
              </p:cMediaNode>
            </p:audi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C8DF75C-77D0-2E02-3F22-A53A74199E0E}"/>
              </a:ext>
            </a:extLst>
          </p:cNvPr>
          <p:cNvSpPr/>
          <p:nvPr/>
        </p:nvSpPr>
        <p:spPr>
          <a:xfrm>
            <a:off x="2495600" y="1772816"/>
            <a:ext cx="7992888" cy="2016224"/>
          </a:xfrm>
          <a:prstGeom prst="cloudCallout">
            <a:avLst>
              <a:gd name="adj1" fmla="val -49025"/>
              <a:gd name="adj2" fmla="val 1173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Xác</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xuất</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của</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một</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biến</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cố</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trong</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trò</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chơi</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rút</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thẻ</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p>
          <a:p>
            <a:pPr algn="ct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từ</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trong</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hộp</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là</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gì</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a:t>
            </a:r>
            <a:endParaRPr lang="en-US" sz="3600" b="1" dirty="0">
              <a:solidFill>
                <a:srgbClr val="FF0000"/>
              </a:solidFill>
              <a:effectLst>
                <a:outerShdw blurRad="38100" dist="38100" dir="2700000" algn="tl">
                  <a:srgbClr val="000000">
                    <a:alpha val="43137"/>
                  </a:srgbClr>
                </a:outerShdw>
              </a:effectLst>
            </a:endParaRPr>
          </a:p>
        </p:txBody>
      </p:sp>
      <p:pic>
        <p:nvPicPr>
          <p:cNvPr id="8" name="Picture 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F84C90CE-1EDE-4D22-57C8-542CA58C5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45632"/>
            <a:ext cx="3312368" cy="3312368"/>
          </a:xfrm>
          <a:prstGeom prst="rect">
            <a:avLst/>
          </a:prstGeom>
        </p:spPr>
      </p:pic>
    </p:spTree>
    <p:extLst>
      <p:ext uri="{BB962C8B-B14F-4D97-AF65-F5344CB8AC3E}">
        <p14:creationId xmlns:p14="http://schemas.microsoft.com/office/powerpoint/2010/main" val="3186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5D18E44-7AFA-243A-DA18-2828D58D4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3429000"/>
            <a:ext cx="4032448" cy="4032448"/>
          </a:xfrm>
          <a:prstGeom prst="rect">
            <a:avLst/>
          </a:prstGeom>
        </p:spPr>
      </p:pic>
      <p:pic>
        <p:nvPicPr>
          <p:cNvPr id="1026" name="Picture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A6B2654-E435-5F4E-77D9-9548F0F12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8248" y="3226422"/>
            <a:ext cx="3686024" cy="35961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A78F74B4-8374-B660-85E4-082211AA5B3B}"/>
              </a:ext>
            </a:extLst>
          </p:cNvPr>
          <p:cNvSpPr txBox="1"/>
          <p:nvPr/>
        </p:nvSpPr>
        <p:spPr>
          <a:xfrm>
            <a:off x="911424" y="692696"/>
            <a:ext cx="10693188" cy="2308324"/>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r>
              <a:rPr lang="fr-FR"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Xác</a:t>
            </a:r>
            <a:r>
              <a:rPr lang="fr-FR"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fr-FR"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cố</a:t>
            </a:r>
            <a:r>
              <a:rPr lang="fr-FR"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u="sng"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trò</a:t>
            </a:r>
            <a:r>
              <a:rPr lang="fr-FR" sz="3600" b="1" u="sng"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u="sng"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chơi</a:t>
            </a:r>
            <a:r>
              <a:rPr lang="fr-FR" sz="3600" b="1" u="sng"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u="sng"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rút</a:t>
            </a:r>
            <a:r>
              <a:rPr lang="fr-FR" sz="3600" b="1" u="sng"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u="sng"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thẻ</a:t>
            </a:r>
            <a:r>
              <a:rPr lang="fr-FR"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hộp</a:t>
            </a:r>
            <a:r>
              <a:rPr lang="fr-FR"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fr-FR"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tỉ</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kết</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quả</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thuận</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lợi</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cho</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cố</a:t>
            </a:r>
            <a:r>
              <a:rPr lang="fr-FR"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kết</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quả</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thể</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xảy</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ra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trên</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thẻ</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6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rút</a:t>
            </a:r>
            <a:r>
              <a:rPr lang="fr-FR"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ra</a:t>
            </a:r>
            <a:r>
              <a:rPr lang="fr-FR"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4" name="Straight Connector 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DEBC7D7-E44E-95DC-7E28-C20A2A1B9D00}"/>
              </a:ext>
            </a:extLst>
          </p:cNvPr>
          <p:cNvCxnSpPr>
            <a:cxnSpLocks/>
          </p:cNvCxnSpPr>
          <p:nvPr/>
        </p:nvCxnSpPr>
        <p:spPr>
          <a:xfrm>
            <a:off x="5807968" y="1832259"/>
            <a:ext cx="4536504"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0F9FF268-0047-AEC7-44FE-862B8E8BF7EB}"/>
              </a:ext>
            </a:extLst>
          </p:cNvPr>
          <p:cNvCxnSpPr>
            <a:cxnSpLocks/>
          </p:cNvCxnSpPr>
          <p:nvPr/>
        </p:nvCxnSpPr>
        <p:spPr>
          <a:xfrm>
            <a:off x="2999656" y="2420888"/>
            <a:ext cx="5328592"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C10238EC-EE4F-389B-6692-E575570A5E7F}"/>
              </a:ext>
            </a:extLst>
          </p:cNvPr>
          <p:cNvCxnSpPr>
            <a:cxnSpLocks/>
          </p:cNvCxnSpPr>
          <p:nvPr/>
        </p:nvCxnSpPr>
        <p:spPr>
          <a:xfrm>
            <a:off x="4007768" y="1832259"/>
            <a:ext cx="864096"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8503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96FBF659-8AC4-ABD8-6316-67864180C43C}"/>
              </a:ext>
            </a:extLst>
          </p:cNvPr>
          <p:cNvSpPr txBox="1"/>
          <p:nvPr/>
        </p:nvSpPr>
        <p:spPr>
          <a:xfrm>
            <a:off x="995817" y="442480"/>
            <a:ext cx="10903216" cy="1569660"/>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ngẫu</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thẻ</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hộp</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12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chiếc</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thẻ</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fr-FR" sz="32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fr-FR" sz="32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fr-FR" sz="32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cố</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thẻ</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ra là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fr-FR"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24" name="Hình ảnh 2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0DDFE85-16C9-13C5-511B-8EECE8BEE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8918" y="4869160"/>
            <a:ext cx="3042257" cy="1838646"/>
          </a:xfrm>
          <a:prstGeom prst="rect">
            <a:avLst/>
          </a:prstGeom>
        </p:spPr>
      </p:pic>
      <p:pic>
        <p:nvPicPr>
          <p:cNvPr id="13" name="Picture 1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C63CE3A7-639B-6165-C527-B229C6AF2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67" y="105740"/>
            <a:ext cx="673480" cy="673480"/>
          </a:xfrm>
          <a:prstGeom prst="rect">
            <a:avLst/>
          </a:prstGeom>
        </p:spPr>
      </p:pic>
      <p:sp>
        <p:nvSpPr>
          <p:cNvPr id="30" name="TextBox 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FE2167C5-63FE-60C2-D8CD-82A0EA673727}"/>
              </a:ext>
            </a:extLst>
          </p:cNvPr>
          <p:cNvSpPr txBox="1">
            <a:spLocks noChangeArrowheads="1"/>
          </p:cNvSpPr>
          <p:nvPr/>
        </p:nvSpPr>
        <p:spPr bwMode="auto">
          <a:xfrm>
            <a:off x="966447" y="2204864"/>
            <a:ext cx="942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i="1" dirty="0">
                <a:solidFill>
                  <a:srgbClr val="C00000"/>
                </a:solidFill>
                <a:latin typeface="Times New Roman" panose="02020603050405020304" pitchFamily="18" charset="0"/>
                <a:cs typeface="Times New Roman" panose="02020603050405020304" pitchFamily="18" charset="0"/>
              </a:rPr>
              <a:t>Gi</a:t>
            </a:r>
            <a:r>
              <a:rPr lang="vi-VN" altLang="en-US" sz="2800" b="1" i="1" dirty="0">
                <a:solidFill>
                  <a:srgbClr val="C00000"/>
                </a:solidFill>
                <a:latin typeface="Times New Roman" panose="02020603050405020304" pitchFamily="18" charset="0"/>
                <a:cs typeface="Times New Roman" panose="02020603050405020304" pitchFamily="18" charset="0"/>
              </a:rPr>
              <a:t>ải:</a:t>
            </a:r>
            <a:endParaRPr lang="en-US" altLang="en-US" sz="2800" b="1" i="1" dirty="0">
              <a:solidFill>
                <a:srgbClr val="C00000"/>
              </a:solidFill>
              <a:latin typeface="Times New Roman" panose="02020603050405020304" pitchFamily="18" charset="0"/>
              <a:cs typeface="Times New Roman" panose="02020603050405020304" pitchFamily="18" charset="0"/>
            </a:endParaRPr>
          </a:p>
        </p:txBody>
      </p:sp>
      <p:sp>
        <p:nvSpPr>
          <p:cNvPr id="32" name="TextBox 3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C40A942-A3A9-BA5E-754D-ED252FD3885A}"/>
              </a:ext>
            </a:extLst>
          </p:cNvPr>
          <p:cNvSpPr txBox="1"/>
          <p:nvPr/>
        </p:nvSpPr>
        <p:spPr>
          <a:xfrm>
            <a:off x="995817" y="3077165"/>
            <a:ext cx="10497081" cy="1077218"/>
          </a:xfrm>
          <a:prstGeom prst="rect">
            <a:avLst/>
          </a:prstGeom>
          <a:noFill/>
        </p:spPr>
        <p:txBody>
          <a:bodyPr wrap="square">
            <a:spAutoFit/>
          </a:bodyPr>
          <a:lstStyle/>
          <a:p>
            <a:pPr algn="just">
              <a:spcBef>
                <a:spcPts val="300"/>
              </a:spcBef>
              <a:spcAft>
                <a:spcPts val="300"/>
              </a:spcAft>
            </a:pPr>
            <a:r>
              <a:rPr lang="fr-FR"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3200" b="1" dirty="0">
                <a:effectLst/>
                <a:latin typeface="Times New Roman" panose="02020603050405020304" pitchFamily="18" charset="0"/>
                <a:ea typeface="Times New Roman" panose="02020603050405020304" pitchFamily="18" charset="0"/>
                <a:cs typeface="Times New Roman" panose="02020603050405020304" pitchFamily="18" charset="0"/>
              </a:rPr>
              <a:t> 8 </a:t>
            </a:r>
            <a:r>
              <a:rPr lang="fr-FR" sz="3200" b="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fr-FR"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fr-FR"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thuận</a:t>
            </a:r>
            <a:r>
              <a:rPr lang="fr-FR"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fr-FR"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fr-FR"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fr-FR"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fr-FR" sz="3200" b="1" dirty="0">
                <a:effectLst/>
                <a:latin typeface="Times New Roman" panose="02020603050405020304" pitchFamily="18" charset="0"/>
                <a:ea typeface="Times New Roman" panose="02020603050405020304" pitchFamily="18" charset="0"/>
                <a:cs typeface="Times New Roman" panose="02020603050405020304" pitchFamily="18" charset="0"/>
              </a:rPr>
              <a:t> là: 1; 2; 4; 5; 7; 8; 10; 11.  </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5" name="TextBox 3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DED36678-997D-86E8-E1DB-4E4A2F5D3403}"/>
                  </a:ext>
                </a:extLst>
              </p:cNvPr>
              <p:cNvSpPr txBox="1"/>
              <p:nvPr/>
            </p:nvSpPr>
            <p:spPr>
              <a:xfrm>
                <a:off x="1018602" y="4293096"/>
                <a:ext cx="7381654" cy="803682"/>
              </a:xfrm>
              <a:prstGeom prst="rect">
                <a:avLst/>
              </a:prstGeom>
              <a:noFill/>
            </p:spPr>
            <p:txBody>
              <a:bodyPr wrap="square">
                <a:spAutoFit/>
              </a:bodyPr>
              <a:lstStyle>
                <a:defPPr>
                  <a:defRPr lang="en-US"/>
                </a:defPPr>
                <a:lvl1pPr algn="just">
                  <a:spcBef>
                    <a:spcPts val="300"/>
                  </a:spcBef>
                  <a:spcAft>
                    <a:spcPts val="300"/>
                  </a:spcAft>
                  <a:defRPr sz="2800" b="1">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fr-FR" sz="3200" dirty="0" err="1"/>
                  <a:t>Xác</a:t>
                </a:r>
                <a:r>
                  <a:rPr lang="fr-FR" sz="3200" dirty="0"/>
                  <a:t> </a:t>
                </a:r>
                <a:r>
                  <a:rPr lang="fr-FR" sz="3200" dirty="0" err="1"/>
                  <a:t>suất</a:t>
                </a:r>
                <a:r>
                  <a:rPr lang="fr-FR" sz="3200" dirty="0"/>
                  <a:t> </a:t>
                </a:r>
                <a:r>
                  <a:rPr lang="fr-FR" sz="3200" dirty="0" err="1"/>
                  <a:t>của</a:t>
                </a:r>
                <a:r>
                  <a:rPr lang="fr-FR" sz="3200" dirty="0"/>
                  <a:t> </a:t>
                </a:r>
                <a:r>
                  <a:rPr lang="fr-FR" sz="3200" dirty="0" err="1"/>
                  <a:t>biến</a:t>
                </a:r>
                <a:r>
                  <a:rPr lang="fr-FR" sz="3200" dirty="0"/>
                  <a:t> </a:t>
                </a:r>
                <a:r>
                  <a:rPr lang="fr-FR" sz="3200" dirty="0" err="1"/>
                  <a:t>cố</a:t>
                </a:r>
                <a:r>
                  <a:rPr lang="fr-FR" sz="3200" dirty="0"/>
                  <a:t> </a:t>
                </a:r>
                <a:r>
                  <a:rPr lang="fr-FR" sz="3200" dirty="0" err="1"/>
                  <a:t>nói</a:t>
                </a:r>
                <a:r>
                  <a:rPr lang="fr-FR" sz="3200" dirty="0"/>
                  <a:t> </a:t>
                </a:r>
                <a:r>
                  <a:rPr lang="fr-FR" sz="3200" dirty="0" err="1"/>
                  <a:t>trên</a:t>
                </a:r>
                <a:r>
                  <a:rPr lang="fr-FR" sz="3200" dirty="0"/>
                  <a:t> là </a:t>
                </a:r>
                <a14:m>
                  <m:oMath xmlns:m="http://schemas.openxmlformats.org/officeDocument/2006/math">
                    <m:f>
                      <m:fPr>
                        <m:ctrlPr>
                          <a:rPr lang="en-US" sz="3200" i="1">
                            <a:latin typeface="Cambria Math" panose="02040503050406030204" pitchFamily="18" charset="0"/>
                          </a:rPr>
                        </m:ctrlPr>
                      </m:fPr>
                      <m:num>
                        <m:r>
                          <a:rPr lang="en-US" sz="3200" b="1" i="1">
                            <a:latin typeface="Cambria Math" panose="02040503050406030204" pitchFamily="18" charset="0"/>
                          </a:rPr>
                          <m:t>𝟖</m:t>
                        </m:r>
                      </m:num>
                      <m:den>
                        <m:r>
                          <a:rPr lang="en-US" sz="3200" b="1" i="1">
                            <a:latin typeface="Cambria Math" panose="02040503050406030204" pitchFamily="18" charset="0"/>
                          </a:rPr>
                          <m:t>𝟏𝟐</m:t>
                        </m:r>
                      </m:den>
                    </m:f>
                    <m:r>
                      <a:rPr lang="en-US" sz="3200" b="1">
                        <a:latin typeface="Cambria Math" panose="02040503050406030204" pitchFamily="18" charset="0"/>
                      </a:rPr>
                      <m:t>=</m:t>
                    </m:r>
                    <m:f>
                      <m:fPr>
                        <m:ctrlPr>
                          <a:rPr lang="en-US" sz="3200" i="1">
                            <a:latin typeface="Cambria Math" panose="02040503050406030204" pitchFamily="18" charset="0"/>
                          </a:rPr>
                        </m:ctrlPr>
                      </m:fPr>
                      <m:num>
                        <m:r>
                          <a:rPr lang="en-US" sz="3200" b="1" i="1">
                            <a:latin typeface="Cambria Math" panose="02040503050406030204" pitchFamily="18" charset="0"/>
                          </a:rPr>
                          <m:t>𝟐</m:t>
                        </m:r>
                      </m:num>
                      <m:den>
                        <m:r>
                          <a:rPr lang="en-US" sz="3200" b="1" i="1">
                            <a:latin typeface="Cambria Math" panose="02040503050406030204" pitchFamily="18" charset="0"/>
                          </a:rPr>
                          <m:t>𝟑</m:t>
                        </m:r>
                      </m:den>
                    </m:f>
                  </m:oMath>
                </a14:m>
                <a:r>
                  <a:rPr lang="fr-FR" sz="3200" dirty="0"/>
                  <a:t>. </a:t>
                </a:r>
                <a:endParaRPr lang="en-US" sz="3200" dirty="0"/>
              </a:p>
            </p:txBody>
          </p:sp>
        </mc:Choice>
        <mc:Fallback>
          <p:sp>
            <p:nvSpPr>
              <p:cNvPr id="35" name="TextBox 3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DED36678-997D-86E8-E1DB-4E4A2F5D3403}"/>
                  </a:ext>
                </a:extLst>
              </p:cNvPr>
              <p:cNvSpPr txBox="1">
                <a:spLocks noRot="1" noChangeAspect="1" noMove="1" noResize="1" noEditPoints="1" noAdjustHandles="1" noChangeArrowheads="1" noChangeShapeType="1" noTextEdit="1"/>
              </p:cNvSpPr>
              <p:nvPr/>
            </p:nvSpPr>
            <p:spPr>
              <a:xfrm>
                <a:off x="1018602" y="4293096"/>
                <a:ext cx="7381654" cy="803682"/>
              </a:xfrm>
              <a:prstGeom prst="rect">
                <a:avLst/>
              </a:prstGeom>
              <a:blipFill>
                <a:blip r:embed="rId4"/>
                <a:stretch>
                  <a:fillRect l="-2064" b="-9848"/>
                </a:stretch>
              </a:blipFill>
            </p:spPr>
            <p:txBody>
              <a:bodyPr/>
              <a:lstStyle/>
              <a:p>
                <a:r>
                  <a:rPr lang="vi-VN">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p:bldP spid="32"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A8A32669-5640-4888-9AEA-436DF4122048}"/>
              </a:ext>
            </a:extLst>
          </p:cNvPr>
          <p:cNvSpPr/>
          <p:nvPr/>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7" name="矩形 3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CD0F46E-1ECC-43E6-86C4-006D1B7281E5}"/>
              </a:ext>
            </a:extLst>
          </p:cNvPr>
          <p:cNvSpPr/>
          <p:nvPr/>
        </p:nvSpPr>
        <p:spPr>
          <a:xfrm>
            <a:off x="4008438" y="3189288"/>
            <a:ext cx="4733925" cy="1276350"/>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8" name="矩形 3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69B0654-A90C-4680-A61E-78A93385677C}"/>
              </a:ext>
            </a:extLst>
          </p:cNvPr>
          <p:cNvSpPr/>
          <p:nvPr/>
        </p:nvSpPr>
        <p:spPr>
          <a:xfrm>
            <a:off x="3638550" y="2917825"/>
            <a:ext cx="4906963" cy="1276350"/>
          </a:xfrm>
          <a:prstGeom prst="rect">
            <a:avLst/>
          </a:prstGeom>
          <a:solidFill>
            <a:srgbClr val="295A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33125" name="图片 4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1FC257DC-9EEF-4B15-A64C-A7A1E7FB89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61513" y="2774950"/>
            <a:ext cx="1146175"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文本框 4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F0CDEB47-FD02-4EE6-BA6D-841F319DC3AC}"/>
              </a:ext>
            </a:extLst>
          </p:cNvPr>
          <p:cNvSpPr txBox="1">
            <a:spLocks noChangeArrowheads="1"/>
          </p:cNvSpPr>
          <p:nvPr/>
        </p:nvSpPr>
        <p:spPr bwMode="auto">
          <a:xfrm>
            <a:off x="3740150" y="3049588"/>
            <a:ext cx="5103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zh-CN" sz="6000" b="1">
                <a:solidFill>
                  <a:schemeClr val="bg1"/>
                </a:solidFill>
                <a:latin typeface="Microsoft YaHei" panose="020B0503020204020204" pitchFamily="34" charset="-122"/>
                <a:ea typeface="Microsoft YaHei" panose="020B0503020204020204" pitchFamily="34" charset="-122"/>
              </a:rPr>
              <a:t> </a:t>
            </a:r>
            <a:r>
              <a:rPr lang="en-US" altLang="zh-CN" sz="6000" b="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LUYỆN TẬP</a:t>
            </a:r>
            <a:endParaRPr lang="zh-CN" altLang="en-US" sz="6000" b="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0" name="矩形 49"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268ACE98-0B65-4329-82A1-7A526692C289}"/>
              </a:ext>
            </a:extLst>
          </p:cNvPr>
          <p:cNvSpPr>
            <a:spLocks noChangeArrowheads="1"/>
          </p:cNvSpPr>
          <p:nvPr/>
        </p:nvSpPr>
        <p:spPr bwMode="auto">
          <a:xfrm>
            <a:off x="5640388" y="1524000"/>
            <a:ext cx="12112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zh-CN" sz="8000">
                <a:solidFill>
                  <a:srgbClr val="295AA7"/>
                </a:solidFill>
                <a:latin typeface="Times New Roman" panose="02020603050405020304" pitchFamily="18" charset="0"/>
                <a:ea typeface="Microsoft YaHei" panose="020B0503020204020204" pitchFamily="34" charset="-122"/>
                <a:cs typeface="Times New Roman" panose="02020603050405020304" pitchFamily="18" charset="0"/>
              </a:rPr>
              <a:t>03</a:t>
            </a:r>
            <a:endParaRPr lang="zh-CN" altLang="en-US" sz="8000">
              <a:solidFill>
                <a:srgbClr val="295AA7"/>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100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Effect transition="in" filter="fade">
                                      <p:cBhvr>
                                        <p:cTn id="14" dur="500"/>
                                        <p:tgtEl>
                                          <p:spTgt spid="38"/>
                                        </p:tgtEl>
                                      </p:cBhvr>
                                    </p:animEffect>
                                  </p:childTnLst>
                                </p:cTn>
                              </p:par>
                              <p:par>
                                <p:cTn id="15" presetID="53" presetClass="entr" presetSubtype="16" fill="hold" grpId="0" nodeType="withEffect">
                                  <p:stCondLst>
                                    <p:cond delay="100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22" presetClass="entr" presetSubtype="8" fill="hold" grpId="0" nodeType="withEffect">
                                  <p:stCondLst>
                                    <p:cond delay="1500"/>
                                  </p:stCondLst>
                                  <p:childTnLst>
                                    <p:set>
                                      <p:cBhvr>
                                        <p:cTn id="21" dur="1" fill="hold">
                                          <p:stCondLst>
                                            <p:cond delay="0"/>
                                          </p:stCondLst>
                                        </p:cTn>
                                        <p:tgtEl>
                                          <p:spTgt spid="48"/>
                                        </p:tgtEl>
                                        <p:attrNameLst>
                                          <p:attrName>style.visibility</p:attrName>
                                        </p:attrNameLst>
                                      </p:cBhvr>
                                      <p:to>
                                        <p:strVal val="visible"/>
                                      </p:to>
                                    </p:set>
                                    <p:animEffect transition="in" filter="wipe(left)">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8" grpId="0"/>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1641983F-7123-453C-B304-25A2B70BE240}"/>
              </a:ext>
            </a:extLst>
          </p:cNvPr>
          <p:cNvSpPr/>
          <p:nvPr/>
        </p:nvSpPr>
        <p:spPr>
          <a:xfrm>
            <a:off x="1239838" y="258763"/>
            <a:ext cx="10544794" cy="2246769"/>
          </a:xfrm>
          <a:prstGeom prst="rect">
            <a:avLst/>
          </a:prstGeom>
        </p:spPr>
        <p:txBody>
          <a:bodyPr wrap="square">
            <a:spAutoFit/>
          </a:bodyPr>
          <a:lstStyle/>
          <a:p>
            <a:pPr algn="just">
              <a:spcBef>
                <a:spcPts val="0"/>
              </a:spcBef>
              <a:spcAft>
                <a:spcPts val="0"/>
              </a:spcAft>
              <a:defRPr/>
            </a:pPr>
            <a:r>
              <a:rPr lang="pt-BR"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2 (SGK): </a:t>
            </a:r>
            <a:r>
              <a:rPr lang="pt-BR" sz="2800" dirty="0">
                <a:latin typeface="Times New Roman" panose="02020603050405020304" pitchFamily="18" charset="0"/>
                <a:ea typeface="Calibri" panose="020F0502020204030204" pitchFamily="34" charset="0"/>
                <a:cs typeface="Times New Roman" panose="02020603050405020304" pitchFamily="18" charset="0"/>
              </a:rPr>
              <a:t>Một hộp có 52 chiếc thẻ cùng loại, mỗi thẻ ghi một trong các số 1, 2, 3, ...., 51, 52; hai thẻ khác nhau thì ghi hai số khác nhau. Rút ngẫu nhiên một thẻ trong hộp. Tìm số phần tử của tập hợp C gồm các kết quả có thể xảy ra đối với số xuất hiện trên thẻ được rút ra. Sau đó, hãy tính xác xuất của mỗi biến cố sau:</a:t>
            </a:r>
          </a:p>
        </p:txBody>
      </p:sp>
      <p:pic>
        <p:nvPicPr>
          <p:cNvPr id="5" name="Picture 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678B65D-5B59-4516-9206-86E5301A4470}"/>
              </a:ext>
            </a:extLst>
          </p:cNvPr>
          <p:cNvPicPr>
            <a:picLocks noChangeAspect="1"/>
          </p:cNvPicPr>
          <p:nvPr/>
        </p:nvPicPr>
        <p:blipFill rotWithShape="1">
          <a:blip r:embed="rId3" cstate="print"/>
          <a:srcRect l="17382" r="20120" b="2"/>
          <a:stretch/>
        </p:blipFill>
        <p:spPr>
          <a:xfrm>
            <a:off x="47014" y="188640"/>
            <a:ext cx="1080434" cy="108043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35172" name="Picture 1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3DC9A8C-3D83-4EB5-A59B-6DB0D6FB12B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750" y="196850"/>
            <a:ext cx="836613"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E73E818-4C97-F646-176F-7FE8C7DB2C8D}"/>
              </a:ext>
            </a:extLst>
          </p:cNvPr>
          <p:cNvSpPr txBox="1"/>
          <p:nvPr/>
        </p:nvSpPr>
        <p:spPr>
          <a:xfrm>
            <a:off x="1239838" y="2745538"/>
            <a:ext cx="8744594" cy="523220"/>
          </a:xfrm>
          <a:prstGeom prst="rect">
            <a:avLst/>
          </a:prstGeom>
        </p:spPr>
        <p:txBody>
          <a:bodyPr wrap="square">
            <a:spAutoFit/>
          </a:bodyPr>
          <a:lstStyle>
            <a:defPPr>
              <a:defRPr lang="en-US"/>
            </a:defPPr>
            <a:lvl1pPr algn="just">
              <a:spcBef>
                <a:spcPts val="0"/>
              </a:spcBef>
              <a:spcAft>
                <a:spcPts val="0"/>
              </a:spcAft>
              <a:defRPr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defRPr>
            </a:lvl1pPr>
          </a:lstStyle>
          <a:p>
            <a:r>
              <a:rPr lang="en-US" sz="2800" b="0" dirty="0">
                <a:solidFill>
                  <a:schemeClr val="tx1"/>
                </a:solidFill>
              </a:rPr>
              <a:t>a) </a:t>
            </a:r>
            <a:r>
              <a:rPr lang="en-US" sz="2800" b="0" dirty="0" err="1">
                <a:solidFill>
                  <a:schemeClr val="tx1"/>
                </a:solidFill>
              </a:rPr>
              <a:t>Số</a:t>
            </a:r>
            <a:r>
              <a:rPr lang="en-US" sz="2800" b="0" dirty="0">
                <a:solidFill>
                  <a:schemeClr val="tx1"/>
                </a:solidFill>
              </a:rPr>
              <a:t> </a:t>
            </a:r>
            <a:r>
              <a:rPr lang="en-US" sz="2800" b="0" dirty="0" err="1">
                <a:solidFill>
                  <a:schemeClr val="tx1"/>
                </a:solidFill>
              </a:rPr>
              <a:t>xuất</a:t>
            </a:r>
            <a:r>
              <a:rPr lang="en-US" sz="2800" b="0" dirty="0">
                <a:solidFill>
                  <a:schemeClr val="tx1"/>
                </a:solidFill>
              </a:rPr>
              <a:t> </a:t>
            </a:r>
            <a:r>
              <a:rPr lang="en-US" sz="2800" b="0" dirty="0" err="1">
                <a:solidFill>
                  <a:schemeClr val="tx1"/>
                </a:solidFill>
              </a:rPr>
              <a:t>hiện</a:t>
            </a:r>
            <a:r>
              <a:rPr lang="en-US" sz="2800" b="0" dirty="0">
                <a:solidFill>
                  <a:schemeClr val="tx1"/>
                </a:solidFill>
              </a:rPr>
              <a:t> </a:t>
            </a:r>
            <a:r>
              <a:rPr lang="en-US" sz="2800" b="0" dirty="0" err="1">
                <a:solidFill>
                  <a:schemeClr val="tx1"/>
                </a:solidFill>
              </a:rPr>
              <a:t>trên</a:t>
            </a:r>
            <a:r>
              <a:rPr lang="en-US" sz="2800" b="0" dirty="0">
                <a:solidFill>
                  <a:schemeClr val="tx1"/>
                </a:solidFill>
              </a:rPr>
              <a:t> </a:t>
            </a:r>
            <a:r>
              <a:rPr lang="en-US" sz="2800" b="0" dirty="0" err="1">
                <a:solidFill>
                  <a:schemeClr val="tx1"/>
                </a:solidFill>
              </a:rPr>
              <a:t>thẻ</a:t>
            </a:r>
            <a:r>
              <a:rPr lang="en-US" sz="2800" b="0" dirty="0">
                <a:solidFill>
                  <a:schemeClr val="tx1"/>
                </a:solidFill>
              </a:rPr>
              <a:t> </a:t>
            </a:r>
            <a:r>
              <a:rPr lang="en-US" sz="2800" b="0" dirty="0" err="1">
                <a:solidFill>
                  <a:schemeClr val="tx1"/>
                </a:solidFill>
              </a:rPr>
              <a:t>được</a:t>
            </a:r>
            <a:r>
              <a:rPr lang="en-US" sz="2800" b="0" dirty="0">
                <a:solidFill>
                  <a:schemeClr val="tx1"/>
                </a:solidFill>
              </a:rPr>
              <a:t> </a:t>
            </a:r>
            <a:r>
              <a:rPr lang="en-US" sz="2800" b="0" dirty="0" err="1">
                <a:solidFill>
                  <a:schemeClr val="tx1"/>
                </a:solidFill>
              </a:rPr>
              <a:t>rút</a:t>
            </a:r>
            <a:r>
              <a:rPr lang="en-US" sz="2800" b="0" dirty="0">
                <a:solidFill>
                  <a:schemeClr val="tx1"/>
                </a:solidFill>
              </a:rPr>
              <a:t> </a:t>
            </a:r>
            <a:r>
              <a:rPr lang="en-US" sz="2800" b="0" dirty="0" err="1">
                <a:solidFill>
                  <a:schemeClr val="tx1"/>
                </a:solidFill>
              </a:rPr>
              <a:t>ra</a:t>
            </a:r>
            <a:r>
              <a:rPr lang="en-US" sz="2800" b="0" dirty="0">
                <a:solidFill>
                  <a:schemeClr val="tx1"/>
                </a:solidFill>
              </a:rPr>
              <a:t> </a:t>
            </a:r>
            <a:r>
              <a:rPr lang="en-US" sz="2800" b="0" dirty="0" err="1">
                <a:solidFill>
                  <a:schemeClr val="tx1"/>
                </a:solidFill>
              </a:rPr>
              <a:t>là</a:t>
            </a:r>
            <a:r>
              <a:rPr lang="en-US" sz="2800" b="0" dirty="0">
                <a:solidFill>
                  <a:schemeClr val="tx1"/>
                </a:solidFill>
              </a:rPr>
              <a:t> </a:t>
            </a:r>
            <a:r>
              <a:rPr lang="en-US" sz="2800" b="0" dirty="0" err="1">
                <a:solidFill>
                  <a:schemeClr val="tx1"/>
                </a:solidFill>
              </a:rPr>
              <a:t>số</a:t>
            </a:r>
            <a:r>
              <a:rPr lang="en-US" sz="2800" b="0" dirty="0">
                <a:solidFill>
                  <a:schemeClr val="tx1"/>
                </a:solidFill>
              </a:rPr>
              <a:t> </a:t>
            </a:r>
            <a:r>
              <a:rPr lang="en-US" sz="2800" b="0" dirty="0" err="1">
                <a:solidFill>
                  <a:schemeClr val="tx1"/>
                </a:solidFill>
              </a:rPr>
              <a:t>có</a:t>
            </a:r>
            <a:r>
              <a:rPr lang="en-US" sz="2800" b="0" dirty="0">
                <a:solidFill>
                  <a:schemeClr val="tx1"/>
                </a:solidFill>
              </a:rPr>
              <a:t> </a:t>
            </a:r>
            <a:r>
              <a:rPr lang="en-US" sz="2800" b="0" dirty="0" err="1">
                <a:solidFill>
                  <a:schemeClr val="tx1"/>
                </a:solidFill>
              </a:rPr>
              <a:t>một</a:t>
            </a:r>
            <a:r>
              <a:rPr lang="en-US" sz="2800" b="0" dirty="0">
                <a:solidFill>
                  <a:schemeClr val="tx1"/>
                </a:solidFill>
              </a:rPr>
              <a:t> </a:t>
            </a:r>
            <a:r>
              <a:rPr lang="en-US" sz="2800" b="0" dirty="0" err="1">
                <a:solidFill>
                  <a:schemeClr val="tx1"/>
                </a:solidFill>
              </a:rPr>
              <a:t>chữ</a:t>
            </a:r>
            <a:r>
              <a:rPr lang="en-US" sz="2800" b="0" dirty="0">
                <a:solidFill>
                  <a:schemeClr val="tx1"/>
                </a:solidFill>
              </a:rPr>
              <a:t> </a:t>
            </a:r>
            <a:r>
              <a:rPr lang="en-US" sz="2800" b="0" dirty="0" err="1">
                <a:solidFill>
                  <a:schemeClr val="tx1"/>
                </a:solidFill>
              </a:rPr>
              <a:t>số</a:t>
            </a:r>
            <a:r>
              <a:rPr lang="en-US" sz="2800" b="0" dirty="0">
                <a:solidFill>
                  <a:schemeClr val="tx1"/>
                </a:solidFill>
              </a:rPr>
              <a:t>.</a:t>
            </a:r>
          </a:p>
        </p:txBody>
      </p:sp>
      <p:sp>
        <p:nvSpPr>
          <p:cNvPr id="30" name="TextBox 29"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A8B29EA4-C995-F9E4-48DF-FBAE874E2177}"/>
              </a:ext>
            </a:extLst>
          </p:cNvPr>
          <p:cNvSpPr txBox="1"/>
          <p:nvPr/>
        </p:nvSpPr>
        <p:spPr>
          <a:xfrm>
            <a:off x="1239838" y="3584233"/>
            <a:ext cx="10400778" cy="954107"/>
          </a:xfrm>
          <a:prstGeom prst="rect">
            <a:avLst/>
          </a:prstGeom>
        </p:spPr>
        <p:txBody>
          <a:bodyPr wrap="square">
            <a:spAutoFit/>
          </a:bodyPr>
          <a:lstStyle>
            <a:defPPr>
              <a:defRPr lang="en-US"/>
            </a:defPPr>
            <a:lvl1pPr algn="just">
              <a:spcBef>
                <a:spcPts val="0"/>
              </a:spcBef>
              <a:spcAft>
                <a:spcPts val="0"/>
              </a:spcAft>
              <a:defRPr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defRPr>
            </a:lvl1pPr>
          </a:lstStyle>
          <a:p>
            <a:r>
              <a:rPr lang="en-US" sz="2800" b="0" dirty="0">
                <a:solidFill>
                  <a:schemeClr val="tx1"/>
                </a:solidFill>
              </a:rPr>
              <a:t>b) </a:t>
            </a:r>
            <a:r>
              <a:rPr lang="en-US" sz="2800" b="0" dirty="0" err="1">
                <a:solidFill>
                  <a:schemeClr val="tx1"/>
                </a:solidFill>
              </a:rPr>
              <a:t>Số</a:t>
            </a:r>
            <a:r>
              <a:rPr lang="en-US" sz="2800" b="0" dirty="0">
                <a:solidFill>
                  <a:schemeClr val="tx1"/>
                </a:solidFill>
              </a:rPr>
              <a:t> </a:t>
            </a:r>
            <a:r>
              <a:rPr lang="en-US" sz="2800" b="0" dirty="0" err="1">
                <a:solidFill>
                  <a:schemeClr val="tx1"/>
                </a:solidFill>
              </a:rPr>
              <a:t>xuất</a:t>
            </a:r>
            <a:r>
              <a:rPr lang="en-US" sz="2800" b="0" dirty="0">
                <a:solidFill>
                  <a:schemeClr val="tx1"/>
                </a:solidFill>
              </a:rPr>
              <a:t> </a:t>
            </a:r>
            <a:r>
              <a:rPr lang="en-US" sz="2800" b="0" dirty="0" err="1">
                <a:solidFill>
                  <a:schemeClr val="tx1"/>
                </a:solidFill>
              </a:rPr>
              <a:t>hiện</a:t>
            </a:r>
            <a:r>
              <a:rPr lang="en-US" sz="2800" b="0" dirty="0">
                <a:solidFill>
                  <a:schemeClr val="tx1"/>
                </a:solidFill>
              </a:rPr>
              <a:t> </a:t>
            </a:r>
            <a:r>
              <a:rPr lang="en-US" sz="2800" b="0" dirty="0" err="1">
                <a:solidFill>
                  <a:schemeClr val="tx1"/>
                </a:solidFill>
              </a:rPr>
              <a:t>trên</a:t>
            </a:r>
            <a:r>
              <a:rPr lang="en-US" sz="2800" b="0" dirty="0">
                <a:solidFill>
                  <a:schemeClr val="tx1"/>
                </a:solidFill>
              </a:rPr>
              <a:t> </a:t>
            </a:r>
            <a:r>
              <a:rPr lang="en-US" sz="2800" b="0" dirty="0" err="1">
                <a:solidFill>
                  <a:schemeClr val="tx1"/>
                </a:solidFill>
              </a:rPr>
              <a:t>thẻ</a:t>
            </a:r>
            <a:r>
              <a:rPr lang="en-US" sz="2800" b="0" dirty="0">
                <a:solidFill>
                  <a:schemeClr val="tx1"/>
                </a:solidFill>
              </a:rPr>
              <a:t> </a:t>
            </a:r>
            <a:r>
              <a:rPr lang="en-US" sz="2800" b="0" dirty="0" err="1">
                <a:solidFill>
                  <a:schemeClr val="tx1"/>
                </a:solidFill>
              </a:rPr>
              <a:t>được</a:t>
            </a:r>
            <a:r>
              <a:rPr lang="en-US" sz="2800" b="0" dirty="0">
                <a:solidFill>
                  <a:schemeClr val="tx1"/>
                </a:solidFill>
              </a:rPr>
              <a:t> </a:t>
            </a:r>
            <a:r>
              <a:rPr lang="en-US" sz="2800" b="0" dirty="0" err="1">
                <a:solidFill>
                  <a:schemeClr val="tx1"/>
                </a:solidFill>
              </a:rPr>
              <a:t>rút</a:t>
            </a:r>
            <a:r>
              <a:rPr lang="en-US" sz="2800" b="0" dirty="0">
                <a:solidFill>
                  <a:schemeClr val="tx1"/>
                </a:solidFill>
              </a:rPr>
              <a:t> </a:t>
            </a:r>
            <a:r>
              <a:rPr lang="en-US" sz="2800" b="0" dirty="0" err="1">
                <a:solidFill>
                  <a:schemeClr val="tx1"/>
                </a:solidFill>
              </a:rPr>
              <a:t>ra</a:t>
            </a:r>
            <a:r>
              <a:rPr lang="en-US" sz="2800" b="0" dirty="0">
                <a:solidFill>
                  <a:schemeClr val="tx1"/>
                </a:solidFill>
              </a:rPr>
              <a:t> </a:t>
            </a:r>
            <a:r>
              <a:rPr lang="en-US" sz="2800" b="0" dirty="0" err="1">
                <a:solidFill>
                  <a:schemeClr val="tx1"/>
                </a:solidFill>
              </a:rPr>
              <a:t>là</a:t>
            </a:r>
            <a:r>
              <a:rPr lang="en-US" sz="2800" b="0" dirty="0">
                <a:solidFill>
                  <a:schemeClr val="tx1"/>
                </a:solidFill>
              </a:rPr>
              <a:t> </a:t>
            </a:r>
            <a:r>
              <a:rPr lang="en-US" sz="2800" b="0" dirty="0" err="1">
                <a:solidFill>
                  <a:schemeClr val="tx1"/>
                </a:solidFill>
              </a:rPr>
              <a:t>số</a:t>
            </a:r>
            <a:r>
              <a:rPr lang="en-US" sz="2800" b="0" dirty="0">
                <a:solidFill>
                  <a:schemeClr val="tx1"/>
                </a:solidFill>
              </a:rPr>
              <a:t> </a:t>
            </a:r>
            <a:r>
              <a:rPr lang="en-US" sz="2800" b="0" dirty="0" err="1">
                <a:solidFill>
                  <a:schemeClr val="tx1"/>
                </a:solidFill>
              </a:rPr>
              <a:t>khi</a:t>
            </a:r>
            <a:r>
              <a:rPr lang="en-US" sz="2800" b="0" dirty="0">
                <a:solidFill>
                  <a:schemeClr val="tx1"/>
                </a:solidFill>
              </a:rPr>
              <a:t> chia </a:t>
            </a:r>
            <a:r>
              <a:rPr lang="en-US" sz="2800" b="0" dirty="0" err="1">
                <a:solidFill>
                  <a:schemeClr val="tx1"/>
                </a:solidFill>
              </a:rPr>
              <a:t>cho</a:t>
            </a:r>
            <a:r>
              <a:rPr lang="en-US" sz="2800" b="0" dirty="0">
                <a:solidFill>
                  <a:schemeClr val="tx1"/>
                </a:solidFill>
              </a:rPr>
              <a:t> 4 </a:t>
            </a:r>
            <a:r>
              <a:rPr lang="en-US" sz="2800" b="0" dirty="0" err="1">
                <a:solidFill>
                  <a:schemeClr val="tx1"/>
                </a:solidFill>
              </a:rPr>
              <a:t>và</a:t>
            </a:r>
            <a:r>
              <a:rPr lang="en-US" sz="2800" b="0" dirty="0">
                <a:solidFill>
                  <a:schemeClr val="tx1"/>
                </a:solidFill>
              </a:rPr>
              <a:t> </a:t>
            </a:r>
            <a:r>
              <a:rPr lang="en-US" sz="2800" b="0" dirty="0" err="1">
                <a:solidFill>
                  <a:schemeClr val="tx1"/>
                </a:solidFill>
              </a:rPr>
              <a:t>cho</a:t>
            </a:r>
            <a:r>
              <a:rPr lang="en-US" sz="2800" b="0" dirty="0">
                <a:solidFill>
                  <a:schemeClr val="tx1"/>
                </a:solidFill>
              </a:rPr>
              <a:t> 5 </a:t>
            </a:r>
            <a:r>
              <a:rPr lang="en-US" sz="2800" b="0" dirty="0" err="1">
                <a:solidFill>
                  <a:schemeClr val="tx1"/>
                </a:solidFill>
              </a:rPr>
              <a:t>đều</a:t>
            </a:r>
            <a:r>
              <a:rPr lang="en-US" sz="2800" b="0" dirty="0">
                <a:solidFill>
                  <a:schemeClr val="tx1"/>
                </a:solidFill>
              </a:rPr>
              <a:t> </a:t>
            </a:r>
            <a:r>
              <a:rPr lang="en-US" sz="2800" b="0" dirty="0" err="1">
                <a:solidFill>
                  <a:schemeClr val="tx1"/>
                </a:solidFill>
              </a:rPr>
              <a:t>có</a:t>
            </a:r>
            <a:r>
              <a:rPr lang="en-US" sz="2800" b="0" dirty="0">
                <a:solidFill>
                  <a:schemeClr val="tx1"/>
                </a:solidFill>
              </a:rPr>
              <a:t> </a:t>
            </a:r>
            <a:r>
              <a:rPr lang="en-US" sz="2800" b="0" dirty="0" err="1">
                <a:solidFill>
                  <a:schemeClr val="tx1"/>
                </a:solidFill>
              </a:rPr>
              <a:t>số</a:t>
            </a:r>
            <a:r>
              <a:rPr lang="en-US" sz="2800" b="0" dirty="0">
                <a:solidFill>
                  <a:schemeClr val="tx1"/>
                </a:solidFill>
              </a:rPr>
              <a:t> </a:t>
            </a:r>
            <a:r>
              <a:rPr lang="en-US" sz="2800" b="0" dirty="0" err="1">
                <a:solidFill>
                  <a:schemeClr val="tx1"/>
                </a:solidFill>
              </a:rPr>
              <a:t>dư</a:t>
            </a:r>
            <a:r>
              <a:rPr lang="en-US" sz="2800" b="0" dirty="0">
                <a:solidFill>
                  <a:schemeClr val="tx1"/>
                </a:solidFill>
              </a:rPr>
              <a:t> </a:t>
            </a:r>
            <a:r>
              <a:rPr lang="en-US" sz="2800" b="0" dirty="0" err="1">
                <a:solidFill>
                  <a:schemeClr val="tx1"/>
                </a:solidFill>
              </a:rPr>
              <a:t>là</a:t>
            </a:r>
            <a:r>
              <a:rPr lang="en-US" sz="2800" b="0" dirty="0">
                <a:solidFill>
                  <a:schemeClr val="tx1"/>
                </a:solidFill>
              </a:rPr>
              <a:t> 1.</a:t>
            </a:r>
          </a:p>
        </p:txBody>
      </p:sp>
      <p:sp>
        <p:nvSpPr>
          <p:cNvPr id="31" name="TextBox 3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CC67788-B449-AAD2-17D0-86C5FC2678C5}"/>
              </a:ext>
            </a:extLst>
          </p:cNvPr>
          <p:cNvSpPr txBox="1"/>
          <p:nvPr/>
        </p:nvSpPr>
        <p:spPr>
          <a:xfrm>
            <a:off x="1239838" y="4763005"/>
            <a:ext cx="10400778" cy="523220"/>
          </a:xfrm>
          <a:prstGeom prst="rect">
            <a:avLst/>
          </a:prstGeom>
        </p:spPr>
        <p:txBody>
          <a:bodyPr wrap="square">
            <a:spAutoFit/>
          </a:bodyPr>
          <a:lstStyle>
            <a:defPPr>
              <a:defRPr lang="en-US"/>
            </a:defPPr>
            <a:lvl1pPr algn="just">
              <a:spcBef>
                <a:spcPts val="0"/>
              </a:spcBef>
              <a:spcAft>
                <a:spcPts val="0"/>
              </a:spcAft>
              <a:defRPr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defRPr>
            </a:lvl1pPr>
          </a:lstStyle>
          <a:p>
            <a:r>
              <a:rPr lang="en-US" sz="2800" b="0" dirty="0">
                <a:solidFill>
                  <a:schemeClr val="tx1"/>
                </a:solidFill>
              </a:rPr>
              <a:t>c) </a:t>
            </a:r>
            <a:r>
              <a:rPr lang="en-US" sz="2800" b="0" dirty="0" err="1">
                <a:solidFill>
                  <a:schemeClr val="tx1"/>
                </a:solidFill>
              </a:rPr>
              <a:t>Số</a:t>
            </a:r>
            <a:r>
              <a:rPr lang="en-US" sz="2800" b="0" dirty="0">
                <a:solidFill>
                  <a:schemeClr val="tx1"/>
                </a:solidFill>
              </a:rPr>
              <a:t> </a:t>
            </a:r>
            <a:r>
              <a:rPr lang="en-US" sz="2800" b="0" dirty="0" err="1">
                <a:solidFill>
                  <a:schemeClr val="tx1"/>
                </a:solidFill>
              </a:rPr>
              <a:t>xuất</a:t>
            </a:r>
            <a:r>
              <a:rPr lang="en-US" sz="2800" b="0" dirty="0">
                <a:solidFill>
                  <a:schemeClr val="tx1"/>
                </a:solidFill>
              </a:rPr>
              <a:t> </a:t>
            </a:r>
            <a:r>
              <a:rPr lang="en-US" sz="2800" b="0" dirty="0" err="1">
                <a:solidFill>
                  <a:schemeClr val="tx1"/>
                </a:solidFill>
              </a:rPr>
              <a:t>hiện</a:t>
            </a:r>
            <a:r>
              <a:rPr lang="en-US" sz="2800" b="0" dirty="0">
                <a:solidFill>
                  <a:schemeClr val="tx1"/>
                </a:solidFill>
              </a:rPr>
              <a:t> </a:t>
            </a:r>
            <a:r>
              <a:rPr lang="en-US" sz="2800" b="0" dirty="0" err="1">
                <a:solidFill>
                  <a:schemeClr val="tx1"/>
                </a:solidFill>
              </a:rPr>
              <a:t>trên</a:t>
            </a:r>
            <a:r>
              <a:rPr lang="en-US" sz="2800" b="0" dirty="0">
                <a:solidFill>
                  <a:schemeClr val="tx1"/>
                </a:solidFill>
              </a:rPr>
              <a:t> </a:t>
            </a:r>
            <a:r>
              <a:rPr lang="en-US" sz="2800" b="0" dirty="0" err="1">
                <a:solidFill>
                  <a:schemeClr val="tx1"/>
                </a:solidFill>
              </a:rPr>
              <a:t>thẻ</a:t>
            </a:r>
            <a:r>
              <a:rPr lang="en-US" sz="2800" b="0" dirty="0">
                <a:solidFill>
                  <a:schemeClr val="tx1"/>
                </a:solidFill>
              </a:rPr>
              <a:t> </a:t>
            </a:r>
            <a:r>
              <a:rPr lang="en-US" sz="2800" b="0" dirty="0" err="1">
                <a:solidFill>
                  <a:schemeClr val="tx1"/>
                </a:solidFill>
              </a:rPr>
              <a:t>được</a:t>
            </a:r>
            <a:r>
              <a:rPr lang="en-US" sz="2800" b="0" dirty="0">
                <a:solidFill>
                  <a:schemeClr val="tx1"/>
                </a:solidFill>
              </a:rPr>
              <a:t> </a:t>
            </a:r>
            <a:r>
              <a:rPr lang="en-US" sz="2800" b="0" dirty="0" err="1">
                <a:solidFill>
                  <a:schemeClr val="tx1"/>
                </a:solidFill>
              </a:rPr>
              <a:t>rút</a:t>
            </a:r>
            <a:r>
              <a:rPr lang="en-US" sz="2800" b="0" dirty="0">
                <a:solidFill>
                  <a:schemeClr val="tx1"/>
                </a:solidFill>
              </a:rPr>
              <a:t> </a:t>
            </a:r>
            <a:r>
              <a:rPr lang="en-US" sz="2800" b="0" dirty="0" err="1">
                <a:solidFill>
                  <a:schemeClr val="tx1"/>
                </a:solidFill>
              </a:rPr>
              <a:t>ra</a:t>
            </a:r>
            <a:r>
              <a:rPr lang="en-US" sz="2800" b="0" dirty="0">
                <a:solidFill>
                  <a:schemeClr val="tx1"/>
                </a:solidFill>
              </a:rPr>
              <a:t> </a:t>
            </a:r>
            <a:r>
              <a:rPr lang="en-US" sz="2800" b="0" dirty="0" err="1">
                <a:solidFill>
                  <a:schemeClr val="tx1"/>
                </a:solidFill>
              </a:rPr>
              <a:t>là</a:t>
            </a:r>
            <a:r>
              <a:rPr lang="en-US" sz="2800" b="0" dirty="0">
                <a:solidFill>
                  <a:schemeClr val="tx1"/>
                </a:solidFill>
              </a:rPr>
              <a:t> </a:t>
            </a:r>
            <a:r>
              <a:rPr lang="en-US" sz="2800" b="0" dirty="0" err="1">
                <a:solidFill>
                  <a:schemeClr val="tx1"/>
                </a:solidFill>
              </a:rPr>
              <a:t>số</a:t>
            </a:r>
            <a:r>
              <a:rPr lang="en-US" sz="2800" b="0" dirty="0">
                <a:solidFill>
                  <a:schemeClr val="tx1"/>
                </a:solidFill>
              </a:rPr>
              <a:t> </a:t>
            </a:r>
            <a:r>
              <a:rPr lang="en-US" sz="2800" b="0" dirty="0" err="1">
                <a:solidFill>
                  <a:schemeClr val="tx1"/>
                </a:solidFill>
              </a:rPr>
              <a:t>có</a:t>
            </a:r>
            <a:r>
              <a:rPr lang="en-US" sz="2800" b="0" dirty="0">
                <a:solidFill>
                  <a:schemeClr val="tx1"/>
                </a:solidFill>
              </a:rPr>
              <a:t> </a:t>
            </a:r>
            <a:r>
              <a:rPr lang="en-US" sz="2800" b="0" dirty="0" err="1">
                <a:solidFill>
                  <a:schemeClr val="tx1"/>
                </a:solidFill>
              </a:rPr>
              <a:t>tổng</a:t>
            </a:r>
            <a:r>
              <a:rPr lang="en-US" sz="2800" b="0" dirty="0">
                <a:solidFill>
                  <a:schemeClr val="tx1"/>
                </a:solidFill>
              </a:rPr>
              <a:t> </a:t>
            </a:r>
            <a:r>
              <a:rPr lang="en-US" sz="2800" b="0" dirty="0" err="1">
                <a:solidFill>
                  <a:schemeClr val="tx1"/>
                </a:solidFill>
              </a:rPr>
              <a:t>các</a:t>
            </a:r>
            <a:r>
              <a:rPr lang="en-US" sz="2800" b="0" dirty="0">
                <a:solidFill>
                  <a:schemeClr val="tx1"/>
                </a:solidFill>
              </a:rPr>
              <a:t> </a:t>
            </a:r>
            <a:r>
              <a:rPr lang="en-US" sz="2800" b="0" dirty="0" err="1">
                <a:solidFill>
                  <a:schemeClr val="tx1"/>
                </a:solidFill>
              </a:rPr>
              <a:t>chữ</a:t>
            </a:r>
            <a:r>
              <a:rPr lang="en-US" sz="2800" b="0" dirty="0">
                <a:solidFill>
                  <a:schemeClr val="tx1"/>
                </a:solidFill>
              </a:rPr>
              <a:t> </a:t>
            </a:r>
            <a:r>
              <a:rPr lang="en-US" sz="2800" b="0" dirty="0" err="1">
                <a:solidFill>
                  <a:schemeClr val="tx1"/>
                </a:solidFill>
              </a:rPr>
              <a:t>số</a:t>
            </a:r>
            <a:r>
              <a:rPr lang="en-US" sz="2800" b="0" dirty="0">
                <a:solidFill>
                  <a:schemeClr val="tx1"/>
                </a:solidFill>
              </a:rPr>
              <a:t> </a:t>
            </a:r>
            <a:r>
              <a:rPr lang="en-US" sz="2800" b="0" dirty="0" err="1">
                <a:solidFill>
                  <a:schemeClr val="tx1"/>
                </a:solidFill>
              </a:rPr>
              <a:t>bằng</a:t>
            </a:r>
            <a:r>
              <a:rPr lang="en-US" sz="2800" b="0" dirty="0">
                <a:solidFill>
                  <a:schemeClr val="tx1"/>
                </a:solidFill>
              </a:rPr>
              <a:t> 4.</a:t>
            </a:r>
          </a:p>
        </p:txBody>
      </p:sp>
      <p:pic>
        <p:nvPicPr>
          <p:cNvPr id="32" name="Hình ảnh 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90F08146-78AF-8BBC-E01E-2DE10874C1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3034" y="5100253"/>
            <a:ext cx="2119858" cy="17577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678B65D-5B59-4516-9206-86E5301A4470}"/>
              </a:ext>
            </a:extLst>
          </p:cNvPr>
          <p:cNvPicPr>
            <a:picLocks noChangeAspect="1"/>
          </p:cNvPicPr>
          <p:nvPr/>
        </p:nvPicPr>
        <p:blipFill rotWithShape="1">
          <a:blip r:embed="rId3" cstate="print"/>
          <a:srcRect l="17382" r="20120" b="2"/>
          <a:stretch/>
        </p:blipFill>
        <p:spPr>
          <a:xfrm>
            <a:off x="47014" y="188640"/>
            <a:ext cx="1080434" cy="108043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35172" name="Picture 1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3DC9A8C-3D83-4EB5-A59B-6DB0D6FB12B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750" y="196850"/>
            <a:ext cx="836613"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Hình ảnh 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90F08146-78AF-8BBC-E01E-2DE10874C1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6337" y="4974564"/>
            <a:ext cx="2304256" cy="1910646"/>
          </a:xfrm>
          <a:prstGeom prst="rect">
            <a:avLst/>
          </a:prstGeom>
        </p:spPr>
      </p:pic>
      <mc:AlternateContent xmlns:mc="http://schemas.openxmlformats.org/markup-compatibility/2006">
        <mc:Choice xmlns:a14="http://schemas.microsoft.com/office/drawing/2010/main" Requires="a14">
          <p:sp>
            <p:nvSpPr>
              <p:cNvPr id="11" name="TextBox 1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1D341E0A-1218-2AA7-D954-9C26D81C5773}"/>
                  </a:ext>
                </a:extLst>
              </p:cNvPr>
              <p:cNvSpPr txBox="1"/>
              <p:nvPr/>
            </p:nvSpPr>
            <p:spPr>
              <a:xfrm>
                <a:off x="1487488" y="291990"/>
                <a:ext cx="10153128" cy="954107"/>
              </a:xfrm>
              <a:prstGeom prst="rect">
                <a:avLst/>
              </a:prstGeom>
              <a:noFill/>
            </p:spPr>
            <p:txBody>
              <a:bodyPr wrap="square">
                <a:spAutoFit/>
              </a:bodyPr>
              <a:lstStyle/>
              <a:p>
                <a:r>
                  <a:rPr lang="fr-FR"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Tập </a:t>
                </a:r>
                <a:r>
                  <a:rPr lang="fr-FR"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fr-FR"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fr-FR"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fr-FR"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fr-FR"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fr-FR"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xảy</a:t>
                </a:r>
                <a:r>
                  <a:rPr lang="fr-FR"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fr-FR"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fr-FR"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vội</a:t>
                </a:r>
                <a:r>
                  <a:rPr lang="fr-FR"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fr-FR"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fr-FR"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fr-FR"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thẻ</a:t>
                </a:r>
                <a:r>
                  <a:rPr lang="fr-FR"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fr-FR"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ra là: </a:t>
                </a:r>
                <a14:m>
                  <m:oMath xmlns:m="http://schemas.openxmlformats.org/officeDocument/2006/math">
                    <m:r>
                      <a:rPr lang="fr-FR" sz="2800" b="1" i="1" smtClean="0">
                        <a:solidFill>
                          <a:srgbClr val="7030A0"/>
                        </a:solidFill>
                        <a:effectLst/>
                        <a:latin typeface="Cambria Math" panose="02040503050406030204" pitchFamily="18" charset="0"/>
                        <a:ea typeface="Times New Roman" panose="02020603050405020304" pitchFamily="18" charset="0"/>
                      </a:rPr>
                      <m:t>𝑪</m:t>
                    </m:r>
                    <m:r>
                      <a:rPr lang="fr-FR" sz="2800" b="1" i="1" smtClean="0">
                        <a:solidFill>
                          <a:srgbClr val="7030A0"/>
                        </a:solidFill>
                        <a:effectLst/>
                        <a:latin typeface="Cambria Math" panose="02040503050406030204" pitchFamily="18" charset="0"/>
                        <a:ea typeface="Times New Roman" panose="02020603050405020304" pitchFamily="18" charset="0"/>
                      </a:rPr>
                      <m:t>=</m:t>
                    </m:r>
                    <m:r>
                      <m:rPr>
                        <m:lit/>
                      </m:rPr>
                      <a:rPr lang="fr-FR" sz="2800" b="1" i="1">
                        <a:solidFill>
                          <a:srgbClr val="7030A0"/>
                        </a:solidFill>
                        <a:effectLst/>
                        <a:latin typeface="Cambria Math" panose="02040503050406030204" pitchFamily="18" charset="0"/>
                        <a:ea typeface="Times New Roman" panose="02020603050405020304" pitchFamily="18" charset="0"/>
                      </a:rPr>
                      <m:t>{</m:t>
                    </m:r>
                    <m:r>
                      <a:rPr lang="fr-FR" sz="2800" b="1" i="1">
                        <a:solidFill>
                          <a:srgbClr val="7030A0"/>
                        </a:solidFill>
                        <a:effectLst/>
                        <a:latin typeface="Cambria Math" panose="02040503050406030204" pitchFamily="18" charset="0"/>
                        <a:ea typeface="Times New Roman" panose="02020603050405020304" pitchFamily="18" charset="0"/>
                      </a:rPr>
                      <m:t>𝟏</m:t>
                    </m:r>
                    <m:r>
                      <a:rPr lang="fr-FR" sz="2800" b="1" i="1">
                        <a:solidFill>
                          <a:srgbClr val="7030A0"/>
                        </a:solidFill>
                        <a:effectLst/>
                        <a:latin typeface="Cambria Math" panose="02040503050406030204" pitchFamily="18" charset="0"/>
                        <a:ea typeface="Times New Roman" panose="02020603050405020304" pitchFamily="18" charset="0"/>
                      </a:rPr>
                      <m:t>;</m:t>
                    </m:r>
                    <m:r>
                      <a:rPr lang="fr-FR" sz="2800" b="1" i="1">
                        <a:solidFill>
                          <a:srgbClr val="7030A0"/>
                        </a:solidFill>
                        <a:effectLst/>
                        <a:latin typeface="Cambria Math" panose="02040503050406030204" pitchFamily="18" charset="0"/>
                        <a:ea typeface="Times New Roman" panose="02020603050405020304" pitchFamily="18" charset="0"/>
                      </a:rPr>
                      <m:t>𝟐</m:t>
                    </m:r>
                    <m:r>
                      <a:rPr lang="fr-FR" sz="2800" b="1" i="1">
                        <a:solidFill>
                          <a:srgbClr val="7030A0"/>
                        </a:solidFill>
                        <a:effectLst/>
                        <a:latin typeface="Cambria Math" panose="02040503050406030204" pitchFamily="18" charset="0"/>
                        <a:ea typeface="Times New Roman" panose="02020603050405020304" pitchFamily="18" charset="0"/>
                      </a:rPr>
                      <m:t>;</m:t>
                    </m:r>
                    <m:r>
                      <a:rPr lang="fr-FR" sz="2800" b="1" i="1">
                        <a:solidFill>
                          <a:srgbClr val="7030A0"/>
                        </a:solidFill>
                        <a:effectLst/>
                        <a:latin typeface="Cambria Math" panose="02040503050406030204" pitchFamily="18" charset="0"/>
                        <a:ea typeface="Times New Roman" panose="02020603050405020304" pitchFamily="18" charset="0"/>
                      </a:rPr>
                      <m:t>𝟑</m:t>
                    </m:r>
                    <m:r>
                      <a:rPr lang="fr-FR" sz="2800" b="1" i="1">
                        <a:solidFill>
                          <a:srgbClr val="7030A0"/>
                        </a:solidFill>
                        <a:effectLst/>
                        <a:latin typeface="Cambria Math" panose="02040503050406030204" pitchFamily="18" charset="0"/>
                        <a:ea typeface="Times New Roman" panose="02020603050405020304" pitchFamily="18" charset="0"/>
                      </a:rPr>
                      <m:t>;…;</m:t>
                    </m:r>
                    <m:r>
                      <a:rPr lang="fr-FR" sz="2800" b="1" i="1">
                        <a:solidFill>
                          <a:srgbClr val="7030A0"/>
                        </a:solidFill>
                        <a:effectLst/>
                        <a:latin typeface="Cambria Math" panose="02040503050406030204" pitchFamily="18" charset="0"/>
                        <a:ea typeface="Times New Roman" panose="02020603050405020304" pitchFamily="18" charset="0"/>
                      </a:rPr>
                      <m:t>𝟓𝟐</m:t>
                    </m:r>
                    <m:r>
                      <m:rPr>
                        <m:lit/>
                      </m:rPr>
                      <a:rPr lang="fr-FR" sz="2800" b="1" i="1">
                        <a:solidFill>
                          <a:srgbClr val="7030A0"/>
                        </a:solidFill>
                        <a:effectLst/>
                        <a:latin typeface="Cambria Math" panose="02040503050406030204" pitchFamily="18" charset="0"/>
                        <a:ea typeface="Times New Roman" panose="02020603050405020304" pitchFamily="18" charset="0"/>
                      </a:rPr>
                      <m:t>}</m:t>
                    </m:r>
                  </m:oMath>
                </a14:m>
                <a:r>
                  <a:rPr lang="fr-FR"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7030A0"/>
                  </a:solidFill>
                  <a:latin typeface="Times New Roman" panose="02020603050405020304" pitchFamily="18" charset="0"/>
                  <a:cs typeface="Times New Roman" panose="02020603050405020304" pitchFamily="18" charset="0"/>
                </a:endParaRPr>
              </a:p>
            </p:txBody>
          </p:sp>
        </mc:Choice>
        <mc:Fallback>
          <p:sp>
            <p:nvSpPr>
              <p:cNvPr id="11" name="TextBox 1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1D341E0A-1218-2AA7-D954-9C26D81C5773}"/>
                  </a:ext>
                </a:extLst>
              </p:cNvPr>
              <p:cNvSpPr txBox="1">
                <a:spLocks noRot="1" noChangeAspect="1" noMove="1" noResize="1" noEditPoints="1" noAdjustHandles="1" noChangeArrowheads="1" noChangeShapeType="1" noTextEdit="1"/>
              </p:cNvSpPr>
              <p:nvPr/>
            </p:nvSpPr>
            <p:spPr>
              <a:xfrm>
                <a:off x="1487488" y="291990"/>
                <a:ext cx="10153128" cy="954107"/>
              </a:xfrm>
              <a:prstGeom prst="rect">
                <a:avLst/>
              </a:prstGeom>
              <a:blipFill>
                <a:blip r:embed="rId6"/>
                <a:stretch>
                  <a:fillRect l="-1200" t="-7051" b="-17308"/>
                </a:stretch>
              </a:blipFill>
            </p:spPr>
            <p:txBody>
              <a:bodyPr/>
              <a:lstStyle/>
              <a:p>
                <a:r>
                  <a:rPr lang="vi-VN">
                    <a:noFill/>
                  </a:rPr>
                  <a:t> </a:t>
                </a:r>
              </a:p>
            </p:txBody>
          </p:sp>
        </mc:Fallback>
      </mc:AlternateContent>
      <p:sp>
        <p:nvSpPr>
          <p:cNvPr id="16" name="TextBox 1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2BD369AC-CB1C-9307-11CA-441D4467136B}"/>
              </a:ext>
            </a:extLst>
          </p:cNvPr>
          <p:cNvSpPr txBox="1"/>
          <p:nvPr/>
        </p:nvSpPr>
        <p:spPr>
          <a:xfrm>
            <a:off x="1487488" y="1412776"/>
            <a:ext cx="6098344" cy="369332"/>
          </a:xfrm>
          <a:prstGeom prst="rect">
            <a:avLst/>
          </a:prstGeom>
          <a:noFill/>
        </p:spPr>
        <p:txBody>
          <a:bodyPr wrap="square">
            <a:spAutoFit/>
          </a:bodyPr>
          <a:lstStyle>
            <a:defPPr>
              <a:defRPr lang="en-US"/>
            </a:defPPr>
            <a:lvl1pPr>
              <a:defRPr sz="2800">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fr-FR" b="1" dirty="0" err="1">
                <a:solidFill>
                  <a:srgbClr val="7030A0"/>
                </a:solidFill>
              </a:rPr>
              <a:t>Số</a:t>
            </a:r>
            <a:r>
              <a:rPr lang="fr-FR" b="1" dirty="0">
                <a:solidFill>
                  <a:srgbClr val="7030A0"/>
                </a:solidFill>
              </a:rPr>
              <a:t> </a:t>
            </a:r>
            <a:r>
              <a:rPr lang="fr-FR" b="1" dirty="0" err="1">
                <a:solidFill>
                  <a:srgbClr val="7030A0"/>
                </a:solidFill>
              </a:rPr>
              <a:t>phẩn</a:t>
            </a:r>
            <a:r>
              <a:rPr lang="fr-FR" b="1" dirty="0">
                <a:solidFill>
                  <a:srgbClr val="7030A0"/>
                </a:solidFill>
              </a:rPr>
              <a:t> </a:t>
            </a:r>
            <a:r>
              <a:rPr lang="fr-FR" b="1" dirty="0" err="1">
                <a:solidFill>
                  <a:srgbClr val="7030A0"/>
                </a:solidFill>
              </a:rPr>
              <a:t>tử</a:t>
            </a:r>
            <a:r>
              <a:rPr lang="fr-FR" b="1" dirty="0">
                <a:solidFill>
                  <a:srgbClr val="7030A0"/>
                </a:solidFill>
              </a:rPr>
              <a:t> </a:t>
            </a:r>
            <a:r>
              <a:rPr lang="fr-FR" b="1" dirty="0" err="1">
                <a:solidFill>
                  <a:srgbClr val="7030A0"/>
                </a:solidFill>
              </a:rPr>
              <a:t>của</a:t>
            </a:r>
            <a:r>
              <a:rPr lang="fr-FR" b="1" dirty="0">
                <a:solidFill>
                  <a:srgbClr val="7030A0"/>
                </a:solidFill>
              </a:rPr>
              <a:t> </a:t>
            </a:r>
            <a:r>
              <a:rPr lang="fr-FR" b="1" dirty="0" err="1">
                <a:solidFill>
                  <a:srgbClr val="7030A0"/>
                </a:solidFill>
              </a:rPr>
              <a:t>tập</a:t>
            </a:r>
            <a:r>
              <a:rPr lang="fr-FR" b="1" dirty="0">
                <a:solidFill>
                  <a:srgbClr val="7030A0"/>
                </a:solidFill>
              </a:rPr>
              <a:t> </a:t>
            </a:r>
            <a:r>
              <a:rPr lang="fr-FR" b="1" dirty="0" err="1">
                <a:solidFill>
                  <a:srgbClr val="7030A0"/>
                </a:solidFill>
              </a:rPr>
              <a:t>hợp</a:t>
            </a:r>
            <a:r>
              <a:rPr lang="fr-FR" b="1" dirty="0">
                <a:solidFill>
                  <a:srgbClr val="7030A0"/>
                </a:solidFill>
              </a:rPr>
              <a:t> C là 52.</a:t>
            </a:r>
            <a:endParaRPr lang="en-US" b="1" dirty="0">
              <a:solidFill>
                <a:srgbClr val="7030A0"/>
              </a:solidFill>
            </a:endParaRPr>
          </a:p>
        </p:txBody>
      </p:sp>
      <mc:AlternateContent xmlns:mc="http://schemas.openxmlformats.org/markup-compatibility/2006">
        <mc:Choice xmlns:a14="http://schemas.microsoft.com/office/drawing/2010/main" Requires="a14">
          <p:sp>
            <p:nvSpPr>
              <p:cNvPr id="21" name="TextBox 2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68D79A5E-792A-BDAE-09AE-EC1455DC49BF}"/>
                  </a:ext>
                </a:extLst>
              </p:cNvPr>
              <p:cNvSpPr txBox="1"/>
              <p:nvPr/>
            </p:nvSpPr>
            <p:spPr>
              <a:xfrm>
                <a:off x="1131396" y="2102675"/>
                <a:ext cx="10365203" cy="1145570"/>
              </a:xfrm>
              <a:prstGeom prst="rect">
                <a:avLst/>
              </a:prstGeom>
              <a:noFill/>
            </p:spPr>
            <p:txBody>
              <a:bodyPr wrap="square">
                <a:spAutoFit/>
              </a:bodyPr>
              <a:lstStyle>
                <a:defPPr>
                  <a:defRPr lang="en-US"/>
                </a:defPPr>
                <a:lvl1pPr>
                  <a:defRPr sz="2800">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fr-FR" b="1" dirty="0">
                    <a:solidFill>
                      <a:srgbClr val="7030A0"/>
                    </a:solidFill>
                  </a:rPr>
                  <a:t>a) </a:t>
                </a:r>
                <a:r>
                  <a:rPr lang="fr-FR" b="1" dirty="0" err="1">
                    <a:solidFill>
                      <a:srgbClr val="7030A0"/>
                    </a:solidFill>
                  </a:rPr>
                  <a:t>Có</a:t>
                </a:r>
                <a:r>
                  <a:rPr lang="fr-FR" b="1" dirty="0">
                    <a:solidFill>
                      <a:srgbClr val="7030A0"/>
                    </a:solidFill>
                  </a:rPr>
                  <a:t> 9 </a:t>
                </a:r>
                <a:r>
                  <a:rPr lang="fr-FR" b="1" dirty="0" err="1">
                    <a:solidFill>
                      <a:srgbClr val="7030A0"/>
                    </a:solidFill>
                  </a:rPr>
                  <a:t>kết</a:t>
                </a:r>
                <a:r>
                  <a:rPr lang="fr-FR" b="1" dirty="0">
                    <a:solidFill>
                      <a:srgbClr val="7030A0"/>
                    </a:solidFill>
                  </a:rPr>
                  <a:t> </a:t>
                </a:r>
                <a:r>
                  <a:rPr lang="fr-FR" b="1" dirty="0" err="1">
                    <a:solidFill>
                      <a:srgbClr val="7030A0"/>
                    </a:solidFill>
                  </a:rPr>
                  <a:t>quả</a:t>
                </a:r>
                <a:r>
                  <a:rPr lang="fr-FR" b="1" dirty="0">
                    <a:solidFill>
                      <a:srgbClr val="7030A0"/>
                    </a:solidFill>
                  </a:rPr>
                  <a:t> </a:t>
                </a:r>
                <a:r>
                  <a:rPr lang="fr-FR" b="1" dirty="0" err="1">
                    <a:solidFill>
                      <a:srgbClr val="7030A0"/>
                    </a:solidFill>
                  </a:rPr>
                  <a:t>thuận</a:t>
                </a:r>
                <a:r>
                  <a:rPr lang="fr-FR" b="1" dirty="0">
                    <a:solidFill>
                      <a:srgbClr val="7030A0"/>
                    </a:solidFill>
                  </a:rPr>
                  <a:t> </a:t>
                </a:r>
                <a:r>
                  <a:rPr lang="fr-FR" b="1" dirty="0" err="1">
                    <a:solidFill>
                      <a:srgbClr val="7030A0"/>
                    </a:solidFill>
                  </a:rPr>
                  <a:t>lợi</a:t>
                </a:r>
                <a:r>
                  <a:rPr lang="fr-FR" b="1" dirty="0">
                    <a:solidFill>
                      <a:srgbClr val="7030A0"/>
                    </a:solidFill>
                  </a:rPr>
                  <a:t> </a:t>
                </a:r>
                <a:r>
                  <a:rPr lang="fr-FR" b="1" dirty="0" err="1">
                    <a:solidFill>
                      <a:srgbClr val="7030A0"/>
                    </a:solidFill>
                  </a:rPr>
                  <a:t>cho</a:t>
                </a:r>
                <a:r>
                  <a:rPr lang="fr-FR" b="1" dirty="0">
                    <a:solidFill>
                      <a:srgbClr val="7030A0"/>
                    </a:solidFill>
                  </a:rPr>
                  <a:t> </a:t>
                </a:r>
                <a:r>
                  <a:rPr lang="fr-FR" b="1" dirty="0" err="1">
                    <a:solidFill>
                      <a:srgbClr val="7030A0"/>
                    </a:solidFill>
                  </a:rPr>
                  <a:t>biến</a:t>
                </a:r>
                <a:r>
                  <a:rPr lang="fr-FR" b="1" dirty="0">
                    <a:solidFill>
                      <a:srgbClr val="7030A0"/>
                    </a:solidFill>
                  </a:rPr>
                  <a:t> </a:t>
                </a:r>
                <a:r>
                  <a:rPr lang="fr-FR" b="1" dirty="0" err="1">
                    <a:solidFill>
                      <a:srgbClr val="7030A0"/>
                    </a:solidFill>
                  </a:rPr>
                  <a:t>cố</a:t>
                </a:r>
                <a:r>
                  <a:rPr lang="fr-FR" b="1" dirty="0">
                    <a:solidFill>
                      <a:srgbClr val="7030A0"/>
                    </a:solidFill>
                  </a:rPr>
                  <a:t> </a:t>
                </a:r>
                <a:r>
                  <a:rPr lang="fr-FR" b="1" dirty="0" err="1">
                    <a:solidFill>
                      <a:srgbClr val="7030A0"/>
                    </a:solidFill>
                  </a:rPr>
                  <a:t>trên</a:t>
                </a:r>
                <a:r>
                  <a:rPr lang="fr-FR" b="1" dirty="0">
                    <a:solidFill>
                      <a:srgbClr val="7030A0"/>
                    </a:solidFill>
                  </a:rPr>
                  <a:t> là: 1, 2, 3, 4, 5, 6, 7, 8, 9. </a:t>
                </a:r>
                <a:r>
                  <a:rPr lang="fr-FR" b="1" dirty="0" err="1">
                    <a:solidFill>
                      <a:srgbClr val="7030A0"/>
                    </a:solidFill>
                  </a:rPr>
                  <a:t>Xác</a:t>
                </a:r>
                <a:r>
                  <a:rPr lang="fr-FR" b="1" dirty="0">
                    <a:solidFill>
                      <a:srgbClr val="7030A0"/>
                    </a:solidFill>
                  </a:rPr>
                  <a:t> </a:t>
                </a:r>
                <a:r>
                  <a:rPr lang="fr-FR" b="1" dirty="0" err="1">
                    <a:solidFill>
                      <a:srgbClr val="7030A0"/>
                    </a:solidFill>
                  </a:rPr>
                  <a:t>suất</a:t>
                </a:r>
                <a:r>
                  <a:rPr lang="fr-FR" b="1" dirty="0">
                    <a:solidFill>
                      <a:srgbClr val="7030A0"/>
                    </a:solidFill>
                  </a:rPr>
                  <a:t> </a:t>
                </a:r>
                <a:r>
                  <a:rPr lang="fr-FR" b="1" dirty="0" err="1">
                    <a:solidFill>
                      <a:srgbClr val="7030A0"/>
                    </a:solidFill>
                  </a:rPr>
                  <a:t>của</a:t>
                </a:r>
                <a:r>
                  <a:rPr lang="fr-FR" b="1" dirty="0">
                    <a:solidFill>
                      <a:srgbClr val="7030A0"/>
                    </a:solidFill>
                  </a:rPr>
                  <a:t> </a:t>
                </a:r>
                <a:r>
                  <a:rPr lang="fr-FR" b="1" dirty="0" err="1">
                    <a:solidFill>
                      <a:srgbClr val="7030A0"/>
                    </a:solidFill>
                  </a:rPr>
                  <a:t>biến</a:t>
                </a:r>
                <a:r>
                  <a:rPr lang="fr-FR" b="1" dirty="0">
                    <a:solidFill>
                      <a:srgbClr val="7030A0"/>
                    </a:solidFill>
                  </a:rPr>
                  <a:t> </a:t>
                </a:r>
                <a:r>
                  <a:rPr lang="fr-FR" b="1" dirty="0" err="1">
                    <a:solidFill>
                      <a:srgbClr val="7030A0"/>
                    </a:solidFill>
                  </a:rPr>
                  <a:t>cố</a:t>
                </a:r>
                <a:r>
                  <a:rPr lang="fr-FR" b="1" dirty="0">
                    <a:solidFill>
                      <a:srgbClr val="7030A0"/>
                    </a:solidFill>
                  </a:rPr>
                  <a:t> </a:t>
                </a:r>
                <a:r>
                  <a:rPr lang="fr-FR" b="1" dirty="0" err="1">
                    <a:solidFill>
                      <a:srgbClr val="7030A0"/>
                    </a:solidFill>
                  </a:rPr>
                  <a:t>nói</a:t>
                </a:r>
                <a:r>
                  <a:rPr lang="fr-FR" b="1" dirty="0">
                    <a:solidFill>
                      <a:srgbClr val="7030A0"/>
                    </a:solidFill>
                  </a:rPr>
                  <a:t> </a:t>
                </a:r>
                <a:r>
                  <a:rPr lang="fr-FR" b="1" dirty="0" err="1">
                    <a:solidFill>
                      <a:srgbClr val="7030A0"/>
                    </a:solidFill>
                  </a:rPr>
                  <a:t>trên</a:t>
                </a:r>
                <a:r>
                  <a:rPr lang="fr-FR" b="1" dirty="0">
                    <a:solidFill>
                      <a:srgbClr val="7030A0"/>
                    </a:solidFill>
                  </a:rPr>
                  <a:t> là: </a:t>
                </a:r>
                <a14:m>
                  <m:oMath xmlns:m="http://schemas.openxmlformats.org/officeDocument/2006/math">
                    <m:f>
                      <m:fPr>
                        <m:ctrlPr>
                          <a:rPr lang="en-US" b="1" i="1">
                            <a:solidFill>
                              <a:srgbClr val="7030A0"/>
                            </a:solidFill>
                            <a:latin typeface="Cambria Math" panose="02040503050406030204" pitchFamily="18" charset="0"/>
                          </a:rPr>
                        </m:ctrlPr>
                      </m:fPr>
                      <m:num>
                        <m:r>
                          <a:rPr lang="en-US" b="1" i="1">
                            <a:solidFill>
                              <a:srgbClr val="7030A0"/>
                            </a:solidFill>
                            <a:latin typeface="Cambria Math" panose="02040503050406030204" pitchFamily="18" charset="0"/>
                          </a:rPr>
                          <m:t>𝟗</m:t>
                        </m:r>
                      </m:num>
                      <m:den>
                        <m:r>
                          <a:rPr lang="en-US" b="1" i="1">
                            <a:solidFill>
                              <a:srgbClr val="7030A0"/>
                            </a:solidFill>
                            <a:latin typeface="Cambria Math" panose="02040503050406030204" pitchFamily="18" charset="0"/>
                          </a:rPr>
                          <m:t>𝟓𝟐</m:t>
                        </m:r>
                      </m:den>
                    </m:f>
                  </m:oMath>
                </a14:m>
                <a:endParaRPr lang="en-US" b="1" dirty="0">
                  <a:solidFill>
                    <a:srgbClr val="7030A0"/>
                  </a:solidFill>
                </a:endParaRPr>
              </a:p>
            </p:txBody>
          </p:sp>
        </mc:Choice>
        <mc:Fallback>
          <p:sp>
            <p:nvSpPr>
              <p:cNvPr id="21" name="TextBox 2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68D79A5E-792A-BDAE-09AE-EC1455DC49BF}"/>
                  </a:ext>
                </a:extLst>
              </p:cNvPr>
              <p:cNvSpPr txBox="1">
                <a:spLocks noRot="1" noChangeAspect="1" noMove="1" noResize="1" noEditPoints="1" noAdjustHandles="1" noChangeArrowheads="1" noChangeShapeType="1" noTextEdit="1"/>
              </p:cNvSpPr>
              <p:nvPr/>
            </p:nvSpPr>
            <p:spPr>
              <a:xfrm>
                <a:off x="1131396" y="2102675"/>
                <a:ext cx="10365203" cy="1145570"/>
              </a:xfrm>
              <a:prstGeom prst="rect">
                <a:avLst/>
              </a:prstGeom>
              <a:blipFill>
                <a:blip r:embed="rId7"/>
                <a:stretch>
                  <a:fillRect l="-1235" t="-5851" b="-5319"/>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23" name="TextBox 2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2C14A4C3-5560-9FF4-F844-D91788D85F05}"/>
                  </a:ext>
                </a:extLst>
              </p:cNvPr>
              <p:cNvSpPr txBox="1"/>
              <p:nvPr/>
            </p:nvSpPr>
            <p:spPr>
              <a:xfrm>
                <a:off x="1131397" y="3248245"/>
                <a:ext cx="10077171" cy="1576457"/>
              </a:xfrm>
              <a:prstGeom prst="rect">
                <a:avLst/>
              </a:prstGeom>
              <a:noFill/>
            </p:spPr>
            <p:txBody>
              <a:bodyPr wrap="square">
                <a:spAutoFit/>
              </a:bodyPr>
              <a:lstStyle>
                <a:defPPr>
                  <a:defRPr lang="en-US"/>
                </a:defPPr>
                <a:lvl1pPr>
                  <a:defRPr sz="2800">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fr-FR" b="1" dirty="0">
                    <a:solidFill>
                      <a:srgbClr val="7030A0"/>
                    </a:solidFill>
                  </a:rPr>
                  <a:t>b) </a:t>
                </a:r>
                <a:r>
                  <a:rPr lang="fr-FR" b="1" dirty="0" err="1">
                    <a:solidFill>
                      <a:srgbClr val="7030A0"/>
                    </a:solidFill>
                  </a:rPr>
                  <a:t>Có</a:t>
                </a:r>
                <a:r>
                  <a:rPr lang="fr-FR" b="1" dirty="0">
                    <a:solidFill>
                      <a:srgbClr val="7030A0"/>
                    </a:solidFill>
                  </a:rPr>
                  <a:t> 24 </a:t>
                </a:r>
                <a:r>
                  <a:rPr lang="fr-FR" b="1" dirty="0" err="1">
                    <a:solidFill>
                      <a:srgbClr val="7030A0"/>
                    </a:solidFill>
                  </a:rPr>
                  <a:t>kết</a:t>
                </a:r>
                <a:r>
                  <a:rPr lang="fr-FR" b="1" dirty="0">
                    <a:solidFill>
                      <a:srgbClr val="7030A0"/>
                    </a:solidFill>
                  </a:rPr>
                  <a:t> </a:t>
                </a:r>
                <a:r>
                  <a:rPr lang="fr-FR" b="1" dirty="0" err="1">
                    <a:solidFill>
                      <a:srgbClr val="7030A0"/>
                    </a:solidFill>
                  </a:rPr>
                  <a:t>quả</a:t>
                </a:r>
                <a:r>
                  <a:rPr lang="fr-FR" b="1" dirty="0">
                    <a:solidFill>
                      <a:srgbClr val="7030A0"/>
                    </a:solidFill>
                  </a:rPr>
                  <a:t> </a:t>
                </a:r>
                <a:r>
                  <a:rPr lang="fr-FR" b="1" dirty="0" err="1">
                    <a:solidFill>
                      <a:srgbClr val="7030A0"/>
                    </a:solidFill>
                  </a:rPr>
                  <a:t>thuận</a:t>
                </a:r>
                <a:r>
                  <a:rPr lang="fr-FR" b="1" dirty="0">
                    <a:solidFill>
                      <a:srgbClr val="7030A0"/>
                    </a:solidFill>
                  </a:rPr>
                  <a:t> </a:t>
                </a:r>
                <a:r>
                  <a:rPr lang="fr-FR" b="1" dirty="0" err="1">
                    <a:solidFill>
                      <a:srgbClr val="7030A0"/>
                    </a:solidFill>
                  </a:rPr>
                  <a:t>lợi</a:t>
                </a:r>
                <a:r>
                  <a:rPr lang="fr-FR" b="1" dirty="0">
                    <a:solidFill>
                      <a:srgbClr val="7030A0"/>
                    </a:solidFill>
                  </a:rPr>
                  <a:t> </a:t>
                </a:r>
                <a:r>
                  <a:rPr lang="fr-FR" b="1" dirty="0" err="1">
                    <a:solidFill>
                      <a:srgbClr val="7030A0"/>
                    </a:solidFill>
                  </a:rPr>
                  <a:t>cho</a:t>
                </a:r>
                <a:r>
                  <a:rPr lang="fr-FR" b="1" dirty="0">
                    <a:solidFill>
                      <a:srgbClr val="7030A0"/>
                    </a:solidFill>
                  </a:rPr>
                  <a:t> </a:t>
                </a:r>
                <a:r>
                  <a:rPr lang="fr-FR" b="1" dirty="0" err="1">
                    <a:solidFill>
                      <a:srgbClr val="7030A0"/>
                    </a:solidFill>
                  </a:rPr>
                  <a:t>biến</a:t>
                </a:r>
                <a:r>
                  <a:rPr lang="fr-FR" b="1" dirty="0">
                    <a:solidFill>
                      <a:srgbClr val="7030A0"/>
                    </a:solidFill>
                  </a:rPr>
                  <a:t> </a:t>
                </a:r>
                <a:r>
                  <a:rPr lang="fr-FR" b="1" dirty="0" err="1">
                    <a:solidFill>
                      <a:srgbClr val="7030A0"/>
                    </a:solidFill>
                  </a:rPr>
                  <a:t>cố</a:t>
                </a:r>
                <a:r>
                  <a:rPr lang="fr-FR" b="1" dirty="0">
                    <a:solidFill>
                      <a:srgbClr val="7030A0"/>
                    </a:solidFill>
                  </a:rPr>
                  <a:t> </a:t>
                </a:r>
                <a:r>
                  <a:rPr lang="fr-FR" b="1" dirty="0" err="1">
                    <a:solidFill>
                      <a:srgbClr val="7030A0"/>
                    </a:solidFill>
                  </a:rPr>
                  <a:t>trên</a:t>
                </a:r>
                <a:r>
                  <a:rPr lang="fr-FR" b="1" dirty="0">
                    <a:solidFill>
                      <a:srgbClr val="7030A0"/>
                    </a:solidFill>
                  </a:rPr>
                  <a:t> là: 4, 8, 12, 16, 20, 24, 28, 32, 36, 40, 44, 48, 52, 1, 6, 11, 16, 21, 26, 31, 36, 41, 46, 51.</a:t>
                </a:r>
                <a:endParaRPr lang="en-US" b="1" dirty="0">
                  <a:solidFill>
                    <a:srgbClr val="7030A0"/>
                  </a:solidFill>
                </a:endParaRPr>
              </a:p>
              <a:p>
                <a:r>
                  <a:rPr lang="fr-FR" b="1" dirty="0" err="1">
                    <a:solidFill>
                      <a:srgbClr val="7030A0"/>
                    </a:solidFill>
                  </a:rPr>
                  <a:t>Xác</a:t>
                </a:r>
                <a:r>
                  <a:rPr lang="fr-FR" b="1" dirty="0">
                    <a:solidFill>
                      <a:srgbClr val="7030A0"/>
                    </a:solidFill>
                  </a:rPr>
                  <a:t> </a:t>
                </a:r>
                <a:r>
                  <a:rPr lang="fr-FR" b="1" dirty="0" err="1">
                    <a:solidFill>
                      <a:srgbClr val="7030A0"/>
                    </a:solidFill>
                  </a:rPr>
                  <a:t>suất</a:t>
                </a:r>
                <a:r>
                  <a:rPr lang="fr-FR" b="1" dirty="0">
                    <a:solidFill>
                      <a:srgbClr val="7030A0"/>
                    </a:solidFill>
                  </a:rPr>
                  <a:t> </a:t>
                </a:r>
                <a:r>
                  <a:rPr lang="fr-FR" b="1" dirty="0" err="1">
                    <a:solidFill>
                      <a:srgbClr val="7030A0"/>
                    </a:solidFill>
                  </a:rPr>
                  <a:t>của</a:t>
                </a:r>
                <a:r>
                  <a:rPr lang="fr-FR" b="1" dirty="0">
                    <a:solidFill>
                      <a:srgbClr val="7030A0"/>
                    </a:solidFill>
                  </a:rPr>
                  <a:t> </a:t>
                </a:r>
                <a:r>
                  <a:rPr lang="fr-FR" b="1" dirty="0" err="1">
                    <a:solidFill>
                      <a:srgbClr val="7030A0"/>
                    </a:solidFill>
                  </a:rPr>
                  <a:t>biến</a:t>
                </a:r>
                <a:r>
                  <a:rPr lang="fr-FR" b="1" dirty="0">
                    <a:solidFill>
                      <a:srgbClr val="7030A0"/>
                    </a:solidFill>
                  </a:rPr>
                  <a:t> </a:t>
                </a:r>
                <a:r>
                  <a:rPr lang="fr-FR" b="1" dirty="0" err="1">
                    <a:solidFill>
                      <a:srgbClr val="7030A0"/>
                    </a:solidFill>
                  </a:rPr>
                  <a:t>cố</a:t>
                </a:r>
                <a:r>
                  <a:rPr lang="fr-FR" b="1" dirty="0">
                    <a:solidFill>
                      <a:srgbClr val="7030A0"/>
                    </a:solidFill>
                  </a:rPr>
                  <a:t> </a:t>
                </a:r>
                <a:r>
                  <a:rPr lang="fr-FR" b="1" dirty="0" err="1">
                    <a:solidFill>
                      <a:srgbClr val="7030A0"/>
                    </a:solidFill>
                  </a:rPr>
                  <a:t>nói</a:t>
                </a:r>
                <a:r>
                  <a:rPr lang="fr-FR" b="1" dirty="0">
                    <a:solidFill>
                      <a:srgbClr val="7030A0"/>
                    </a:solidFill>
                  </a:rPr>
                  <a:t> </a:t>
                </a:r>
                <a:r>
                  <a:rPr lang="fr-FR" b="1" dirty="0" err="1">
                    <a:solidFill>
                      <a:srgbClr val="7030A0"/>
                    </a:solidFill>
                  </a:rPr>
                  <a:t>trên</a:t>
                </a:r>
                <a:r>
                  <a:rPr lang="fr-FR" b="1" dirty="0">
                    <a:solidFill>
                      <a:srgbClr val="7030A0"/>
                    </a:solidFill>
                  </a:rPr>
                  <a:t> là: </a:t>
                </a:r>
                <a14:m>
                  <m:oMath xmlns:m="http://schemas.openxmlformats.org/officeDocument/2006/math">
                    <m:f>
                      <m:fPr>
                        <m:ctrlPr>
                          <a:rPr lang="en-US" b="1" i="1">
                            <a:solidFill>
                              <a:srgbClr val="7030A0"/>
                            </a:solidFill>
                            <a:latin typeface="Cambria Math" panose="02040503050406030204" pitchFamily="18" charset="0"/>
                          </a:rPr>
                        </m:ctrlPr>
                      </m:fPr>
                      <m:num>
                        <m:r>
                          <a:rPr lang="en-US" b="1" i="1">
                            <a:solidFill>
                              <a:srgbClr val="7030A0"/>
                            </a:solidFill>
                            <a:latin typeface="Cambria Math" panose="02040503050406030204" pitchFamily="18" charset="0"/>
                          </a:rPr>
                          <m:t>𝟐𝟒</m:t>
                        </m:r>
                      </m:num>
                      <m:den>
                        <m:r>
                          <a:rPr lang="en-US" b="1" i="1">
                            <a:solidFill>
                              <a:srgbClr val="7030A0"/>
                            </a:solidFill>
                            <a:latin typeface="Cambria Math" panose="02040503050406030204" pitchFamily="18" charset="0"/>
                          </a:rPr>
                          <m:t>𝟓𝟐</m:t>
                        </m:r>
                      </m:den>
                    </m:f>
                    <m:r>
                      <a:rPr lang="en-US" b="1">
                        <a:solidFill>
                          <a:srgbClr val="7030A0"/>
                        </a:solidFill>
                        <a:latin typeface="Cambria Math" panose="02040503050406030204" pitchFamily="18" charset="0"/>
                      </a:rPr>
                      <m:t>=</m:t>
                    </m:r>
                    <m:f>
                      <m:fPr>
                        <m:ctrlPr>
                          <a:rPr lang="en-US" b="1" i="1">
                            <a:solidFill>
                              <a:srgbClr val="7030A0"/>
                            </a:solidFill>
                            <a:latin typeface="Cambria Math" panose="02040503050406030204" pitchFamily="18" charset="0"/>
                          </a:rPr>
                        </m:ctrlPr>
                      </m:fPr>
                      <m:num>
                        <m:r>
                          <a:rPr lang="en-US" b="1" i="1">
                            <a:solidFill>
                              <a:srgbClr val="7030A0"/>
                            </a:solidFill>
                            <a:latin typeface="Cambria Math" panose="02040503050406030204" pitchFamily="18" charset="0"/>
                          </a:rPr>
                          <m:t>𝟔</m:t>
                        </m:r>
                      </m:num>
                      <m:den>
                        <m:r>
                          <a:rPr lang="en-US" b="1" i="1">
                            <a:solidFill>
                              <a:srgbClr val="7030A0"/>
                            </a:solidFill>
                            <a:latin typeface="Cambria Math" panose="02040503050406030204" pitchFamily="18" charset="0"/>
                          </a:rPr>
                          <m:t>𝟏𝟑</m:t>
                        </m:r>
                      </m:den>
                    </m:f>
                  </m:oMath>
                </a14:m>
                <a:endParaRPr lang="en-US" b="1" dirty="0">
                  <a:solidFill>
                    <a:srgbClr val="7030A0"/>
                  </a:solidFill>
                </a:endParaRPr>
              </a:p>
            </p:txBody>
          </p:sp>
        </mc:Choice>
        <mc:Fallback>
          <p:sp>
            <p:nvSpPr>
              <p:cNvPr id="23" name="TextBox 2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2C14A4C3-5560-9FF4-F844-D91788D85F05}"/>
                  </a:ext>
                </a:extLst>
              </p:cNvPr>
              <p:cNvSpPr txBox="1">
                <a:spLocks noRot="1" noChangeAspect="1" noMove="1" noResize="1" noEditPoints="1" noAdjustHandles="1" noChangeArrowheads="1" noChangeShapeType="1" noTextEdit="1"/>
              </p:cNvSpPr>
              <p:nvPr/>
            </p:nvSpPr>
            <p:spPr>
              <a:xfrm>
                <a:off x="1131397" y="3248245"/>
                <a:ext cx="10077171" cy="1576457"/>
              </a:xfrm>
              <a:prstGeom prst="rect">
                <a:avLst/>
              </a:prstGeom>
              <a:blipFill>
                <a:blip r:embed="rId8"/>
                <a:stretch>
                  <a:fillRect l="-1270" t="-4264" r="-1270" b="-3876"/>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25" name="TextBox 2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9F1F0196-F7FF-AC93-4AC1-6A43BF3D4957}"/>
                  </a:ext>
                </a:extLst>
              </p:cNvPr>
              <p:cNvSpPr txBox="1"/>
              <p:nvPr/>
            </p:nvSpPr>
            <p:spPr>
              <a:xfrm>
                <a:off x="1131396" y="4873055"/>
                <a:ext cx="9501107" cy="1151918"/>
              </a:xfrm>
              <a:prstGeom prst="rect">
                <a:avLst/>
              </a:prstGeom>
              <a:noFill/>
            </p:spPr>
            <p:txBody>
              <a:bodyPr wrap="square">
                <a:spAutoFit/>
              </a:bodyPr>
              <a:lstStyle>
                <a:defPPr>
                  <a:defRPr lang="en-US"/>
                </a:defPPr>
                <a:lvl1pPr>
                  <a:defRPr sz="2800">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fr-FR" b="1" dirty="0">
                    <a:solidFill>
                      <a:srgbClr val="7030A0"/>
                    </a:solidFill>
                  </a:rPr>
                  <a:t>c) </a:t>
                </a:r>
                <a:r>
                  <a:rPr lang="fr-FR" b="1" dirty="0" err="1">
                    <a:solidFill>
                      <a:srgbClr val="7030A0"/>
                    </a:solidFill>
                  </a:rPr>
                  <a:t>Có</a:t>
                </a:r>
                <a:r>
                  <a:rPr lang="fr-FR" b="1" dirty="0">
                    <a:solidFill>
                      <a:srgbClr val="7030A0"/>
                    </a:solidFill>
                  </a:rPr>
                  <a:t> </a:t>
                </a:r>
                <a:r>
                  <a:rPr lang="en-US" b="1" dirty="0">
                    <a:solidFill>
                      <a:srgbClr val="7030A0"/>
                    </a:solidFill>
                  </a:rPr>
                  <a:t>5 </a:t>
                </a:r>
                <a:r>
                  <a:rPr lang="fr-FR" b="1" dirty="0" err="1">
                    <a:solidFill>
                      <a:srgbClr val="7030A0"/>
                    </a:solidFill>
                  </a:rPr>
                  <a:t>kết</a:t>
                </a:r>
                <a:r>
                  <a:rPr lang="fr-FR" b="1" dirty="0">
                    <a:solidFill>
                      <a:srgbClr val="7030A0"/>
                    </a:solidFill>
                  </a:rPr>
                  <a:t> </a:t>
                </a:r>
                <a:r>
                  <a:rPr lang="fr-FR" b="1" dirty="0" err="1">
                    <a:solidFill>
                      <a:srgbClr val="7030A0"/>
                    </a:solidFill>
                  </a:rPr>
                  <a:t>quả</a:t>
                </a:r>
                <a:r>
                  <a:rPr lang="fr-FR" b="1" dirty="0">
                    <a:solidFill>
                      <a:srgbClr val="7030A0"/>
                    </a:solidFill>
                  </a:rPr>
                  <a:t> </a:t>
                </a:r>
                <a:r>
                  <a:rPr lang="fr-FR" b="1" dirty="0" err="1">
                    <a:solidFill>
                      <a:srgbClr val="7030A0"/>
                    </a:solidFill>
                  </a:rPr>
                  <a:t>thuận</a:t>
                </a:r>
                <a:r>
                  <a:rPr lang="fr-FR" b="1" dirty="0">
                    <a:solidFill>
                      <a:srgbClr val="7030A0"/>
                    </a:solidFill>
                  </a:rPr>
                  <a:t> </a:t>
                </a:r>
                <a:r>
                  <a:rPr lang="fr-FR" b="1" dirty="0" err="1">
                    <a:solidFill>
                      <a:srgbClr val="7030A0"/>
                    </a:solidFill>
                  </a:rPr>
                  <a:t>lợi</a:t>
                </a:r>
                <a:r>
                  <a:rPr lang="fr-FR" b="1" dirty="0">
                    <a:solidFill>
                      <a:srgbClr val="7030A0"/>
                    </a:solidFill>
                  </a:rPr>
                  <a:t> </a:t>
                </a:r>
                <a:r>
                  <a:rPr lang="fr-FR" b="1" dirty="0" err="1">
                    <a:solidFill>
                      <a:srgbClr val="7030A0"/>
                    </a:solidFill>
                  </a:rPr>
                  <a:t>cho</a:t>
                </a:r>
                <a:r>
                  <a:rPr lang="fr-FR" b="1" dirty="0">
                    <a:solidFill>
                      <a:srgbClr val="7030A0"/>
                    </a:solidFill>
                  </a:rPr>
                  <a:t> </a:t>
                </a:r>
                <a:r>
                  <a:rPr lang="fr-FR" b="1" dirty="0" err="1">
                    <a:solidFill>
                      <a:srgbClr val="7030A0"/>
                    </a:solidFill>
                  </a:rPr>
                  <a:t>biến</a:t>
                </a:r>
                <a:r>
                  <a:rPr lang="fr-FR" b="1" dirty="0">
                    <a:solidFill>
                      <a:srgbClr val="7030A0"/>
                    </a:solidFill>
                  </a:rPr>
                  <a:t> </a:t>
                </a:r>
                <a:r>
                  <a:rPr lang="fr-FR" b="1" dirty="0" err="1">
                    <a:solidFill>
                      <a:srgbClr val="7030A0"/>
                    </a:solidFill>
                  </a:rPr>
                  <a:t>cố</a:t>
                </a:r>
                <a:r>
                  <a:rPr lang="fr-FR" b="1" dirty="0">
                    <a:solidFill>
                      <a:srgbClr val="7030A0"/>
                    </a:solidFill>
                  </a:rPr>
                  <a:t> </a:t>
                </a:r>
                <a:r>
                  <a:rPr lang="fr-FR" b="1" dirty="0" err="1">
                    <a:solidFill>
                      <a:srgbClr val="7030A0"/>
                    </a:solidFill>
                  </a:rPr>
                  <a:t>trên</a:t>
                </a:r>
                <a:r>
                  <a:rPr lang="fr-FR" b="1" dirty="0">
                    <a:solidFill>
                      <a:srgbClr val="7030A0"/>
                    </a:solidFill>
                  </a:rPr>
                  <a:t> là: 4, 13, 31, 22, 40.</a:t>
                </a:r>
                <a:endParaRPr lang="en-US" b="1" dirty="0">
                  <a:solidFill>
                    <a:srgbClr val="7030A0"/>
                  </a:solidFill>
                </a:endParaRPr>
              </a:p>
              <a:p>
                <a:r>
                  <a:rPr lang="fr-FR" b="1" dirty="0" err="1">
                    <a:solidFill>
                      <a:srgbClr val="7030A0"/>
                    </a:solidFill>
                  </a:rPr>
                  <a:t>Xác</a:t>
                </a:r>
                <a:r>
                  <a:rPr lang="fr-FR" b="1" dirty="0">
                    <a:solidFill>
                      <a:srgbClr val="7030A0"/>
                    </a:solidFill>
                  </a:rPr>
                  <a:t> </a:t>
                </a:r>
                <a:r>
                  <a:rPr lang="fr-FR" b="1" dirty="0" err="1">
                    <a:solidFill>
                      <a:srgbClr val="7030A0"/>
                    </a:solidFill>
                  </a:rPr>
                  <a:t>suất</a:t>
                </a:r>
                <a:r>
                  <a:rPr lang="fr-FR" b="1" dirty="0">
                    <a:solidFill>
                      <a:srgbClr val="7030A0"/>
                    </a:solidFill>
                  </a:rPr>
                  <a:t> </a:t>
                </a:r>
                <a:r>
                  <a:rPr lang="fr-FR" b="1" dirty="0" err="1">
                    <a:solidFill>
                      <a:srgbClr val="7030A0"/>
                    </a:solidFill>
                  </a:rPr>
                  <a:t>của</a:t>
                </a:r>
                <a:r>
                  <a:rPr lang="fr-FR" b="1" dirty="0">
                    <a:solidFill>
                      <a:srgbClr val="7030A0"/>
                    </a:solidFill>
                  </a:rPr>
                  <a:t> </a:t>
                </a:r>
                <a:r>
                  <a:rPr lang="fr-FR" b="1" dirty="0" err="1">
                    <a:solidFill>
                      <a:srgbClr val="7030A0"/>
                    </a:solidFill>
                  </a:rPr>
                  <a:t>biến</a:t>
                </a:r>
                <a:r>
                  <a:rPr lang="fr-FR" b="1" dirty="0">
                    <a:solidFill>
                      <a:srgbClr val="7030A0"/>
                    </a:solidFill>
                  </a:rPr>
                  <a:t> </a:t>
                </a:r>
                <a:r>
                  <a:rPr lang="fr-FR" b="1" dirty="0" err="1">
                    <a:solidFill>
                      <a:srgbClr val="7030A0"/>
                    </a:solidFill>
                  </a:rPr>
                  <a:t>cố</a:t>
                </a:r>
                <a:r>
                  <a:rPr lang="fr-FR" b="1" dirty="0">
                    <a:solidFill>
                      <a:srgbClr val="7030A0"/>
                    </a:solidFill>
                  </a:rPr>
                  <a:t> </a:t>
                </a:r>
                <a:r>
                  <a:rPr lang="fr-FR" b="1" dirty="0" err="1">
                    <a:solidFill>
                      <a:srgbClr val="7030A0"/>
                    </a:solidFill>
                  </a:rPr>
                  <a:t>nói</a:t>
                </a:r>
                <a:r>
                  <a:rPr lang="fr-FR" b="1" dirty="0">
                    <a:solidFill>
                      <a:srgbClr val="7030A0"/>
                    </a:solidFill>
                  </a:rPr>
                  <a:t> </a:t>
                </a:r>
                <a:r>
                  <a:rPr lang="fr-FR" b="1" dirty="0" err="1">
                    <a:solidFill>
                      <a:srgbClr val="7030A0"/>
                    </a:solidFill>
                  </a:rPr>
                  <a:t>trên</a:t>
                </a:r>
                <a:r>
                  <a:rPr lang="fr-FR" b="1" dirty="0">
                    <a:solidFill>
                      <a:srgbClr val="7030A0"/>
                    </a:solidFill>
                  </a:rPr>
                  <a:t> là: </a:t>
                </a:r>
                <a14:m>
                  <m:oMath xmlns:m="http://schemas.openxmlformats.org/officeDocument/2006/math">
                    <m:f>
                      <m:fPr>
                        <m:ctrlPr>
                          <a:rPr lang="en-US" b="1" i="1">
                            <a:solidFill>
                              <a:srgbClr val="7030A0"/>
                            </a:solidFill>
                            <a:latin typeface="Cambria Math" panose="02040503050406030204" pitchFamily="18" charset="0"/>
                          </a:rPr>
                        </m:ctrlPr>
                      </m:fPr>
                      <m:num>
                        <m:r>
                          <a:rPr lang="en-US" b="1" i="1">
                            <a:solidFill>
                              <a:srgbClr val="7030A0"/>
                            </a:solidFill>
                            <a:latin typeface="Cambria Math" panose="02040503050406030204" pitchFamily="18" charset="0"/>
                          </a:rPr>
                          <m:t>𝟓</m:t>
                        </m:r>
                      </m:num>
                      <m:den>
                        <m:r>
                          <a:rPr lang="en-US" b="1" i="1">
                            <a:solidFill>
                              <a:srgbClr val="7030A0"/>
                            </a:solidFill>
                            <a:latin typeface="Cambria Math" panose="02040503050406030204" pitchFamily="18" charset="0"/>
                          </a:rPr>
                          <m:t>𝟓𝟐</m:t>
                        </m:r>
                      </m:den>
                    </m:f>
                  </m:oMath>
                </a14:m>
                <a:endParaRPr lang="en-US" b="1" dirty="0">
                  <a:solidFill>
                    <a:srgbClr val="7030A0"/>
                  </a:solidFill>
                </a:endParaRPr>
              </a:p>
            </p:txBody>
          </p:sp>
        </mc:Choice>
        <mc:Fallback>
          <p:sp>
            <p:nvSpPr>
              <p:cNvPr id="25" name="TextBox 2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9F1F0196-F7FF-AC93-4AC1-6A43BF3D4957}"/>
                  </a:ext>
                </a:extLst>
              </p:cNvPr>
              <p:cNvSpPr txBox="1">
                <a:spLocks noRot="1" noChangeAspect="1" noMove="1" noResize="1" noEditPoints="1" noAdjustHandles="1" noChangeArrowheads="1" noChangeShapeType="1" noTextEdit="1"/>
              </p:cNvSpPr>
              <p:nvPr/>
            </p:nvSpPr>
            <p:spPr>
              <a:xfrm>
                <a:off x="1131396" y="4873055"/>
                <a:ext cx="9501107" cy="1151918"/>
              </a:xfrm>
              <a:prstGeom prst="rect">
                <a:avLst/>
              </a:prstGeom>
              <a:blipFill>
                <a:blip r:embed="rId9"/>
                <a:stretch>
                  <a:fillRect l="-1348" t="-5291" r="-513" b="-5291"/>
                </a:stretch>
              </a:blipFill>
            </p:spPr>
            <p:txBody>
              <a:bodyPr/>
              <a:lstStyle/>
              <a:p>
                <a:r>
                  <a:rPr lang="vi-VN">
                    <a:noFill/>
                  </a:rPr>
                  <a:t> </a:t>
                </a:r>
              </a:p>
            </p:txBody>
          </p:sp>
        </mc:Fallback>
      </mc:AlternateContent>
    </p:spTree>
    <p:extLst>
      <p:ext uri="{BB962C8B-B14F-4D97-AF65-F5344CB8AC3E}">
        <p14:creationId xmlns:p14="http://schemas.microsoft.com/office/powerpoint/2010/main" val="30743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21" grpId="0"/>
      <p:bldP spid="23"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C3CA85A-08C6-4AE6-A141-7D9C28D4AE67}"/>
              </a:ext>
            </a:extLst>
          </p:cNvPr>
          <p:cNvSpPr/>
          <p:nvPr/>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7" name="矩形 3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98E9294E-99A1-42F4-AE86-56332DD95F95}"/>
              </a:ext>
            </a:extLst>
          </p:cNvPr>
          <p:cNvSpPr/>
          <p:nvPr/>
        </p:nvSpPr>
        <p:spPr>
          <a:xfrm>
            <a:off x="3438525" y="3189288"/>
            <a:ext cx="5303838" cy="1246187"/>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8" name="矩形 3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812F318-04FE-4CAD-A9FE-D0D200377E03}"/>
              </a:ext>
            </a:extLst>
          </p:cNvPr>
          <p:cNvSpPr/>
          <p:nvPr/>
        </p:nvSpPr>
        <p:spPr>
          <a:xfrm>
            <a:off x="3189288" y="2917825"/>
            <a:ext cx="5356225" cy="1276350"/>
          </a:xfrm>
          <a:prstGeom prst="rect">
            <a:avLst/>
          </a:prstGeom>
          <a:solidFill>
            <a:srgbClr val="295A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37221" name="图片 4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9C5C94A-F006-4943-BA4E-6E6FDE7173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61513" y="2774950"/>
            <a:ext cx="1146175"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文本框 4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6ED369F1-5855-492F-9A6E-1E4DA3BA7F21}"/>
              </a:ext>
            </a:extLst>
          </p:cNvPr>
          <p:cNvSpPr txBox="1">
            <a:spLocks noChangeArrowheads="1"/>
          </p:cNvSpPr>
          <p:nvPr/>
        </p:nvSpPr>
        <p:spPr bwMode="auto">
          <a:xfrm>
            <a:off x="3532188" y="3048000"/>
            <a:ext cx="5262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zh-CN" sz="6000" b="1">
                <a:solidFill>
                  <a:schemeClr val="bg1"/>
                </a:solidFill>
                <a:latin typeface="Microsoft YaHei" panose="020B0503020204020204" pitchFamily="34" charset="-122"/>
                <a:ea typeface="Microsoft YaHei" panose="020B0503020204020204" pitchFamily="34" charset="-122"/>
              </a:rPr>
              <a:t> </a:t>
            </a:r>
            <a:r>
              <a:rPr lang="en-US" altLang="zh-CN" sz="6000" b="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VẬN DỤNG</a:t>
            </a:r>
            <a:endParaRPr lang="zh-CN" altLang="en-US" sz="6000" b="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0" name="矩形 49"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F767CCF-1FEF-4DE4-B1E3-70147CB3F4A8}"/>
              </a:ext>
            </a:extLst>
          </p:cNvPr>
          <p:cNvSpPr>
            <a:spLocks noChangeArrowheads="1"/>
          </p:cNvSpPr>
          <p:nvPr/>
        </p:nvSpPr>
        <p:spPr bwMode="auto">
          <a:xfrm>
            <a:off x="5640388" y="1524000"/>
            <a:ext cx="13874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zh-CN" sz="8000">
                <a:solidFill>
                  <a:srgbClr val="295AA7"/>
                </a:solidFill>
                <a:latin typeface="Microsoft YaHei" panose="020B0503020204020204" pitchFamily="34" charset="-122"/>
                <a:ea typeface="Microsoft YaHei" panose="020B0503020204020204" pitchFamily="34" charset="-122"/>
              </a:rPr>
              <a:t>04</a:t>
            </a:r>
            <a:endParaRPr lang="zh-CN" altLang="en-US" sz="8000">
              <a:solidFill>
                <a:srgbClr val="295AA7"/>
              </a:solidFill>
              <a:latin typeface="Microsoft YaHei" panose="020B0503020204020204" pitchFamily="34" charset="-122"/>
              <a:ea typeface="Microsoft YaHei"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100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Effect transition="in" filter="fade">
                                      <p:cBhvr>
                                        <p:cTn id="14" dur="500"/>
                                        <p:tgtEl>
                                          <p:spTgt spid="38"/>
                                        </p:tgtEl>
                                      </p:cBhvr>
                                    </p:animEffect>
                                  </p:childTnLst>
                                </p:cTn>
                              </p:par>
                              <p:par>
                                <p:cTn id="15" presetID="53" presetClass="entr" presetSubtype="16" fill="hold" grpId="0" nodeType="withEffect">
                                  <p:stCondLst>
                                    <p:cond delay="100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22" presetClass="entr" presetSubtype="8" fill="hold" grpId="0" nodeType="withEffect">
                                  <p:stCondLst>
                                    <p:cond delay="1500"/>
                                  </p:stCondLst>
                                  <p:childTnLst>
                                    <p:set>
                                      <p:cBhvr>
                                        <p:cTn id="21" dur="1" fill="hold">
                                          <p:stCondLst>
                                            <p:cond delay="0"/>
                                          </p:stCondLst>
                                        </p:cTn>
                                        <p:tgtEl>
                                          <p:spTgt spid="48"/>
                                        </p:tgtEl>
                                        <p:attrNameLst>
                                          <p:attrName>style.visibility</p:attrName>
                                        </p:attrNameLst>
                                      </p:cBhvr>
                                      <p:to>
                                        <p:strVal val="visible"/>
                                      </p:to>
                                    </p:set>
                                    <p:animEffect transition="in" filter="wipe(left)">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8" grpId="0"/>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6" name="Rectangle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1782E0A1-5973-44F9-A0DA-93128D366B5F}"/>
              </a:ext>
            </a:extLst>
          </p:cNvPr>
          <p:cNvSpPr>
            <a:spLocks noChangeArrowheads="1"/>
          </p:cNvSpPr>
          <p:nvPr/>
        </p:nvSpPr>
        <p:spPr bwMode="auto">
          <a:xfrm>
            <a:off x="1352550" y="77788"/>
            <a:ext cx="1007204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pt-BR"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5</a:t>
            </a:r>
            <a:r>
              <a:rPr lang="vi-VN"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pt-BR"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(SGK): </a:t>
            </a:r>
            <a:r>
              <a:rPr lang="vi-VN" altLang="en-US" sz="2800" dirty="0">
                <a:latin typeface="Times New Roman" panose="02020603050405020304" pitchFamily="18" charset="0"/>
                <a:ea typeface="Calibri" panose="020F0502020204030204" pitchFamily="34" charset="0"/>
                <a:cs typeface="Times New Roman" panose="02020603050405020304" pitchFamily="18" charset="0"/>
              </a:rPr>
              <a:t>T</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ổ I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7D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5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nữ</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Ánh</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Châu</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Hương</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Hoa</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Ngân</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5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nam</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Bình</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Dũng</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Hùng</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Huy</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ngẫu</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Tổ</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I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7D.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Tìm</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số</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tử</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tập</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E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gồm</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kết</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xảy</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Sau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đó</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hãy</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tính</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xác</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suất</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mỗi</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biên</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cố</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sau</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5" name="Picture 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CA5F5B0-123A-402D-BC13-5F291DD81835}"/>
              </a:ext>
            </a:extLst>
          </p:cNvPr>
          <p:cNvPicPr>
            <a:picLocks noChangeAspect="1"/>
          </p:cNvPicPr>
          <p:nvPr/>
        </p:nvPicPr>
        <p:blipFill rotWithShape="1">
          <a:blip r:embed="rId4" cstate="print"/>
          <a:srcRect l="17382" r="20120" b="2"/>
          <a:stretch/>
        </p:blipFill>
        <p:spPr>
          <a:xfrm>
            <a:off x="51367" y="47305"/>
            <a:ext cx="1080434" cy="108043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39268" name="Picture 1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20CC2D23-A10A-40F2-916C-A796BE0C3A4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513" y="55563"/>
            <a:ext cx="836612"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Hình ảnh 2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D8F185F-674B-D6CB-A2F2-F24D0B145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0680" y="4734409"/>
            <a:ext cx="3042257" cy="1838646"/>
          </a:xfrm>
          <a:prstGeom prst="rect">
            <a:avLst/>
          </a:prstGeom>
        </p:spPr>
      </p:pic>
      <p:sp>
        <p:nvSpPr>
          <p:cNvPr id="3" name="TextBox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D607140-207D-181E-AD39-DF089D95B0FC}"/>
              </a:ext>
            </a:extLst>
          </p:cNvPr>
          <p:cNvSpPr txBox="1"/>
          <p:nvPr/>
        </p:nvSpPr>
        <p:spPr>
          <a:xfrm>
            <a:off x="1348398" y="2492896"/>
            <a:ext cx="6840760" cy="523220"/>
          </a:xfrm>
          <a:prstGeom prst="rect">
            <a:avLst/>
          </a:prstGeom>
          <a:noFill/>
        </p:spPr>
        <p:txBody>
          <a:bodyPr wrap="square">
            <a:spAutoFit/>
          </a:bodyPr>
          <a:lstStyle>
            <a:defPPr>
              <a:defRPr lang="en-US"/>
            </a:defPPr>
            <a:lvl1pPr>
              <a:defRPr sz="2800">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dirty="0"/>
              <a:t>a) </a:t>
            </a:r>
            <a:r>
              <a:rPr lang="en-US" dirty="0" err="1"/>
              <a:t>Học</a:t>
            </a:r>
            <a:r>
              <a:rPr lang="en-US" dirty="0"/>
              <a:t> </a:t>
            </a:r>
            <a:r>
              <a:rPr lang="en-US" dirty="0" err="1"/>
              <a:t>sinh</a:t>
            </a:r>
            <a:r>
              <a:rPr lang="en-US" dirty="0"/>
              <a:t> </a:t>
            </a:r>
            <a:r>
              <a:rPr lang="en-US" dirty="0" err="1"/>
              <a:t>được</a:t>
            </a:r>
            <a:r>
              <a:rPr lang="en-US" dirty="0"/>
              <a:t> </a:t>
            </a:r>
            <a:r>
              <a:rPr lang="en-US" dirty="0" err="1"/>
              <a:t>chọn</a:t>
            </a:r>
            <a:r>
              <a:rPr lang="en-US" dirty="0"/>
              <a:t> </a:t>
            </a:r>
            <a:r>
              <a:rPr lang="en-US" dirty="0" err="1"/>
              <a:t>ra</a:t>
            </a:r>
            <a:r>
              <a:rPr lang="en-US" dirty="0"/>
              <a:t> </a:t>
            </a:r>
            <a:r>
              <a:rPr lang="en-US" dirty="0" err="1"/>
              <a:t>là</a:t>
            </a:r>
            <a:r>
              <a:rPr lang="en-US" dirty="0"/>
              <a:t> </a:t>
            </a:r>
            <a:r>
              <a:rPr lang="en-US" dirty="0" err="1"/>
              <a:t>học</a:t>
            </a:r>
            <a:r>
              <a:rPr lang="en-US" dirty="0"/>
              <a:t> </a:t>
            </a:r>
            <a:r>
              <a:rPr lang="en-US" dirty="0" err="1"/>
              <a:t>sinh</a:t>
            </a:r>
            <a:r>
              <a:rPr lang="en-US" dirty="0"/>
              <a:t> </a:t>
            </a:r>
            <a:r>
              <a:rPr lang="en-US" dirty="0" err="1"/>
              <a:t>nữ</a:t>
            </a:r>
            <a:r>
              <a:rPr lang="en-US" dirty="0"/>
              <a:t>.</a:t>
            </a:r>
          </a:p>
        </p:txBody>
      </p:sp>
      <p:sp>
        <p:nvSpPr>
          <p:cNvPr id="25" name="TextBox 2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0FF583CC-F611-35C6-6D6C-AEC81960ACE7}"/>
              </a:ext>
            </a:extLst>
          </p:cNvPr>
          <p:cNvSpPr txBox="1"/>
          <p:nvPr/>
        </p:nvSpPr>
        <p:spPr>
          <a:xfrm>
            <a:off x="1348398" y="3375396"/>
            <a:ext cx="6840760" cy="523220"/>
          </a:xfrm>
          <a:prstGeom prst="rect">
            <a:avLst/>
          </a:prstGeom>
          <a:noFill/>
        </p:spPr>
        <p:txBody>
          <a:bodyPr wrap="square">
            <a:spAutoFit/>
          </a:bodyPr>
          <a:lstStyle>
            <a:defPPr>
              <a:defRPr lang="en-US"/>
            </a:defPPr>
            <a:lvl1pPr>
              <a:defRPr sz="2800">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dirty="0"/>
              <a:t>b) </a:t>
            </a:r>
            <a:r>
              <a:rPr lang="en-US" dirty="0" err="1"/>
              <a:t>Học</a:t>
            </a:r>
            <a:r>
              <a:rPr lang="en-US" dirty="0"/>
              <a:t> </a:t>
            </a:r>
            <a:r>
              <a:rPr lang="en-US" dirty="0" err="1"/>
              <a:t>sinh</a:t>
            </a:r>
            <a:r>
              <a:rPr lang="en-US" dirty="0"/>
              <a:t> </a:t>
            </a:r>
            <a:r>
              <a:rPr lang="en-US" dirty="0" err="1"/>
              <a:t>được</a:t>
            </a:r>
            <a:r>
              <a:rPr lang="en-US" dirty="0"/>
              <a:t> </a:t>
            </a:r>
            <a:r>
              <a:rPr lang="en-US" dirty="0" err="1"/>
              <a:t>chọn</a:t>
            </a:r>
            <a:r>
              <a:rPr lang="en-US" dirty="0"/>
              <a:t> </a:t>
            </a:r>
            <a:r>
              <a:rPr lang="en-US" dirty="0" err="1"/>
              <a:t>ra</a:t>
            </a:r>
            <a:r>
              <a:rPr lang="en-US" dirty="0"/>
              <a:t> </a:t>
            </a:r>
            <a:r>
              <a:rPr lang="en-US" dirty="0" err="1"/>
              <a:t>là</a:t>
            </a:r>
            <a:r>
              <a:rPr lang="en-US" dirty="0"/>
              <a:t> </a:t>
            </a:r>
            <a:r>
              <a:rPr lang="en-US" dirty="0" err="1"/>
              <a:t>học</a:t>
            </a:r>
            <a:r>
              <a:rPr lang="en-US" dirty="0"/>
              <a:t> </a:t>
            </a:r>
            <a:r>
              <a:rPr lang="en-US" dirty="0" err="1"/>
              <a:t>sinh</a:t>
            </a:r>
            <a:r>
              <a:rPr lang="en-US" dirty="0"/>
              <a:t> </a:t>
            </a:r>
            <a:r>
              <a:rPr lang="en-US" dirty="0" err="1"/>
              <a:t>nam</a:t>
            </a:r>
            <a:r>
              <a:rPr lang="en-US" dirty="0"/>
              <a:t>.</a:t>
            </a:r>
          </a:p>
        </p:txBody>
      </p:sp>
      <p:pic>
        <p:nvPicPr>
          <p:cNvPr id="4" name="Đồng hồ đếm ngược 3 phút" descr="OPL20U25GSXzBJYl68kk8uQGfFKzs7yb1M4KJWUiLk6ZEvGF+qCIPSnY57AbBFCvTW$15.2022.CD.126$126+K4lPs7H94VUqPe2XwIsfPRnrXQE//QTEXxb8/8N4CNc6FpgZahzpTjFhMzSA7T/nHJa11DE8Ng2TP3iAmRczFlmslSuUNOgUeb6yRvs0=">
            <a:hlinkClick r:id="" action="ppaction://media"/>
            <a:extLst>
              <a:ext uri="{FF2B5EF4-FFF2-40B4-BE49-F238E27FC236}">
                <a16:creationId xmlns:a16="http://schemas.microsoft.com/office/drawing/2014/main" id="{8A179A29-88EA-9273-51C5-533D4EAD01A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791744" y="5044098"/>
            <a:ext cx="2664296" cy="14986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9266"/>
                                        </p:tgtEl>
                                        <p:attrNameLst>
                                          <p:attrName>style.visibility</p:attrName>
                                        </p:attrNameLst>
                                      </p:cBhvr>
                                      <p:to>
                                        <p:strVal val="visible"/>
                                      </p:to>
                                    </p:set>
                                    <p:animEffect transition="in" filter="barn(inVertical)">
                                      <p:cBhvr>
                                        <p:cTn id="7" dur="500"/>
                                        <p:tgtEl>
                                          <p:spTgt spid="13926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911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4"/>
                </p:tgtEl>
              </p:cMediaNode>
            </p:video>
          </p:childTnLst>
        </p:cTn>
      </p:par>
    </p:tnLst>
    <p:bldLst>
      <p:bldP spid="139266" grpId="0"/>
      <p:bldP spid="3"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Hình ảnh 2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B3020AC-423B-FE1E-53C1-6698064DB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4984856"/>
            <a:ext cx="3042257" cy="1838646"/>
          </a:xfrm>
          <a:prstGeom prst="rect">
            <a:avLst/>
          </a:prstGeom>
        </p:spPr>
      </p:pic>
      <p:pic>
        <p:nvPicPr>
          <p:cNvPr id="16" name="Picture 1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D5CA4466-BF12-7554-D069-D2D04D604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88" y="4005064"/>
            <a:ext cx="3384376" cy="3384376"/>
          </a:xfrm>
          <a:prstGeom prst="rect">
            <a:avLst/>
          </a:prstGeom>
        </p:spPr>
      </p:pic>
      <p:sp>
        <p:nvSpPr>
          <p:cNvPr id="19" name="TextBox 18"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F882F24B-465D-F9C0-4CA5-29E71AAD6E4B}"/>
              </a:ext>
            </a:extLst>
          </p:cNvPr>
          <p:cNvSpPr txBox="1"/>
          <p:nvPr/>
        </p:nvSpPr>
        <p:spPr>
          <a:xfrm>
            <a:off x="1176022" y="196824"/>
            <a:ext cx="6098344" cy="523220"/>
          </a:xfrm>
          <a:prstGeom prst="rect">
            <a:avLst/>
          </a:prstGeom>
          <a:noFill/>
        </p:spPr>
        <p:txBody>
          <a:bodyPr wrap="square">
            <a:spAutoFit/>
          </a:bodyPr>
          <a:lstStyle>
            <a:defPPr>
              <a:defRPr lang="en-US"/>
            </a:defPPr>
            <a:lvl1pPr>
              <a:defRPr sz="2800">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fr-FR" dirty="0" err="1"/>
              <a:t>Số</a:t>
            </a:r>
            <a:r>
              <a:rPr lang="fr-FR" dirty="0"/>
              <a:t> </a:t>
            </a:r>
            <a:r>
              <a:rPr lang="fr-FR" dirty="0" err="1"/>
              <a:t>phẩn</a:t>
            </a:r>
            <a:r>
              <a:rPr lang="fr-FR" dirty="0"/>
              <a:t> </a:t>
            </a:r>
            <a:r>
              <a:rPr lang="fr-FR" dirty="0" err="1"/>
              <a:t>tử</a:t>
            </a:r>
            <a:r>
              <a:rPr lang="fr-FR" dirty="0"/>
              <a:t> </a:t>
            </a:r>
            <a:r>
              <a:rPr lang="fr-FR" dirty="0" err="1"/>
              <a:t>của</a:t>
            </a:r>
            <a:r>
              <a:rPr lang="fr-FR" dirty="0"/>
              <a:t> </a:t>
            </a:r>
            <a:r>
              <a:rPr lang="fr-FR" dirty="0" err="1"/>
              <a:t>tập</a:t>
            </a:r>
            <a:r>
              <a:rPr lang="fr-FR" dirty="0"/>
              <a:t> </a:t>
            </a:r>
            <a:r>
              <a:rPr lang="fr-FR" dirty="0" err="1"/>
              <a:t>hợp</a:t>
            </a:r>
            <a:r>
              <a:rPr lang="fr-FR" dirty="0"/>
              <a:t> </a:t>
            </a:r>
            <a:r>
              <a:rPr lang="en-US" dirty="0"/>
              <a:t>E</a:t>
            </a:r>
            <a:r>
              <a:rPr lang="fr-FR" dirty="0"/>
              <a:t> là </a:t>
            </a:r>
            <a:r>
              <a:rPr lang="en-US" dirty="0"/>
              <a:t>10</a:t>
            </a:r>
            <a:r>
              <a:rPr lang="fr-FR" dirty="0"/>
              <a:t>.</a:t>
            </a:r>
            <a:endParaRPr lang="en-US" dirty="0"/>
          </a:p>
        </p:txBody>
      </p:sp>
      <p:sp>
        <p:nvSpPr>
          <p:cNvPr id="20" name="TextBox 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3E7F18C-C084-5B97-AB0F-9AE8260C3C4F}"/>
              </a:ext>
            </a:extLst>
          </p:cNvPr>
          <p:cNvSpPr txBox="1">
            <a:spLocks noChangeArrowheads="1"/>
          </p:cNvSpPr>
          <p:nvPr/>
        </p:nvSpPr>
        <p:spPr bwMode="auto">
          <a:xfrm>
            <a:off x="233047" y="107793"/>
            <a:ext cx="942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i="1" dirty="0">
                <a:solidFill>
                  <a:srgbClr val="C00000"/>
                </a:solidFill>
                <a:latin typeface="Times New Roman" panose="02020603050405020304" pitchFamily="18" charset="0"/>
                <a:cs typeface="Times New Roman" panose="02020603050405020304" pitchFamily="18" charset="0"/>
              </a:rPr>
              <a:t>Gi</a:t>
            </a:r>
            <a:r>
              <a:rPr lang="vi-VN" altLang="en-US" sz="2800" b="1" i="1" dirty="0">
                <a:solidFill>
                  <a:srgbClr val="C00000"/>
                </a:solidFill>
                <a:latin typeface="Times New Roman" panose="02020603050405020304" pitchFamily="18" charset="0"/>
                <a:cs typeface="Times New Roman" panose="02020603050405020304" pitchFamily="18" charset="0"/>
              </a:rPr>
              <a:t>ải:</a:t>
            </a:r>
            <a:endParaRPr lang="en-US" altLang="en-US" sz="2800" b="1" i="1" dirty="0">
              <a:solidFill>
                <a:srgbClr val="C00000"/>
              </a:solidFill>
              <a:latin typeface="Times New Roman" panose="02020603050405020304" pitchFamily="18" charset="0"/>
              <a:cs typeface="Times New Roman" panose="02020603050405020304" pitchFamily="18" charset="0"/>
            </a:endParaRPr>
          </a:p>
        </p:txBody>
      </p:sp>
      <p:sp>
        <p:nvSpPr>
          <p:cNvPr id="23" name="TextBox 2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2E958BD9-0C1A-E4BA-ECB4-5DD3448712A4}"/>
              </a:ext>
            </a:extLst>
          </p:cNvPr>
          <p:cNvSpPr txBox="1"/>
          <p:nvPr/>
        </p:nvSpPr>
        <p:spPr>
          <a:xfrm>
            <a:off x="475230" y="980728"/>
            <a:ext cx="11241540" cy="523220"/>
          </a:xfrm>
          <a:prstGeom prst="rect">
            <a:avLst/>
          </a:prstGeom>
          <a:noFill/>
        </p:spPr>
        <p:txBody>
          <a:bodyPr wrap="square">
            <a:spAutoFit/>
          </a:bodyPr>
          <a:lstStyle>
            <a:defPPr>
              <a:defRPr lang="en-US"/>
            </a:defPPr>
            <a:lvl1pPr>
              <a:defRPr sz="2800">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fr-FR" dirty="0"/>
              <a:t>a) </a:t>
            </a:r>
            <a:r>
              <a:rPr lang="fr-FR" dirty="0" err="1"/>
              <a:t>Có</a:t>
            </a:r>
            <a:r>
              <a:rPr lang="fr-FR" dirty="0"/>
              <a:t> </a:t>
            </a:r>
            <a:r>
              <a:rPr lang="en-US" dirty="0"/>
              <a:t>5 </a:t>
            </a:r>
            <a:r>
              <a:rPr lang="fr-FR" dirty="0" err="1"/>
              <a:t>kết</a:t>
            </a:r>
            <a:r>
              <a:rPr lang="fr-FR" dirty="0"/>
              <a:t> </a:t>
            </a:r>
            <a:r>
              <a:rPr lang="fr-FR" dirty="0" err="1"/>
              <a:t>quả</a:t>
            </a:r>
            <a:r>
              <a:rPr lang="fr-FR" dirty="0"/>
              <a:t> </a:t>
            </a:r>
            <a:r>
              <a:rPr lang="fr-FR" dirty="0" err="1"/>
              <a:t>thuận</a:t>
            </a:r>
            <a:r>
              <a:rPr lang="fr-FR" dirty="0"/>
              <a:t> </a:t>
            </a:r>
            <a:r>
              <a:rPr lang="fr-FR" dirty="0" err="1"/>
              <a:t>lợi</a:t>
            </a:r>
            <a:r>
              <a:rPr lang="fr-FR" dirty="0"/>
              <a:t> </a:t>
            </a:r>
            <a:r>
              <a:rPr lang="fr-FR" dirty="0" err="1"/>
              <a:t>cho</a:t>
            </a:r>
            <a:r>
              <a:rPr lang="fr-FR" dirty="0"/>
              <a:t> </a:t>
            </a:r>
            <a:r>
              <a:rPr lang="fr-FR" dirty="0" err="1"/>
              <a:t>biến</a:t>
            </a:r>
            <a:r>
              <a:rPr lang="fr-FR" dirty="0"/>
              <a:t> </a:t>
            </a:r>
            <a:r>
              <a:rPr lang="fr-FR" dirty="0" err="1"/>
              <a:t>cố</a:t>
            </a:r>
            <a:r>
              <a:rPr lang="fr-FR" dirty="0"/>
              <a:t> </a:t>
            </a:r>
            <a:r>
              <a:rPr lang="fr-FR" dirty="0" err="1"/>
              <a:t>trên</a:t>
            </a:r>
            <a:r>
              <a:rPr lang="fr-FR" dirty="0"/>
              <a:t> là: </a:t>
            </a:r>
            <a:r>
              <a:rPr lang="fr-FR" dirty="0" err="1"/>
              <a:t>Ánh</a:t>
            </a:r>
            <a:r>
              <a:rPr lang="fr-FR" dirty="0"/>
              <a:t>, </a:t>
            </a:r>
            <a:r>
              <a:rPr lang="fr-FR" dirty="0" err="1"/>
              <a:t>Châu</a:t>
            </a:r>
            <a:r>
              <a:rPr lang="fr-FR" dirty="0"/>
              <a:t>, </a:t>
            </a:r>
            <a:r>
              <a:rPr lang="fr-FR" dirty="0" err="1"/>
              <a:t>Hương</a:t>
            </a:r>
            <a:r>
              <a:rPr lang="fr-FR" dirty="0"/>
              <a:t>, </a:t>
            </a:r>
            <a:r>
              <a:rPr lang="fr-FR" dirty="0" err="1"/>
              <a:t>Hoa</a:t>
            </a:r>
            <a:r>
              <a:rPr lang="fr-FR" dirty="0"/>
              <a:t>, </a:t>
            </a:r>
            <a:r>
              <a:rPr lang="fr-FR" dirty="0" err="1"/>
              <a:t>Ngân</a:t>
            </a:r>
            <a:r>
              <a:rPr lang="fr-FR" dirty="0"/>
              <a:t>.</a:t>
            </a:r>
            <a:endParaRPr lang="en-US" dirty="0"/>
          </a:p>
        </p:txBody>
      </p:sp>
      <mc:AlternateContent xmlns:mc="http://schemas.openxmlformats.org/markup-compatibility/2006">
        <mc:Choice xmlns:a14="http://schemas.microsoft.com/office/drawing/2010/main" Requires="a14">
          <p:sp>
            <p:nvSpPr>
              <p:cNvPr id="27" name="TextBox 2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3272661-9402-D6C0-BA2C-AB378BCD7124}"/>
                  </a:ext>
                </a:extLst>
              </p:cNvPr>
              <p:cNvSpPr txBox="1"/>
              <p:nvPr/>
            </p:nvSpPr>
            <p:spPr>
              <a:xfrm>
                <a:off x="839416" y="1592252"/>
                <a:ext cx="6098344" cy="720710"/>
              </a:xfrm>
              <a:prstGeom prst="rect">
                <a:avLst/>
              </a:prstGeom>
              <a:noFill/>
            </p:spPr>
            <p:txBody>
              <a:bodyPr wrap="square">
                <a:spAutoFit/>
              </a:bodyPr>
              <a:lstStyle>
                <a:defPPr>
                  <a:defRPr lang="en-US"/>
                </a:defPPr>
                <a:lvl1pPr>
                  <a:defRPr sz="2800">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fr-FR" dirty="0" err="1"/>
                  <a:t>Xác</a:t>
                </a:r>
                <a:r>
                  <a:rPr lang="fr-FR" dirty="0"/>
                  <a:t> </a:t>
                </a:r>
                <a:r>
                  <a:rPr lang="fr-FR" dirty="0" err="1"/>
                  <a:t>suất</a:t>
                </a:r>
                <a:r>
                  <a:rPr lang="fr-FR" dirty="0"/>
                  <a:t> </a:t>
                </a:r>
                <a:r>
                  <a:rPr lang="fr-FR" dirty="0" err="1"/>
                  <a:t>của</a:t>
                </a:r>
                <a:r>
                  <a:rPr lang="fr-FR" dirty="0"/>
                  <a:t> </a:t>
                </a:r>
                <a:r>
                  <a:rPr lang="fr-FR" dirty="0" err="1"/>
                  <a:t>biến</a:t>
                </a:r>
                <a:r>
                  <a:rPr lang="fr-FR" dirty="0"/>
                  <a:t> </a:t>
                </a:r>
                <a:r>
                  <a:rPr lang="fr-FR" dirty="0" err="1"/>
                  <a:t>cố</a:t>
                </a:r>
                <a:r>
                  <a:rPr lang="fr-FR" dirty="0"/>
                  <a:t> </a:t>
                </a:r>
                <a:r>
                  <a:rPr lang="fr-FR" dirty="0" err="1"/>
                  <a:t>nói</a:t>
                </a:r>
                <a:r>
                  <a:rPr lang="fr-FR" dirty="0"/>
                  <a:t> </a:t>
                </a:r>
                <a:r>
                  <a:rPr lang="fr-FR" dirty="0" err="1"/>
                  <a:t>trên</a:t>
                </a:r>
                <a:r>
                  <a:rPr lang="fr-FR" dirty="0"/>
                  <a:t> là: </a:t>
                </a:r>
                <a14:m>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5</m:t>
                        </m:r>
                      </m:num>
                      <m:den>
                        <m:r>
                          <a:rPr lang="en-US">
                            <a:latin typeface="Cambria Math" panose="02040503050406030204" pitchFamily="18" charset="0"/>
                          </a:rPr>
                          <m:t>10</m:t>
                        </m:r>
                      </m:den>
                    </m:f>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1</m:t>
                        </m:r>
                      </m:num>
                      <m:den>
                        <m:r>
                          <a:rPr lang="en-US">
                            <a:latin typeface="Cambria Math" panose="02040503050406030204" pitchFamily="18" charset="0"/>
                          </a:rPr>
                          <m:t>2</m:t>
                        </m:r>
                      </m:den>
                    </m:f>
                  </m:oMath>
                </a14:m>
                <a:endParaRPr lang="en-US" dirty="0"/>
              </a:p>
            </p:txBody>
          </p:sp>
        </mc:Choice>
        <mc:Fallback>
          <p:sp>
            <p:nvSpPr>
              <p:cNvPr id="27" name="TextBox 2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3272661-9402-D6C0-BA2C-AB378BCD7124}"/>
                  </a:ext>
                </a:extLst>
              </p:cNvPr>
              <p:cNvSpPr txBox="1">
                <a:spLocks noRot="1" noChangeAspect="1" noMove="1" noResize="1" noEditPoints="1" noAdjustHandles="1" noChangeArrowheads="1" noChangeShapeType="1" noTextEdit="1"/>
              </p:cNvSpPr>
              <p:nvPr/>
            </p:nvSpPr>
            <p:spPr>
              <a:xfrm>
                <a:off x="839416" y="1592252"/>
                <a:ext cx="6098344" cy="720710"/>
              </a:xfrm>
              <a:prstGeom prst="rect">
                <a:avLst/>
              </a:prstGeom>
              <a:blipFill>
                <a:blip r:embed="rId4"/>
                <a:stretch>
                  <a:fillRect l="-2100" b="-8475"/>
                </a:stretch>
              </a:blipFill>
            </p:spPr>
            <p:txBody>
              <a:bodyPr/>
              <a:lstStyle/>
              <a:p>
                <a:r>
                  <a:rPr lang="vi-VN">
                    <a:noFill/>
                  </a:rPr>
                  <a:t> </a:t>
                </a:r>
              </a:p>
            </p:txBody>
          </p:sp>
        </mc:Fallback>
      </mc:AlternateContent>
      <p:sp>
        <p:nvSpPr>
          <p:cNvPr id="30" name="TextBox 29"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9D6193B-9222-22B4-15AC-A1D4B4D52FBF}"/>
              </a:ext>
            </a:extLst>
          </p:cNvPr>
          <p:cNvSpPr txBox="1"/>
          <p:nvPr/>
        </p:nvSpPr>
        <p:spPr>
          <a:xfrm>
            <a:off x="475230" y="2329716"/>
            <a:ext cx="11241540" cy="523220"/>
          </a:xfrm>
          <a:prstGeom prst="rect">
            <a:avLst/>
          </a:prstGeom>
          <a:noFill/>
        </p:spPr>
        <p:txBody>
          <a:bodyPr wrap="square">
            <a:spAutoFit/>
          </a:bodyPr>
          <a:lstStyle>
            <a:defPPr>
              <a:defRPr lang="en-US"/>
            </a:defPPr>
            <a:lvl1pPr>
              <a:defRPr sz="2800">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fr-FR" dirty="0"/>
              <a:t>b) </a:t>
            </a:r>
            <a:r>
              <a:rPr lang="fr-FR" dirty="0" err="1"/>
              <a:t>Có</a:t>
            </a:r>
            <a:r>
              <a:rPr lang="fr-FR" dirty="0"/>
              <a:t> </a:t>
            </a:r>
            <a:r>
              <a:rPr lang="en-US" dirty="0"/>
              <a:t>5</a:t>
            </a:r>
            <a:r>
              <a:rPr lang="fr-FR" dirty="0"/>
              <a:t> </a:t>
            </a:r>
            <a:r>
              <a:rPr lang="fr-FR" dirty="0" err="1"/>
              <a:t>kết</a:t>
            </a:r>
            <a:r>
              <a:rPr lang="fr-FR" dirty="0"/>
              <a:t> </a:t>
            </a:r>
            <a:r>
              <a:rPr lang="fr-FR" dirty="0" err="1"/>
              <a:t>quả</a:t>
            </a:r>
            <a:r>
              <a:rPr lang="fr-FR" dirty="0"/>
              <a:t> </a:t>
            </a:r>
            <a:r>
              <a:rPr lang="fr-FR" dirty="0" err="1"/>
              <a:t>thuận</a:t>
            </a:r>
            <a:r>
              <a:rPr lang="fr-FR" dirty="0"/>
              <a:t> </a:t>
            </a:r>
            <a:r>
              <a:rPr lang="fr-FR" dirty="0" err="1"/>
              <a:t>lợi</a:t>
            </a:r>
            <a:r>
              <a:rPr lang="fr-FR" dirty="0"/>
              <a:t> </a:t>
            </a:r>
            <a:r>
              <a:rPr lang="fr-FR" dirty="0" err="1"/>
              <a:t>cho</a:t>
            </a:r>
            <a:r>
              <a:rPr lang="fr-FR" dirty="0"/>
              <a:t> </a:t>
            </a:r>
            <a:r>
              <a:rPr lang="fr-FR" dirty="0" err="1"/>
              <a:t>biến</a:t>
            </a:r>
            <a:r>
              <a:rPr lang="fr-FR" dirty="0"/>
              <a:t> </a:t>
            </a:r>
            <a:r>
              <a:rPr lang="fr-FR" dirty="0" err="1"/>
              <a:t>cố</a:t>
            </a:r>
            <a:r>
              <a:rPr lang="fr-FR" dirty="0"/>
              <a:t> </a:t>
            </a:r>
            <a:r>
              <a:rPr lang="fr-FR" dirty="0" err="1"/>
              <a:t>trên</a:t>
            </a:r>
            <a:r>
              <a:rPr lang="fr-FR" dirty="0"/>
              <a:t> là: </a:t>
            </a:r>
            <a:r>
              <a:rPr lang="fr-FR" dirty="0" err="1"/>
              <a:t>Bình</a:t>
            </a:r>
            <a:r>
              <a:rPr lang="fr-FR" dirty="0"/>
              <a:t>, </a:t>
            </a:r>
            <a:r>
              <a:rPr lang="fr-FR" dirty="0" err="1"/>
              <a:t>Dũng</a:t>
            </a:r>
            <a:r>
              <a:rPr lang="fr-FR" dirty="0"/>
              <a:t>, </a:t>
            </a:r>
            <a:r>
              <a:rPr lang="fr-FR" dirty="0" err="1"/>
              <a:t>Hùng</a:t>
            </a:r>
            <a:r>
              <a:rPr lang="fr-FR" dirty="0"/>
              <a:t>, Huy, </a:t>
            </a:r>
            <a:r>
              <a:rPr lang="fr-FR" dirty="0" err="1"/>
              <a:t>Việt</a:t>
            </a:r>
            <a:r>
              <a:rPr lang="fr-FR" dirty="0"/>
              <a:t>.</a:t>
            </a:r>
            <a:endParaRPr lang="en-US" dirty="0"/>
          </a:p>
        </p:txBody>
      </p:sp>
      <mc:AlternateContent xmlns:mc="http://schemas.openxmlformats.org/markup-compatibility/2006">
        <mc:Choice xmlns:a14="http://schemas.microsoft.com/office/drawing/2010/main" Requires="a14">
          <p:sp>
            <p:nvSpPr>
              <p:cNvPr id="33" name="TextBox 3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69625A1-AA2A-800A-704D-CA3F3E373AD2}"/>
                  </a:ext>
                </a:extLst>
              </p:cNvPr>
              <p:cNvSpPr txBox="1"/>
              <p:nvPr/>
            </p:nvSpPr>
            <p:spPr>
              <a:xfrm>
                <a:off x="829791" y="3068645"/>
                <a:ext cx="6098344" cy="720710"/>
              </a:xfrm>
              <a:prstGeom prst="rect">
                <a:avLst/>
              </a:prstGeom>
              <a:noFill/>
            </p:spPr>
            <p:txBody>
              <a:bodyPr wrap="square">
                <a:spAutoFit/>
              </a:bodyPr>
              <a:lstStyle>
                <a:defPPr>
                  <a:defRPr lang="en-US"/>
                </a:defPPr>
                <a:lvl1pPr>
                  <a:defRPr sz="2800">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fr-FR" dirty="0" err="1"/>
                  <a:t>Xác</a:t>
                </a:r>
                <a:r>
                  <a:rPr lang="fr-FR" dirty="0"/>
                  <a:t> </a:t>
                </a:r>
                <a:r>
                  <a:rPr lang="fr-FR" dirty="0" err="1"/>
                  <a:t>suất</a:t>
                </a:r>
                <a:r>
                  <a:rPr lang="fr-FR" dirty="0"/>
                  <a:t> </a:t>
                </a:r>
                <a:r>
                  <a:rPr lang="fr-FR" dirty="0" err="1"/>
                  <a:t>của</a:t>
                </a:r>
                <a:r>
                  <a:rPr lang="fr-FR" dirty="0"/>
                  <a:t> </a:t>
                </a:r>
                <a:r>
                  <a:rPr lang="fr-FR" dirty="0" err="1"/>
                  <a:t>biến</a:t>
                </a:r>
                <a:r>
                  <a:rPr lang="fr-FR" dirty="0"/>
                  <a:t> </a:t>
                </a:r>
                <a:r>
                  <a:rPr lang="fr-FR" dirty="0" err="1"/>
                  <a:t>cố</a:t>
                </a:r>
                <a:r>
                  <a:rPr lang="fr-FR" dirty="0"/>
                  <a:t> </a:t>
                </a:r>
                <a:r>
                  <a:rPr lang="fr-FR" dirty="0" err="1"/>
                  <a:t>nói</a:t>
                </a:r>
                <a:r>
                  <a:rPr lang="fr-FR" dirty="0"/>
                  <a:t> </a:t>
                </a:r>
                <a:r>
                  <a:rPr lang="fr-FR" dirty="0" err="1"/>
                  <a:t>trên</a:t>
                </a:r>
                <a:r>
                  <a:rPr lang="fr-FR" dirty="0"/>
                  <a:t> là: </a:t>
                </a:r>
                <a14:m>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5</m:t>
                        </m:r>
                      </m:num>
                      <m:den>
                        <m:r>
                          <a:rPr lang="en-US">
                            <a:latin typeface="Cambria Math" panose="02040503050406030204" pitchFamily="18" charset="0"/>
                          </a:rPr>
                          <m:t>10</m:t>
                        </m:r>
                      </m:den>
                    </m:f>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1</m:t>
                        </m:r>
                      </m:num>
                      <m:den>
                        <m:r>
                          <a:rPr lang="en-US">
                            <a:latin typeface="Cambria Math" panose="02040503050406030204" pitchFamily="18" charset="0"/>
                          </a:rPr>
                          <m:t>2</m:t>
                        </m:r>
                      </m:den>
                    </m:f>
                  </m:oMath>
                </a14:m>
                <a:endParaRPr lang="en-US" dirty="0"/>
              </a:p>
            </p:txBody>
          </p:sp>
        </mc:Choice>
        <mc:Fallback>
          <p:sp>
            <p:nvSpPr>
              <p:cNvPr id="33" name="TextBox 3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69625A1-AA2A-800A-704D-CA3F3E373AD2}"/>
                  </a:ext>
                </a:extLst>
              </p:cNvPr>
              <p:cNvSpPr txBox="1">
                <a:spLocks noRot="1" noChangeAspect="1" noMove="1" noResize="1" noEditPoints="1" noAdjustHandles="1" noChangeArrowheads="1" noChangeShapeType="1" noTextEdit="1"/>
              </p:cNvSpPr>
              <p:nvPr/>
            </p:nvSpPr>
            <p:spPr>
              <a:xfrm>
                <a:off x="829791" y="3068645"/>
                <a:ext cx="6098344" cy="720710"/>
              </a:xfrm>
              <a:prstGeom prst="rect">
                <a:avLst/>
              </a:prstGeom>
              <a:blipFill>
                <a:blip r:embed="rId5"/>
                <a:stretch>
                  <a:fillRect l="-1998" b="-7563"/>
                </a:stretch>
              </a:blipFill>
            </p:spPr>
            <p:txBody>
              <a:bodyPr/>
              <a:lstStyle/>
              <a:p>
                <a:r>
                  <a:rPr lang="vi-VN">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3" grpId="0"/>
      <p:bldP spid="27" grpId="0"/>
      <p:bldP spid="30"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C3CA85A-08C6-4AE6-A141-7D9C28D4AE67}"/>
              </a:ext>
            </a:extLst>
          </p:cNvPr>
          <p:cNvSpPr/>
          <p:nvPr/>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7" name="矩形 3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98E9294E-99A1-42F4-AE86-56332DD95F95}"/>
              </a:ext>
            </a:extLst>
          </p:cNvPr>
          <p:cNvSpPr/>
          <p:nvPr/>
        </p:nvSpPr>
        <p:spPr>
          <a:xfrm>
            <a:off x="3438525" y="3189288"/>
            <a:ext cx="5303838" cy="1246187"/>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8" name="矩形 3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812F318-04FE-4CAD-A9FE-D0D200377E03}"/>
              </a:ext>
            </a:extLst>
          </p:cNvPr>
          <p:cNvSpPr/>
          <p:nvPr/>
        </p:nvSpPr>
        <p:spPr>
          <a:xfrm>
            <a:off x="3189288" y="2917825"/>
            <a:ext cx="5356225" cy="1276350"/>
          </a:xfrm>
          <a:prstGeom prst="rect">
            <a:avLst/>
          </a:prstGeom>
          <a:solidFill>
            <a:srgbClr val="295A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37221" name="图片 4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9C5C94A-F006-4943-BA4E-6E6FDE7173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61513" y="2774950"/>
            <a:ext cx="1146175"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文本框 4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6ED369F1-5855-492F-9A6E-1E4DA3BA7F21}"/>
              </a:ext>
            </a:extLst>
          </p:cNvPr>
          <p:cNvSpPr txBox="1">
            <a:spLocks noChangeArrowheads="1"/>
          </p:cNvSpPr>
          <p:nvPr/>
        </p:nvSpPr>
        <p:spPr bwMode="auto">
          <a:xfrm>
            <a:off x="3284574" y="3232834"/>
            <a:ext cx="52625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zh-CN" sz="36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HƯỚNG DẪN VỀ NHÀ</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87674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grpId="0" nodeType="withEffect">
                                  <p:stCondLst>
                                    <p:cond delay="100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22" presetClass="entr" presetSubtype="8" fill="hold" grpId="0" nodeType="withEffect">
                                  <p:stCondLst>
                                    <p:cond delay="1500"/>
                                  </p:stCondLst>
                                  <p:childTnLst>
                                    <p:set>
                                      <p:cBhvr>
                                        <p:cTn id="16" dur="1" fill="hold">
                                          <p:stCondLst>
                                            <p:cond delay="0"/>
                                          </p:stCondLst>
                                        </p:cTn>
                                        <p:tgtEl>
                                          <p:spTgt spid="48"/>
                                        </p:tgtEl>
                                        <p:attrNameLst>
                                          <p:attrName>style.visibility</p:attrName>
                                        </p:attrNameLst>
                                      </p:cBhvr>
                                      <p:to>
                                        <p:strVal val="visible"/>
                                      </p:to>
                                    </p:set>
                                    <p:animEffect transition="in" filter="wipe(left)">
                                      <p:cBhvr>
                                        <p:cTn id="1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Google Shape;1040;p39"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96A7586F-FBF7-4354-A3A8-CE16043C12B4}"/>
              </a:ext>
            </a:extLst>
          </p:cNvPr>
          <p:cNvSpPr txBox="1">
            <a:spLocks noChangeArrowheads="1"/>
          </p:cNvSpPr>
          <p:nvPr/>
        </p:nvSpPr>
        <p:spPr bwMode="auto">
          <a:xfrm>
            <a:off x="5135563" y="736600"/>
            <a:ext cx="5957887"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r>
              <a:rPr lang="en-US" altLang="en-US" sz="3800" b="1">
                <a:solidFill>
                  <a:srgbClr val="FF0000"/>
                </a:solidFill>
                <a:latin typeface="Times New Roman" panose="02020603050405020304" pitchFamily="18" charset="0"/>
                <a:ea typeface="思源黑体 Normal"/>
                <a:cs typeface="Times New Roman" panose="02020603050405020304" pitchFamily="18" charset="0"/>
              </a:rPr>
              <a:t>THIẾT BỊ DẠY HỌC VÀ HỌC LIỆU</a:t>
            </a:r>
          </a:p>
        </p:txBody>
      </p:sp>
      <p:grpSp>
        <p:nvGrpSpPr>
          <p:cNvPr id="110595" name="组合 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1FD8BF7C-5A8E-4DED-BD2E-6D9115ECC0CD}"/>
              </a:ext>
            </a:extLst>
          </p:cNvPr>
          <p:cNvGrpSpPr>
            <a:grpSpLocks/>
          </p:cNvGrpSpPr>
          <p:nvPr/>
        </p:nvGrpSpPr>
        <p:grpSpPr bwMode="auto">
          <a:xfrm>
            <a:off x="869950" y="1290638"/>
            <a:ext cx="3600450" cy="4491037"/>
            <a:chOff x="2649" y="2090"/>
            <a:chExt cx="5670" cy="7074"/>
          </a:xfrm>
        </p:grpSpPr>
        <p:sp>
          <p:nvSpPr>
            <p:cNvPr id="5" name="矩形 4">
              <a:extLst>
                <a:ext uri="{FF2B5EF4-FFF2-40B4-BE49-F238E27FC236}">
                  <a16:creationId xmlns:a16="http://schemas.microsoft.com/office/drawing/2014/main" id="{F8C7A3CC-A825-4B43-8F33-EEB8DD9BA0C7}"/>
                </a:ext>
              </a:extLst>
            </p:cNvPr>
            <p:cNvSpPr/>
            <p:nvPr/>
          </p:nvSpPr>
          <p:spPr>
            <a:xfrm>
              <a:off x="2744" y="2545"/>
              <a:ext cx="5575" cy="661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pic>
          <p:nvPicPr>
            <p:cNvPr id="110601" name="图片 6" descr="图片包含 游戏机, 物体, 钟表, 交通&#10;&#10;描述已自动生成">
              <a:extLst>
                <a:ext uri="{FF2B5EF4-FFF2-40B4-BE49-F238E27FC236}">
                  <a16:creationId xmlns:a16="http://schemas.microsoft.com/office/drawing/2014/main" id="{8F434071-FD26-4788-8E4D-612903D77680}"/>
                </a:ext>
              </a:extLst>
            </p:cNvPr>
            <p:cNvPicPr>
              <a:picLocks noChangeAspect="1"/>
            </p:cNvPicPr>
            <p:nvPr/>
          </p:nvPicPr>
          <p:blipFill>
            <a:blip r:embed="rId2">
              <a:extLst>
                <a:ext uri="{28A0092B-C50C-407E-A947-70E740481C1C}">
                  <a14:useLocalDpi xmlns:a14="http://schemas.microsoft.com/office/drawing/2010/main" val="0"/>
                </a:ext>
              </a:extLst>
            </a:blip>
            <a:srcRect l="51405" r="12006" b="86877"/>
            <a:stretch>
              <a:fillRect/>
            </a:stretch>
          </p:blipFill>
          <p:spPr bwMode="auto">
            <a:xfrm>
              <a:off x="2994" y="2090"/>
              <a:ext cx="4888" cy="1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2" name="图片 8" descr="卡通人物&#10;&#10;描述已自动生成">
              <a:extLst>
                <a:ext uri="{FF2B5EF4-FFF2-40B4-BE49-F238E27FC236}">
                  <a16:creationId xmlns:a16="http://schemas.microsoft.com/office/drawing/2014/main" id="{95D98D6A-19A9-4F53-82A3-A60F74A62961}"/>
                </a:ext>
              </a:extLst>
            </p:cNvPr>
            <p:cNvPicPr>
              <a:picLocks noChangeAspect="1"/>
            </p:cNvPicPr>
            <p:nvPr/>
          </p:nvPicPr>
          <p:blipFill>
            <a:blip r:embed="rId3">
              <a:extLst>
                <a:ext uri="{28A0092B-C50C-407E-A947-70E740481C1C}">
                  <a14:useLocalDpi xmlns:a14="http://schemas.microsoft.com/office/drawing/2010/main" val="0"/>
                </a:ext>
              </a:extLst>
            </a:blip>
            <a:srcRect l="38477" t="7394" r="27708" b="41255"/>
            <a:stretch>
              <a:fillRect/>
            </a:stretch>
          </p:blipFill>
          <p:spPr bwMode="auto">
            <a:xfrm>
              <a:off x="2649" y="3083"/>
              <a:ext cx="5671" cy="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0596" name="Rectangle 1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7B89104-9DC1-448F-B0E6-1BB6FC0DDDF1}"/>
              </a:ext>
            </a:extLst>
          </p:cNvPr>
          <p:cNvSpPr>
            <a:spLocks noChangeArrowheads="1"/>
          </p:cNvSpPr>
          <p:nvPr/>
        </p:nvSpPr>
        <p:spPr bwMode="auto">
          <a:xfrm>
            <a:off x="4579938" y="1725325"/>
            <a:ext cx="666115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514350" indent="-5143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600"/>
              </a:spcAft>
              <a:buFontTx/>
              <a:buAutoNum type="arabicPeriod"/>
            </a:pPr>
            <a:r>
              <a:rPr lang="en-US" altLang="en-US" sz="3000" b="1" dirty="0" err="1">
                <a:solidFill>
                  <a:srgbClr val="FF0000"/>
                </a:solidFill>
                <a:latin typeface="Times New Roman" panose="02020603050405020304" pitchFamily="18" charset="0"/>
                <a:cs typeface="Times New Roman" panose="02020603050405020304" pitchFamily="18" charset="0"/>
              </a:rPr>
              <a:t>Giáo</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viên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sz="3200" dirty="0">
                <a:solidFill>
                  <a:srgbClr val="000000"/>
                </a:solidFill>
                <a:effectLst/>
                <a:latin typeface="Times New Roman" panose="02020603050405020304" pitchFamily="18" charset="0"/>
                <a:ea typeface="Times New Roman" panose="02020603050405020304" pitchFamily="18" charset="0"/>
              </a:rPr>
              <a:t>GV </a:t>
            </a:r>
            <a:r>
              <a:rPr lang="en-US" sz="3200" dirty="0" err="1">
                <a:solidFill>
                  <a:srgbClr val="000000"/>
                </a:solidFill>
                <a:effectLst/>
                <a:latin typeface="Times New Roman" panose="02020603050405020304" pitchFamily="18" charset="0"/>
                <a:ea typeface="Times New Roman" panose="02020603050405020304" pitchFamily="18" charset="0"/>
              </a:rPr>
              <a:t>chuẩn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bị</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xúc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xắc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hộp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kín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12 </a:t>
            </a:r>
            <a:r>
              <a:rPr lang="en-US" sz="3200" dirty="0" err="1">
                <a:solidFill>
                  <a:srgbClr val="000000"/>
                </a:solidFill>
                <a:effectLst/>
                <a:latin typeface="Times New Roman" panose="02020603050405020304" pitchFamily="18" charset="0"/>
                <a:ea typeface="Times New Roman" panose="02020603050405020304" pitchFamily="18" charset="0"/>
              </a:rPr>
              <a:t>chiếc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thẻ</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cùng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loại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ghi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số</a:t>
            </a:r>
            <a:r>
              <a:rPr lang="en-US" sz="3200" dirty="0">
                <a:solidFill>
                  <a:srgbClr val="000000"/>
                </a:solidFill>
                <a:effectLst/>
                <a:latin typeface="Times New Roman" panose="02020603050405020304" pitchFamily="18" charset="0"/>
                <a:ea typeface="Times New Roman" panose="02020603050405020304" pitchFamily="18" charset="0"/>
              </a:rPr>
              <a:t> 1; 2; 3; ... 12, </a:t>
            </a:r>
            <a:r>
              <a:rPr lang="en-US" sz="3200" dirty="0" err="1">
                <a:solidFill>
                  <a:srgbClr val="000000"/>
                </a:solidFill>
                <a:effectLst/>
                <a:latin typeface="Times New Roman" panose="02020603050405020304" pitchFamily="18" charset="0"/>
                <a:ea typeface="Times New Roman" panose="02020603050405020304" pitchFamily="18" charset="0"/>
              </a:rPr>
              <a:t>hai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thẻ</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nhau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ghi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số</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nhau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a:effectLst/>
                <a:latin typeface="Times New Roman" panose="02020603050405020304" pitchFamily="18" charset="0"/>
                <a:ea typeface="Times New Roman" panose="02020603050405020304" pitchFamily="18" charset="0"/>
              </a:rPr>
              <a:t>SGK, </a:t>
            </a:r>
            <a:r>
              <a:rPr lang="en-US" sz="3200" dirty="0" err="1">
                <a:effectLst/>
                <a:latin typeface="Times New Roman" panose="02020603050405020304" pitchFamily="18" charset="0"/>
                <a:ea typeface="Times New Roman" panose="02020603050405020304" pitchFamily="18" charset="0"/>
              </a:rPr>
              <a:t>kế</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hoạch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dạy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máy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chiếu</a:t>
            </a:r>
            <a:r>
              <a:rPr lang="vi-VN" altLang="en-US" sz="3200" dirty="0">
                <a:solidFill>
                  <a:srgbClr val="000000"/>
                </a:solidFill>
                <a:latin typeface="Times New Roman" panose="02020603050405020304" pitchFamily="18" charset="0"/>
                <a:cs typeface="Times New Roman" panose="02020603050405020304" pitchFamily="18" charset="0"/>
              </a:rPr>
              <a:t>.</a:t>
            </a:r>
            <a:r>
              <a:rPr lang="en-US" altLang="en-US" sz="3200" dirty="0">
                <a:solidFill>
                  <a:srgbClr val="000000"/>
                </a:solidFill>
                <a:latin typeface="Times New Roman" panose="02020603050405020304" pitchFamily="18" charset="0"/>
                <a:cs typeface="Times New Roman" panose="02020603050405020304" pitchFamily="18" charset="0"/>
              </a:rPr>
              <a:t> </a:t>
            </a:r>
            <a:endParaRPr lang="en-US" altLang="en-US" sz="3200" dirty="0">
              <a:latin typeface="Times New Roman" panose="02020603050405020304" pitchFamily="18" charset="0"/>
              <a:cs typeface="Times New Roman" panose="02020603050405020304" pitchFamily="18" charset="0"/>
            </a:endParaRPr>
          </a:p>
        </p:txBody>
      </p:sp>
      <p:sp>
        <p:nvSpPr>
          <p:cNvPr id="110597" name="Rectangle 1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16291D4A-2666-4CFD-AAB6-A137E0F99CF9}"/>
              </a:ext>
            </a:extLst>
          </p:cNvPr>
          <p:cNvSpPr>
            <a:spLocks noChangeArrowheads="1"/>
          </p:cNvSpPr>
          <p:nvPr/>
        </p:nvSpPr>
        <p:spPr bwMode="auto">
          <a:xfrm>
            <a:off x="4600575" y="4698494"/>
            <a:ext cx="66611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15000"/>
              </a:lnSpc>
              <a:spcAft>
                <a:spcPts val="600"/>
              </a:spcAft>
            </a:pPr>
            <a:r>
              <a:rPr lang="en-US" altLang="en-US" sz="3000" b="1" dirty="0">
                <a:solidFill>
                  <a:srgbClr val="FF0000"/>
                </a:solidFill>
                <a:latin typeface="Times New Roman" panose="02020603050405020304" pitchFamily="18" charset="0"/>
                <a:cs typeface="Times New Roman" panose="02020603050405020304" pitchFamily="18" charset="0"/>
              </a:rPr>
              <a:t>2. </a:t>
            </a:r>
            <a:r>
              <a:rPr lang="en-US" altLang="en-US" sz="3000" b="1" dirty="0" err="1">
                <a:solidFill>
                  <a:srgbClr val="FF0000"/>
                </a:solidFill>
                <a:latin typeface="Times New Roman" panose="02020603050405020304" pitchFamily="18" charset="0"/>
                <a:cs typeface="Times New Roman" panose="02020603050405020304" pitchFamily="18" charset="0"/>
              </a:rPr>
              <a:t>Học</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sinh</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sz="3200" dirty="0">
                <a:effectLst/>
                <a:latin typeface="Times New Roman" panose="02020603050405020304" pitchFamily="18" charset="0"/>
                <a:ea typeface="Times New Roman" panose="02020603050405020304" pitchFamily="18" charset="0"/>
              </a:rPr>
              <a:t>SGK</a:t>
            </a:r>
            <a:r>
              <a:rPr lang="vi-VN" sz="3200" dirty="0">
                <a:effectLst/>
                <a:latin typeface="Times New Roman" panose="02020603050405020304" pitchFamily="18" charset="0"/>
                <a:ea typeface="Times New Roman" panose="02020603050405020304" pitchFamily="18" charset="0"/>
              </a:rPr>
              <a:t>, bài tập</a:t>
            </a:r>
            <a:r>
              <a:rPr lang="en-US" sz="3200" dirty="0">
                <a:effectLst/>
                <a:latin typeface="Times New Roman" panose="02020603050405020304" pitchFamily="18" charset="0"/>
                <a:ea typeface="Times New Roman" panose="02020603050405020304" pitchFamily="18" charset="0"/>
              </a:rPr>
              <a:t> ở </a:t>
            </a:r>
            <a:r>
              <a:rPr lang="en-US" sz="3200" dirty="0" err="1">
                <a:effectLst/>
                <a:latin typeface="Times New Roman" panose="02020603050405020304" pitchFamily="18" charset="0"/>
                <a:ea typeface="Times New Roman" panose="02020603050405020304" pitchFamily="18" charset="0"/>
              </a:rPr>
              <a:t>nhà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dụng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cụ</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tập</a:t>
            </a:r>
            <a:r>
              <a:rPr lang="en-US" altLang="en-US" sz="3200" dirty="0">
                <a:solidFill>
                  <a:srgbClr val="000000"/>
                </a:solidFill>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p:txBody>
      </p:sp>
      <p:sp>
        <p:nvSpPr>
          <p:cNvPr id="110598" name="Rectangle 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F6F2F43-4946-4446-AFDC-33EB8FD87E97}"/>
              </a:ext>
            </a:extLst>
          </p:cNvPr>
          <p:cNvSpPr>
            <a:spLocks noChangeArrowheads="1"/>
          </p:cNvSpPr>
          <p:nvPr/>
        </p:nvSpPr>
        <p:spPr bwMode="auto">
          <a:xfrm>
            <a:off x="3048000" y="2967038"/>
            <a:ext cx="609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latin typeface="Times New Roman" panose="02020603050405020304" pitchFamily="18" charset="0"/>
              <a:cs typeface="Times New Roman" panose="02020603050405020304" pitchFamily="18" charset="0"/>
            </a:endParaRPr>
          </a:p>
        </p:txBody>
      </p:sp>
      <p:sp>
        <p:nvSpPr>
          <p:cNvPr id="110599" name="Rectangle 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F70F6B7-1861-4903-98A6-46DA758271BA}"/>
              </a:ext>
            </a:extLst>
          </p:cNvPr>
          <p:cNvSpPr>
            <a:spLocks noChangeArrowheads="1"/>
          </p:cNvSpPr>
          <p:nvPr/>
        </p:nvSpPr>
        <p:spPr bwMode="auto">
          <a:xfrm>
            <a:off x="3048000" y="310515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0B3ED225-125B-425F-83D0-5BD4613805E9}"/>
              </a:ext>
            </a:extLst>
          </p:cNvPr>
          <p:cNvSpPr txBox="1">
            <a:spLocks noChangeArrowheads="1"/>
          </p:cNvSpPr>
          <p:nvPr/>
        </p:nvSpPr>
        <p:spPr bwMode="auto">
          <a:xfrm>
            <a:off x="3832225" y="806450"/>
            <a:ext cx="4438010" cy="584775"/>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a:solidFill>
                  <a:srgbClr val="FF0000"/>
                </a:solidFill>
                <a:latin typeface="Times New Roman" panose="02020603050405020304" pitchFamily="18" charset="0"/>
                <a:cs typeface="Times New Roman" panose="02020603050405020304" pitchFamily="18" charset="0"/>
              </a:rPr>
              <a:t>HƯỚNG DẪN VỀ NHÀ</a:t>
            </a:r>
          </a:p>
        </p:txBody>
      </p:sp>
      <p:sp>
        <p:nvSpPr>
          <p:cNvPr id="6" name="Rectangle 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0AEF6E8B-767E-4D59-BD3D-CF4C75394ADD}"/>
              </a:ext>
            </a:extLst>
          </p:cNvPr>
          <p:cNvSpPr>
            <a:spLocks noChangeArrowheads="1"/>
          </p:cNvSpPr>
          <p:nvPr/>
        </p:nvSpPr>
        <p:spPr bwMode="auto">
          <a:xfrm>
            <a:off x="1487489" y="1531839"/>
            <a:ext cx="79208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r>
              <a:rPr lang="nl-NL" altLang="en-US" sz="3200" b="1" dirty="0">
                <a:solidFill>
                  <a:srgbClr val="00B050"/>
                </a:solidFill>
                <a:latin typeface="Times New Roman" panose="02020603050405020304" pitchFamily="18" charset="0"/>
                <a:cs typeface="Times New Roman" panose="02020603050405020304" pitchFamily="18" charset="0"/>
              </a:rPr>
              <a:t>- </a:t>
            </a:r>
            <a:r>
              <a:rPr lang="nl-NL" sz="3200" b="1" dirty="0">
                <a:solidFill>
                  <a:srgbClr val="00B050"/>
                </a:solidFill>
                <a:latin typeface="Times New Roman" panose="02020603050405020304" pitchFamily="18" charset="0"/>
                <a:cs typeface="Times New Roman" panose="02020603050405020304" pitchFamily="18" charset="0"/>
              </a:rPr>
              <a:t>Học bài, nắm vững định nghĩa của bài học. </a:t>
            </a:r>
            <a:endParaRPr lang="en-US" altLang="en-US" sz="3200" b="1" dirty="0">
              <a:solidFill>
                <a:srgbClr val="00B050"/>
              </a:solidFill>
              <a:latin typeface="Times New Roman" panose="02020603050405020304" pitchFamily="18" charset="0"/>
              <a:cs typeface="Times New Roman" panose="02020603050405020304" pitchFamily="18" charset="0"/>
            </a:endParaRPr>
          </a:p>
        </p:txBody>
      </p:sp>
      <p:sp>
        <p:nvSpPr>
          <p:cNvPr id="10" name="Rectangle 9"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B912AA4-7662-4DBC-A20A-DB613C208258}"/>
              </a:ext>
            </a:extLst>
          </p:cNvPr>
          <p:cNvSpPr>
            <a:spLocks noChangeArrowheads="1"/>
          </p:cNvSpPr>
          <p:nvPr/>
        </p:nvSpPr>
        <p:spPr bwMode="auto">
          <a:xfrm>
            <a:off x="1487488" y="2543866"/>
            <a:ext cx="96776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r>
              <a:rPr lang="nl-NL" alt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Tổng</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hợp</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kiến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thức</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của</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chương</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bằng</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sơ</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đồ</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Tư</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duy</a:t>
            </a:r>
            <a:r>
              <a:rPr lang="en-US" sz="3200" b="1" dirty="0">
                <a:solidFill>
                  <a:srgbClr val="00B050"/>
                </a:solidFill>
                <a:latin typeface="Times New Roman" panose="02020603050405020304" pitchFamily="18" charset="0"/>
                <a:cs typeface="Times New Roman" panose="02020603050405020304" pitchFamily="18" charset="0"/>
              </a:rPr>
              <a:t>.</a:t>
            </a:r>
            <a:endParaRPr lang="en-US" altLang="en-US" sz="3200" b="1" dirty="0">
              <a:solidFill>
                <a:srgbClr val="00B050"/>
              </a:solidFill>
              <a:latin typeface="Times New Roman" panose="02020603050405020304" pitchFamily="18" charset="0"/>
              <a:cs typeface="Times New Roman" panose="02020603050405020304" pitchFamily="18" charset="0"/>
            </a:endParaRPr>
          </a:p>
        </p:txBody>
      </p:sp>
      <p:sp>
        <p:nvSpPr>
          <p:cNvPr id="12" name="Rectangle 1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C1DB7870-BF90-4D36-AE97-81B815C8910F}"/>
              </a:ext>
            </a:extLst>
          </p:cNvPr>
          <p:cNvSpPr>
            <a:spLocks noChangeArrowheads="1"/>
          </p:cNvSpPr>
          <p:nvPr/>
        </p:nvSpPr>
        <p:spPr bwMode="auto">
          <a:xfrm>
            <a:off x="1487488" y="4567920"/>
            <a:ext cx="72009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r>
              <a:rPr lang="nl-NL" altLang="en-US" sz="3200" b="1" dirty="0">
                <a:solidFill>
                  <a:srgbClr val="00B050"/>
                </a:solidFill>
                <a:latin typeface="Times New Roman" panose="02020603050405020304" pitchFamily="18" charset="0"/>
                <a:cs typeface="Times New Roman" panose="02020603050405020304" pitchFamily="18" charset="0"/>
              </a:rPr>
              <a:t>- </a:t>
            </a:r>
            <a:r>
              <a:rPr lang="nl-NL" sz="3200" b="1" dirty="0">
                <a:solidFill>
                  <a:srgbClr val="00B050"/>
                </a:solidFill>
                <a:latin typeface="Times New Roman" panose="02020603050405020304" pitchFamily="18" charset="0"/>
                <a:cs typeface="Times New Roman" panose="02020603050405020304" pitchFamily="18" charset="0"/>
              </a:rPr>
              <a:t>Chuẩn bị bài: Ôn tập chương V.</a:t>
            </a:r>
            <a:endParaRPr lang="en-US" altLang="en-US" sz="3200" b="1" dirty="0">
              <a:solidFill>
                <a:srgbClr val="00B050"/>
              </a:solidFill>
              <a:latin typeface="Times New Roman" panose="02020603050405020304" pitchFamily="18" charset="0"/>
              <a:cs typeface="Times New Roman" panose="02020603050405020304" pitchFamily="18" charset="0"/>
            </a:endParaRPr>
          </a:p>
        </p:txBody>
      </p:sp>
      <p:sp>
        <p:nvSpPr>
          <p:cNvPr id="9" name="TextBox 8"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F19AE894-58AE-04DA-79F5-04195F09469F}"/>
              </a:ext>
            </a:extLst>
          </p:cNvPr>
          <p:cNvSpPr txBox="1"/>
          <p:nvPr/>
        </p:nvSpPr>
        <p:spPr>
          <a:xfrm>
            <a:off x="1487488" y="3555893"/>
            <a:ext cx="102874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457200" indent="-457200">
              <a:defRPr sz="3200" b="1">
                <a:solidFill>
                  <a:srgbClr val="00B050"/>
                </a:solidFill>
                <a:latin typeface="Times New Roman" panose="02020603050405020304" pitchFamily="18" charset="0"/>
                <a:cs typeface="Times New Roman" panose="02020603050405020304" pitchFamily="18"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nl-NL" dirty="0"/>
              <a:t>- Làm các bài tập: 5 (SGK - trang 33); bài tập trong SBT.</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20BCC25D-95C9-4D5D-952D-610A489983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glow>
              <a:schemeClr val="accent1">
                <a:alpha val="79000"/>
              </a:schemeClr>
            </a:glow>
            <a:outerShdw blurRad="50800" dist="50800" dir="5400000" algn="ctr" rotWithShape="0">
              <a:srgbClr val="000000"/>
            </a:outerShdw>
          </a:effectLst>
        </p:spPr>
      </p:pic>
      <p:pic>
        <p:nvPicPr>
          <p:cNvPr id="4" name="Hình ảnh 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C6A7B2E5-053C-4D72-840B-AA50033EA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395" y="2242257"/>
            <a:ext cx="2255716" cy="2621507"/>
          </a:xfrm>
          <a:prstGeom prst="rect">
            <a:avLst/>
          </a:prstGeom>
        </p:spPr>
      </p:pic>
      <p:pic>
        <p:nvPicPr>
          <p:cNvPr id="6" name="Hình ảnh 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5E04B13-6D6D-4505-8345-1B030B575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8151" y="2509677"/>
            <a:ext cx="3042257" cy="1838646"/>
          </a:xfrm>
          <a:prstGeom prst="rect">
            <a:avLst/>
          </a:prstGeom>
        </p:spPr>
      </p:pic>
      <p:pic>
        <p:nvPicPr>
          <p:cNvPr id="8" name="Hình ảnh 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A7CBF01-4069-4699-B6B4-566D373388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0493" y="1725282"/>
            <a:ext cx="3421030" cy="2836655"/>
          </a:xfrm>
          <a:prstGeom prst="rect">
            <a:avLst/>
          </a:prstGeom>
        </p:spPr>
      </p:pic>
      <p:sp>
        <p:nvSpPr>
          <p:cNvPr id="13" name="Bong bóng Ý nghĩ: Hình đám mây 1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1B37E295-E975-4576-9088-77FB9347107F}"/>
              </a:ext>
            </a:extLst>
          </p:cNvPr>
          <p:cNvSpPr/>
          <p:nvPr/>
        </p:nvSpPr>
        <p:spPr>
          <a:xfrm>
            <a:off x="1570008" y="819509"/>
            <a:ext cx="2815086" cy="1173193"/>
          </a:xfrm>
          <a:prstGeom prst="cloudCallout">
            <a:avLst/>
          </a:prstGeom>
          <a:ln w="1905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7030A0"/>
                </a:solidFill>
                <a:latin typeface="Times New Roman" panose="02020603050405020304" pitchFamily="18" charset="0"/>
                <a:cs typeface="Times New Roman" panose="02020603050405020304" pitchFamily="18" charset="0"/>
              </a:rPr>
              <a:t>HĐ</a:t>
            </a:r>
          </a:p>
          <a:p>
            <a:pPr algn="ctr"/>
            <a:r>
              <a:rPr lang="en-US" sz="2800" b="1">
                <a:solidFill>
                  <a:srgbClr val="7030A0"/>
                </a:solidFill>
                <a:latin typeface="Times New Roman" panose="02020603050405020304" pitchFamily="18" charset="0"/>
                <a:cs typeface="Times New Roman" panose="02020603050405020304" pitchFamily="18" charset="0"/>
              </a:rPr>
              <a:t>CÁ NHÂN</a:t>
            </a:r>
          </a:p>
        </p:txBody>
      </p:sp>
      <p:sp>
        <p:nvSpPr>
          <p:cNvPr id="14" name="Bong bóng Ý nghĩ: Hình đám mây 1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368768F-8941-40A8-A049-C095678B8066}"/>
              </a:ext>
            </a:extLst>
          </p:cNvPr>
          <p:cNvSpPr/>
          <p:nvPr/>
        </p:nvSpPr>
        <p:spPr>
          <a:xfrm>
            <a:off x="4871050" y="232912"/>
            <a:ext cx="2815086" cy="1173193"/>
          </a:xfrm>
          <a:prstGeom prst="cloudCallout">
            <a:avLst/>
          </a:prstGeom>
          <a:ln w="1905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7030A0"/>
                </a:solidFill>
                <a:latin typeface="Times New Roman" panose="02020603050405020304" pitchFamily="18" charset="0"/>
                <a:cs typeface="Times New Roman" panose="02020603050405020304" pitchFamily="18" charset="0"/>
              </a:rPr>
              <a:t>HĐ</a:t>
            </a:r>
          </a:p>
          <a:p>
            <a:pPr algn="ctr"/>
            <a:r>
              <a:rPr lang="en-US" sz="2800" b="1">
                <a:solidFill>
                  <a:srgbClr val="7030A0"/>
                </a:solidFill>
                <a:latin typeface="Times New Roman" panose="02020603050405020304" pitchFamily="18" charset="0"/>
                <a:cs typeface="Times New Roman" panose="02020603050405020304" pitchFamily="18" charset="0"/>
              </a:rPr>
              <a:t>NHÓM</a:t>
            </a:r>
          </a:p>
        </p:txBody>
      </p:sp>
      <p:sp>
        <p:nvSpPr>
          <p:cNvPr id="15" name="Bong bóng Ý nghĩ: Hình đám mây 1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48FA5EE-925F-4E63-8E9F-31005F753755}"/>
              </a:ext>
            </a:extLst>
          </p:cNvPr>
          <p:cNvSpPr/>
          <p:nvPr/>
        </p:nvSpPr>
        <p:spPr>
          <a:xfrm>
            <a:off x="8806830" y="646981"/>
            <a:ext cx="2640423" cy="1401487"/>
          </a:xfrm>
          <a:prstGeom prst="cloudCallout">
            <a:avLst/>
          </a:prstGeom>
          <a:ln w="1905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7030A0"/>
                </a:solidFill>
                <a:latin typeface="Times New Roman" panose="02020603050405020304" pitchFamily="18" charset="0"/>
                <a:cs typeface="Times New Roman" panose="02020603050405020304" pitchFamily="18" charset="0"/>
              </a:rPr>
              <a:t>HĐ</a:t>
            </a:r>
          </a:p>
          <a:p>
            <a:pPr algn="ctr"/>
            <a:r>
              <a:rPr lang="en-US" sz="2800" b="1">
                <a:solidFill>
                  <a:srgbClr val="7030A0"/>
                </a:solidFill>
                <a:latin typeface="Times New Roman" panose="02020603050405020304" pitchFamily="18" charset="0"/>
                <a:cs typeface="Times New Roman" panose="02020603050405020304" pitchFamily="18" charset="0"/>
              </a:rPr>
              <a:t>CẶP ĐÔI</a:t>
            </a:r>
          </a:p>
        </p:txBody>
      </p:sp>
      <p:sp>
        <p:nvSpPr>
          <p:cNvPr id="16" name="Hình chữ nhật 1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AE2EA840-FC18-4A8A-9E78-1CABDCEB97D6}"/>
              </a:ext>
            </a:extLst>
          </p:cNvPr>
          <p:cNvSpPr/>
          <p:nvPr/>
        </p:nvSpPr>
        <p:spPr>
          <a:xfrm rot="19020439">
            <a:off x="-249784" y="746424"/>
            <a:ext cx="2249178" cy="680861"/>
          </a:xfrm>
          <a:prstGeom prst="rect">
            <a:avLst/>
          </a:prstGeom>
          <a:noFill/>
        </p:spPr>
        <p:txBody>
          <a:bodyPr wrap="none" lIns="91440" tIns="45720" rIns="91440" bIns="45720">
            <a:prstTxWarp prst="textChevron">
              <a:avLst/>
            </a:prstTxWarp>
            <a:spAutoFit/>
            <a:scene3d>
              <a:camera prst="orthographicFront"/>
              <a:lightRig rig="soft" dir="t">
                <a:rot lat="0" lon="0" rev="15600000"/>
              </a:lightRig>
            </a:scene3d>
            <a:sp3d extrusionH="57150" prstMaterial="softEdge">
              <a:bevelT w="25400" h="38100" prst="slope"/>
            </a:sp3d>
          </a:bodyPr>
          <a:lstStyle/>
          <a:p>
            <a:pPr algn="ctr"/>
            <a:r>
              <a:rPr lang="en-US" sz="4800" b="1" cap="none" spc="0">
                <a:ln/>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Ghi Chú</a:t>
            </a:r>
            <a:endParaRPr lang="vi-VN" sz="4800" b="1" cap="none" spc="0">
              <a:ln/>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cxnSp>
        <p:nvCxnSpPr>
          <p:cNvPr id="18" name="Đường nối Thẳng 1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C73954EC-8113-4EE3-87B9-A398EF216547}"/>
              </a:ext>
            </a:extLst>
          </p:cNvPr>
          <p:cNvCxnSpPr/>
          <p:nvPr/>
        </p:nvCxnSpPr>
        <p:spPr>
          <a:xfrm flipV="1">
            <a:off x="379562" y="586596"/>
            <a:ext cx="1630393" cy="1561381"/>
          </a:xfrm>
          <a:prstGeom prst="line">
            <a:avLst/>
          </a:prstGeom>
          <a:ln w="19050">
            <a:solidFill>
              <a:schemeClr val="bg1"/>
            </a:solidFill>
          </a:ln>
          <a:effectLst>
            <a:glow rad="50800">
              <a:srgbClr val="FE0048">
                <a:alpha val="96000"/>
              </a:srgbClr>
            </a:glow>
          </a:effectLst>
        </p:spPr>
        <p:style>
          <a:lnRef idx="1">
            <a:schemeClr val="accent1"/>
          </a:lnRef>
          <a:fillRef idx="0">
            <a:schemeClr val="accent1"/>
          </a:fillRef>
          <a:effectRef idx="0">
            <a:schemeClr val="accent1"/>
          </a:effectRef>
          <a:fontRef idx="minor">
            <a:schemeClr val="tx1"/>
          </a:fontRef>
        </p:style>
      </p:cxnSp>
      <p:cxnSp>
        <p:nvCxnSpPr>
          <p:cNvPr id="19" name="Đường nối Thẳng 18"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0A93AA6-B0BD-4DA2-B25B-7FAD7E9F010C}"/>
              </a:ext>
            </a:extLst>
          </p:cNvPr>
          <p:cNvCxnSpPr>
            <a:cxnSpLocks/>
          </p:cNvCxnSpPr>
          <p:nvPr/>
        </p:nvCxnSpPr>
        <p:spPr>
          <a:xfrm flipV="1">
            <a:off x="654190" y="747621"/>
            <a:ext cx="1345681" cy="1316967"/>
          </a:xfrm>
          <a:prstGeom prst="line">
            <a:avLst/>
          </a:prstGeom>
          <a:ln w="19050">
            <a:solidFill>
              <a:schemeClr val="bg1"/>
            </a:solidFill>
          </a:ln>
          <a:effectLst>
            <a:glow rad="50800">
              <a:srgbClr val="FE0048">
                <a:alpha val="96000"/>
              </a:srgbClr>
            </a:glow>
          </a:effectLst>
        </p:spPr>
        <p:style>
          <a:lnRef idx="1">
            <a:schemeClr val="accent1"/>
          </a:lnRef>
          <a:fillRef idx="0">
            <a:schemeClr val="accent1"/>
          </a:fillRef>
          <a:effectRef idx="0">
            <a:schemeClr val="accent1"/>
          </a:effectRef>
          <a:fontRef idx="minor">
            <a:schemeClr val="tx1"/>
          </a:fontRef>
        </p:style>
      </p:cxnSp>
      <p:cxnSp>
        <p:nvCxnSpPr>
          <p:cNvPr id="21" name="Đường nối Thẳng 20">
            <a:extLst>
              <a:ext uri="{FF2B5EF4-FFF2-40B4-BE49-F238E27FC236}">
                <a16:creationId xmlns:a16="http://schemas.microsoft.com/office/drawing/2014/main" id="{A0753E38-DB98-490F-8CDB-4329FB600B12}"/>
              </a:ext>
            </a:extLst>
          </p:cNvPr>
          <p:cNvCxnSpPr>
            <a:cxnSpLocks/>
          </p:cNvCxnSpPr>
          <p:nvPr/>
        </p:nvCxnSpPr>
        <p:spPr>
          <a:xfrm>
            <a:off x="32307" y="1121128"/>
            <a:ext cx="170702" cy="284976"/>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4" name="Đường nối Thẳng 23">
            <a:extLst>
              <a:ext uri="{FF2B5EF4-FFF2-40B4-BE49-F238E27FC236}">
                <a16:creationId xmlns:a16="http://schemas.microsoft.com/office/drawing/2014/main" id="{50BA43C4-7C64-4E13-82B0-7AD0E6ED288C}"/>
              </a:ext>
            </a:extLst>
          </p:cNvPr>
          <p:cNvCxnSpPr>
            <a:cxnSpLocks/>
          </p:cNvCxnSpPr>
          <p:nvPr/>
        </p:nvCxnSpPr>
        <p:spPr>
          <a:xfrm>
            <a:off x="22884" y="774186"/>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6" name="Đường nối Thẳng 25">
            <a:extLst>
              <a:ext uri="{FF2B5EF4-FFF2-40B4-BE49-F238E27FC236}">
                <a16:creationId xmlns:a16="http://schemas.microsoft.com/office/drawing/2014/main" id="{5C5CEC64-F21A-4EBE-9F9E-4AE9AE28C449}"/>
              </a:ext>
            </a:extLst>
          </p:cNvPr>
          <p:cNvCxnSpPr>
            <a:cxnSpLocks/>
          </p:cNvCxnSpPr>
          <p:nvPr/>
        </p:nvCxnSpPr>
        <p:spPr>
          <a:xfrm>
            <a:off x="32307" y="386983"/>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a16="http://schemas.microsoft.com/office/drawing/2014/main" id="{045B3ACE-5E44-4817-BAC5-C4C9B682C1EB}"/>
              </a:ext>
            </a:extLst>
          </p:cNvPr>
          <p:cNvCxnSpPr>
            <a:cxnSpLocks/>
          </p:cNvCxnSpPr>
          <p:nvPr/>
        </p:nvCxnSpPr>
        <p:spPr>
          <a:xfrm>
            <a:off x="41730" y="19911"/>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8" name="Đường nối Thẳng 27">
            <a:extLst>
              <a:ext uri="{FF2B5EF4-FFF2-40B4-BE49-F238E27FC236}">
                <a16:creationId xmlns:a16="http://schemas.microsoft.com/office/drawing/2014/main" id="{74E038EE-2C76-4632-A30F-B81017D8E38B}"/>
              </a:ext>
            </a:extLst>
          </p:cNvPr>
          <p:cNvCxnSpPr>
            <a:cxnSpLocks/>
          </p:cNvCxnSpPr>
          <p:nvPr/>
        </p:nvCxnSpPr>
        <p:spPr>
          <a:xfrm>
            <a:off x="293302" y="15763"/>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9" name="Đường nối Thẳng 28">
            <a:extLst>
              <a:ext uri="{FF2B5EF4-FFF2-40B4-BE49-F238E27FC236}">
                <a16:creationId xmlns:a16="http://schemas.microsoft.com/office/drawing/2014/main" id="{2C91D891-C8FA-47DE-8474-5D8E64B47CDE}"/>
              </a:ext>
            </a:extLst>
          </p:cNvPr>
          <p:cNvCxnSpPr>
            <a:cxnSpLocks/>
          </p:cNvCxnSpPr>
          <p:nvPr/>
        </p:nvCxnSpPr>
        <p:spPr>
          <a:xfrm>
            <a:off x="609726" y="22304"/>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30" name="Đường nối Thẳng 29">
            <a:extLst>
              <a:ext uri="{FF2B5EF4-FFF2-40B4-BE49-F238E27FC236}">
                <a16:creationId xmlns:a16="http://schemas.microsoft.com/office/drawing/2014/main" id="{00898359-2E1E-4AA5-A167-E03086E6E23F}"/>
              </a:ext>
            </a:extLst>
          </p:cNvPr>
          <p:cNvCxnSpPr>
            <a:cxnSpLocks/>
          </p:cNvCxnSpPr>
          <p:nvPr/>
        </p:nvCxnSpPr>
        <p:spPr>
          <a:xfrm>
            <a:off x="898594" y="13777"/>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31" name="Đường nối Thẳng 30">
            <a:extLst>
              <a:ext uri="{FF2B5EF4-FFF2-40B4-BE49-F238E27FC236}">
                <a16:creationId xmlns:a16="http://schemas.microsoft.com/office/drawing/2014/main" id="{C28559CB-7907-4618-8D54-716FB1A2B387}"/>
              </a:ext>
            </a:extLst>
          </p:cNvPr>
          <p:cNvCxnSpPr>
            <a:cxnSpLocks/>
          </p:cNvCxnSpPr>
          <p:nvPr/>
        </p:nvCxnSpPr>
        <p:spPr>
          <a:xfrm>
            <a:off x="1203465" y="-1434"/>
            <a:ext cx="216934" cy="341548"/>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66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图片 1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97B217C-ADCB-4396-83FE-C8AADF0B60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6663" y="676275"/>
            <a:ext cx="2252662"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图片 2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02FE96A0-EF05-4FAF-BA6E-00CD3B459C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038600"/>
            <a:ext cx="17351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图片 2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15831388-B1D3-4DE7-8BBA-1C8879C949C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87013" y="0"/>
            <a:ext cx="1804987"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5F81631-335D-4306-A101-85F4943A51BE}"/>
              </a:ext>
            </a:extLst>
          </p:cNvPr>
          <p:cNvPicPr>
            <a:picLocks noChangeAspect="1"/>
          </p:cNvPicPr>
          <p:nvPr/>
        </p:nvPicPr>
        <p:blipFill>
          <a:blip r:embed="rId6"/>
          <a:srcRect/>
          <a:stretch>
            <a:fillRect/>
          </a:stretch>
        </p:blipFill>
        <p:spPr bwMode="auto">
          <a:xfrm>
            <a:off x="450850" y="304800"/>
            <a:ext cx="11536363" cy="6405563"/>
          </a:xfrm>
          <a:prstGeom prst="rect">
            <a:avLst/>
          </a:prstGeom>
          <a:noFill/>
          <a:ln>
            <a:noFill/>
          </a:ln>
          <a:effectLst>
            <a:outerShdw blurRad="50800" dist="12700" sx="102000" sy="102000" algn="ctr" rotWithShape="0">
              <a:srgbClr val="000000">
                <a:alpha val="12999"/>
              </a:srgbClr>
            </a:outerShdw>
          </a:effectLst>
        </p:spPr>
      </p:pic>
      <p:pic>
        <p:nvPicPr>
          <p:cNvPr id="112646" name="图片 1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F8A46BB5-38F7-40C9-9562-C034E9495F9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67650" y="985838"/>
            <a:ext cx="67627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图片 1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422EC33-D00B-4B41-B081-BE429ADF354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309225" y="5359400"/>
            <a:ext cx="19034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6CCEEA3B-717A-44A9-BEFB-F561DF0EE53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76888" y="1520825"/>
            <a:ext cx="623887"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9" name="图片 18"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CB30AA0-7D3B-475D-8117-8D4C0F9C84F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046663" y="-19050"/>
            <a:ext cx="17621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矩形: 圆角 38"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0A317FF0-DB94-4856-95AE-973EB49355C2}"/>
              </a:ext>
            </a:extLst>
          </p:cNvPr>
          <p:cNvSpPr/>
          <p:nvPr/>
        </p:nvSpPr>
        <p:spPr>
          <a:xfrm flipV="1">
            <a:off x="2176463" y="5260975"/>
            <a:ext cx="232251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3" name="矩形: 圆角 4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1EE54513-B1DD-4FE5-B21C-0E50CAE610F9}"/>
              </a:ext>
            </a:extLst>
          </p:cNvPr>
          <p:cNvSpPr/>
          <p:nvPr/>
        </p:nvSpPr>
        <p:spPr>
          <a:xfrm>
            <a:off x="3081338" y="5657850"/>
            <a:ext cx="893762" cy="46038"/>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0" name="椭圆 39">
            <a:extLst>
              <a:ext uri="{FF2B5EF4-FFF2-40B4-BE49-F238E27FC236}">
                <a16:creationId xmlns:a16="http://schemas.microsoft.com/office/drawing/2014/main" id="{B716B0D9-5BBA-408B-BAA8-B7F23D8B00AF}"/>
              </a:ext>
            </a:extLst>
          </p:cNvPr>
          <p:cNvSpPr/>
          <p:nvPr/>
        </p:nvSpPr>
        <p:spPr>
          <a:xfrm>
            <a:off x="4760913" y="5180013"/>
            <a:ext cx="255587" cy="254000"/>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5" name="椭圆 44">
            <a:extLst>
              <a:ext uri="{FF2B5EF4-FFF2-40B4-BE49-F238E27FC236}">
                <a16:creationId xmlns:a16="http://schemas.microsoft.com/office/drawing/2014/main" id="{7AB953C1-F5E7-4A5A-B5CC-8B4DF43FDEF1}"/>
              </a:ext>
            </a:extLst>
          </p:cNvPr>
          <p:cNvSpPr/>
          <p:nvPr/>
        </p:nvSpPr>
        <p:spPr>
          <a:xfrm>
            <a:off x="9263063" y="5799138"/>
            <a:ext cx="234950" cy="234950"/>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6" name="椭圆 45">
            <a:extLst>
              <a:ext uri="{FF2B5EF4-FFF2-40B4-BE49-F238E27FC236}">
                <a16:creationId xmlns:a16="http://schemas.microsoft.com/office/drawing/2014/main" id="{B707729C-DFCF-41BC-B807-9C3FCE14A32E}"/>
              </a:ext>
            </a:extLst>
          </p:cNvPr>
          <p:cNvSpPr/>
          <p:nvPr/>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9" name="椭圆 48">
            <a:extLst>
              <a:ext uri="{FF2B5EF4-FFF2-40B4-BE49-F238E27FC236}">
                <a16:creationId xmlns:a16="http://schemas.microsoft.com/office/drawing/2014/main" id="{AD75F0EC-0811-4B3B-BC3B-17B8202B66B5}"/>
              </a:ext>
            </a:extLst>
          </p:cNvPr>
          <p:cNvSpPr/>
          <p:nvPr/>
        </p:nvSpPr>
        <p:spPr>
          <a:xfrm>
            <a:off x="1720850" y="4613275"/>
            <a:ext cx="200025" cy="201613"/>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1" name="椭圆 50">
            <a:extLst>
              <a:ext uri="{FF2B5EF4-FFF2-40B4-BE49-F238E27FC236}">
                <a16:creationId xmlns:a16="http://schemas.microsoft.com/office/drawing/2014/main" id="{53CDD27E-D0D8-4B74-90C1-7907002B8919}"/>
              </a:ext>
            </a:extLst>
          </p:cNvPr>
          <p:cNvSpPr/>
          <p:nvPr/>
        </p:nvSpPr>
        <p:spPr>
          <a:xfrm>
            <a:off x="2363788" y="6410325"/>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3" name="椭圆 52">
            <a:extLst>
              <a:ext uri="{FF2B5EF4-FFF2-40B4-BE49-F238E27FC236}">
                <a16:creationId xmlns:a16="http://schemas.microsoft.com/office/drawing/2014/main" id="{F1076827-4192-44D1-9DCD-039D4D04513F}"/>
              </a:ext>
            </a:extLst>
          </p:cNvPr>
          <p:cNvSpPr/>
          <p:nvPr/>
        </p:nvSpPr>
        <p:spPr>
          <a:xfrm>
            <a:off x="9263063" y="465138"/>
            <a:ext cx="155575" cy="15557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 name="矩形 26">
            <a:extLst>
              <a:ext uri="{FF2B5EF4-FFF2-40B4-BE49-F238E27FC236}">
                <a16:creationId xmlns:a16="http://schemas.microsoft.com/office/drawing/2014/main" id="{AEA4FEFD-655E-492C-A48E-6A4CCAAA42E8}"/>
              </a:ext>
            </a:extLst>
          </p:cNvPr>
          <p:cNvSpPr/>
          <p:nvPr/>
        </p:nvSpPr>
        <p:spPr>
          <a:xfrm>
            <a:off x="1401763" y="2641600"/>
            <a:ext cx="3052762" cy="1322388"/>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矩形 25">
            <a:extLst>
              <a:ext uri="{FF2B5EF4-FFF2-40B4-BE49-F238E27FC236}">
                <a16:creationId xmlns:a16="http://schemas.microsoft.com/office/drawing/2014/main" id="{EE1525B3-010C-4D34-B6BA-79F02FA219ED}"/>
              </a:ext>
            </a:extLst>
          </p:cNvPr>
          <p:cNvSpPr/>
          <p:nvPr/>
        </p:nvSpPr>
        <p:spPr>
          <a:xfrm>
            <a:off x="1023938" y="2459038"/>
            <a:ext cx="3167062" cy="1276350"/>
          </a:xfrm>
          <a:prstGeom prst="rect">
            <a:avLst/>
          </a:prstGeom>
          <a:solidFill>
            <a:srgbClr val="295A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文本框 28">
            <a:extLst>
              <a:ext uri="{FF2B5EF4-FFF2-40B4-BE49-F238E27FC236}">
                <a16:creationId xmlns:a16="http://schemas.microsoft.com/office/drawing/2014/main" id="{E3D49313-225C-49BC-A24D-00778F8ECCE8}"/>
              </a:ext>
            </a:extLst>
          </p:cNvPr>
          <p:cNvSpPr txBox="1">
            <a:spLocks noChangeArrowheads="1"/>
          </p:cNvSpPr>
          <p:nvPr/>
        </p:nvSpPr>
        <p:spPr bwMode="auto">
          <a:xfrm>
            <a:off x="6397625" y="3735388"/>
            <a:ext cx="4119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zh-CN" sz="3600" b="1">
                <a:solidFill>
                  <a:srgbClr val="295AA7"/>
                </a:solidFill>
                <a:latin typeface="Times New Roman" panose="02020603050405020304" pitchFamily="18" charset="0"/>
                <a:ea typeface="Microsoft YaHei" panose="020B0503020204020204" pitchFamily="34" charset="-122"/>
                <a:cs typeface="Times New Roman" panose="02020603050405020304" pitchFamily="18" charset="0"/>
              </a:rPr>
              <a:t>03</a:t>
            </a:r>
            <a:r>
              <a:rPr lang="en-US" altLang="zh-CN" sz="3600" b="1">
                <a:solidFill>
                  <a:srgbClr val="FEDD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600" b="1">
                <a:solidFill>
                  <a:srgbClr val="404040"/>
                </a:solidFill>
                <a:latin typeface="Times New Roman" panose="02020603050405020304" pitchFamily="18" charset="0"/>
                <a:ea typeface="Microsoft YaHei" panose="020B0503020204020204" pitchFamily="34" charset="-122"/>
                <a:cs typeface="Times New Roman" panose="02020603050405020304" pitchFamily="18" charset="0"/>
              </a:rPr>
              <a:t>  Luyện tập</a:t>
            </a:r>
            <a:endParaRPr lang="zh-CN" altLang="en-US" sz="3600" b="1">
              <a:solidFill>
                <a:srgbClr val="40404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0" name="文本框 29">
            <a:extLst>
              <a:ext uri="{FF2B5EF4-FFF2-40B4-BE49-F238E27FC236}">
                <a16:creationId xmlns:a16="http://schemas.microsoft.com/office/drawing/2014/main" id="{C5C6785C-0745-4D8F-A86C-005BD660E38A}"/>
              </a:ext>
            </a:extLst>
          </p:cNvPr>
          <p:cNvSpPr txBox="1">
            <a:spLocks noChangeArrowheads="1"/>
          </p:cNvSpPr>
          <p:nvPr/>
        </p:nvSpPr>
        <p:spPr bwMode="auto">
          <a:xfrm>
            <a:off x="6373813" y="2562225"/>
            <a:ext cx="5419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zh-CN" sz="3600" b="1">
                <a:solidFill>
                  <a:srgbClr val="295AA7"/>
                </a:solidFill>
                <a:latin typeface="Times New Roman" panose="02020603050405020304" pitchFamily="18" charset="0"/>
                <a:ea typeface="Microsoft YaHei" panose="020B0503020204020204" pitchFamily="34" charset="-122"/>
                <a:cs typeface="Times New Roman" panose="02020603050405020304" pitchFamily="18" charset="0"/>
              </a:rPr>
              <a:t>02</a:t>
            </a:r>
            <a:r>
              <a:rPr lang="en-US" altLang="zh-CN" sz="3600" b="1">
                <a:solidFill>
                  <a:srgbClr val="404040"/>
                </a:solidFill>
                <a:latin typeface="Times New Roman" panose="02020603050405020304" pitchFamily="18" charset="0"/>
                <a:ea typeface="Microsoft YaHei" panose="020B0503020204020204" pitchFamily="34" charset="-122"/>
                <a:cs typeface="Times New Roman" panose="02020603050405020304" pitchFamily="18" charset="0"/>
              </a:rPr>
              <a:t>   Hình thành kiến thức</a:t>
            </a:r>
            <a:endParaRPr lang="zh-CN" altLang="en-US" sz="3600" b="1">
              <a:solidFill>
                <a:srgbClr val="40404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1" name="文本框 30">
            <a:extLst>
              <a:ext uri="{FF2B5EF4-FFF2-40B4-BE49-F238E27FC236}">
                <a16:creationId xmlns:a16="http://schemas.microsoft.com/office/drawing/2014/main" id="{415E44A8-1DB7-46C0-865B-E8D90EC48263}"/>
              </a:ext>
            </a:extLst>
          </p:cNvPr>
          <p:cNvSpPr txBox="1">
            <a:spLocks noChangeArrowheads="1"/>
          </p:cNvSpPr>
          <p:nvPr/>
        </p:nvSpPr>
        <p:spPr bwMode="auto">
          <a:xfrm>
            <a:off x="6397625" y="4805363"/>
            <a:ext cx="4119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zh-CN" sz="3600" b="1">
                <a:solidFill>
                  <a:srgbClr val="295AA7"/>
                </a:solidFill>
                <a:latin typeface="Times New Roman" panose="02020603050405020304" pitchFamily="18" charset="0"/>
                <a:ea typeface="Microsoft YaHei" panose="020B0503020204020204" pitchFamily="34" charset="-122"/>
                <a:cs typeface="Times New Roman" panose="02020603050405020304" pitchFamily="18" charset="0"/>
              </a:rPr>
              <a:t>04  </a:t>
            </a:r>
            <a:r>
              <a:rPr lang="en-US" altLang="zh-CN" sz="3600" b="1">
                <a:solidFill>
                  <a:srgbClr val="404040"/>
                </a:solidFill>
                <a:latin typeface="Times New Roman" panose="02020603050405020304" pitchFamily="18" charset="0"/>
                <a:ea typeface="Microsoft YaHei" panose="020B0503020204020204" pitchFamily="34" charset="-122"/>
                <a:cs typeface="Times New Roman" panose="02020603050405020304" pitchFamily="18" charset="0"/>
              </a:rPr>
              <a:t> Vận dụng</a:t>
            </a:r>
            <a:endParaRPr lang="zh-CN" altLang="en-US" sz="3600" b="1">
              <a:solidFill>
                <a:srgbClr val="40404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2" name="矩形 31">
            <a:extLst>
              <a:ext uri="{FF2B5EF4-FFF2-40B4-BE49-F238E27FC236}">
                <a16:creationId xmlns:a16="http://schemas.microsoft.com/office/drawing/2014/main" id="{883B1DFF-06A9-4A83-86AB-728593BE9F40}"/>
              </a:ext>
            </a:extLst>
          </p:cNvPr>
          <p:cNvSpPr>
            <a:spLocks noChangeArrowheads="1"/>
          </p:cNvSpPr>
          <p:nvPr/>
        </p:nvSpPr>
        <p:spPr bwMode="auto">
          <a:xfrm>
            <a:off x="1260475" y="2473325"/>
            <a:ext cx="2714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zh-CN" sz="3600" b="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CẤU TRÚC </a:t>
            </a:r>
          </a:p>
          <a:p>
            <a:pPr algn="ctr"/>
            <a:r>
              <a:rPr lang="en-US" altLang="zh-CN" sz="3600" b="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BÀI HỌC</a:t>
            </a:r>
            <a:endParaRPr lang="zh-CN" altLang="en-US" sz="3600" b="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33" name="图片 32">
            <a:extLst>
              <a:ext uri="{FF2B5EF4-FFF2-40B4-BE49-F238E27FC236}">
                <a16:creationId xmlns:a16="http://schemas.microsoft.com/office/drawing/2014/main" id="{C9596F4B-522E-432A-8F14-E21B748AAB7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00688" y="2687638"/>
            <a:ext cx="623887"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33">
            <a:extLst>
              <a:ext uri="{FF2B5EF4-FFF2-40B4-BE49-F238E27FC236}">
                <a16:creationId xmlns:a16="http://schemas.microsoft.com/office/drawing/2014/main" id="{438EBB62-71DC-4304-B5E9-D9B64C7EEA0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00688" y="3786188"/>
            <a:ext cx="623887"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34">
            <a:extLst>
              <a:ext uri="{FF2B5EF4-FFF2-40B4-BE49-F238E27FC236}">
                <a16:creationId xmlns:a16="http://schemas.microsoft.com/office/drawing/2014/main" id="{1E1B7C58-CD03-4262-8D51-C2271B6CC13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14975" y="4783138"/>
            <a:ext cx="62388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文本框 29">
            <a:extLst>
              <a:ext uri="{FF2B5EF4-FFF2-40B4-BE49-F238E27FC236}">
                <a16:creationId xmlns:a16="http://schemas.microsoft.com/office/drawing/2014/main" id="{60723888-D36B-4797-9614-B22C2F06D565}"/>
              </a:ext>
            </a:extLst>
          </p:cNvPr>
          <p:cNvSpPr txBox="1">
            <a:spLocks noChangeArrowheads="1"/>
          </p:cNvSpPr>
          <p:nvPr/>
        </p:nvSpPr>
        <p:spPr bwMode="auto">
          <a:xfrm>
            <a:off x="6470650" y="1435100"/>
            <a:ext cx="5419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zh-CN" sz="3600" b="1" dirty="0">
                <a:solidFill>
                  <a:srgbClr val="295AA7"/>
                </a:solidFill>
                <a:latin typeface="Times New Roman" panose="02020603050405020304" pitchFamily="18" charset="0"/>
                <a:ea typeface="Microsoft YaHei" panose="020B0503020204020204" pitchFamily="34" charset="-122"/>
                <a:cs typeface="Times New Roman" panose="02020603050405020304" pitchFamily="18" charset="0"/>
              </a:rPr>
              <a:t>01</a:t>
            </a:r>
            <a:r>
              <a:rPr lang="en-US" altLang="zh-CN" sz="3600" b="1" dirty="0">
                <a:solidFill>
                  <a:srgbClr val="40404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600" b="1" dirty="0" err="1">
                <a:solidFill>
                  <a:srgbClr val="404040"/>
                </a:solidFill>
                <a:latin typeface="Times New Roman" panose="02020603050405020304" pitchFamily="18" charset="0"/>
                <a:ea typeface="Microsoft YaHei" panose="020B0503020204020204" pitchFamily="34" charset="-122"/>
                <a:cs typeface="Times New Roman" panose="02020603050405020304" pitchFamily="18" charset="0"/>
              </a:rPr>
              <a:t>Khởi</a:t>
            </a:r>
            <a:r>
              <a:rPr lang="en-US" altLang="zh-CN" sz="3600" b="1" dirty="0">
                <a:solidFill>
                  <a:srgbClr val="40404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600" b="1" dirty="0" err="1">
                <a:solidFill>
                  <a:srgbClr val="404040"/>
                </a:solidFill>
                <a:latin typeface="Times New Roman" panose="02020603050405020304" pitchFamily="18" charset="0"/>
                <a:ea typeface="Microsoft YaHei" panose="020B0503020204020204" pitchFamily="34" charset="-122"/>
                <a:cs typeface="Times New Roman" panose="02020603050405020304" pitchFamily="18" charset="0"/>
              </a:rPr>
              <a:t>động</a:t>
            </a:r>
            <a:endParaRPr lang="zh-CN" altLang="en-US" sz="3600" b="1" dirty="0">
              <a:solidFill>
                <a:srgbClr val="40404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2" presetClass="entr" presetSubtype="2"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1+#ppt_w/2"/>
                                          </p:val>
                                        </p:tav>
                                        <p:tav tm="100000">
                                          <p:val>
                                            <p:strVal val="#ppt_x"/>
                                          </p:val>
                                        </p:tav>
                                      </p:tavLst>
                                    </p:anim>
                                    <p:anim calcmode="lin" valueType="num">
                                      <p:cBhvr additive="base">
                                        <p:cTn id="18" dur="500" fill="hold"/>
                                        <p:tgtEl>
                                          <p:spTgt spid="36"/>
                                        </p:tgtEl>
                                        <p:attrNameLst>
                                          <p:attrName>ppt_y</p:attrName>
                                        </p:attrNameLst>
                                      </p:cBhvr>
                                      <p:tavLst>
                                        <p:tav tm="0">
                                          <p:val>
                                            <p:strVal val="#ppt_y"/>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par>
                                <p:cTn id="29" presetID="53" presetClass="entr" presetSubtype="16" fill="hold" nodeType="withEffect">
                                  <p:stCondLst>
                                    <p:cond delay="150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Effect transition="in" filter="fade">
                                      <p:cBhvr>
                                        <p:cTn id="33" dur="500"/>
                                        <p:tgtEl>
                                          <p:spTgt spid="33"/>
                                        </p:tgtEl>
                                      </p:cBhvr>
                                    </p:animEffect>
                                  </p:childTnLst>
                                </p:cTn>
                              </p:par>
                              <p:par>
                                <p:cTn id="34" presetID="2" presetClass="entr" presetSubtype="2" fill="hold" grpId="0" nodeType="withEffect">
                                  <p:stCondLst>
                                    <p:cond delay="200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1+#ppt_w/2"/>
                                          </p:val>
                                        </p:tav>
                                        <p:tav tm="100000">
                                          <p:val>
                                            <p:strVal val="#ppt_x"/>
                                          </p:val>
                                        </p:tav>
                                      </p:tavLst>
                                    </p:anim>
                                    <p:anim calcmode="lin" valueType="num">
                                      <p:cBhvr additive="base">
                                        <p:cTn id="37" dur="500" fill="hold"/>
                                        <p:tgtEl>
                                          <p:spTgt spid="30"/>
                                        </p:tgtEl>
                                        <p:attrNameLst>
                                          <p:attrName>ppt_y</p:attrName>
                                        </p:attrNameLst>
                                      </p:cBhvr>
                                      <p:tavLst>
                                        <p:tav tm="0">
                                          <p:val>
                                            <p:strVal val="#ppt_y"/>
                                          </p:val>
                                        </p:tav>
                                        <p:tav tm="100000">
                                          <p:val>
                                            <p:strVal val="#ppt_y"/>
                                          </p:val>
                                        </p:tav>
                                      </p:tavLst>
                                    </p:anim>
                                  </p:childTnLst>
                                </p:cTn>
                              </p:par>
                              <p:par>
                                <p:cTn id="38" presetID="53" presetClass="entr" presetSubtype="16" fill="hold" nodeType="withEffect">
                                  <p:stCondLst>
                                    <p:cond delay="2500"/>
                                  </p:stCondLst>
                                  <p:childTnLst>
                                    <p:set>
                                      <p:cBhvr>
                                        <p:cTn id="39" dur="1" fill="hold">
                                          <p:stCondLst>
                                            <p:cond delay="0"/>
                                          </p:stCondLst>
                                        </p:cTn>
                                        <p:tgtEl>
                                          <p:spTgt spid="34"/>
                                        </p:tgtEl>
                                        <p:attrNameLst>
                                          <p:attrName>style.visibility</p:attrName>
                                        </p:attrNameLst>
                                      </p:cBhvr>
                                      <p:to>
                                        <p:strVal val="visible"/>
                                      </p:to>
                                    </p:set>
                                    <p:anim calcmode="lin" valueType="num">
                                      <p:cBhvr>
                                        <p:cTn id="40" dur="500" fill="hold"/>
                                        <p:tgtEl>
                                          <p:spTgt spid="34"/>
                                        </p:tgtEl>
                                        <p:attrNameLst>
                                          <p:attrName>ppt_w</p:attrName>
                                        </p:attrNameLst>
                                      </p:cBhvr>
                                      <p:tavLst>
                                        <p:tav tm="0">
                                          <p:val>
                                            <p:fltVal val="0"/>
                                          </p:val>
                                        </p:tav>
                                        <p:tav tm="100000">
                                          <p:val>
                                            <p:strVal val="#ppt_w"/>
                                          </p:val>
                                        </p:tav>
                                      </p:tavLst>
                                    </p:anim>
                                    <p:anim calcmode="lin" valueType="num">
                                      <p:cBhvr>
                                        <p:cTn id="41" dur="500" fill="hold"/>
                                        <p:tgtEl>
                                          <p:spTgt spid="34"/>
                                        </p:tgtEl>
                                        <p:attrNameLst>
                                          <p:attrName>ppt_h</p:attrName>
                                        </p:attrNameLst>
                                      </p:cBhvr>
                                      <p:tavLst>
                                        <p:tav tm="0">
                                          <p:val>
                                            <p:fltVal val="0"/>
                                          </p:val>
                                        </p:tav>
                                        <p:tav tm="100000">
                                          <p:val>
                                            <p:strVal val="#ppt_h"/>
                                          </p:val>
                                        </p:tav>
                                      </p:tavLst>
                                    </p:anim>
                                    <p:animEffect transition="in" filter="fade">
                                      <p:cBhvr>
                                        <p:cTn id="42" dur="500"/>
                                        <p:tgtEl>
                                          <p:spTgt spid="34"/>
                                        </p:tgtEl>
                                      </p:cBhvr>
                                    </p:animEffect>
                                  </p:childTnLst>
                                </p:cTn>
                              </p:par>
                              <p:par>
                                <p:cTn id="43" presetID="2" presetClass="entr" presetSubtype="2" fill="hold" grpId="0" nodeType="withEffect">
                                  <p:stCondLst>
                                    <p:cond delay="300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1+#ppt_w/2"/>
                                          </p:val>
                                        </p:tav>
                                        <p:tav tm="100000">
                                          <p:val>
                                            <p:strVal val="#ppt_x"/>
                                          </p:val>
                                        </p:tav>
                                      </p:tavLst>
                                    </p:anim>
                                    <p:anim calcmode="lin" valueType="num">
                                      <p:cBhvr additive="base">
                                        <p:cTn id="46" dur="500" fill="hold"/>
                                        <p:tgtEl>
                                          <p:spTgt spid="29"/>
                                        </p:tgtEl>
                                        <p:attrNameLst>
                                          <p:attrName>ppt_y</p:attrName>
                                        </p:attrNameLst>
                                      </p:cBhvr>
                                      <p:tavLst>
                                        <p:tav tm="0">
                                          <p:val>
                                            <p:strVal val="#ppt_y"/>
                                          </p:val>
                                        </p:tav>
                                        <p:tav tm="100000">
                                          <p:val>
                                            <p:strVal val="#ppt_y"/>
                                          </p:val>
                                        </p:tav>
                                      </p:tavLst>
                                    </p:anim>
                                  </p:childTnLst>
                                </p:cTn>
                              </p:par>
                              <p:par>
                                <p:cTn id="47" presetID="53" presetClass="entr" presetSubtype="16" fill="hold" nodeType="withEffect">
                                  <p:stCondLst>
                                    <p:cond delay="350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par>
                                <p:cTn id="52" presetID="2" presetClass="entr" presetSubtype="2" fill="hold" grpId="0" nodeType="withEffect">
                                  <p:stCondLst>
                                    <p:cond delay="4000"/>
                                  </p:stCondLst>
                                  <p:childTnLst>
                                    <p:set>
                                      <p:cBhvr>
                                        <p:cTn id="53" dur="1" fill="hold">
                                          <p:stCondLst>
                                            <p:cond delay="0"/>
                                          </p:stCondLst>
                                        </p:cTn>
                                        <p:tgtEl>
                                          <p:spTgt spid="31"/>
                                        </p:tgtEl>
                                        <p:attrNameLst>
                                          <p:attrName>style.visibility</p:attrName>
                                        </p:attrNameLst>
                                      </p:cBhvr>
                                      <p:to>
                                        <p:strVal val="visible"/>
                                      </p:to>
                                    </p:set>
                                    <p:anim calcmode="lin" valueType="num">
                                      <p:cBhvr additive="base">
                                        <p:cTn id="54" dur="500" fill="hold"/>
                                        <p:tgtEl>
                                          <p:spTgt spid="31"/>
                                        </p:tgtEl>
                                        <p:attrNameLst>
                                          <p:attrName>ppt_x</p:attrName>
                                        </p:attrNameLst>
                                      </p:cBhvr>
                                      <p:tavLst>
                                        <p:tav tm="0">
                                          <p:val>
                                            <p:strVal val="1+#ppt_w/2"/>
                                          </p:val>
                                        </p:tav>
                                        <p:tav tm="100000">
                                          <p:val>
                                            <p:strVal val="#ppt_x"/>
                                          </p:val>
                                        </p:tav>
                                      </p:tavLst>
                                    </p:anim>
                                    <p:anim calcmode="lin" valueType="num">
                                      <p:cBhvr additive="base">
                                        <p:cTn id="55"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29" grpId="0"/>
      <p:bldP spid="30" grpId="0"/>
      <p:bldP spid="31" grpId="0"/>
      <p:bldP spid="32"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B1C532C-30AA-444B-AC06-AD0266100791}"/>
              </a:ext>
            </a:extLst>
          </p:cNvPr>
          <p:cNvSpPr/>
          <p:nvPr/>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7" name="矩形 3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52FE471-8C60-4F64-A6BD-6A9FC01A44EE}"/>
              </a:ext>
            </a:extLst>
          </p:cNvPr>
          <p:cNvSpPr/>
          <p:nvPr/>
        </p:nvSpPr>
        <p:spPr>
          <a:xfrm>
            <a:off x="4008438" y="3189288"/>
            <a:ext cx="4733925" cy="1276350"/>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8" name="矩形 3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3E85A25-ED79-42D8-A970-F688C8352595}"/>
              </a:ext>
            </a:extLst>
          </p:cNvPr>
          <p:cNvSpPr/>
          <p:nvPr/>
        </p:nvSpPr>
        <p:spPr>
          <a:xfrm>
            <a:off x="3638550" y="2917825"/>
            <a:ext cx="4906963" cy="1276350"/>
          </a:xfrm>
          <a:prstGeom prst="rect">
            <a:avLst/>
          </a:prstGeom>
          <a:solidFill>
            <a:srgbClr val="295A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14693" name="图片 4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9E79DE5C-1385-49FB-9618-1A74B189D8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61513" y="2774950"/>
            <a:ext cx="1146175"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文本框 4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A2D0A0D-357F-476F-913D-A50CF72ABAD2}"/>
              </a:ext>
            </a:extLst>
          </p:cNvPr>
          <p:cNvSpPr txBox="1">
            <a:spLocks noChangeArrowheads="1"/>
          </p:cNvSpPr>
          <p:nvPr/>
        </p:nvSpPr>
        <p:spPr bwMode="auto">
          <a:xfrm>
            <a:off x="3617913" y="3011488"/>
            <a:ext cx="5364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zh-CN" sz="6000" b="1" dirty="0">
                <a:solidFill>
                  <a:schemeClr val="bg1"/>
                </a:solidFill>
                <a:latin typeface="Microsoft YaHei" panose="020B0503020204020204" pitchFamily="34" charset="-122"/>
                <a:ea typeface="Microsoft YaHei" panose="020B0503020204020204" pitchFamily="34" charset="-122"/>
              </a:rPr>
              <a:t> </a:t>
            </a:r>
            <a:r>
              <a:rPr lang="en-US" altLang="zh-CN" sz="60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KHỞI ĐỘNG</a:t>
            </a:r>
            <a:endParaRPr lang="zh-CN" altLang="en-US" sz="60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0" name="矩形 49"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B062C6F-3536-4615-8F09-2485694C9558}"/>
              </a:ext>
            </a:extLst>
          </p:cNvPr>
          <p:cNvSpPr>
            <a:spLocks noChangeArrowheads="1"/>
          </p:cNvSpPr>
          <p:nvPr/>
        </p:nvSpPr>
        <p:spPr bwMode="auto">
          <a:xfrm>
            <a:off x="5640388" y="1524000"/>
            <a:ext cx="15144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zh-CN" sz="8000">
                <a:solidFill>
                  <a:srgbClr val="295AA7"/>
                </a:solidFill>
                <a:latin typeface="Times New Roman" panose="02020603050405020304" pitchFamily="18" charset="0"/>
                <a:ea typeface="Microsoft YaHei" panose="020B0503020204020204" pitchFamily="34" charset="-122"/>
                <a:cs typeface="Times New Roman" panose="02020603050405020304" pitchFamily="18" charset="0"/>
              </a:rPr>
              <a:t>01</a:t>
            </a:r>
            <a:r>
              <a:rPr lang="en-US" altLang="zh-CN" sz="8000">
                <a:solidFill>
                  <a:srgbClr val="295AA7"/>
                </a:solidFill>
                <a:latin typeface="Microsoft YaHei" panose="020B0503020204020204" pitchFamily="34" charset="-122"/>
                <a:ea typeface="Microsoft YaHei" panose="020B0503020204020204" pitchFamily="34" charset="-122"/>
                <a:cs typeface="Times New Roman" panose="02020603050405020304" pitchFamily="18" charset="0"/>
              </a:rPr>
              <a:t> </a:t>
            </a:r>
            <a:endParaRPr lang="zh-CN" altLang="en-US" sz="8000">
              <a:solidFill>
                <a:srgbClr val="295AA7"/>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100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Effect transition="in" filter="fade">
                                      <p:cBhvr>
                                        <p:cTn id="14" dur="500"/>
                                        <p:tgtEl>
                                          <p:spTgt spid="38"/>
                                        </p:tgtEl>
                                      </p:cBhvr>
                                    </p:animEffect>
                                  </p:childTnLst>
                                </p:cTn>
                              </p:par>
                              <p:par>
                                <p:cTn id="15" presetID="53" presetClass="entr" presetSubtype="16" fill="hold" grpId="0" nodeType="withEffect">
                                  <p:stCondLst>
                                    <p:cond delay="100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22" presetClass="entr" presetSubtype="8" fill="hold" grpId="0" nodeType="withEffect">
                                  <p:stCondLst>
                                    <p:cond delay="1500"/>
                                  </p:stCondLst>
                                  <p:childTnLst>
                                    <p:set>
                                      <p:cBhvr>
                                        <p:cTn id="21" dur="1" fill="hold">
                                          <p:stCondLst>
                                            <p:cond delay="0"/>
                                          </p:stCondLst>
                                        </p:cTn>
                                        <p:tgtEl>
                                          <p:spTgt spid="48"/>
                                        </p:tgtEl>
                                        <p:attrNameLst>
                                          <p:attrName>style.visibility</p:attrName>
                                        </p:attrNameLst>
                                      </p:cBhvr>
                                      <p:to>
                                        <p:strVal val="visible"/>
                                      </p:to>
                                    </p:set>
                                    <p:animEffect transition="in" filter="wipe(left)">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8"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065000D7-AC22-FF8B-8897-18399F1DE834}"/>
              </a:ext>
            </a:extLst>
          </p:cNvPr>
          <p:cNvSpPr txBox="1"/>
          <p:nvPr/>
        </p:nvSpPr>
        <p:spPr>
          <a:xfrm>
            <a:off x="433204" y="0"/>
            <a:ext cx="11758796" cy="1107996"/>
          </a:xfrm>
          <a:prstGeom prst="rect">
            <a:avLst/>
          </a:prstGeom>
          <a:noFill/>
        </p:spPr>
        <p:txBody>
          <a:bodyPr wrap="none">
            <a:spAutoFit/>
          </a:bodyPr>
          <a:lstStyle/>
          <a:p>
            <a:r>
              <a:rPr lang="en-US" sz="66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6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6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6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Times New Roman" panose="02020603050405020304" pitchFamily="18" charset="0"/>
                <a:cs typeface="Times New Roman" panose="02020603050405020304" pitchFamily="18" charset="0"/>
              </a:rPr>
              <a:t>thẻ</a:t>
            </a:r>
            <a:r>
              <a:rPr lang="en-US"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6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6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6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Times New Roman" panose="02020603050405020304" pitchFamily="18" charset="0"/>
                <a:cs typeface="Times New Roman" panose="02020603050405020304" pitchFamily="18" charset="0"/>
              </a:rPr>
              <a:t>hộp</a:t>
            </a:r>
            <a:r>
              <a:rPr lang="en-US"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p:txBody>
      </p:sp>
      <p:sp>
        <p:nvSpPr>
          <p:cNvPr id="14" name="TextBox 1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23546802-C9C0-F060-1FF0-C08BC099E71E}"/>
              </a:ext>
            </a:extLst>
          </p:cNvPr>
          <p:cNvSpPr txBox="1"/>
          <p:nvPr/>
        </p:nvSpPr>
        <p:spPr>
          <a:xfrm>
            <a:off x="191345" y="1556792"/>
            <a:ext cx="11758796" cy="2593018"/>
          </a:xfrm>
          <a:prstGeom prst="rect">
            <a:avLst/>
          </a:prstGeom>
          <a:noFill/>
        </p:spPr>
        <p:txBody>
          <a:bodyPr wrap="square">
            <a:spAutoFit/>
          </a:bodyPr>
          <a:lstStyle/>
          <a:p>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Chọn</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đội</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chơi</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mỗi</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đội</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6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bạn</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Cách</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chơi</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viên</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cả</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hai</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đội</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tiến</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hành</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rút</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thẻ</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từ</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hộp</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6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lần</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Đội</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1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lần</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rút</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thẻ</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lẻ</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nhiều</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sẽ</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chiến</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thắng</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Đội</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lần</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rút</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thẻ</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chẵn</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nhiều</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sẽ</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chiến</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thắng</a:t>
            </a:r>
            <a:r>
              <a:rPr lang="en-US"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0290" name="Picture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4E15324-1AA8-582E-B263-341373E346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51" b="9051"/>
          <a:stretch/>
        </p:blipFill>
        <p:spPr bwMode="auto">
          <a:xfrm>
            <a:off x="9294882" y="4559295"/>
            <a:ext cx="2637692" cy="2160240"/>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C2B396D7-E7D4-D525-7DDB-CB9B8B466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885" y="4725144"/>
            <a:ext cx="2405252" cy="19943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A0DE9609-A6AF-49D6-8220-8F95D55CA5A5}"/>
              </a:ext>
            </a:extLst>
          </p:cNvPr>
          <p:cNvSpPr/>
          <p:nvPr/>
        </p:nvSpPr>
        <p:spPr>
          <a:xfrm>
            <a:off x="320675" y="1909763"/>
            <a:ext cx="160338" cy="16033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7" name="矩形 3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26792846-75C1-4B23-89F4-553561DDB345}"/>
              </a:ext>
            </a:extLst>
          </p:cNvPr>
          <p:cNvSpPr/>
          <p:nvPr/>
        </p:nvSpPr>
        <p:spPr>
          <a:xfrm>
            <a:off x="2562225" y="3189288"/>
            <a:ext cx="6797675" cy="1276350"/>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8" name="矩形 3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D51BA028-D0D0-443C-BB4C-900DBB069C84}"/>
              </a:ext>
            </a:extLst>
          </p:cNvPr>
          <p:cNvSpPr/>
          <p:nvPr/>
        </p:nvSpPr>
        <p:spPr>
          <a:xfrm>
            <a:off x="2208213" y="2997200"/>
            <a:ext cx="6864350" cy="1276350"/>
          </a:xfrm>
          <a:prstGeom prst="rect">
            <a:avLst/>
          </a:prstGeom>
          <a:solidFill>
            <a:srgbClr val="295A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20837" name="图片 4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C8A554D2-759A-444B-A7F3-9524846DEE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61513" y="2774950"/>
            <a:ext cx="1146175"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文本框 4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F5C9FD17-42C3-4C0F-A8A9-A4DAD7520C1F}"/>
              </a:ext>
            </a:extLst>
          </p:cNvPr>
          <p:cNvSpPr txBox="1">
            <a:spLocks noChangeArrowheads="1"/>
          </p:cNvSpPr>
          <p:nvPr/>
        </p:nvSpPr>
        <p:spPr bwMode="auto">
          <a:xfrm>
            <a:off x="2138363" y="3181350"/>
            <a:ext cx="72215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zh-CN" sz="3600" b="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4000" b="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HÌNH THÀNH KIẾN THỨC</a:t>
            </a:r>
            <a:endParaRPr lang="zh-CN" altLang="en-US" sz="4000" b="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0" name="矩形 49"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DE730165-7798-4AB7-A572-7A24812C21BE}"/>
              </a:ext>
            </a:extLst>
          </p:cNvPr>
          <p:cNvSpPr>
            <a:spLocks noChangeArrowheads="1"/>
          </p:cNvSpPr>
          <p:nvPr/>
        </p:nvSpPr>
        <p:spPr bwMode="auto">
          <a:xfrm>
            <a:off x="5640388" y="1524000"/>
            <a:ext cx="12112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zh-CN" sz="8000">
                <a:solidFill>
                  <a:srgbClr val="295AA7"/>
                </a:solidFill>
                <a:latin typeface="Times New Roman" panose="02020603050405020304" pitchFamily="18" charset="0"/>
                <a:ea typeface="Microsoft YaHei" panose="020B0503020204020204" pitchFamily="34" charset="-122"/>
                <a:cs typeface="Times New Roman" panose="02020603050405020304" pitchFamily="18" charset="0"/>
              </a:rPr>
              <a:t>02</a:t>
            </a:r>
            <a:endParaRPr lang="zh-CN" altLang="en-US" sz="8000">
              <a:solidFill>
                <a:srgbClr val="295AA7"/>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100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Effect transition="in" filter="fade">
                                      <p:cBhvr>
                                        <p:cTn id="14" dur="500"/>
                                        <p:tgtEl>
                                          <p:spTgt spid="38"/>
                                        </p:tgtEl>
                                      </p:cBhvr>
                                    </p:animEffect>
                                  </p:childTnLst>
                                </p:cTn>
                              </p:par>
                              <p:par>
                                <p:cTn id="15" presetID="53" presetClass="entr" presetSubtype="16" fill="hold" grpId="0" nodeType="withEffect">
                                  <p:stCondLst>
                                    <p:cond delay="100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22" presetClass="entr" presetSubtype="8" fill="hold" grpId="0" nodeType="withEffect">
                                  <p:stCondLst>
                                    <p:cond delay="1500"/>
                                  </p:stCondLst>
                                  <p:childTnLst>
                                    <p:set>
                                      <p:cBhvr>
                                        <p:cTn id="21" dur="1" fill="hold">
                                          <p:stCondLst>
                                            <p:cond delay="0"/>
                                          </p:stCondLst>
                                        </p:cTn>
                                        <p:tgtEl>
                                          <p:spTgt spid="48"/>
                                        </p:tgtEl>
                                        <p:attrNameLst>
                                          <p:attrName>style.visibility</p:attrName>
                                        </p:attrNameLst>
                                      </p:cBhvr>
                                      <p:to>
                                        <p:strVal val="visible"/>
                                      </p:to>
                                    </p:set>
                                    <p:animEffect transition="in" filter="wipe(left)">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8" grpId="0"/>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 name="Hình ảnh 56" descr="OPL20U25GSXzBJYl68kk8uQGfFKzs7yb1M4KJWUiLk6ZEvGF+qCIPSnY57AbBFCvTW$15.2022.CD.126$126+K4lPs7H94VUqPe2XwIsfPRnrXQE//QTEXxb8/8N4CNc6FpgZahzpTjFhMzSA7T/nHJa11DE8Ng2TP3iAmRczFlmslSuUNOgUeb6yRvs0=">
            <a:hlinkClick r:id="rId5" action="ppaction://hlinkfile"/>
            <a:extLst>
              <a:ext uri="{FF2B5EF4-FFF2-40B4-BE49-F238E27FC236}">
                <a16:creationId xmlns:a16="http://schemas.microsoft.com/office/drawing/2014/main" id="{8B904D1E-4B40-F088-4FCB-2757B46CAB12}"/>
              </a:ext>
            </a:extLst>
          </p:cNvPr>
          <p:cNvPicPr>
            <a:picLocks noChangeAspect="1"/>
          </p:cNvPicPr>
          <p:nvPr/>
        </p:nvPicPr>
        <p:blipFill>
          <a:blip r:embed="rId6"/>
          <a:stretch>
            <a:fillRect/>
          </a:stretch>
        </p:blipFill>
        <p:spPr>
          <a:xfrm>
            <a:off x="263352" y="188640"/>
            <a:ext cx="1268078" cy="661474"/>
          </a:xfrm>
          <a:prstGeom prst="rect">
            <a:avLst/>
          </a:prstGeom>
        </p:spPr>
      </p:pic>
      <p:sp>
        <p:nvSpPr>
          <p:cNvPr id="34" name="Hình chữ nhật 5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0BE26F19-2FA9-A498-412E-E6A319733CBC}"/>
              </a:ext>
            </a:extLst>
          </p:cNvPr>
          <p:cNvSpPr/>
          <p:nvPr/>
        </p:nvSpPr>
        <p:spPr>
          <a:xfrm>
            <a:off x="983433" y="116632"/>
            <a:ext cx="360040" cy="707886"/>
          </a:xfrm>
          <a:prstGeom prst="rect">
            <a:avLst/>
          </a:prstGeom>
          <a:noFill/>
        </p:spPr>
        <p:txBody>
          <a:bodyPr wrap="square" lIns="91440" tIns="45720" rIns="91440" bIns="45720">
            <a:spAutoFit/>
          </a:bodyPr>
          <a:lstStyle/>
          <a:p>
            <a:pPr algn="ctr"/>
            <a:r>
              <a:rPr lang="en-US"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2</a:t>
            </a:r>
            <a:endParaRPr lang="vi-VN"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p:txBody>
      </p:sp>
      <p:sp>
        <p:nvSpPr>
          <p:cNvPr id="36" name="TextBox 3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AC511C34-2E1A-CE5D-830C-EB663E71F45D}"/>
              </a:ext>
            </a:extLst>
          </p:cNvPr>
          <p:cNvSpPr txBox="1"/>
          <p:nvPr/>
        </p:nvSpPr>
        <p:spPr>
          <a:xfrm>
            <a:off x="1531430" y="177124"/>
            <a:ext cx="10397218" cy="1384995"/>
          </a:xfrm>
          <a:prstGeom prst="rect">
            <a:avLst/>
          </a:prstGeom>
          <a:noFill/>
        </p:spPr>
        <p:txBody>
          <a:bodyPr wrap="square">
            <a:spAutoFit/>
          </a:bodyPr>
          <a:lstStyle/>
          <a:p>
            <a:pPr algn="just">
              <a:spcBef>
                <a:spcPts val="300"/>
              </a:spcBef>
              <a:spcAft>
                <a:spcPts val="300"/>
              </a:spcAft>
            </a:pP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hộp</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12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thẻ</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thẻ</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 2; 3; …; 12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thẻ</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Rút</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ngẫu</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thẻ</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hộp</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50" name="TextBox 49"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C3F21A63-B8F5-F5DC-24E5-2462664A4845}"/>
              </a:ext>
            </a:extLst>
          </p:cNvPr>
          <p:cNvSpPr txBox="1"/>
          <p:nvPr/>
        </p:nvSpPr>
        <p:spPr>
          <a:xfrm>
            <a:off x="436839" y="1748347"/>
            <a:ext cx="11305256" cy="954107"/>
          </a:xfrm>
          <a:prstGeom prst="rect">
            <a:avLst/>
          </a:prstGeom>
          <a:noFill/>
        </p:spPr>
        <p:txBody>
          <a:bodyPr wrap="square">
            <a:spAutoFit/>
          </a:bodyPr>
          <a:lstStyle/>
          <a:p>
            <a:pPr algn="just">
              <a:spcBef>
                <a:spcPts val="300"/>
              </a:spcBef>
              <a:spcAft>
                <a:spcPts val="300"/>
              </a:spcAft>
            </a:pP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thẻ</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ra.</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6" name="TextBox 5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64D2814-6018-F68C-A16A-04BABAE9C64C}"/>
              </a:ext>
            </a:extLst>
          </p:cNvPr>
          <p:cNvSpPr txBox="1"/>
          <p:nvPr/>
        </p:nvSpPr>
        <p:spPr>
          <a:xfrm>
            <a:off x="443372" y="2888682"/>
            <a:ext cx="11305256" cy="954107"/>
          </a:xfrm>
          <a:prstGeom prst="rect">
            <a:avLst/>
          </a:prstGeom>
          <a:noFill/>
        </p:spPr>
        <p:txBody>
          <a:bodyPr wrap="square">
            <a:spAutoFit/>
          </a:bodyPr>
          <a:lstStyle>
            <a:defPPr>
              <a:defRPr lang="en-US"/>
            </a:defPPr>
            <a:lvl1pPr algn="just">
              <a:spcBef>
                <a:spcPts val="300"/>
              </a:spcBef>
              <a:spcAft>
                <a:spcPts val="300"/>
              </a:spcAft>
              <a:defRPr sz="3200" b="1">
                <a:solidFill>
                  <a:srgbClr val="002060"/>
                </a:solidFill>
                <a:effectLst/>
                <a:latin typeface="UTM Swiss Condensed" panose="02000500000000000000" pitchFamily="2" charset="0"/>
                <a:ea typeface="Times New Roman" panose="02020603050405020304" pitchFamily="18" charset="0"/>
              </a:defRPr>
            </a:lvl1p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a:t>
            </a:r>
          </a:p>
        </p:txBody>
      </p:sp>
      <p:sp>
        <p:nvSpPr>
          <p:cNvPr id="58" name="TextBox 5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2CFDE64C-8737-24F0-43DB-64C4FADE8B14}"/>
              </a:ext>
            </a:extLst>
          </p:cNvPr>
          <p:cNvSpPr txBox="1"/>
          <p:nvPr/>
        </p:nvSpPr>
        <p:spPr>
          <a:xfrm>
            <a:off x="443372" y="4001379"/>
            <a:ext cx="11305256" cy="954107"/>
          </a:xfrm>
          <a:prstGeom prst="rect">
            <a:avLst/>
          </a:prstGeom>
          <a:noFill/>
        </p:spPr>
        <p:txBody>
          <a:bodyPr wrap="square">
            <a:spAutoFit/>
          </a:bodyPr>
          <a:lstStyle>
            <a:defPPr>
              <a:defRPr lang="en-US"/>
            </a:defPPr>
            <a:lvl1pPr algn="just">
              <a:spcBef>
                <a:spcPts val="300"/>
              </a:spcBef>
              <a:spcAft>
                <a:spcPts val="300"/>
              </a:spcAft>
              <a:defRPr sz="3200" b="1">
                <a:solidFill>
                  <a:srgbClr val="002060"/>
                </a:solidFill>
                <a:effectLst/>
                <a:latin typeface="UTM Swiss Condensed" panose="02000500000000000000" pitchFamily="2" charset="0"/>
                <a:ea typeface="Times New Roman" panose="02020603050405020304" pitchFamily="18" charset="0"/>
              </a:defRPr>
            </a:lvl1pP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B.</a:t>
            </a:r>
          </a:p>
        </p:txBody>
      </p:sp>
      <p:pic>
        <p:nvPicPr>
          <p:cNvPr id="59" name="Hình ảnh 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6A87421-95AD-B216-F050-786A48B1F7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1698" y="4742468"/>
            <a:ext cx="2437598" cy="2021212"/>
          </a:xfrm>
          <a:prstGeom prst="rect">
            <a:avLst/>
          </a:prstGeom>
        </p:spPr>
      </p:pic>
      <p:sp>
        <p:nvSpPr>
          <p:cNvPr id="12" name="Oval 1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A89B5B1-A496-00B5-97A6-916943410929}"/>
              </a:ext>
            </a:extLst>
          </p:cNvPr>
          <p:cNvSpPr/>
          <p:nvPr/>
        </p:nvSpPr>
        <p:spPr>
          <a:xfrm>
            <a:off x="695400" y="4704383"/>
            <a:ext cx="6419112" cy="2133600"/>
          </a:xfrm>
          <a:prstGeom prst="ellipse">
            <a:avLst/>
          </a:prstGeom>
          <a:solidFill>
            <a:schemeClr val="accent3">
              <a:lumMod val="20000"/>
              <a:lumOff val="80000"/>
            </a:schemeClr>
          </a:solidFill>
          <a:ln w="38100">
            <a:solidFill>
              <a:srgbClr val="FF0000"/>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3" name="TextBox 1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B7526C9-63C8-4A4E-4BB2-B85DE59818DE}"/>
              </a:ext>
            </a:extLst>
          </p:cNvPr>
          <p:cNvSpPr txBox="1"/>
          <p:nvPr/>
        </p:nvSpPr>
        <p:spPr>
          <a:xfrm>
            <a:off x="1047620" y="5150564"/>
            <a:ext cx="5791200" cy="1241237"/>
          </a:xfrm>
          <a:prstGeom prst="rect">
            <a:avLst/>
          </a:prstGeom>
          <a:noFill/>
        </p:spPr>
        <p:txBody>
          <a:bodyPr wrap="square" rtlCol="0">
            <a:spAutoFit/>
          </a:bodyPr>
          <a:lstStyle/>
          <a:p>
            <a:pPr algn="ctr"/>
            <a:r>
              <a:rPr lang="en-US" sz="3733" b="1" dirty="0" err="1">
                <a:solidFill>
                  <a:srgbClr val="FF0000"/>
                </a:solidFill>
                <a:latin typeface="Times New Roman" pitchFamily="18" charset="0"/>
                <a:cs typeface="Times New Roman" pitchFamily="18" charset="0"/>
              </a:rPr>
              <a:t>Hoạt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động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theo</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nhóm</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lớn</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trong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thời</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gian</a:t>
            </a:r>
            <a:r>
              <a:rPr lang="en-US" sz="3733" b="1" dirty="0">
                <a:solidFill>
                  <a:srgbClr val="FF0000"/>
                </a:solidFill>
                <a:latin typeface="Times New Roman" pitchFamily="18" charset="0"/>
                <a:cs typeface="Times New Roman" pitchFamily="18" charset="0"/>
              </a:rPr>
              <a:t> 5 </a:t>
            </a:r>
            <a:r>
              <a:rPr lang="en-US" sz="3733" b="1" dirty="0" err="1">
                <a:solidFill>
                  <a:srgbClr val="FF0000"/>
                </a:solidFill>
                <a:latin typeface="Times New Roman" pitchFamily="18" charset="0"/>
                <a:cs typeface="Times New Roman" pitchFamily="18" charset="0"/>
              </a:rPr>
              <a:t>phút</a:t>
            </a:r>
            <a:endParaRPr lang="vi-VN" sz="3733" b="1" dirty="0">
              <a:solidFill>
                <a:srgbClr val="FF0000"/>
              </a:solidFill>
              <a:latin typeface="Times New Roman" pitchFamily="18" charset="0"/>
              <a:cs typeface="Times New Roman" pitchFamily="18" charset="0"/>
            </a:endParaRPr>
          </a:p>
        </p:txBody>
      </p:sp>
      <p:pic>
        <p:nvPicPr>
          <p:cNvPr id="3" name="Đồng hồ đếm ngược 5 phút  5 Minutes" descr="OPL20U25GSXzBJYl68kk8uQGfFKzs7yb1M4KJWUiLk6ZEvGF+qCIPSnY57AbBFCvTW$15.2022.CD.126$126+K4lPs7H94VUqPe2XwIsfPRnrXQE//QTEXxb8/8N4CNc6FpgZahzpTjFhMzSA7T/nHJa11DE8Ng2TP3iAmRczFlmslSuUNOgUeb6yRvs0=">
            <a:hlinkClick r:id="" action="ppaction://media"/>
            <a:extLst>
              <a:ext uri="{FF2B5EF4-FFF2-40B4-BE49-F238E27FC236}">
                <a16:creationId xmlns:a16="http://schemas.microsoft.com/office/drawing/2014/main" id="{D0539B73-E6B7-968E-6E9A-94E23129CC4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191040" y="5114076"/>
            <a:ext cx="2176353" cy="12232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arn(inVertical)">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barn(inVertical)">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barn(inVertical)">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3112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3"/>
                </p:tgtEl>
              </p:cMediaNode>
            </p:video>
          </p:childTnLst>
        </p:cTn>
      </p:par>
    </p:tnLst>
    <p:bldLst>
      <p:bldP spid="36" grpId="0"/>
      <p:bldP spid="50" grpId="0"/>
      <p:bldP spid="56" grpId="0"/>
      <p:bldP spid="58" grpId="0"/>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Hình ảnh 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EC651FB-2A72-AEA8-A6CB-C3D1E47AE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280" y="4021345"/>
            <a:ext cx="3421030" cy="2836655"/>
          </a:xfrm>
          <a:prstGeom prst="rect">
            <a:avLst/>
          </a:prstGeom>
        </p:spPr>
      </p:pic>
      <mc:AlternateContent xmlns:mc="http://schemas.openxmlformats.org/markup-compatibility/2006">
        <mc:Choice xmlns:a14="http://schemas.microsoft.com/office/drawing/2010/main" Requires="a14">
          <p:sp>
            <p:nvSpPr>
              <p:cNvPr id="5" name="TextBox 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20F30DE-D4DC-F577-0B9E-D6FB89589A30}"/>
                  </a:ext>
                </a:extLst>
              </p:cNvPr>
              <p:cNvSpPr txBox="1"/>
              <p:nvPr/>
            </p:nvSpPr>
            <p:spPr>
              <a:xfrm>
                <a:off x="911424" y="1144451"/>
                <a:ext cx="9937104" cy="1077218"/>
              </a:xfrm>
              <a:prstGeom prst="rect">
                <a:avLst/>
              </a:prstGeom>
              <a:noFill/>
            </p:spPr>
            <p:txBody>
              <a:bodyPr wrap="square">
                <a:spAutoFit/>
              </a:bodyPr>
              <a:lstStyle/>
              <a:p>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a)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Tập</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hợp</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kết</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quả</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thể</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xảy</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ra</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đối</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xuất</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trên</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thẻ</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rút</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ra</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3200" b="1" i="1">
                        <a:solidFill>
                          <a:srgbClr val="0000FF"/>
                        </a:solidFill>
                        <a:effectLst/>
                        <a:latin typeface="Cambria Math" panose="02040503050406030204" pitchFamily="18" charset="0"/>
                        <a:ea typeface="Arial" panose="020B0604020202020204" pitchFamily="34" charset="0"/>
                      </a:rPr>
                      <m:t>𝑩</m:t>
                    </m:r>
                    <m:r>
                      <a:rPr lang="en-US" sz="3200" b="1" i="1">
                        <a:solidFill>
                          <a:srgbClr val="0000FF"/>
                        </a:solidFill>
                        <a:effectLst/>
                        <a:latin typeface="Cambria Math" panose="02040503050406030204" pitchFamily="18" charset="0"/>
                        <a:ea typeface="Arial" panose="020B0604020202020204" pitchFamily="34" charset="0"/>
                      </a:rPr>
                      <m:t>=</m:t>
                    </m:r>
                    <m:r>
                      <m:rPr>
                        <m:lit/>
                      </m:rPr>
                      <a:rPr lang="en-US" sz="3200" b="1" i="1">
                        <a:solidFill>
                          <a:srgbClr val="0000FF"/>
                        </a:solidFill>
                        <a:effectLst/>
                        <a:latin typeface="Cambria Math" panose="02040503050406030204" pitchFamily="18" charset="0"/>
                        <a:ea typeface="Arial" panose="020B0604020202020204" pitchFamily="34" charset="0"/>
                      </a:rPr>
                      <m:t>{</m:t>
                    </m:r>
                    <m:r>
                      <a:rPr lang="en-US" sz="3200" b="1" i="1">
                        <a:solidFill>
                          <a:srgbClr val="0000FF"/>
                        </a:solidFill>
                        <a:effectLst/>
                        <a:latin typeface="Cambria Math" panose="02040503050406030204" pitchFamily="18" charset="0"/>
                        <a:ea typeface="Arial" panose="020B0604020202020204" pitchFamily="34" charset="0"/>
                      </a:rPr>
                      <m:t> </m:t>
                    </m:r>
                    <m:r>
                      <a:rPr lang="en-US" sz="3200" b="1" i="1">
                        <a:solidFill>
                          <a:srgbClr val="0000FF"/>
                        </a:solidFill>
                        <a:effectLst/>
                        <a:latin typeface="Cambria Math" panose="02040503050406030204" pitchFamily="18" charset="0"/>
                        <a:ea typeface="Arial" panose="020B0604020202020204" pitchFamily="34" charset="0"/>
                      </a:rPr>
                      <m:t>𝟏</m:t>
                    </m:r>
                    <m:r>
                      <a:rPr lang="en-US" sz="3200" b="1" i="1">
                        <a:solidFill>
                          <a:srgbClr val="0000FF"/>
                        </a:solidFill>
                        <a:effectLst/>
                        <a:latin typeface="Cambria Math" panose="02040503050406030204" pitchFamily="18" charset="0"/>
                        <a:ea typeface="Arial" panose="020B0604020202020204" pitchFamily="34" charset="0"/>
                      </a:rPr>
                      <m:t>;</m:t>
                    </m:r>
                    <m:r>
                      <a:rPr lang="en-US" sz="3200" b="1" i="1">
                        <a:solidFill>
                          <a:srgbClr val="0000FF"/>
                        </a:solidFill>
                        <a:effectLst/>
                        <a:latin typeface="Cambria Math" panose="02040503050406030204" pitchFamily="18" charset="0"/>
                        <a:ea typeface="Arial" panose="020B0604020202020204" pitchFamily="34" charset="0"/>
                      </a:rPr>
                      <m:t>𝟐</m:t>
                    </m:r>
                    <m:r>
                      <a:rPr lang="en-US" sz="3200" b="1" i="1">
                        <a:solidFill>
                          <a:srgbClr val="0000FF"/>
                        </a:solidFill>
                        <a:effectLst/>
                        <a:latin typeface="Cambria Math" panose="02040503050406030204" pitchFamily="18" charset="0"/>
                        <a:ea typeface="Arial" panose="020B0604020202020204" pitchFamily="34" charset="0"/>
                      </a:rPr>
                      <m:t>;</m:t>
                    </m:r>
                    <m:r>
                      <a:rPr lang="en-US" sz="3200" b="1" i="1">
                        <a:solidFill>
                          <a:srgbClr val="0000FF"/>
                        </a:solidFill>
                        <a:effectLst/>
                        <a:latin typeface="Cambria Math" panose="02040503050406030204" pitchFamily="18" charset="0"/>
                        <a:ea typeface="Arial" panose="020B0604020202020204" pitchFamily="34" charset="0"/>
                      </a:rPr>
                      <m:t>𝟑</m:t>
                    </m:r>
                    <m:r>
                      <a:rPr lang="en-US" sz="3200" b="1" i="1">
                        <a:solidFill>
                          <a:srgbClr val="0000FF"/>
                        </a:solidFill>
                        <a:effectLst/>
                        <a:latin typeface="Cambria Math" panose="02040503050406030204" pitchFamily="18" charset="0"/>
                        <a:ea typeface="Arial" panose="020B0604020202020204" pitchFamily="34" charset="0"/>
                      </a:rPr>
                      <m:t>;</m:t>
                    </m:r>
                    <m:r>
                      <a:rPr lang="en-US" sz="3200" b="1" i="1">
                        <a:solidFill>
                          <a:srgbClr val="0000FF"/>
                        </a:solidFill>
                        <a:effectLst/>
                        <a:latin typeface="Cambria Math" panose="02040503050406030204" pitchFamily="18" charset="0"/>
                        <a:ea typeface="Arial" panose="020B0604020202020204" pitchFamily="34" charset="0"/>
                      </a:rPr>
                      <m:t>𝟒</m:t>
                    </m:r>
                    <m:r>
                      <a:rPr lang="en-US" sz="3200" b="1" i="1">
                        <a:solidFill>
                          <a:srgbClr val="0000FF"/>
                        </a:solidFill>
                        <a:effectLst/>
                        <a:latin typeface="Cambria Math" panose="02040503050406030204" pitchFamily="18" charset="0"/>
                        <a:ea typeface="Arial" panose="020B0604020202020204" pitchFamily="34" charset="0"/>
                      </a:rPr>
                      <m:t>;….;</m:t>
                    </m:r>
                    <m:r>
                      <a:rPr lang="en-US" sz="3200" b="1" i="1">
                        <a:solidFill>
                          <a:srgbClr val="0000FF"/>
                        </a:solidFill>
                        <a:effectLst/>
                        <a:latin typeface="Cambria Math" panose="02040503050406030204" pitchFamily="18" charset="0"/>
                        <a:ea typeface="Arial" panose="020B0604020202020204" pitchFamily="34" charset="0"/>
                      </a:rPr>
                      <m:t>𝟏𝟐</m:t>
                    </m:r>
                    <m:r>
                      <m:rPr>
                        <m:lit/>
                      </m:rPr>
                      <a:rPr lang="en-US" sz="3200" b="1" i="1">
                        <a:solidFill>
                          <a:srgbClr val="0000FF"/>
                        </a:solidFill>
                        <a:effectLst/>
                        <a:latin typeface="Cambria Math" panose="02040503050406030204" pitchFamily="18" charset="0"/>
                        <a:ea typeface="Arial" panose="020B0604020202020204" pitchFamily="34" charset="0"/>
                      </a:rPr>
                      <m:t>}</m:t>
                    </m:r>
                  </m:oMath>
                </a14:m>
                <a:endPar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5" name="TextBox 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20F30DE-D4DC-F577-0B9E-D6FB89589A30}"/>
                  </a:ext>
                </a:extLst>
              </p:cNvPr>
              <p:cNvSpPr txBox="1">
                <a:spLocks noRot="1" noChangeAspect="1" noMove="1" noResize="1" noEditPoints="1" noAdjustHandles="1" noChangeArrowheads="1" noChangeShapeType="1" noTextEdit="1"/>
              </p:cNvSpPr>
              <p:nvPr/>
            </p:nvSpPr>
            <p:spPr>
              <a:xfrm>
                <a:off x="911424" y="1144451"/>
                <a:ext cx="9937104" cy="1077218"/>
              </a:xfrm>
              <a:prstGeom prst="rect">
                <a:avLst/>
              </a:prstGeom>
              <a:blipFill>
                <a:blip r:embed="rId4"/>
                <a:stretch>
                  <a:fillRect l="-1595" t="-7955" b="-17614"/>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8" name="TextBox 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909A8C6-EE87-BB8A-59EA-F97319118D45}"/>
                  </a:ext>
                </a:extLst>
              </p:cNvPr>
              <p:cNvSpPr txBox="1"/>
              <p:nvPr/>
            </p:nvSpPr>
            <p:spPr>
              <a:xfrm>
                <a:off x="911424" y="2928991"/>
                <a:ext cx="9680855" cy="584775"/>
              </a:xfrm>
              <a:prstGeom prst="rect">
                <a:avLst/>
              </a:prstGeom>
              <a:noFill/>
            </p:spPr>
            <p:txBody>
              <a:bodyPr wrap="none">
                <a:spAutoFit/>
              </a:bodyPr>
              <a:lstStyle/>
              <a:p>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bốn</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kết</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quả</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thuận</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lợi</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biến</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cố</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3200" b="1" i="1">
                        <a:solidFill>
                          <a:srgbClr val="0000FF"/>
                        </a:solidFill>
                        <a:effectLst/>
                        <a:latin typeface="Cambria Math" panose="02040503050406030204" pitchFamily="18" charset="0"/>
                        <a:ea typeface="Arial" panose="020B0604020202020204" pitchFamily="34" charset="0"/>
                      </a:rPr>
                      <m:t>𝟑</m:t>
                    </m:r>
                  </m:oMath>
                </a14:m>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3200" b="1" i="1">
                        <a:solidFill>
                          <a:srgbClr val="0000FF"/>
                        </a:solidFill>
                        <a:effectLst/>
                        <a:latin typeface="Cambria Math" panose="02040503050406030204" pitchFamily="18" charset="0"/>
                        <a:ea typeface="Arial" panose="020B0604020202020204" pitchFamily="34" charset="0"/>
                      </a:rPr>
                      <m:t>𝟔</m:t>
                    </m:r>
                  </m:oMath>
                </a14:m>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3200" b="1" i="1">
                        <a:solidFill>
                          <a:srgbClr val="0000FF"/>
                        </a:solidFill>
                        <a:effectLst/>
                        <a:latin typeface="Cambria Math" panose="02040503050406030204" pitchFamily="18" charset="0"/>
                        <a:ea typeface="Arial" panose="020B0604020202020204" pitchFamily="34" charset="0"/>
                      </a:rPr>
                      <m:t>𝟗</m:t>
                    </m:r>
                  </m:oMath>
                </a14:m>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3200" b="1" i="1">
                        <a:solidFill>
                          <a:srgbClr val="0000FF"/>
                        </a:solidFill>
                        <a:effectLst/>
                        <a:latin typeface="Cambria Math" panose="02040503050406030204" pitchFamily="18" charset="0"/>
                        <a:ea typeface="Arial" panose="020B0604020202020204" pitchFamily="34" charset="0"/>
                      </a:rPr>
                      <m:t>𝟏𝟐</m:t>
                    </m:r>
                  </m:oMath>
                </a14:m>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8" name="TextBox 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909A8C6-EE87-BB8A-59EA-F97319118D45}"/>
                  </a:ext>
                </a:extLst>
              </p:cNvPr>
              <p:cNvSpPr txBox="1">
                <a:spLocks noRot="1" noChangeAspect="1" noMove="1" noResize="1" noEditPoints="1" noAdjustHandles="1" noChangeArrowheads="1" noChangeShapeType="1" noTextEdit="1"/>
              </p:cNvSpPr>
              <p:nvPr/>
            </p:nvSpPr>
            <p:spPr>
              <a:xfrm>
                <a:off x="911424" y="2928991"/>
                <a:ext cx="9680855" cy="584775"/>
              </a:xfrm>
              <a:prstGeom prst="rect">
                <a:avLst/>
              </a:prstGeom>
              <a:blipFill>
                <a:blip r:embed="rId5"/>
                <a:stretch>
                  <a:fillRect l="-1637" t="-14583" r="-693" b="-32292"/>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1" name="TextBox 1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06F8BBC3-78FD-3D3B-7F8C-B6C183CC806A}"/>
                  </a:ext>
                </a:extLst>
              </p:cNvPr>
              <p:cNvSpPr txBox="1"/>
              <p:nvPr/>
            </p:nvSpPr>
            <p:spPr>
              <a:xfrm>
                <a:off x="911424" y="4221088"/>
                <a:ext cx="4464043" cy="803682"/>
              </a:xfrm>
              <a:prstGeom prst="rect">
                <a:avLst/>
              </a:prstGeom>
              <a:noFill/>
            </p:spPr>
            <p:txBody>
              <a:bodyPr wrap="none">
                <a:spAutoFit/>
              </a:bodyPr>
              <a:lstStyle/>
              <a:p>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Tỉ</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cần</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tìm</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3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f>
                      <m:fPr>
                        <m:ctrlPr>
                          <a:rPr lang="en-US" sz="3200" b="1" i="1">
                            <a:solidFill>
                              <a:srgbClr val="0000FF"/>
                            </a:solidFill>
                            <a:effectLst/>
                            <a:latin typeface="Cambria Math" panose="02040503050406030204" pitchFamily="18" charset="0"/>
                            <a:ea typeface="Arial" panose="020B0604020202020204" pitchFamily="34" charset="0"/>
                          </a:rPr>
                        </m:ctrlPr>
                      </m:fPr>
                      <m:num>
                        <m:r>
                          <a:rPr lang="en-US" sz="3200" b="1" i="1">
                            <a:solidFill>
                              <a:srgbClr val="0000FF"/>
                            </a:solidFill>
                            <a:effectLst/>
                            <a:latin typeface="Cambria Math" panose="02040503050406030204" pitchFamily="18" charset="0"/>
                            <a:ea typeface="Arial" panose="020B0604020202020204" pitchFamily="34" charset="0"/>
                            <a:cs typeface="Times New Roman" panose="02020603050405020304" pitchFamily="18" charset="0"/>
                          </a:rPr>
                          <m:t>𝟒</m:t>
                        </m:r>
                      </m:num>
                      <m:den>
                        <m:r>
                          <a:rPr lang="en-US" sz="3200" b="1" i="1">
                            <a:solidFill>
                              <a:srgbClr val="0000FF"/>
                            </a:solidFill>
                            <a:effectLst/>
                            <a:latin typeface="Cambria Math" panose="02040503050406030204" pitchFamily="18" charset="0"/>
                            <a:ea typeface="Arial" panose="020B0604020202020204" pitchFamily="34" charset="0"/>
                            <a:cs typeface="Times New Roman" panose="02020603050405020304" pitchFamily="18" charset="0"/>
                          </a:rPr>
                          <m:t>𝟏𝟐</m:t>
                        </m:r>
                      </m:den>
                    </m:f>
                    <m:r>
                      <a:rPr lang="en-US" sz="3200" b="1" i="1">
                        <a:solidFill>
                          <a:srgbClr val="0000FF"/>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200" b="1" i="1">
                            <a:solidFill>
                              <a:srgbClr val="0000FF"/>
                            </a:solidFill>
                            <a:effectLst/>
                            <a:latin typeface="Cambria Math" panose="02040503050406030204" pitchFamily="18" charset="0"/>
                            <a:ea typeface="Arial" panose="020B0604020202020204" pitchFamily="34" charset="0"/>
                          </a:rPr>
                        </m:ctrlPr>
                      </m:fPr>
                      <m:num>
                        <m:r>
                          <a:rPr lang="en-US" sz="3200" b="1" i="1">
                            <a:solidFill>
                              <a:srgbClr val="0000FF"/>
                            </a:solidFill>
                            <a:effectLst/>
                            <a:latin typeface="Cambria Math" panose="02040503050406030204" pitchFamily="18" charset="0"/>
                            <a:ea typeface="Arial" panose="020B0604020202020204" pitchFamily="34" charset="0"/>
                            <a:cs typeface="Times New Roman" panose="02020603050405020304" pitchFamily="18" charset="0"/>
                          </a:rPr>
                          <m:t>𝟏</m:t>
                        </m:r>
                      </m:num>
                      <m:den>
                        <m:r>
                          <a:rPr lang="en-US" sz="3200" b="1" i="1">
                            <a:solidFill>
                              <a:srgbClr val="0000FF"/>
                            </a:solidFill>
                            <a:effectLst/>
                            <a:latin typeface="Cambria Math" panose="02040503050406030204" pitchFamily="18" charset="0"/>
                            <a:ea typeface="Arial" panose="020B0604020202020204" pitchFamily="34" charset="0"/>
                            <a:cs typeface="Times New Roman" panose="02020603050405020304" pitchFamily="18" charset="0"/>
                          </a:rPr>
                          <m:t>𝟑</m:t>
                        </m:r>
                      </m:den>
                    </m:f>
                  </m:oMath>
                </a14:m>
                <a:endParaRPr lang="en-US" sz="3200" b="1" dirty="0">
                  <a:solidFill>
                    <a:srgbClr val="0000FF"/>
                  </a:solidFill>
                  <a:latin typeface="Times New Roman" panose="02020603050405020304" pitchFamily="18" charset="0"/>
                  <a:cs typeface="Times New Roman" panose="02020603050405020304" pitchFamily="18" charset="0"/>
                </a:endParaRPr>
              </a:p>
            </p:txBody>
          </p:sp>
        </mc:Choice>
        <mc:Fallback>
          <p:sp>
            <p:nvSpPr>
              <p:cNvPr id="11" name="TextBox 1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06F8BBC3-78FD-3D3B-7F8C-B6C183CC806A}"/>
                  </a:ext>
                </a:extLst>
              </p:cNvPr>
              <p:cNvSpPr txBox="1">
                <a:spLocks noRot="1" noChangeAspect="1" noMove="1" noResize="1" noEditPoints="1" noAdjustHandles="1" noChangeArrowheads="1" noChangeShapeType="1" noTextEdit="1"/>
              </p:cNvSpPr>
              <p:nvPr/>
            </p:nvSpPr>
            <p:spPr>
              <a:xfrm>
                <a:off x="911424" y="4221088"/>
                <a:ext cx="4464043" cy="803682"/>
              </a:xfrm>
              <a:prstGeom prst="rect">
                <a:avLst/>
              </a:prstGeom>
              <a:blipFill>
                <a:blip r:embed="rId6"/>
                <a:stretch>
                  <a:fillRect l="-3552" b="-9848"/>
                </a:stretch>
              </a:blipFill>
            </p:spPr>
            <p:txBody>
              <a:bodyPr/>
              <a:lstStyle/>
              <a:p>
                <a:r>
                  <a:rPr lang="vi-VN">
                    <a:noFill/>
                  </a:rPr>
                  <a:t> </a:t>
                </a:r>
              </a:p>
            </p:txBody>
          </p:sp>
        </mc:Fallback>
      </mc:AlternateContent>
      <p:sp>
        <p:nvSpPr>
          <p:cNvPr id="12" name="TextBox 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9BE7C93C-EDD3-7AD9-2D43-1804E3382496}"/>
              </a:ext>
            </a:extLst>
          </p:cNvPr>
          <p:cNvSpPr txBox="1">
            <a:spLocks noChangeArrowheads="1"/>
          </p:cNvSpPr>
          <p:nvPr/>
        </p:nvSpPr>
        <p:spPr bwMode="auto">
          <a:xfrm>
            <a:off x="1055440" y="240829"/>
            <a:ext cx="10502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dirty="0">
                <a:solidFill>
                  <a:srgbClr val="C00000"/>
                </a:solidFill>
                <a:latin typeface="Times New Roman" panose="02020603050405020304" pitchFamily="18" charset="0"/>
                <a:cs typeface="Times New Roman" panose="02020603050405020304" pitchFamily="18" charset="0"/>
              </a:rPr>
              <a:t>Gi</a:t>
            </a:r>
            <a:r>
              <a:rPr lang="vi-VN" altLang="en-US" sz="3200" b="1" i="1" dirty="0">
                <a:solidFill>
                  <a:srgbClr val="C00000"/>
                </a:solidFill>
                <a:latin typeface="Times New Roman" panose="02020603050405020304" pitchFamily="18" charset="0"/>
                <a:cs typeface="Times New Roman" panose="02020603050405020304" pitchFamily="18" charset="0"/>
              </a:rPr>
              <a:t>ải:</a:t>
            </a:r>
            <a:endParaRPr lang="en-US" altLang="en-US" sz="3200" b="1" i="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81849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Custom 1">
      <a:majorFont>
        <a:latin typeface="Comic Sans MS"/>
        <a:ea typeface=""/>
        <a:cs typeface=""/>
      </a:majorFont>
      <a:minorFont>
        <a:latin typeface="Comic Sans MS"/>
        <a:ea typeface=""/>
        <a:cs typeface=""/>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Đây là sản phẩm của các thầy cô tham gia soạn PPT789 
Dự án giáo dục Lê Thị Hoài Phương
Sản phẩm không được phép thương mại dưới mọi hình thức.


</file>

<file path=docProps/app.xml><?xml version="1.0" encoding="utf-8"?>
<Properties xmlns="http://schemas.openxmlformats.org/officeDocument/2006/extended-properties" xmlns:vt="http://schemas.openxmlformats.org/officeDocument/2006/docPropsVTypes">
  <Template>Equity</Template>
  <TotalTime>5268</TotalTime>
  <Words>1200</Words>
  <Application>Microsoft Office PowerPoint</Application>
  <PresentationFormat>Widescreen</PresentationFormat>
  <Paragraphs>91</Paragraphs>
  <Slides>20</Slides>
  <Notes>11</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Microsoft YaHei</vt:lpstr>
      <vt:lpstr>Arial</vt:lpstr>
      <vt:lpstr>Calibri</vt:lpstr>
      <vt:lpstr>Cambria Math</vt:lpstr>
      <vt:lpstr>Comic Sans MS</vt:lpstr>
      <vt:lpstr>Times New Roman</vt:lpstr>
      <vt:lpstr>Wingdings 2</vt:lpstr>
      <vt:lpstr>字魂59号-创粗黑</vt:lpstr>
      <vt:lpstr>思源黑体 Heavy</vt:lpstr>
      <vt:lpstr>Equity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Fiona</dc:creator>
  <cp:lastModifiedBy>Nguyễn Trường Giang</cp:lastModifiedBy>
  <cp:revision>206</cp:revision>
  <dcterms:created xsi:type="dcterms:W3CDTF">2012-05-13T14:04:06Z</dcterms:created>
  <dcterms:modified xsi:type="dcterms:W3CDTF">2022-11-27T06:59:46Z</dcterms:modified>
</cp:coreProperties>
</file>