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4.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70" r:id="rId2"/>
    <p:sldId id="1213" r:id="rId3"/>
    <p:sldId id="1214" r:id="rId4"/>
    <p:sldId id="456" r:id="rId5"/>
    <p:sldId id="581" r:id="rId6"/>
    <p:sldId id="580" r:id="rId7"/>
    <p:sldId id="256" r:id="rId8"/>
    <p:sldId id="332" r:id="rId9"/>
    <p:sldId id="1202" r:id="rId10"/>
    <p:sldId id="1201" r:id="rId11"/>
    <p:sldId id="1204" r:id="rId12"/>
    <p:sldId id="1205" r:id="rId13"/>
    <p:sldId id="1206" r:id="rId14"/>
    <p:sldId id="326" r:id="rId15"/>
    <p:sldId id="483" r:id="rId16"/>
    <p:sldId id="1207" r:id="rId17"/>
    <p:sldId id="484" r:id="rId18"/>
    <p:sldId id="257" r:id="rId19"/>
    <p:sldId id="261" r:id="rId20"/>
    <p:sldId id="260" r:id="rId21"/>
    <p:sldId id="578" r:id="rId22"/>
    <p:sldId id="1208" r:id="rId23"/>
    <p:sldId id="1209" r:id="rId24"/>
    <p:sldId id="1211" r:id="rId25"/>
    <p:sldId id="543" r:id="rId26"/>
    <p:sldId id="1212" r:id="rId27"/>
    <p:sldId id="1215" r:id="rId28"/>
    <p:sldId id="576" r:id="rId29"/>
    <p:sldId id="262" r:id="rId30"/>
    <p:sldId id="259"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7" d="100"/>
          <a:sy n="67"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35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5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5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5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500" dirty="0"/>
        </a:p>
      </dgm:t>
    </dgm:pt>
    <dgm:pt modelId="{B327BC0A-A89C-479E-B8CD-C46EF1DB42D9}" type="parTrans" cxnId="{98EF93F6-9645-42BA-9EDE-0684263968A6}">
      <dgm:prSet/>
      <dgm:spPr/>
      <dgm:t>
        <a:bodyPr/>
        <a:lstStyle/>
        <a:p>
          <a:endParaRPr lang="en-US" sz="2800"/>
        </a:p>
      </dgm:t>
    </dgm:pt>
    <dgm:pt modelId="{41D8AE83-6358-42AE-B439-0EFC9D377ED1}" type="sibTrans" cxnId="{98EF93F6-9645-42BA-9EDE-0684263968A6}">
      <dgm:prSet/>
      <dgm:spPr/>
      <dgm:t>
        <a:bodyPr/>
        <a:lstStyle/>
        <a:p>
          <a:endParaRPr lang="en-US" sz="2800"/>
        </a:p>
      </dgm:t>
    </dgm:pt>
    <dgm:pt modelId="{ECA0ABAF-B23C-4736-AEB9-5FAE681D07FA}">
      <dgm:prSet phldrT="[Text]" custT="1"/>
      <dgm:spPr/>
      <dgm:t>
        <a:bodyPr/>
        <a:lstStyle/>
        <a:p>
          <a:r>
            <a:rPr lang="en-US" sz="3500">
              <a:latin typeface="Times New Roman" panose="02020603050405020304" pitchFamily="18" charset="0"/>
              <a:cs typeface="Times New Roman" panose="02020603050405020304" pitchFamily="18" charset="0"/>
            </a:rPr>
            <a:t>SGK, kế hoạch bài dạy, thước thẳng, bảng phụ hoặc máy chiếu.</a:t>
          </a:r>
          <a:endParaRPr lang="en-US" sz="3500" dirty="0">
            <a:latin typeface="Times New Roman" panose="02020603050405020304" pitchFamily="18" charset="0"/>
            <a:cs typeface="Times New Roman" panose="02020603050405020304" pitchFamily="18" charset="0"/>
          </a:endParaRPr>
        </a:p>
      </dgm:t>
    </dgm:pt>
    <dgm:pt modelId="{A44464D3-94BC-4791-92AF-D4DDB39C3B1A}" type="parTrans" cxnId="{8424536B-BE7E-4427-8F9D-11FD9E33F2DF}">
      <dgm:prSet/>
      <dgm:spPr/>
      <dgm:t>
        <a:bodyPr/>
        <a:lstStyle/>
        <a:p>
          <a:endParaRPr lang="en-US" sz="2800"/>
        </a:p>
      </dgm:t>
    </dgm:pt>
    <dgm:pt modelId="{C021D020-C3B9-4ABB-A06B-CC452B865337}" type="sibTrans" cxnId="{8424536B-BE7E-4427-8F9D-11FD9E33F2DF}">
      <dgm:prSet/>
      <dgm:spPr/>
      <dgm:t>
        <a:bodyPr/>
        <a:lstStyle/>
        <a:p>
          <a:endParaRPr lang="en-US" sz="2800"/>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3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5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500" dirty="0"/>
        </a:p>
      </dgm:t>
    </dgm:pt>
    <dgm:pt modelId="{887C755C-0A39-4BCA-B05A-04B6066CC9B9}" type="parTrans" cxnId="{114F78D7-52EA-4C98-83EA-2E3113FBAE6C}">
      <dgm:prSet/>
      <dgm:spPr/>
      <dgm:t>
        <a:bodyPr/>
        <a:lstStyle/>
        <a:p>
          <a:endParaRPr lang="en-US" sz="2800"/>
        </a:p>
      </dgm:t>
    </dgm:pt>
    <dgm:pt modelId="{8A81B1FB-67E6-4DD3-8927-4689A7E10F68}" type="sibTrans" cxnId="{114F78D7-52EA-4C98-83EA-2E3113FBAE6C}">
      <dgm:prSet/>
      <dgm:spPr/>
      <dgm:t>
        <a:bodyPr/>
        <a:lstStyle/>
        <a:p>
          <a:endParaRPr lang="en-US" sz="2800"/>
        </a:p>
      </dgm:t>
    </dgm:pt>
    <dgm:pt modelId="{704E6F5A-9DD3-4463-B617-DAC4CB1475BA}">
      <dgm:prSet phldrT="[Text]" custT="1"/>
      <dgm:spPr/>
      <dgm:t>
        <a:bodyPr/>
        <a:lstStyle/>
        <a:p>
          <a:r>
            <a:rPr lang="en-US" sz="3500">
              <a:latin typeface="Times New Roman" panose="02020603050405020304" pitchFamily="18" charset="0"/>
              <a:cs typeface="Times New Roman" panose="02020603050405020304" pitchFamily="18" charset="0"/>
            </a:rPr>
            <a:t>SGK, thước thẳng, bảng nhóm, máy tính bỏ túi.</a:t>
          </a:r>
          <a:endParaRPr lang="en-US" sz="3500" dirty="0">
            <a:latin typeface="Times New Roman" panose="02020603050405020304" pitchFamily="18" charset="0"/>
            <a:cs typeface="Times New Roman" panose="02020603050405020304" pitchFamily="18" charset="0"/>
          </a:endParaRPr>
        </a:p>
      </dgm:t>
    </dgm:pt>
    <dgm:pt modelId="{527A9CE6-AF4E-472F-AD59-A231136EB5D9}" type="parTrans" cxnId="{D4D75E30-4B78-4946-8E43-D2A67A5959C0}">
      <dgm:prSet/>
      <dgm:spPr/>
      <dgm:t>
        <a:bodyPr/>
        <a:lstStyle/>
        <a:p>
          <a:endParaRPr lang="en-US" sz="2800"/>
        </a:p>
      </dgm:t>
    </dgm:pt>
    <dgm:pt modelId="{3EE0876E-E618-456F-81E9-FBAA95CF7E2B}" type="sibTrans" cxnId="{D4D75E30-4B78-4946-8E43-D2A67A5959C0}">
      <dgm:prSet/>
      <dgm:spPr/>
      <dgm:t>
        <a:bodyPr/>
        <a:lstStyle/>
        <a:p>
          <a:endParaRPr lang="en-US" sz="2800"/>
        </a:p>
      </dgm:t>
    </dgm:pt>
    <dgm:pt modelId="{578C45F3-86DD-4F23-BF8F-057A8C926990}">
      <dgm:prSet phldrT="[Text]" custT="1"/>
      <dgm:spPr/>
      <dgm:t>
        <a:bodyPr/>
        <a:lstStyle/>
        <a:p>
          <a:endParaRPr lang="en-US" sz="2800" dirty="0">
            <a:latin typeface="+mj-lt"/>
          </a:endParaRPr>
        </a:p>
      </dgm:t>
    </dgm:pt>
    <dgm:pt modelId="{89E4B728-BD2D-4262-99F3-4C1D72A4FFFC}" type="parTrans" cxnId="{9543479C-F188-497A-8378-6CCF83F47E1A}">
      <dgm:prSet/>
      <dgm:spPr/>
      <dgm:t>
        <a:bodyPr/>
        <a:lstStyle/>
        <a:p>
          <a:endParaRPr lang="en-US" sz="2800"/>
        </a:p>
      </dgm:t>
    </dgm:pt>
    <dgm:pt modelId="{E12720AB-8054-4212-8C1B-7445DF0EB8F9}" type="sibTrans" cxnId="{9543479C-F188-497A-8378-6CCF83F47E1A}">
      <dgm:prSet/>
      <dgm:spPr/>
      <dgm:t>
        <a:bodyPr/>
        <a:lstStyle/>
        <a:p>
          <a:endParaRPr lang="en-US" sz="2800"/>
        </a:p>
      </dgm:t>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X="379" custLinFactNeighborY="9851">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custLinFactNeighborX="253" custLinFactNeighborY="31241">
        <dgm:presLayoutVars>
          <dgm:bulletEnabled val="1"/>
        </dgm:presLayoutVars>
      </dgm:prSet>
      <dgm:spPr/>
      <dgm:t>
        <a:bodyPr/>
        <a:lstStyle/>
        <a:p>
          <a:endParaRPr lang="en-US"/>
        </a:p>
      </dgm:t>
    </dgm:pt>
  </dgm:ptLst>
  <dgm:cxnLst>
    <dgm:cxn modelId="{98EF93F6-9645-42BA-9EDE-0684263968A6}" srcId="{E1A6C867-5640-4890-9BBB-DBBB33C62E0E}" destId="{8E595FF9-7F13-4589-ADB1-A98CFA417FE8}" srcOrd="0" destOrd="0" parTransId="{B327BC0A-A89C-479E-B8CD-C46EF1DB42D9}" sibTransId="{41D8AE83-6358-42AE-B439-0EFC9D377ED1}"/>
    <dgm:cxn modelId="{99C0CA34-B0CB-444B-8AAD-810CD5D103FE}" type="presOf" srcId="{ECA0ABAF-B23C-4736-AEB9-5FAE681D07FA}" destId="{0DFB8EA2-E9F4-4E7D-B5BF-ABC527E44C63}"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FD09A55E-6FC0-4B08-8C11-21482B1E3979}" type="presOf" srcId="{3B33AAEF-2BF8-4EBB-A3B1-62835B5C81BF}" destId="{D2408717-B530-41AC-B5CE-E14FAEC5B062}" srcOrd="0" destOrd="0" presId="urn:microsoft.com/office/officeart/2005/8/layout/vList2"/>
    <dgm:cxn modelId="{94D07763-1582-4358-9964-159E391A382B}" type="presOf" srcId="{578C45F3-86DD-4F23-BF8F-057A8C926990}" destId="{8F3B6D51-6576-4847-95F8-097004C88A78}" srcOrd="0" destOrd="1"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31096CDC-920C-4489-BD01-670DA5CE15D5}" type="presOf" srcId="{704E6F5A-9DD3-4463-B617-DAC4CB1475BA}" destId="{8F3B6D51-6576-4847-95F8-097004C88A78}"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9543479C-F188-497A-8378-6CCF83F47E1A}" srcId="{3B33AAEF-2BF8-4EBB-A3B1-62835B5C81BF}" destId="{578C45F3-86DD-4F23-BF8F-057A8C926990}" srcOrd="1" destOrd="0" parTransId="{89E4B728-BD2D-4262-99F3-4C1D72A4FFFC}" sibTransId="{E12720AB-8054-4212-8C1B-7445DF0EB8F9}"/>
    <dgm:cxn modelId="{2ACFD60D-ABB2-4145-BA35-09A5FD91CFF0}" type="presOf" srcId="{8E595FF9-7F13-4589-ADB1-A98CFA417FE8}" destId="{E5C9E7A5-AF2E-4D50-8726-C7D64A106B64}" srcOrd="0" destOrd="0" presId="urn:microsoft.com/office/officeart/2005/8/layout/vList2"/>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A3ACB-4F18-435C-AA58-425D5FC291F4}" type="datetimeFigureOut">
              <a:rPr lang="vi-VN" smtClean="0"/>
              <a:t>27/08/2023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D515-9743-42F6-8B4E-461E42323E49}" type="slidenum">
              <a:rPr lang="vi-VN" smtClean="0"/>
              <a:t>‹#›</a:t>
            </a:fld>
            <a:endParaRPr lang="vi-VN"/>
          </a:p>
        </p:txBody>
      </p:sp>
    </p:spTree>
    <p:extLst>
      <p:ext uri="{BB962C8B-B14F-4D97-AF65-F5344CB8AC3E}">
        <p14:creationId xmlns:p14="http://schemas.microsoft.com/office/powerpoint/2010/main" val="383489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Thày cô nhấn vào đáp án. Sẽ xuất hiện mặt mếu</a:t>
            </a:r>
            <a:r>
              <a:rPr lang="en-US" baseline="0" smtClean="0"/>
              <a:t> ( nếu sai) hoặc </a:t>
            </a:r>
            <a:r>
              <a:rPr lang="en-US" smtClean="0"/>
              <a:t>mặt cười ( nếu</a:t>
            </a:r>
            <a:r>
              <a:rPr lang="en-US" baseline="0" smtClean="0"/>
              <a:t> đúng)</a:t>
            </a:r>
            <a:r>
              <a:rPr lang="en-US" smtClean="0"/>
              <a:t>. Muốn mất mặt mếu thì nhấn tiếp 1 lần nữa vào đáp án đó. Sau đó nhấn vào ngôi sao để quay lại slide có chứa bức tranh bí ẩn.</a:t>
            </a: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12</a:t>
            </a:fld>
            <a:endParaRPr lang="vi-VN"/>
          </a:p>
        </p:txBody>
      </p:sp>
    </p:spTree>
    <p:extLst>
      <p:ext uri="{BB962C8B-B14F-4D97-AF65-F5344CB8AC3E}">
        <p14:creationId xmlns:p14="http://schemas.microsoft.com/office/powerpoint/2010/main" val="101426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nhấn vào ngôi sao để quay lại slide có chưa bức tranh bí ẩn.</a:t>
            </a: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13</a:t>
            </a:fld>
            <a:endParaRPr lang="vi-VN"/>
          </a:p>
        </p:txBody>
      </p:sp>
    </p:spTree>
    <p:extLst>
      <p:ext uri="{BB962C8B-B14F-4D97-AF65-F5344CB8AC3E}">
        <p14:creationId xmlns:p14="http://schemas.microsoft.com/office/powerpoint/2010/main" val="30009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16</a:t>
            </a:fld>
            <a:endParaRPr lang="vi-VN"/>
          </a:p>
        </p:txBody>
      </p:sp>
    </p:spTree>
    <p:extLst>
      <p:ext uri="{BB962C8B-B14F-4D97-AF65-F5344CB8AC3E}">
        <p14:creationId xmlns:p14="http://schemas.microsoft.com/office/powerpoint/2010/main" val="74889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18</a:t>
            </a:fld>
            <a:endParaRPr lang="vi-VN"/>
          </a:p>
        </p:txBody>
      </p:sp>
    </p:spTree>
    <p:extLst>
      <p:ext uri="{BB962C8B-B14F-4D97-AF65-F5344CB8AC3E}">
        <p14:creationId xmlns:p14="http://schemas.microsoft.com/office/powerpoint/2010/main" val="69774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19</a:t>
            </a:fld>
            <a:endParaRPr lang="vi-VN"/>
          </a:p>
        </p:txBody>
      </p:sp>
    </p:spTree>
    <p:extLst>
      <p:ext uri="{BB962C8B-B14F-4D97-AF65-F5344CB8AC3E}">
        <p14:creationId xmlns:p14="http://schemas.microsoft.com/office/powerpoint/2010/main" val="218544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879AD515-9743-42F6-8B4E-461E42323E49}" type="slidenum">
              <a:rPr lang="vi-VN" smtClean="0"/>
              <a:t>20</a:t>
            </a:fld>
            <a:endParaRPr lang="vi-VN"/>
          </a:p>
        </p:txBody>
      </p:sp>
    </p:spTree>
    <p:extLst>
      <p:ext uri="{BB962C8B-B14F-4D97-AF65-F5344CB8AC3E}">
        <p14:creationId xmlns:p14="http://schemas.microsoft.com/office/powerpoint/2010/main" val="1893581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Giáo viên yêu cầu học sinh hoạt động nhóm giải bài tập 4 trong 3 phút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21</a:t>
            </a:fld>
            <a:endParaRPr lang="vi-VN"/>
          </a:p>
        </p:txBody>
      </p:sp>
    </p:spTree>
    <p:extLst>
      <p:ext uri="{BB962C8B-B14F-4D97-AF65-F5344CB8AC3E}">
        <p14:creationId xmlns:p14="http://schemas.microsoft.com/office/powerpoint/2010/main" val="337321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879AD515-9743-42F6-8B4E-461E42323E49}" type="slidenum">
              <a:rPr lang="vi-VN" smtClean="0"/>
              <a:t>22</a:t>
            </a:fld>
            <a:endParaRPr lang="vi-VN"/>
          </a:p>
        </p:txBody>
      </p:sp>
    </p:spTree>
    <p:extLst>
      <p:ext uri="{BB962C8B-B14F-4D97-AF65-F5344CB8AC3E}">
        <p14:creationId xmlns:p14="http://schemas.microsoft.com/office/powerpoint/2010/main" val="1246399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học sinh hoạt động nhóm giải bài tập 5 trong 3 phút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9AD515-9743-42F6-8B4E-461E42323E49}" type="slidenum">
              <a:rPr lang="vi-VN" smtClean="0"/>
              <a:t>23</a:t>
            </a:fld>
            <a:endParaRPr lang="vi-VN"/>
          </a:p>
        </p:txBody>
      </p:sp>
    </p:spTree>
    <p:extLst>
      <p:ext uri="{BB962C8B-B14F-4D97-AF65-F5344CB8AC3E}">
        <p14:creationId xmlns:p14="http://schemas.microsoft.com/office/powerpoint/2010/main" val="358305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25</a:t>
            </a:fld>
            <a:endParaRPr lang="en-US"/>
          </a:p>
        </p:txBody>
      </p:sp>
    </p:spTree>
    <p:extLst>
      <p:ext uri="{BB962C8B-B14F-4D97-AF65-F5344CB8AC3E}">
        <p14:creationId xmlns:p14="http://schemas.microsoft.com/office/powerpoint/2010/main" val="276509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27</a:t>
            </a:fld>
            <a:endParaRPr lang="vi-VN"/>
          </a:p>
        </p:txBody>
      </p:sp>
    </p:spTree>
    <p:extLst>
      <p:ext uri="{BB962C8B-B14F-4D97-AF65-F5344CB8AC3E}">
        <p14:creationId xmlns:p14="http://schemas.microsoft.com/office/powerpoint/2010/main" val="59592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720"/>
              </a:spcBef>
              <a:spcAft>
                <a:spcPts val="720"/>
              </a:spcAft>
            </a:pPr>
            <a:r>
              <a:rPr lang="en-US" sz="1800">
                <a:solidFill>
                  <a:srgbClr val="0000FF"/>
                </a:solidFill>
                <a:effectLst/>
                <a:latin typeface="Times New Roman" panose="02020603050405020304" pitchFamily="18" charset="0"/>
                <a:ea typeface="Calibri" panose="020F0502020204030204" pitchFamily="34" charset="0"/>
              </a:rPr>
              <a:t>Có 6 mảnh ghép, ẩn sau các mảnh ghép là 2 mảnh ghép may mắn và 4 câu hỏi thuộc 2 dạng toán đã ôn tập ở tiết 1 là dạng rút gọn và dạng thực hiện phép tính. </a:t>
            </a:r>
            <a:endParaRPr lang="en-US" sz="1800">
              <a:effectLst/>
              <a:latin typeface="Times New Roman" panose="02020603050405020304" pitchFamily="18" charset="0"/>
              <a:ea typeface="Times New Roman" panose="02020603050405020304" pitchFamily="18" charset="0"/>
            </a:endParaRPr>
          </a:p>
          <a:p>
            <a:pPr algn="just">
              <a:spcBef>
                <a:spcPts val="720"/>
              </a:spcBef>
              <a:spcAft>
                <a:spcPts val="720"/>
              </a:spcAft>
            </a:pPr>
            <a:r>
              <a:rPr lang="en-US" sz="1800">
                <a:solidFill>
                  <a:srgbClr val="0000FF"/>
                </a:solidFill>
                <a:effectLst/>
                <a:latin typeface="Times New Roman" panose="02020603050405020304" pitchFamily="18" charset="0"/>
                <a:ea typeface="Calibri" panose="020F0502020204030204" pitchFamily="34" charset="0"/>
              </a:rPr>
              <a:t>Giáo viên sẽ sử dụng https://www.online-stopwatch.com/duck-race/ chọn ngẫu nhiên học sinh lật từng mảnh ghép. Mỗi mảnh ghép các học sinh có 10 giây để suy nghĩ và trả lời, nếu đáp án sai quyền trả lời sẽ thuộc về bạn khác. </a:t>
            </a:r>
            <a:endParaRPr lang="en-US" sz="1800">
              <a:effectLst/>
              <a:latin typeface="Times New Roman" panose="02020603050405020304" pitchFamily="18" charset="0"/>
              <a:ea typeface="Times New Roman" panose="02020603050405020304" pitchFamily="18" charset="0"/>
            </a:endParaRPr>
          </a:p>
          <a:p>
            <a:pPr algn="just">
              <a:spcBef>
                <a:spcPts val="720"/>
              </a:spcBef>
              <a:spcAft>
                <a:spcPts val="720"/>
              </a:spcAft>
            </a:pPr>
            <a:r>
              <a:rPr lang="en-US" sz="1800">
                <a:solidFill>
                  <a:srgbClr val="0000FF"/>
                </a:solidFill>
                <a:effectLst/>
                <a:latin typeface="Times New Roman" panose="02020603050405020304" pitchFamily="18" charset="0"/>
                <a:ea typeface="Calibri" panose="020F0502020204030204" pitchFamily="34" charset="0"/>
              </a:rPr>
              <a:t>Mỗi bạn trả lời đúng sẽ được nhận một phần quà từ cô giáo.</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5</a:t>
            </a:fld>
            <a:endParaRPr lang="vi-VN"/>
          </a:p>
        </p:txBody>
      </p:sp>
    </p:spTree>
    <p:extLst>
      <p:ext uri="{BB962C8B-B14F-4D97-AF65-F5344CB8AC3E}">
        <p14:creationId xmlns:p14="http://schemas.microsoft.com/office/powerpoint/2010/main" val="188626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720"/>
              </a:spcBef>
              <a:spcAft>
                <a:spcPts val="720"/>
              </a:spcAft>
            </a:pPr>
            <a:r>
              <a:rPr lang="en-US" sz="1800">
                <a:solidFill>
                  <a:srgbClr val="0000FF"/>
                </a:solidFill>
                <a:effectLst/>
                <a:latin typeface="Times New Roman" panose="02020603050405020304" pitchFamily="18" charset="0"/>
                <a:ea typeface="Calibri" panose="020F0502020204030204" pitchFamily="34" charset="0"/>
              </a:rPr>
              <a:t>Có 6 mảnh ghép, ẩn sau các mảnh ghép là 2 mảnh ghép may mắn và 4 câu hỏi thuộc 2 dạng toán đã ôn tập ở tiết 1 là dạng rút gọn và dạng thực hiện phép tính. </a:t>
            </a:r>
            <a:endParaRPr lang="vi-VN" sz="1800">
              <a:effectLst/>
              <a:latin typeface="Times New Roman" panose="02020603050405020304" pitchFamily="18" charset="0"/>
              <a:ea typeface="Times New Roman" panose="02020603050405020304" pitchFamily="18" charset="0"/>
            </a:endParaRPr>
          </a:p>
          <a:p>
            <a:pPr algn="just">
              <a:spcBef>
                <a:spcPts val="720"/>
              </a:spcBef>
              <a:spcAft>
                <a:spcPts val="720"/>
              </a:spcAft>
            </a:pPr>
            <a:r>
              <a:rPr lang="en-US" sz="1800">
                <a:solidFill>
                  <a:srgbClr val="0000FF"/>
                </a:solidFill>
                <a:effectLst/>
                <a:latin typeface="Times New Roman" panose="02020603050405020304" pitchFamily="18" charset="0"/>
                <a:ea typeface="Calibri" panose="020F0502020204030204" pitchFamily="34" charset="0"/>
              </a:rPr>
              <a:t>Giáo viên sẽ sử dụng https://www.online-stopwatch.com/duck-race/ chọn ngẫu nhiên học sinh lật từng mảnh ghép. Mỗi mảnh ghép các học sinh có 10s để suy nghĩ và trả lời, nếu đáp án sai quyền trả lời sẽ thuộc về bạn khác. </a:t>
            </a:r>
            <a:endParaRPr lang="vi-VN" sz="1800">
              <a:effectLst/>
              <a:latin typeface="Times New Roman" panose="02020603050405020304" pitchFamily="18" charset="0"/>
              <a:ea typeface="Times New Roman" panose="02020603050405020304" pitchFamily="18" charset="0"/>
            </a:endParaRPr>
          </a:p>
          <a:p>
            <a:pPr algn="just">
              <a:spcBef>
                <a:spcPts val="720"/>
              </a:spcBef>
              <a:spcAft>
                <a:spcPts val="720"/>
              </a:spcAft>
            </a:pPr>
            <a:r>
              <a:rPr lang="en-US" sz="1800">
                <a:solidFill>
                  <a:srgbClr val="0000FF"/>
                </a:solidFill>
                <a:effectLst/>
                <a:latin typeface="Times New Roman" panose="02020603050405020304" pitchFamily="18" charset="0"/>
                <a:ea typeface="Calibri" panose="020F0502020204030204" pitchFamily="34" charset="0"/>
              </a:rPr>
              <a:t>Mỗi bạn trả lời đúng sẽ được nhận 1 phần quà từ cô giáo.</a:t>
            </a:r>
            <a:endParaRPr lang="vi-VN" sz="1800">
              <a:effectLst/>
              <a:latin typeface="Times New Roman" panose="02020603050405020304" pitchFamily="18" charset="0"/>
              <a:ea typeface="Times New Roman" panose="02020603050405020304" pitchFamily="18" charset="0"/>
            </a:endParaRPr>
          </a:p>
          <a:p>
            <a:endParaRPr lang="vi-VN"/>
          </a:p>
        </p:txBody>
      </p:sp>
      <p:sp>
        <p:nvSpPr>
          <p:cNvPr id="4" name="Chỗ dành sẵn cho Số hiệu Bản chiếu 3"/>
          <p:cNvSpPr>
            <a:spLocks noGrp="1"/>
          </p:cNvSpPr>
          <p:nvPr>
            <p:ph type="sldNum" sz="quarter" idx="5"/>
          </p:nvPr>
        </p:nvSpPr>
        <p:spPr/>
        <p:txBody>
          <a:bodyPr/>
          <a:lstStyle/>
          <a:p>
            <a:fld id="{879AD515-9743-42F6-8B4E-461E42323E49}" type="slidenum">
              <a:rPr lang="vi-VN" smtClean="0"/>
              <a:t>6</a:t>
            </a:fld>
            <a:endParaRPr lang="vi-VN"/>
          </a:p>
        </p:txBody>
      </p:sp>
    </p:spTree>
    <p:extLst>
      <p:ext uri="{BB962C8B-B14F-4D97-AF65-F5344CB8AC3E}">
        <p14:creationId xmlns:p14="http://schemas.microsoft.com/office/powerpoint/2010/main" val="138543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lựa chọn ô số bất kỳ. Thầy cô nhấn vào từng ô sẽ xuất hiện câu hỏi tương ứng. Trả lời xong câu hỏi nào thì nhấn vào hình ngôi sao để quay lại slide này. Lúc đó ô số sẽ biến mất và hiện ra 1 phần của bức tranh bị che khuất.. Cứ thế lần lượt cho đến 6 câu hỏi.</a:t>
            </a:r>
          </a:p>
        </p:txBody>
      </p:sp>
      <p:sp>
        <p:nvSpPr>
          <p:cNvPr id="4" name="Slide Number Placeholder 3"/>
          <p:cNvSpPr>
            <a:spLocks noGrp="1"/>
          </p:cNvSpPr>
          <p:nvPr>
            <p:ph type="sldNum" sz="quarter" idx="5"/>
          </p:nvPr>
        </p:nvSpPr>
        <p:spPr/>
        <p:txBody>
          <a:bodyPr/>
          <a:lstStyle/>
          <a:p>
            <a:fld id="{879AD515-9743-42F6-8B4E-461E42323E49}" type="slidenum">
              <a:rPr lang="vi-VN" smtClean="0"/>
              <a:t>7</a:t>
            </a:fld>
            <a:endParaRPr lang="vi-VN"/>
          </a:p>
        </p:txBody>
      </p:sp>
    </p:spTree>
    <p:extLst>
      <p:ext uri="{BB962C8B-B14F-4D97-AF65-F5344CB8AC3E}">
        <p14:creationId xmlns:p14="http://schemas.microsoft.com/office/powerpoint/2010/main" val="148149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Thày cô nhấn vào đáp án. Sẽ xuất hiện mặt mếu</a:t>
            </a:r>
            <a:r>
              <a:rPr lang="en-US" baseline="0" smtClean="0"/>
              <a:t> ( nếu sai) hoặc </a:t>
            </a:r>
            <a:r>
              <a:rPr lang="en-US" smtClean="0"/>
              <a:t>mặt cười ( nếu</a:t>
            </a:r>
            <a:r>
              <a:rPr lang="en-US" baseline="0" smtClean="0"/>
              <a:t> đúng)</a:t>
            </a:r>
            <a:r>
              <a:rPr lang="en-US" smtClean="0"/>
              <a:t>. Muốn mất mặt mếu thì nhấn tiếp 1 lần nữa vào đáp án đó. Sau đó nhấn vào ngôi sao để quay lại slide có chứa bức tranh bí ẩn.</a:t>
            </a: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8</a:t>
            </a:fld>
            <a:endParaRPr lang="vi-VN"/>
          </a:p>
        </p:txBody>
      </p:sp>
    </p:spTree>
    <p:extLst>
      <p:ext uri="{BB962C8B-B14F-4D97-AF65-F5344CB8AC3E}">
        <p14:creationId xmlns:p14="http://schemas.microsoft.com/office/powerpoint/2010/main" val="371585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Thày cô nhấn vào đáp án. Sẽ xuất hiện mặt </a:t>
            </a:r>
            <a:r>
              <a:rPr lang="en-US" smtClean="0"/>
              <a:t>mếu</a:t>
            </a:r>
            <a:r>
              <a:rPr lang="en-US" baseline="0" smtClean="0"/>
              <a:t> ( nếu sai) hoặc </a:t>
            </a:r>
            <a:r>
              <a:rPr lang="en-US" smtClean="0"/>
              <a:t>mặt cười ( nếu</a:t>
            </a:r>
            <a:r>
              <a:rPr lang="en-US" baseline="0" smtClean="0"/>
              <a:t> đúng)</a:t>
            </a:r>
            <a:r>
              <a:rPr lang="en-US" smtClean="0"/>
              <a:t>. </a:t>
            </a:r>
            <a:r>
              <a:rPr lang="en-US"/>
              <a:t>Muốn mất mặt mếu thì nhấn tiếp 1 lần nữa vào đáp án đó. Sau đó nhấn vào ngôi sao để quay lại slide có </a:t>
            </a:r>
            <a:r>
              <a:rPr lang="en-US" smtClean="0"/>
              <a:t>chứa </a:t>
            </a:r>
            <a:r>
              <a:rPr lang="en-US"/>
              <a:t>bức tranh bí ẩn.</a:t>
            </a: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9</a:t>
            </a:fld>
            <a:endParaRPr lang="vi-VN"/>
          </a:p>
        </p:txBody>
      </p:sp>
    </p:spTree>
    <p:extLst>
      <p:ext uri="{BB962C8B-B14F-4D97-AF65-F5344CB8AC3E}">
        <p14:creationId xmlns:p14="http://schemas.microsoft.com/office/powerpoint/2010/main" val="280716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Thày cô nhấn vào đáp án. Sẽ xuất hiện mặt mếu</a:t>
            </a:r>
            <a:r>
              <a:rPr lang="en-US" baseline="0" smtClean="0"/>
              <a:t> ( nếu sai) hoặc </a:t>
            </a:r>
            <a:r>
              <a:rPr lang="en-US" smtClean="0"/>
              <a:t>mặt cười ( nếu</a:t>
            </a:r>
            <a:r>
              <a:rPr lang="en-US" baseline="0" smtClean="0"/>
              <a:t> đúng)</a:t>
            </a:r>
            <a:r>
              <a:rPr lang="en-US" smtClean="0"/>
              <a:t>. Muốn mất mặt mếu thì nhấn tiếp 1 lần nữa vào đáp án đó. Sau đó nhấn vào ngôi sao để quay lại slide có chứa bức tranh bí ẩn.</a:t>
            </a:r>
          </a:p>
          <a:p>
            <a:endParaRPr lang="en-US"/>
          </a:p>
        </p:txBody>
      </p:sp>
      <p:sp>
        <p:nvSpPr>
          <p:cNvPr id="4" name="Slide Number Placeholder 3"/>
          <p:cNvSpPr>
            <a:spLocks noGrp="1"/>
          </p:cNvSpPr>
          <p:nvPr>
            <p:ph type="sldNum" sz="quarter" idx="5"/>
          </p:nvPr>
        </p:nvSpPr>
        <p:spPr/>
        <p:txBody>
          <a:bodyPr/>
          <a:lstStyle/>
          <a:p>
            <a:fld id="{879AD515-9743-42F6-8B4E-461E42323E49}" type="slidenum">
              <a:rPr lang="vi-VN" smtClean="0"/>
              <a:t>10</a:t>
            </a:fld>
            <a:endParaRPr lang="vi-VN"/>
          </a:p>
        </p:txBody>
      </p:sp>
    </p:spTree>
    <p:extLst>
      <p:ext uri="{BB962C8B-B14F-4D97-AF65-F5344CB8AC3E}">
        <p14:creationId xmlns:p14="http://schemas.microsoft.com/office/powerpoint/2010/main" val="258060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nhấn vào ngôi sao để quay lại slide có chưa bức tranh bí ẩn.</a:t>
            </a:r>
          </a:p>
          <a:p>
            <a:endParaRPr lang="vi-VN"/>
          </a:p>
        </p:txBody>
      </p:sp>
      <p:sp>
        <p:nvSpPr>
          <p:cNvPr id="4" name="Chỗ dành sẵn cho Số hiệu Bản chiếu 3"/>
          <p:cNvSpPr>
            <a:spLocks noGrp="1"/>
          </p:cNvSpPr>
          <p:nvPr>
            <p:ph type="sldNum" sz="quarter" idx="5"/>
          </p:nvPr>
        </p:nvSpPr>
        <p:spPr/>
        <p:txBody>
          <a:bodyPr/>
          <a:lstStyle/>
          <a:p>
            <a:fld id="{879AD515-9743-42F6-8B4E-461E42323E49}" type="slidenum">
              <a:rPr lang="vi-VN" smtClean="0"/>
              <a:t>11</a:t>
            </a:fld>
            <a:endParaRPr lang="vi-VN"/>
          </a:p>
        </p:txBody>
      </p:sp>
    </p:spTree>
    <p:extLst>
      <p:ext uri="{BB962C8B-B14F-4D97-AF65-F5344CB8AC3E}">
        <p14:creationId xmlns:p14="http://schemas.microsoft.com/office/powerpoint/2010/main" val="312582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1DB509A-6ECF-7233-51D8-643A2B3F750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37F58AC3-E587-CCF5-45E5-6FC3F0629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0C745927-4A71-A256-E5D1-30819DCDAB40}"/>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5" name="Chỗ dành sẵn cho Chân trang 4">
            <a:extLst>
              <a:ext uri="{FF2B5EF4-FFF2-40B4-BE49-F238E27FC236}">
                <a16:creationId xmlns:a16="http://schemas.microsoft.com/office/drawing/2014/main" xmlns="" id="{17BF3178-AC83-9F03-7161-D639E638FFE7}"/>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07C47A81-B22B-5E96-136C-9E5C122303A9}"/>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117933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649DAD-6C0C-8133-677B-D9FE0D7D58FB}"/>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A5D299FD-41DD-78D0-7BAD-64EFCFD8B90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E4F5BF37-5141-5B5D-73C9-659625C1D2A6}"/>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5" name="Chỗ dành sẵn cho Chân trang 4">
            <a:extLst>
              <a:ext uri="{FF2B5EF4-FFF2-40B4-BE49-F238E27FC236}">
                <a16:creationId xmlns:a16="http://schemas.microsoft.com/office/drawing/2014/main" xmlns="" id="{7BCF6816-AD9C-326E-A142-8F87E4BF68C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F8C5211B-D0B8-7FD8-A49A-48D495EFD200}"/>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137753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65BBB70A-09C8-6183-70A3-85F33512836B}"/>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634BD8CB-4687-B426-A152-9CFEB404C699}"/>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176788BC-8311-97A1-E966-ED3BD46F6FC2}"/>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5" name="Chỗ dành sẵn cho Chân trang 4">
            <a:extLst>
              <a:ext uri="{FF2B5EF4-FFF2-40B4-BE49-F238E27FC236}">
                <a16:creationId xmlns:a16="http://schemas.microsoft.com/office/drawing/2014/main" xmlns="" id="{DA752AAC-2CF5-9051-9F8D-EFCC3F01E92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26E2FA41-3ED5-910A-8015-E3CF1B581706}"/>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195711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2133EA1-F67A-1DA7-E9BD-8E8FE25A51E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A0C9EAFC-D166-91FA-960F-B90809F02D5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808DD548-3899-8123-ED44-6AD625F4C32D}"/>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5" name="Chỗ dành sẵn cho Chân trang 4">
            <a:extLst>
              <a:ext uri="{FF2B5EF4-FFF2-40B4-BE49-F238E27FC236}">
                <a16:creationId xmlns:a16="http://schemas.microsoft.com/office/drawing/2014/main" xmlns="" id="{46CB4E77-D19D-54EC-DA01-B7C57F5B48D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F60EB9BD-090B-A9B8-2E9C-92F59F29F435}"/>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403731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F4D9830-1482-D835-660F-D1AB3B7D139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89B1E271-8370-3C06-F650-CAB09D23EB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28E9BF18-C262-96CA-BDFF-7CE7B7ABB08F}"/>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5" name="Chỗ dành sẵn cho Chân trang 4">
            <a:extLst>
              <a:ext uri="{FF2B5EF4-FFF2-40B4-BE49-F238E27FC236}">
                <a16:creationId xmlns:a16="http://schemas.microsoft.com/office/drawing/2014/main" xmlns="" id="{97364A64-98F4-9E59-30EB-7FE7479E9B3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D413F35A-7457-4FAC-4A2F-714E64B438B3}"/>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126936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933BF95-AAD3-93DD-3CC1-6F02E5765761}"/>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EAE75A36-23EF-2A6E-FB1D-9450411C9763}"/>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B28DD70E-9FE1-5FAD-5AAE-F4EDDAFB7EB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E48B4BDE-75EA-82BB-0895-849B7BC90989}"/>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6" name="Chỗ dành sẵn cho Chân trang 5">
            <a:extLst>
              <a:ext uri="{FF2B5EF4-FFF2-40B4-BE49-F238E27FC236}">
                <a16:creationId xmlns:a16="http://schemas.microsoft.com/office/drawing/2014/main" xmlns="" id="{7E37180C-D398-7F09-E25E-9B8E023D6A3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101B4FE4-4D4F-D1F7-D571-019F54E827C2}"/>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395710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A65A984-6602-9BDC-BFE9-6CB9841CEBE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EF52A514-4895-3EDE-2FC7-372BE14D3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8D42F717-9986-A0F9-ECAA-C1AEF31225A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52815C61-61D3-A5C9-46EC-AEF9C65EA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E91518B3-22FD-98D8-68C2-ACC5DEC9D22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355F41BF-C874-137D-3FE2-DE4C85267568}"/>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8" name="Chỗ dành sẵn cho Chân trang 7">
            <a:extLst>
              <a:ext uri="{FF2B5EF4-FFF2-40B4-BE49-F238E27FC236}">
                <a16:creationId xmlns:a16="http://schemas.microsoft.com/office/drawing/2014/main" xmlns="" id="{690CC55B-D359-9F28-E953-1EAED7D03A29}"/>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xmlns="" id="{A1F06B2E-3677-A2D0-565E-EF7AB63268B7}"/>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359931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CF518A3-A553-454F-96E3-3AEB7AB5DFCD}"/>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0806DE07-EF89-39FA-0113-0C937B4C9136}"/>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4" name="Chỗ dành sẵn cho Chân trang 3">
            <a:extLst>
              <a:ext uri="{FF2B5EF4-FFF2-40B4-BE49-F238E27FC236}">
                <a16:creationId xmlns:a16="http://schemas.microsoft.com/office/drawing/2014/main" xmlns="" id="{04983F9B-18C4-7AF9-28DD-625CA0F4BBF5}"/>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xmlns="" id="{2C5953D5-EA03-3834-7E0B-4D6F47622571}"/>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349560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0BB7EEDF-0420-C353-CA7E-A8080C9D7959}"/>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3" name="Chỗ dành sẵn cho Chân trang 2">
            <a:extLst>
              <a:ext uri="{FF2B5EF4-FFF2-40B4-BE49-F238E27FC236}">
                <a16:creationId xmlns:a16="http://schemas.microsoft.com/office/drawing/2014/main" xmlns="" id="{2BDC28B0-EBB6-49DD-348F-6362164E5342}"/>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xmlns="" id="{BFDB7ABF-6C73-C8D7-AD66-2C44542BA7B4}"/>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222193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36D4E36-64C0-656B-CD6B-A8BFEDDDCF0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C9E2F2FA-1721-F331-0247-B5D88A877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E018124A-CE74-CFA7-4560-E74DF766E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D328278-A179-68F9-7BE0-3AB282038097}"/>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6" name="Chỗ dành sẵn cho Chân trang 5">
            <a:extLst>
              <a:ext uri="{FF2B5EF4-FFF2-40B4-BE49-F238E27FC236}">
                <a16:creationId xmlns:a16="http://schemas.microsoft.com/office/drawing/2014/main" xmlns="" id="{599336E4-BBC5-031C-5FEE-21AE75FA819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E754A6E1-3391-8FB8-12CB-697765D3CFA0}"/>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176117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05EFF7F-9A97-8A07-66EF-EF763CFE6EE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3C46DE54-DBA7-602F-507F-8095480EC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68AD2A2D-05B7-E969-10E1-2C4E9D3DF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AE91661E-84B1-68EF-FBC3-08CA2A2F5BF6}"/>
              </a:ext>
            </a:extLst>
          </p:cNvPr>
          <p:cNvSpPr>
            <a:spLocks noGrp="1"/>
          </p:cNvSpPr>
          <p:nvPr>
            <p:ph type="dt" sz="half" idx="10"/>
          </p:nvPr>
        </p:nvSpPr>
        <p:spPr/>
        <p:txBody>
          <a:bodyPr/>
          <a:lstStyle/>
          <a:p>
            <a:fld id="{9A28BAB4-8350-4DCF-805C-22D2E4A1C1CC}" type="datetimeFigureOut">
              <a:rPr lang="vi-VN" smtClean="0"/>
              <a:t>27/08/2023</a:t>
            </a:fld>
            <a:endParaRPr lang="vi-VN"/>
          </a:p>
        </p:txBody>
      </p:sp>
      <p:sp>
        <p:nvSpPr>
          <p:cNvPr id="6" name="Chỗ dành sẵn cho Chân trang 5">
            <a:extLst>
              <a:ext uri="{FF2B5EF4-FFF2-40B4-BE49-F238E27FC236}">
                <a16:creationId xmlns:a16="http://schemas.microsoft.com/office/drawing/2014/main" xmlns="" id="{A8FF3EF7-1705-B47F-C1D7-72BB68BCF88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C8EE8C09-8419-BC82-7224-FD2D9E112D3D}"/>
              </a:ext>
            </a:extLst>
          </p:cNvPr>
          <p:cNvSpPr>
            <a:spLocks noGrp="1"/>
          </p:cNvSpPr>
          <p:nvPr>
            <p:ph type="sldNum" sz="quarter" idx="12"/>
          </p:nvPr>
        </p:nvSpPr>
        <p:spPr/>
        <p:txBody>
          <a:bodyPr/>
          <a:lstStyle/>
          <a:p>
            <a:fld id="{4F9568BE-D714-4DF9-A857-0291C6859935}" type="slidenum">
              <a:rPr lang="vi-VN" smtClean="0"/>
              <a:t>‹#›</a:t>
            </a:fld>
            <a:endParaRPr lang="vi-VN"/>
          </a:p>
        </p:txBody>
      </p:sp>
    </p:spTree>
    <p:extLst>
      <p:ext uri="{BB962C8B-B14F-4D97-AF65-F5344CB8AC3E}">
        <p14:creationId xmlns:p14="http://schemas.microsoft.com/office/powerpoint/2010/main" val="10510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88614EC7-7B70-EF31-880D-39EAF64B8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AE8420D7-1AC6-1B67-CE33-462E7E240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963644D-E3A7-0040-36BB-E5524509E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BAB4-8350-4DCF-805C-22D2E4A1C1CC}" type="datetimeFigureOut">
              <a:rPr lang="vi-VN" smtClean="0"/>
              <a:t>27/08/2023</a:t>
            </a:fld>
            <a:endParaRPr lang="vi-VN"/>
          </a:p>
        </p:txBody>
      </p:sp>
      <p:sp>
        <p:nvSpPr>
          <p:cNvPr id="5" name="Chỗ dành sẵn cho Chân trang 4">
            <a:extLst>
              <a:ext uri="{FF2B5EF4-FFF2-40B4-BE49-F238E27FC236}">
                <a16:creationId xmlns:a16="http://schemas.microsoft.com/office/drawing/2014/main" xmlns="" id="{31B8E208-8CBB-1C40-C802-6EDBE5A11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xmlns="" id="{652522A1-F4EA-702C-FF88-CC2031E5F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568BE-D714-4DF9-A857-0291C6859935}" type="slidenum">
              <a:rPr lang="vi-VN" smtClean="0"/>
              <a:t>‹#›</a:t>
            </a:fld>
            <a:endParaRPr lang="vi-VN"/>
          </a:p>
        </p:txBody>
      </p:sp>
    </p:spTree>
    <p:extLst>
      <p:ext uri="{BB962C8B-B14F-4D97-AF65-F5344CB8AC3E}">
        <p14:creationId xmlns:p14="http://schemas.microsoft.com/office/powerpoint/2010/main" val="3040604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32.png"/><Relationship Id="rId18" Type="http://schemas.openxmlformats.org/officeDocument/2006/relationships/image" Target="../media/image16.jp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1.png"/><Relationship Id="rId17" Type="http://schemas.openxmlformats.org/officeDocument/2006/relationships/image" Target="../media/image15.jpeg"/><Relationship Id="rId2" Type="http://schemas.openxmlformats.org/officeDocument/2006/relationships/notesSlide" Target="../notesSlides/notesSlide8.xml"/><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30.png"/><Relationship Id="rId5" Type="http://schemas.openxmlformats.org/officeDocument/2006/relationships/audio" Target="../media/audio3.wav"/><Relationship Id="rId15" Type="http://schemas.openxmlformats.org/officeDocument/2006/relationships/image" Target="../media/image14.png"/><Relationship Id="rId10"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image" Target="../media/image28.png"/><Relationship Id="rId1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38.png"/><Relationship Id="rId18" Type="http://schemas.openxmlformats.org/officeDocument/2006/relationships/image" Target="../media/image16.jp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7.png"/><Relationship Id="rId17" Type="http://schemas.openxmlformats.org/officeDocument/2006/relationships/image" Target="../media/image15.jpeg"/><Relationship Id="rId2" Type="http://schemas.openxmlformats.org/officeDocument/2006/relationships/notesSlide" Target="../notesSlides/notesSlide10.xml"/><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36.png"/><Relationship Id="rId5" Type="http://schemas.openxmlformats.org/officeDocument/2006/relationships/audio" Target="../media/audio3.wav"/><Relationship Id="rId15" Type="http://schemas.openxmlformats.org/officeDocument/2006/relationships/image" Target="../media/image14.png"/><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png"/><Relationship Id="rId1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microsoft.com/office/2007/relationships/hdphoto" Target="../media/hdphoto2.wdp"/><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hyperlink" Target="https://www.wisc-online.com/assetrepository/viewasset?id=150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gif"/><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50.png"/><Relationship Id="rId5" Type="http://schemas.openxmlformats.org/officeDocument/2006/relationships/image" Target="../media/image53.png"/><Relationship Id="rId10" Type="http://schemas.openxmlformats.org/officeDocument/2006/relationships/image" Target="../media/image561.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50.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48.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60.png"/><Relationship Id="rId10" Type="http://schemas.openxmlformats.org/officeDocument/2006/relationships/hyperlink" Target="http://www.allwhitebackground.com/colorful-background-images.html" TargetMode="External"/><Relationship Id="rId4" Type="http://schemas.openxmlformats.org/officeDocument/2006/relationships/image" Target="../media/image59.png"/><Relationship Id="rId9" Type="http://schemas.openxmlformats.org/officeDocument/2006/relationships/image" Target="../media/image64.jpeg"/></Relationships>
</file>

<file path=ppt/slides/_rels/slide21.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66.jpeg"/><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7.png"/><Relationship Id="rId4" Type="http://schemas.openxmlformats.org/officeDocument/2006/relationships/hyperlink" Target="http://www.allwhitebackground.com/colorful-background-images.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hyperlink" Target="http://www.allwhitebackground.com/colorful-background-images.html" TargetMode="Externa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80.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9.xml"/><Relationship Id="rId3" Type="http://schemas.openxmlformats.org/officeDocument/2006/relationships/slide" Target="slide14.xml"/><Relationship Id="rId7" Type="http://schemas.openxmlformats.org/officeDocument/2006/relationships/image" Target="../media/image22.png"/><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notesSlide" Target="../notesSlides/notesSlide5.xml"/><Relationship Id="rId16"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microsoft.com/office/2007/relationships/hdphoto" Target="../media/hdphoto2.wdp"/><Relationship Id="rId15" Type="http://schemas.openxmlformats.org/officeDocument/2006/relationships/slide" Target="slide11.xml"/><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4.png"/><Relationship Id="rId14"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3.png"/><Relationship Id="rId18" Type="http://schemas.openxmlformats.org/officeDocument/2006/relationships/image" Target="../media/image16.jp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png"/><Relationship Id="rId17" Type="http://schemas.openxmlformats.org/officeDocument/2006/relationships/image" Target="../media/image15.jpeg"/><Relationship Id="rId2" Type="http://schemas.openxmlformats.org/officeDocument/2006/relationships/notesSlide" Target="../notesSlides/notesSlide6.xml"/><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7.png"/><Relationship Id="rId18" Type="http://schemas.openxmlformats.org/officeDocument/2006/relationships/image" Target="../media/image16.jp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0.png"/><Relationship Id="rId17" Type="http://schemas.openxmlformats.org/officeDocument/2006/relationships/image" Target="../media/image15.jpeg"/><Relationship Id="rId2" Type="http://schemas.openxmlformats.org/officeDocument/2006/relationships/notesSlide" Target="../notesSlides/notesSlide7.xml"/><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9.png"/><Relationship Id="rId5" Type="http://schemas.openxmlformats.org/officeDocument/2006/relationships/audio" Target="../media/audio3.wav"/><Relationship Id="rId1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12179809" cy="6857991"/>
          </a:xfrm>
          <a:prstGeom prst="rect">
            <a:avLst/>
          </a:prstGeom>
        </p:spPr>
      </p:pic>
      <p:sp>
        <p:nvSpPr>
          <p:cNvPr id="8"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BD37E8A-D45A-4AF4-AA02-27891D5290CA}"/>
              </a:ext>
            </a:extLst>
          </p:cNvPr>
          <p:cNvSpPr txBox="1"/>
          <p:nvPr/>
        </p:nvSpPr>
        <p:spPr>
          <a:xfrm>
            <a:off x="-1" y="956790"/>
            <a:ext cx="12185905" cy="646331"/>
          </a:xfrm>
          <a:prstGeom prst="rect">
            <a:avLst/>
          </a:prstGeom>
          <a:noFill/>
        </p:spPr>
        <p:txBody>
          <a:bodyPr wrap="square" rtlCol="0">
            <a:spAutoFit/>
          </a:bodyPr>
          <a:lstStyle/>
          <a:p>
            <a:pPr defTabSz="914377">
              <a:spcAft>
                <a:spcPts val="600"/>
              </a:spcAft>
            </a:pPr>
            <a:r>
              <a:rPr lang="en-US" sz="36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9"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5A797EB-37FC-432B-A43C-3061B2852843}"/>
              </a:ext>
            </a:extLst>
          </p:cNvPr>
          <p:cNvSpPr txBox="1"/>
          <p:nvPr/>
        </p:nvSpPr>
        <p:spPr>
          <a:xfrm>
            <a:off x="549242" y="4017687"/>
            <a:ext cx="11642759" cy="2092881"/>
          </a:xfrm>
          <a:prstGeom prst="rect">
            <a:avLst/>
          </a:prstGeom>
          <a:noFill/>
        </p:spPr>
        <p:txBody>
          <a:bodyPr wrap="square" rtlCol="0">
            <a:spAutoFit/>
          </a:bodyPr>
          <a:lstStyle/>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GVSB</a:t>
            </a:r>
            <a:r>
              <a:rPr lang="en-US" sz="4000" b="1">
                <a:solidFill>
                  <a:srgbClr val="002060"/>
                </a:solidFill>
                <a:latin typeface="Times New Roman" panose="02020603050405020304" pitchFamily="18" charset="0"/>
                <a:cs typeface="Times New Roman" panose="02020603050405020304" pitchFamily="18" charset="0"/>
              </a:rPr>
              <a:t>: NGUYỄN THỊ NGỌC HÀ</a:t>
            </a:r>
            <a:endParaRPr lang="en-US" sz="40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a:t>
            </a:r>
            <a:r>
              <a:rPr lang="en-US" sz="4000" b="1">
                <a:solidFill>
                  <a:srgbClr val="002060"/>
                </a:solidFill>
                <a:latin typeface="Times New Roman" panose="02020603050405020304" pitchFamily="18" charset="0"/>
                <a:cs typeface="Times New Roman" panose="02020603050405020304" pitchFamily="18" charset="0"/>
              </a:rPr>
              <a:t>GVPB </a:t>
            </a:r>
            <a:r>
              <a:rPr lang="en-US" sz="4000" b="1" smtClean="0">
                <a:solidFill>
                  <a:srgbClr val="002060"/>
                </a:solidFill>
                <a:latin typeface="Times New Roman" panose="02020603050405020304" pitchFamily="18" charset="0"/>
                <a:cs typeface="Times New Roman" panose="02020603050405020304" pitchFamily="18" charset="0"/>
              </a:rPr>
              <a:t>1:HUYỀN THƯƠNG</a:t>
            </a:r>
          </a:p>
          <a:p>
            <a:pPr defTabSz="914377">
              <a:spcAft>
                <a:spcPts val="600"/>
              </a:spcAft>
            </a:pPr>
            <a:r>
              <a:rPr lang="en-US" sz="4000" b="1" smtClean="0">
                <a:solidFill>
                  <a:srgbClr val="002060"/>
                </a:solidFill>
                <a:latin typeface="Times New Roman" panose="02020603050405020304" pitchFamily="18" charset="0"/>
                <a:cs typeface="Times New Roman" panose="02020603050405020304" pitchFamily="18" charset="0"/>
              </a:rPr>
              <a:t>ZALO </a:t>
            </a:r>
            <a:r>
              <a:rPr lang="en-US" sz="4000" b="1">
                <a:solidFill>
                  <a:srgbClr val="002060"/>
                </a:solidFill>
                <a:latin typeface="Times New Roman" panose="02020603050405020304" pitchFamily="18" charset="0"/>
                <a:cs typeface="Times New Roman" panose="02020603050405020304" pitchFamily="18" charset="0"/>
              </a:rPr>
              <a:t>GVPB </a:t>
            </a:r>
            <a:r>
              <a:rPr lang="en-US" sz="4000" b="1" smtClean="0">
                <a:solidFill>
                  <a:srgbClr val="002060"/>
                </a:solidFill>
                <a:latin typeface="Times New Roman" panose="02020603050405020304" pitchFamily="18" charset="0"/>
                <a:cs typeface="Times New Roman" panose="02020603050405020304" pitchFamily="18" charset="0"/>
              </a:rPr>
              <a:t>2: HƯƠNG LỰU</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C2202BE-FB57-4E81-83EF-0EA40E864761}"/>
              </a:ext>
            </a:extLst>
          </p:cNvPr>
          <p:cNvSpPr txBox="1"/>
          <p:nvPr/>
        </p:nvSpPr>
        <p:spPr>
          <a:xfrm>
            <a:off x="-3046" y="2616881"/>
            <a:ext cx="12185905" cy="1015663"/>
          </a:xfrm>
          <a:prstGeom prst="rect">
            <a:avLst/>
          </a:prstGeom>
          <a:noFill/>
        </p:spPr>
        <p:txBody>
          <a:bodyPr wrap="square" rtlCol="0">
            <a:spAutoFit/>
          </a:bodyPr>
          <a:lstStyle/>
          <a:p>
            <a:pPr algn="ctr" defTabSz="914377">
              <a:spcAft>
                <a:spcPts val="600"/>
              </a:spcAft>
            </a:pPr>
            <a:r>
              <a:rPr lang="en-US" sz="60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39C44B3-5CCE-402B-9E16-576A3ABE7C3E}"/>
              </a:ext>
            </a:extLst>
          </p:cNvPr>
          <p:cNvSpPr txBox="1"/>
          <p:nvPr/>
        </p:nvSpPr>
        <p:spPr>
          <a:xfrm>
            <a:off x="-3047" y="297220"/>
            <a:ext cx="12188952" cy="707886"/>
          </a:xfrm>
          <a:prstGeom prst="rect">
            <a:avLst/>
          </a:prstGeom>
          <a:noFill/>
        </p:spPr>
        <p:txBody>
          <a:bodyPr wrap="square" rtlCol="0">
            <a:spAutoFit/>
          </a:bodyPr>
          <a:lstStyle/>
          <a:p>
            <a:pPr defTabSz="914377"/>
            <a:r>
              <a:rPr lang="en-US" sz="4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descr="OPL20U25GSXzBJYl68kk8uQGfFKzs7yb1M4KJWUiLk6ZEvGF+qCIPSnY57AbBFCvTW2023.15.96+K4lPs7H94VUqPe2XwIsfPRnrXQE//QTEXxb8/8N4CNc6FpgZahzpTjFhMzSA7T/nHJa11DE8Ng2TP3iAmRczFlmslSuUNOgUeb6yRvs0=">
            <a:hlinkClick r:id="rId8" action="ppaction://hlinksldjump"/>
            <a:extLst>
              <a:ext uri="{FF2B5EF4-FFF2-40B4-BE49-F238E27FC236}">
                <a16:creationId xmlns:a16="http://schemas.microsoft.com/office/drawing/2014/main" xmlns="" id="{9C6CD7B8-B459-3FA7-FCF3-E3E4770C4419}"/>
              </a:ext>
            </a:extLst>
          </p:cNvPr>
          <p:cNvSpPr>
            <a:spLocks noChangeArrowheads="1"/>
          </p:cNvSpPr>
          <p:nvPr/>
        </p:nvSpPr>
        <p:spPr bwMode="auto">
          <a:xfrm>
            <a:off x="52175" y="100740"/>
            <a:ext cx="1461189" cy="6309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altLang="en-US" sz="35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3</a:t>
            </a:r>
            <a:r>
              <a:rPr kumimoji="0" lang="en-US" altLang="en-US" sz="35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5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7B0D50E-8665-6202-1F67-FC7F185C4AB7}"/>
              </a:ext>
            </a:extLst>
          </p:cNvPr>
          <p:cNvSpPr>
            <a:spLocks noChangeArrowheads="1"/>
          </p:cNvSpPr>
          <p:nvPr/>
        </p:nvSpPr>
        <p:spPr bwMode="auto">
          <a:xfrm>
            <a:off x="8856024" y="445325"/>
            <a:ext cx="34883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A4D22D3-3036-2D9B-C5E6-47585EC26764}"/>
                  </a:ext>
                </a:extLst>
              </p:cNvPr>
              <p:cNvSpPr/>
              <p:nvPr/>
            </p:nvSpPr>
            <p:spPr>
              <a:xfrm>
                <a:off x="189239" y="2571122"/>
                <a:ext cx="2648249" cy="1786259"/>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A</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a:solidFill>
                              <a:schemeClr val="tx1"/>
                            </a:solidFill>
                            <a:latin typeface="Cambria Math" panose="02040503050406030204" pitchFamily="18" charset="0"/>
                          </a:rPr>
                        </m:ctrlPr>
                      </m:fPr>
                      <m:num>
                        <m:r>
                          <a:rPr lang="en-US" sz="4500" b="1" i="1">
                            <a:solidFill>
                              <a:schemeClr val="tx1"/>
                            </a:solidFill>
                            <a:latin typeface="Cambria Math" panose="02040503050406030204" pitchFamily="18" charset="0"/>
                          </a:rPr>
                          <m:t>𝟐𝟎𝟐𝟑</m:t>
                        </m:r>
                      </m:num>
                      <m:den>
                        <m:sSup>
                          <m:sSupPr>
                            <m:ctrlPr>
                              <a:rPr lang="vi-VN" sz="4500" b="1" i="1">
                                <a:solidFill>
                                  <a:schemeClr val="tx1"/>
                                </a:solidFill>
                                <a:latin typeface="Cambria Math" panose="02040503050406030204" pitchFamily="18" charset="0"/>
                              </a:rPr>
                            </m:ctrlPr>
                          </m:sSupPr>
                          <m:e>
                            <m:d>
                              <m:dPr>
                                <m:ctrlPr>
                                  <a:rPr lang="vi-VN" sz="4500" b="1" i="1">
                                    <a:solidFill>
                                      <a:schemeClr val="tx1"/>
                                    </a:solidFill>
                                    <a:latin typeface="Cambria Math" panose="02040503050406030204" pitchFamily="18" charset="0"/>
                                  </a:rPr>
                                </m:ctrlPr>
                              </m:dPr>
                              <m:e>
                                <m:r>
                                  <a:rPr lang="en-US" sz="4500" b="1" i="1">
                                    <a:solidFill>
                                      <a:schemeClr val="tx1"/>
                                    </a:solidFill>
                                    <a:latin typeface="Cambria Math" panose="02040503050406030204" pitchFamily="18" charset="0"/>
                                  </a:rPr>
                                  <m:t>𝒙</m:t>
                                </m:r>
                                <m:r>
                                  <a:rPr lang="en-US" sz="4500" b="1" i="1">
                                    <a:solidFill>
                                      <a:schemeClr val="tx1"/>
                                    </a:solidFill>
                                    <a:latin typeface="Cambria Math" panose="02040503050406030204" pitchFamily="18" charset="0"/>
                                  </a:rPr>
                                  <m:t>+</m:t>
                                </m:r>
                                <m:r>
                                  <a:rPr lang="en-US" sz="4500" b="1" i="1">
                                    <a:solidFill>
                                      <a:schemeClr val="tx1"/>
                                    </a:solidFill>
                                    <a:latin typeface="Cambria Math" panose="02040503050406030204" pitchFamily="18" charset="0"/>
                                  </a:rPr>
                                  <m:t>𝟐</m:t>
                                </m:r>
                              </m:e>
                            </m:d>
                          </m:e>
                          <m:sup>
                            <m:r>
                              <a:rPr lang="en-US" sz="4500" b="1" i="1">
                                <a:solidFill>
                                  <a:schemeClr val="tx1"/>
                                </a:solidFill>
                                <a:latin typeface="Cambria Math" panose="02040503050406030204" pitchFamily="18" charset="0"/>
                              </a:rPr>
                              <m:t>𝟐</m:t>
                            </m:r>
                          </m:sup>
                        </m:sSup>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AA4D22D3-3036-2D9B-C5E6-47585EC26764}"/>
                  </a:ext>
                </a:extLst>
              </p:cNvPr>
              <p:cNvSpPr>
                <a:spLocks noRot="1" noChangeAspect="1" noMove="1" noResize="1" noEditPoints="1" noAdjustHandles="1" noChangeArrowheads="1" noChangeShapeType="1" noTextEdit="1"/>
              </p:cNvSpPr>
              <p:nvPr/>
            </p:nvSpPr>
            <p:spPr>
              <a:xfrm>
                <a:off x="189239" y="2571122"/>
                <a:ext cx="2648249" cy="1786259"/>
              </a:xfrm>
              <a:prstGeom prst="roundRect">
                <a:avLst/>
              </a:prstGeom>
              <a:blipFill rotWithShape="0">
                <a:blip r:embed="rId9"/>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2D6AD0B-5B63-FA11-CE5D-A8CA1B74FF82}"/>
                  </a:ext>
                </a:extLst>
              </p:cNvPr>
              <p:cNvSpPr/>
              <p:nvPr/>
            </p:nvSpPr>
            <p:spPr>
              <a:xfrm>
                <a:off x="3293042" y="2603128"/>
                <a:ext cx="2648249" cy="1786257"/>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vi-VN" sz="4500" b="1" i="1">
                            <a:solidFill>
                              <a:schemeClr val="tx1"/>
                            </a:solidFill>
                            <a:latin typeface="Cambria Math" panose="02040503050406030204" pitchFamily="18" charset="0"/>
                          </a:rPr>
                        </m:ctrlPr>
                      </m:fPr>
                      <m:num>
                        <m:r>
                          <a:rPr lang="en-US" sz="4500" b="1" i="1">
                            <a:solidFill>
                              <a:schemeClr val="tx1"/>
                            </a:solidFill>
                            <a:latin typeface="Cambria Math" panose="02040503050406030204" pitchFamily="18" charset="0"/>
                          </a:rPr>
                          <m:t>𝟐𝟎𝟐𝟑</m:t>
                        </m:r>
                      </m:num>
                      <m:den>
                        <m:sSup>
                          <m:sSupPr>
                            <m:ctrlPr>
                              <a:rPr lang="vi-VN" sz="4500" b="1" i="1">
                                <a:solidFill>
                                  <a:schemeClr val="tx1"/>
                                </a:solidFill>
                                <a:latin typeface="Cambria Math" panose="02040503050406030204" pitchFamily="18" charset="0"/>
                              </a:rPr>
                            </m:ctrlPr>
                          </m:sSupPr>
                          <m:e>
                            <m:d>
                              <m:dPr>
                                <m:ctrlPr>
                                  <a:rPr lang="vi-VN" sz="4500" b="1" i="1">
                                    <a:solidFill>
                                      <a:schemeClr val="tx1"/>
                                    </a:solidFill>
                                    <a:latin typeface="Cambria Math" panose="02040503050406030204" pitchFamily="18" charset="0"/>
                                  </a:rPr>
                                </m:ctrlPr>
                              </m:dPr>
                              <m:e>
                                <m:r>
                                  <a:rPr lang="en-US" sz="4500" b="1" i="1">
                                    <a:solidFill>
                                      <a:schemeClr val="tx1"/>
                                    </a:solidFill>
                                    <a:latin typeface="Cambria Math" panose="02040503050406030204" pitchFamily="18" charset="0"/>
                                  </a:rPr>
                                  <m:t>𝒙</m:t>
                                </m:r>
                                <m:r>
                                  <a:rPr lang="en-US" sz="4500" b="1" i="1" smtClean="0">
                                    <a:solidFill>
                                      <a:schemeClr val="tx1"/>
                                    </a:solidFill>
                                    <a:latin typeface="Cambria Math" panose="02040503050406030204" pitchFamily="18" charset="0"/>
                                  </a:rPr>
                                  <m:t>−</m:t>
                                </m:r>
                                <m:r>
                                  <a:rPr lang="en-US" sz="4500" b="1" i="1">
                                    <a:solidFill>
                                      <a:schemeClr val="tx1"/>
                                    </a:solidFill>
                                    <a:latin typeface="Cambria Math" panose="02040503050406030204" pitchFamily="18" charset="0"/>
                                  </a:rPr>
                                  <m:t>𝟐</m:t>
                                </m:r>
                              </m:e>
                            </m:d>
                          </m:e>
                          <m:sup>
                            <m:r>
                              <a:rPr lang="en-US" sz="4500" b="1" i="1">
                                <a:solidFill>
                                  <a:schemeClr val="tx1"/>
                                </a:solidFill>
                                <a:latin typeface="Cambria Math" panose="02040503050406030204" pitchFamily="18" charset="0"/>
                              </a:rPr>
                              <m:t>𝟐</m:t>
                            </m:r>
                          </m:sup>
                        </m:sSup>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5"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2D6AD0B-5B63-FA11-CE5D-A8CA1B74FF82}"/>
                  </a:ext>
                </a:extLst>
              </p:cNvPr>
              <p:cNvSpPr>
                <a:spLocks noRot="1" noChangeAspect="1" noMove="1" noResize="1" noEditPoints="1" noAdjustHandles="1" noChangeArrowheads="1" noChangeShapeType="1" noTextEdit="1"/>
              </p:cNvSpPr>
              <p:nvPr/>
            </p:nvSpPr>
            <p:spPr>
              <a:xfrm>
                <a:off x="3293042" y="2603128"/>
                <a:ext cx="2648249" cy="1786257"/>
              </a:xfrm>
              <a:prstGeom prst="roundRect">
                <a:avLst/>
              </a:prstGeom>
              <a:blipFill rotWithShape="0">
                <a:blip r:embed="rId10"/>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ộp Văn bản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E88561F-3D94-BF59-2B32-BAE013ED9850}"/>
                  </a:ext>
                </a:extLst>
              </p:cNvPr>
              <p:cNvSpPr txBox="1"/>
              <p:nvPr/>
            </p:nvSpPr>
            <p:spPr>
              <a:xfrm>
                <a:off x="1812779" y="400606"/>
                <a:ext cx="10032460" cy="1903470"/>
              </a:xfrm>
              <a:prstGeom prst="rect">
                <a:avLst/>
              </a:prstGeom>
              <a:noFill/>
            </p:spPr>
            <p:txBody>
              <a:bodyPr wrap="square">
                <a:spAutoFit/>
              </a:bodyPr>
              <a:lstStyle/>
              <a:p>
                <a:pPr>
                  <a:lnSpc>
                    <a:spcPct val="107000"/>
                  </a:lnSpc>
                  <a:spcBef>
                    <a:spcPts val="720"/>
                  </a:spcBef>
                  <a:spcAft>
                    <a:spcPts val="720"/>
                  </a:spcAft>
                </a:pPr>
                <a:r>
                  <a:rPr lang="en-US" sz="45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Điền vào ô </a:t>
                </a:r>
                <a:r>
                  <a:rPr lang="en-US" sz="4500" b="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trống phân thức thích hợp </a:t>
                </a:r>
                <a14:m>
                  <m:oMath xmlns:m="http://schemas.openxmlformats.org/officeDocument/2006/math">
                    <m:f>
                      <m:fPr>
                        <m:ctrlPr>
                          <a:rPr lang="vi-VN"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𝟐𝟎𝟐𝟑</m:t>
                        </m:r>
                      </m:num>
                      <m:den>
                        <m:sSup>
                          <m:sSupPr>
                            <m:ctrlPr>
                              <a:rPr lang="vi-VN"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borderBox>
                      <m:borderBoxPr>
                        <m:ctrlPr>
                          <a:rPr lang="vi-VN" sz="4500" b="1"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orderBoxPr>
                      <m:e>
                        <m:r>
                          <m:rPr>
                            <m:nor/>
                          </m:rPr>
                          <a:rPr lang="en-US" sz="4500" b="1" i="0" kern="1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m:t>1</m:t>
                        </m:r>
                        <m:r>
                          <m:rPr>
                            <m:nor/>
                          </m:rPr>
                          <a:rPr lang="en-US" sz="4500" b="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e>
                    </m:borderBox>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vi-VN" sz="4500" b="1" kern="1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Hộp Văn bản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E88561F-3D94-BF59-2B32-BAE013ED9850}"/>
                  </a:ext>
                </a:extLst>
              </p:cNvPr>
              <p:cNvSpPr txBox="1">
                <a:spLocks noRot="1" noChangeAspect="1" noMove="1" noResize="1" noEditPoints="1" noAdjustHandles="1" noChangeArrowheads="1" noChangeShapeType="1" noTextEdit="1"/>
              </p:cNvSpPr>
              <p:nvPr/>
            </p:nvSpPr>
            <p:spPr>
              <a:xfrm>
                <a:off x="1812779" y="400606"/>
                <a:ext cx="10032460" cy="1903470"/>
              </a:xfrm>
              <a:prstGeom prst="rect">
                <a:avLst/>
              </a:prstGeom>
              <a:blipFill rotWithShape="0">
                <a:blip r:embed="rId11"/>
                <a:stretch>
                  <a:fillRect l="-2552" t="-73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94F07C0-8058-0350-2F68-FEDDE9105FF8}"/>
                  </a:ext>
                </a:extLst>
              </p:cNvPr>
              <p:cNvSpPr/>
              <p:nvPr/>
            </p:nvSpPr>
            <p:spPr>
              <a:xfrm>
                <a:off x="6384540" y="2571122"/>
                <a:ext cx="2648249" cy="1786259"/>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C</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a:solidFill>
                              <a:schemeClr val="tx1"/>
                            </a:solidFill>
                            <a:latin typeface="Cambria Math" panose="02040503050406030204" pitchFamily="18" charset="0"/>
                          </a:rPr>
                        </m:ctrlPr>
                      </m:fPr>
                      <m:num>
                        <m:r>
                          <a:rPr lang="en-US" sz="4500" b="1" i="1">
                            <a:solidFill>
                              <a:schemeClr val="tx1"/>
                            </a:solidFill>
                            <a:latin typeface="Cambria Math" panose="02040503050406030204" pitchFamily="18" charset="0"/>
                          </a:rPr>
                          <m:t>𝟐𝟎𝟐𝟑</m:t>
                        </m:r>
                      </m:num>
                      <m:den>
                        <m:sSup>
                          <m:sSupPr>
                            <m:ctrlPr>
                              <a:rPr lang="vi-VN" sz="4500" b="1" i="1">
                                <a:solidFill>
                                  <a:schemeClr val="tx1"/>
                                </a:solidFill>
                                <a:latin typeface="Cambria Math" panose="02040503050406030204" pitchFamily="18" charset="0"/>
                              </a:rPr>
                            </m:ctrlPr>
                          </m:sSupPr>
                          <m:e>
                            <m:r>
                              <a:rPr lang="en-US" sz="4500" b="1" i="1" smtClean="0">
                                <a:solidFill>
                                  <a:schemeClr val="tx1"/>
                                </a:solidFill>
                                <a:latin typeface="Cambria Math" panose="02040503050406030204" pitchFamily="18" charset="0"/>
                              </a:rPr>
                              <m:t>𝒙</m:t>
                            </m:r>
                          </m:e>
                          <m:sup>
                            <m:r>
                              <a:rPr lang="en-US" sz="4500" b="1" i="1">
                                <a:solidFill>
                                  <a:schemeClr val="tx1"/>
                                </a:solidFill>
                                <a:latin typeface="Cambria Math" panose="02040503050406030204" pitchFamily="18" charset="0"/>
                              </a:rPr>
                              <m:t>𝟐</m:t>
                            </m:r>
                          </m:sup>
                        </m:sSup>
                        <m:r>
                          <a:rPr lang="en-US" sz="4500" b="1" i="1" smtClean="0">
                            <a:solidFill>
                              <a:schemeClr val="tx1"/>
                            </a:solidFill>
                            <a:latin typeface="Cambria Math" panose="02040503050406030204" pitchFamily="18" charset="0"/>
                          </a:rPr>
                          <m:t>−</m:t>
                        </m:r>
                        <m:r>
                          <a:rPr lang="en-US" sz="4500" b="1" i="1" smtClean="0">
                            <a:solidFill>
                              <a:schemeClr val="tx1"/>
                            </a:solidFill>
                            <a:latin typeface="Cambria Math" panose="02040503050406030204" pitchFamily="18" charset="0"/>
                          </a:rPr>
                          <m:t>𝟒</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8"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394F07C0-8058-0350-2F68-FEDDE9105FF8}"/>
                  </a:ext>
                </a:extLst>
              </p:cNvPr>
              <p:cNvSpPr>
                <a:spLocks noRot="1" noChangeAspect="1" noMove="1" noResize="1" noEditPoints="1" noAdjustHandles="1" noChangeArrowheads="1" noChangeShapeType="1" noTextEdit="1"/>
              </p:cNvSpPr>
              <p:nvPr/>
            </p:nvSpPr>
            <p:spPr>
              <a:xfrm>
                <a:off x="6384540" y="2571122"/>
                <a:ext cx="2648249" cy="1786259"/>
              </a:xfrm>
              <a:prstGeom prst="roundRect">
                <a:avLst/>
              </a:prstGeom>
              <a:blipFill rotWithShape="0">
                <a:blip r:embed="rId12"/>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612F153-5626-116A-F037-EF24938CFD92}"/>
                  </a:ext>
                </a:extLst>
              </p:cNvPr>
              <p:cNvSpPr/>
              <p:nvPr/>
            </p:nvSpPr>
            <p:spPr>
              <a:xfrm>
                <a:off x="9426558" y="2580788"/>
                <a:ext cx="2648249" cy="169465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D</a:t>
                </a:r>
                <a:r>
                  <a:rPr lang="en-US" sz="4500" b="1">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vi-VN" sz="4500" b="1" i="1">
                            <a:solidFill>
                              <a:schemeClr val="tx1"/>
                            </a:solidFill>
                            <a:latin typeface="Cambria Math" panose="02040503050406030204" pitchFamily="18" charset="0"/>
                          </a:rPr>
                        </m:ctrlPr>
                      </m:fPr>
                      <m:num>
                        <m:sSup>
                          <m:sSupPr>
                            <m:ctrlPr>
                              <a:rPr lang="vi-VN" sz="4500" b="1" i="1">
                                <a:solidFill>
                                  <a:schemeClr val="tx1"/>
                                </a:solidFill>
                                <a:latin typeface="Cambria Math" panose="02040503050406030204" pitchFamily="18" charset="0"/>
                              </a:rPr>
                            </m:ctrlPr>
                          </m:sSupPr>
                          <m:e>
                            <m:d>
                              <m:dPr>
                                <m:ctrlPr>
                                  <a:rPr lang="vi-VN" sz="4500" b="1" i="1">
                                    <a:solidFill>
                                      <a:schemeClr val="tx1"/>
                                    </a:solidFill>
                                    <a:latin typeface="Cambria Math" panose="02040503050406030204" pitchFamily="18" charset="0"/>
                                  </a:rPr>
                                </m:ctrlPr>
                              </m:dPr>
                              <m:e>
                                <m:r>
                                  <a:rPr lang="en-US" sz="4500" b="1" i="1">
                                    <a:solidFill>
                                      <a:schemeClr val="tx1"/>
                                    </a:solidFill>
                                    <a:latin typeface="Cambria Math" panose="02040503050406030204" pitchFamily="18" charset="0"/>
                                  </a:rPr>
                                  <m:t>𝒙</m:t>
                                </m:r>
                                <m:r>
                                  <a:rPr lang="en-US" sz="4500" b="1" i="1">
                                    <a:solidFill>
                                      <a:schemeClr val="tx1"/>
                                    </a:solidFill>
                                    <a:latin typeface="Cambria Math" panose="02040503050406030204" pitchFamily="18" charset="0"/>
                                  </a:rPr>
                                  <m:t>+</m:t>
                                </m:r>
                                <m:r>
                                  <a:rPr lang="en-US" sz="4500" b="1" i="1">
                                    <a:solidFill>
                                      <a:schemeClr val="tx1"/>
                                    </a:solidFill>
                                    <a:latin typeface="Cambria Math" panose="02040503050406030204" pitchFamily="18" charset="0"/>
                                  </a:rPr>
                                  <m:t>𝟐</m:t>
                                </m:r>
                              </m:e>
                            </m:d>
                          </m:e>
                          <m:sup>
                            <m:r>
                              <a:rPr lang="en-US" sz="4500" b="1" i="1">
                                <a:solidFill>
                                  <a:schemeClr val="tx1"/>
                                </a:solidFill>
                                <a:latin typeface="Cambria Math" panose="02040503050406030204" pitchFamily="18" charset="0"/>
                              </a:rPr>
                              <m:t>𝟐</m:t>
                            </m:r>
                          </m:sup>
                        </m:sSup>
                      </m:num>
                      <m:den>
                        <m:r>
                          <a:rPr lang="en-US" sz="4500" b="1" i="1">
                            <a:solidFill>
                              <a:schemeClr val="tx1"/>
                            </a:solidFill>
                            <a:latin typeface="Cambria Math" panose="02040503050406030204" pitchFamily="18" charset="0"/>
                          </a:rPr>
                          <m:t>𝟐𝟎𝟐𝟑</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612F153-5626-116A-F037-EF24938CFD92}"/>
                  </a:ext>
                </a:extLst>
              </p:cNvPr>
              <p:cNvSpPr>
                <a:spLocks noRot="1" noChangeAspect="1" noMove="1" noResize="1" noEditPoints="1" noAdjustHandles="1" noChangeArrowheads="1" noChangeShapeType="1" noTextEdit="1"/>
              </p:cNvSpPr>
              <p:nvPr/>
            </p:nvSpPr>
            <p:spPr>
              <a:xfrm>
                <a:off x="9426558" y="2580788"/>
                <a:ext cx="2648249" cy="1694650"/>
              </a:xfrm>
              <a:prstGeom prst="roundRect">
                <a:avLst/>
              </a:prstGeom>
              <a:blipFill rotWithShape="0">
                <a:blip r:embed="rId1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pic>
        <p:nvPicPr>
          <p:cNvPr id="6" name="Picture 4" descr="OPL20U25GSXzBJYl68kk8uQGfFKzs7yb1M4KJWUiLk6ZEvGF+qCIPSnY57AbBFCvTW2023.15.96+K4lPs7H94VUqPe2XwIsfPRnrXQE//QTEXxb8/8N4CNc6FpgZahzpTjFhMzSA7T/nHJa11DE8Ng2TP3iAmRczFlmslSuUNOgUeb6yRvs0=">
            <a:hlinkClick r:id="rId14" action="ppaction://hlinksldjump"/>
            <a:extLst>
              <a:ext uri="{FF2B5EF4-FFF2-40B4-BE49-F238E27FC236}">
                <a16:creationId xmlns:a16="http://schemas.microsoft.com/office/drawing/2014/main" xmlns="" id="{7E23B378-6AD3-6167-41A9-05206DEFBC5E}"/>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778" b="90667" l="8000" r="92000">
                        <a14:foregroundMark x1="92444" y1="46222" x2="92444" y2="46222"/>
                        <a14:foregroundMark x1="53333" y1="9778" x2="53333" y2="9778"/>
                        <a14:foregroundMark x1="8444" y1="35556" x2="8444" y2="35556"/>
                        <a14:foregroundMark x1="71111" y1="90667" x2="71111" y2="90667"/>
                        <a14:foregroundMark x1="36889" y1="49333" x2="36889" y2="49333"/>
                        <a14:foregroundMark x1="36889" y1="46667" x2="36889" y2="46667"/>
                        <a14:foregroundMark x1="60444" y1="51556" x2="60444" y2="51556"/>
                        <a14:foregroundMark x1="67556" y1="48444" x2="67556" y2="48444"/>
                        <a14:foregroundMark x1="64000" y1="45778" x2="64000" y2="45778"/>
                        <a14:foregroundMark x1="64000" y1="49333" x2="64000" y2="49333"/>
                        <a14:foregroundMark x1="63556" y1="43556" x2="63556" y2="43556"/>
                        <a14:foregroundMark x1="63111" y1="47556" x2="63111" y2="47556"/>
                        <a14:foregroundMark x1="62667" y1="44000" x2="62667" y2="44000"/>
                        <a14:foregroundMark x1="64000" y1="52444" x2="64000" y2="52444"/>
                        <a14:foregroundMark x1="35111" y1="43111" x2="35111" y2="43111"/>
                        <a14:foregroundMark x1="36889" y1="40889" x2="36889" y2="40889"/>
                        <a14:foregroundMark x1="36889" y1="38222" x2="36889" y2="38222"/>
                        <a14:foregroundMark x1="34667" y1="42222" x2="34667" y2="42222"/>
                        <a14:foregroundMark x1="33778" y1="45333" x2="33778" y2="45333"/>
                        <a14:foregroundMark x1="33778" y1="48889" x2="33778" y2="48889"/>
                      </a14:backgroundRemoval>
                    </a14:imgEffect>
                  </a14:imgLayer>
                </a14:imgProps>
              </a:ext>
              <a:ext uri="{28A0092B-C50C-407E-A947-70E740481C1C}">
                <a14:useLocalDpi xmlns:a14="http://schemas.microsoft.com/office/drawing/2010/main" val="0"/>
              </a:ext>
            </a:extLst>
          </a:blip>
          <a:srcRect/>
          <a:stretch>
            <a:fillRect/>
          </a:stretch>
        </p:blipFill>
        <p:spPr bwMode="auto">
          <a:xfrm>
            <a:off x="10856324" y="-335725"/>
            <a:ext cx="1562099" cy="1562099"/>
          </a:xfrm>
          <a:prstGeom prst="rect">
            <a:avLst/>
          </a:prstGeom>
          <a:noFill/>
          <a:extLst>
            <a:ext uri="{909E8E84-426E-40DD-AFC4-6F175D3DCCD1}">
              <a14:hiddenFill xmlns:a14="http://schemas.microsoft.com/office/drawing/2010/main">
                <a:solidFill>
                  <a:srgbClr val="FFFFFF"/>
                </a:solidFill>
              </a14:hiddenFill>
            </a:ext>
          </a:extLst>
        </p:spPr>
      </p:pic>
      <p:pic>
        <p:nvPicPr>
          <p:cNvPr id="10"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3D631D1-6450-B517-B990-D172F5078FD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82962" y="4634589"/>
            <a:ext cx="2032964" cy="1796989"/>
          </a:xfrm>
          <a:prstGeom prst="rect">
            <a:avLst/>
          </a:prstGeom>
        </p:spPr>
      </p:pic>
      <p:pic>
        <p:nvPicPr>
          <p:cNvPr id="11"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B1F0357-F4CD-C46B-7F47-9500FF33505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38774" y="4928726"/>
            <a:ext cx="2032964" cy="1496214"/>
          </a:xfrm>
          <a:prstGeom prst="rect">
            <a:avLst/>
          </a:prstGeom>
        </p:spPr>
      </p:pic>
      <p:sp>
        <p:nvSpPr>
          <p:cNvPr id="12" name="Rectangle 95">
            <a:extLst>
              <a:ext uri="{FF2B5EF4-FFF2-40B4-BE49-F238E27FC236}">
                <a16:creationId xmlns:a16="http://schemas.microsoft.com/office/drawing/2014/main" xmlns="" id="{83C09FDD-C76C-ADC6-7A34-E88FF47364EB}"/>
              </a:ext>
            </a:extLst>
          </p:cNvPr>
          <p:cNvSpPr/>
          <p:nvPr/>
        </p:nvSpPr>
        <p:spPr>
          <a:xfrm>
            <a:off x="393540" y="5559139"/>
            <a:ext cx="2603630" cy="88265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96">
            <a:extLst>
              <a:ext uri="{FF2B5EF4-FFF2-40B4-BE49-F238E27FC236}">
                <a16:creationId xmlns:a16="http://schemas.microsoft.com/office/drawing/2014/main" xmlns="" id="{CFCF1C4B-9C1C-568C-6E5F-B7715BE2B389}"/>
              </a:ext>
            </a:extLst>
          </p:cNvPr>
          <p:cNvSpPr/>
          <p:nvPr/>
        </p:nvSpPr>
        <p:spPr>
          <a:xfrm>
            <a:off x="502126" y="5635339"/>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4" name="TextBox 7">
            <a:extLst>
              <a:ext uri="{FF2B5EF4-FFF2-40B4-BE49-F238E27FC236}">
                <a16:creationId xmlns:a16="http://schemas.microsoft.com/office/drawing/2014/main" xmlns="" id="{025CFB17-5299-30B5-8039-D00604E84326}"/>
              </a:ext>
            </a:extLst>
          </p:cNvPr>
          <p:cNvSpPr txBox="1">
            <a:spLocks noChangeArrowheads="1"/>
          </p:cNvSpPr>
          <p:nvPr/>
        </p:nvSpPr>
        <p:spPr bwMode="auto">
          <a:xfrm>
            <a:off x="1360964" y="5517864"/>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400">
                <a:solidFill>
                  <a:schemeClr val="bg1"/>
                </a:solidFill>
                <a:latin typeface="Calibri" panose="020F0502020204030204" pitchFamily="34" charset="0"/>
              </a:rPr>
              <a:t>:</a:t>
            </a:r>
          </a:p>
        </p:txBody>
      </p:sp>
      <p:sp>
        <p:nvSpPr>
          <p:cNvPr id="15" name="Rounded Rectangle 98">
            <a:extLst>
              <a:ext uri="{FF2B5EF4-FFF2-40B4-BE49-F238E27FC236}">
                <a16:creationId xmlns:a16="http://schemas.microsoft.com/office/drawing/2014/main" xmlns="" id="{DFF6FE0F-15AB-A3DF-CB84-698530A2C752}"/>
              </a:ext>
            </a:extLst>
          </p:cNvPr>
          <p:cNvSpPr/>
          <p:nvPr/>
        </p:nvSpPr>
        <p:spPr>
          <a:xfrm>
            <a:off x="502126" y="5635339"/>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16" name="Rounded Rectangle 101">
            <a:extLst>
              <a:ext uri="{FF2B5EF4-FFF2-40B4-BE49-F238E27FC236}">
                <a16:creationId xmlns:a16="http://schemas.microsoft.com/office/drawing/2014/main" xmlns="" id="{26A7ABE6-2EEE-056B-548D-A0D5A606CFC2}"/>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17" name="Rounded Rectangle 102">
            <a:extLst>
              <a:ext uri="{FF2B5EF4-FFF2-40B4-BE49-F238E27FC236}">
                <a16:creationId xmlns:a16="http://schemas.microsoft.com/office/drawing/2014/main" xmlns="" id="{3A1864FA-B889-E3C8-D751-904D347E2355}"/>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18" name="Rounded Rectangle 103">
            <a:extLst>
              <a:ext uri="{FF2B5EF4-FFF2-40B4-BE49-F238E27FC236}">
                <a16:creationId xmlns:a16="http://schemas.microsoft.com/office/drawing/2014/main" xmlns="" id="{38AAA34B-8DA9-117F-ED2F-23B39F2804B7}"/>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19" name="Rounded Rectangle 104">
            <a:extLst>
              <a:ext uri="{FF2B5EF4-FFF2-40B4-BE49-F238E27FC236}">
                <a16:creationId xmlns:a16="http://schemas.microsoft.com/office/drawing/2014/main" xmlns="" id="{82D3E7BA-A617-2805-A538-0DE035F3A3E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20" name="Rounded Rectangle 105">
            <a:extLst>
              <a:ext uri="{FF2B5EF4-FFF2-40B4-BE49-F238E27FC236}">
                <a16:creationId xmlns:a16="http://schemas.microsoft.com/office/drawing/2014/main" xmlns="" id="{A4F7F132-2F2F-720F-D83A-6E7AC2B64FD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1" name="Rounded Rectangle 106">
            <a:extLst>
              <a:ext uri="{FF2B5EF4-FFF2-40B4-BE49-F238E27FC236}">
                <a16:creationId xmlns:a16="http://schemas.microsoft.com/office/drawing/2014/main" xmlns="" id="{38EBA834-AF49-40B7-02E2-CB421D1A83FE}"/>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2" name="Rounded Rectangle 107">
            <a:extLst>
              <a:ext uri="{FF2B5EF4-FFF2-40B4-BE49-F238E27FC236}">
                <a16:creationId xmlns:a16="http://schemas.microsoft.com/office/drawing/2014/main" xmlns="" id="{24ED580B-A4B7-08CE-8B9D-739CCC8C86BE}"/>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3" name="Rounded Rectangle 108">
            <a:extLst>
              <a:ext uri="{FF2B5EF4-FFF2-40B4-BE49-F238E27FC236}">
                <a16:creationId xmlns:a16="http://schemas.microsoft.com/office/drawing/2014/main" xmlns="" id="{D4AB92BE-CB8D-F9EF-6BBE-4E660A3D1FD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24" name="Rounded Rectangle 109">
            <a:extLst>
              <a:ext uri="{FF2B5EF4-FFF2-40B4-BE49-F238E27FC236}">
                <a16:creationId xmlns:a16="http://schemas.microsoft.com/office/drawing/2014/main" xmlns="" id="{6259D5B6-9642-0867-FF41-20FA19939F08}"/>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25" name="Rounded Rectangle 110">
            <a:extLst>
              <a:ext uri="{FF2B5EF4-FFF2-40B4-BE49-F238E27FC236}">
                <a16:creationId xmlns:a16="http://schemas.microsoft.com/office/drawing/2014/main" xmlns="" id="{1FFBCDED-7067-7DBA-6F1F-F48E050F29FC}"/>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26" name="Rounded Rectangle 111">
            <a:extLst>
              <a:ext uri="{FF2B5EF4-FFF2-40B4-BE49-F238E27FC236}">
                <a16:creationId xmlns:a16="http://schemas.microsoft.com/office/drawing/2014/main" xmlns="" id="{51C66631-6FFF-A6C1-EC07-9CA03BFBCCB9}"/>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27" name="Rounded Rectangle 112">
            <a:extLst>
              <a:ext uri="{FF2B5EF4-FFF2-40B4-BE49-F238E27FC236}">
                <a16:creationId xmlns:a16="http://schemas.microsoft.com/office/drawing/2014/main" xmlns="" id="{E52FDE82-CCBE-5726-F76B-902BE196A6A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28" name="Rounded Rectangle 113">
            <a:extLst>
              <a:ext uri="{FF2B5EF4-FFF2-40B4-BE49-F238E27FC236}">
                <a16:creationId xmlns:a16="http://schemas.microsoft.com/office/drawing/2014/main" xmlns="" id="{DC0006FB-6133-0EEF-7700-9ED907D626F4}"/>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29" name="Rounded Rectangle 114">
            <a:extLst>
              <a:ext uri="{FF2B5EF4-FFF2-40B4-BE49-F238E27FC236}">
                <a16:creationId xmlns:a16="http://schemas.microsoft.com/office/drawing/2014/main" xmlns="" id="{8C5CDA26-F955-3648-E8B5-F7D151B3B6E6}"/>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30" name="Rounded Rectangle 115">
            <a:extLst>
              <a:ext uri="{FF2B5EF4-FFF2-40B4-BE49-F238E27FC236}">
                <a16:creationId xmlns:a16="http://schemas.microsoft.com/office/drawing/2014/main" xmlns="" id="{6DF882A1-F5DF-67FE-4421-EAC4408E905F}"/>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1" name="Rounded Rectangle 116">
            <a:extLst>
              <a:ext uri="{FF2B5EF4-FFF2-40B4-BE49-F238E27FC236}">
                <a16:creationId xmlns:a16="http://schemas.microsoft.com/office/drawing/2014/main" xmlns="" id="{271A561E-47CD-0A94-318A-CE2B285DFE6B}"/>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2" name="Rounded Rectangle 117">
            <a:extLst>
              <a:ext uri="{FF2B5EF4-FFF2-40B4-BE49-F238E27FC236}">
                <a16:creationId xmlns:a16="http://schemas.microsoft.com/office/drawing/2014/main" xmlns="" id="{E8D8C1B8-5230-1C4D-4374-B18782AA7FFD}"/>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3" name="Rounded Rectangle 118">
            <a:extLst>
              <a:ext uri="{FF2B5EF4-FFF2-40B4-BE49-F238E27FC236}">
                <a16:creationId xmlns:a16="http://schemas.microsoft.com/office/drawing/2014/main" xmlns="" id="{BD2861CB-79BF-F7B4-4BA0-0E4E8E9EFC86}"/>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34" name="Rounded Rectangle 119">
            <a:extLst>
              <a:ext uri="{FF2B5EF4-FFF2-40B4-BE49-F238E27FC236}">
                <a16:creationId xmlns:a16="http://schemas.microsoft.com/office/drawing/2014/main" xmlns="" id="{B6953131-0892-72A0-DD2E-F812BA3486AA}"/>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35" name="Rounded Rectangle 120">
            <a:extLst>
              <a:ext uri="{FF2B5EF4-FFF2-40B4-BE49-F238E27FC236}">
                <a16:creationId xmlns:a16="http://schemas.microsoft.com/office/drawing/2014/main" xmlns="" id="{4F8F541F-0DF1-0C4C-3EE8-9F742050BEBE}"/>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36" name="Rounded Rectangle 121">
            <a:extLst>
              <a:ext uri="{FF2B5EF4-FFF2-40B4-BE49-F238E27FC236}">
                <a16:creationId xmlns:a16="http://schemas.microsoft.com/office/drawing/2014/main" xmlns="" id="{35B41E03-C13B-2720-BC77-561C97E0D4E9}"/>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37" name="Rounded Rectangle 122">
            <a:extLst>
              <a:ext uri="{FF2B5EF4-FFF2-40B4-BE49-F238E27FC236}">
                <a16:creationId xmlns:a16="http://schemas.microsoft.com/office/drawing/2014/main" xmlns="" id="{A9BD3B83-7A76-C74D-B8C2-85A8DA42278F}"/>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38" name="Rounded Rectangle 123">
            <a:extLst>
              <a:ext uri="{FF2B5EF4-FFF2-40B4-BE49-F238E27FC236}">
                <a16:creationId xmlns:a16="http://schemas.microsoft.com/office/drawing/2014/main" xmlns="" id="{C7EFD7B1-61A1-8A0E-36B8-DB0CACFAE8BF}"/>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39" name="Rounded Rectangle 124">
            <a:extLst>
              <a:ext uri="{FF2B5EF4-FFF2-40B4-BE49-F238E27FC236}">
                <a16:creationId xmlns:a16="http://schemas.microsoft.com/office/drawing/2014/main" xmlns="" id="{0E14307C-388F-5ED8-C567-34528CC472EB}"/>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40" name="Rounded Rectangle 125">
            <a:extLst>
              <a:ext uri="{FF2B5EF4-FFF2-40B4-BE49-F238E27FC236}">
                <a16:creationId xmlns:a16="http://schemas.microsoft.com/office/drawing/2014/main" xmlns="" id="{5A9F26AC-45DC-4AA4-B253-2EDE0E1B5FD2}"/>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1" name="Rounded Rectangle 126">
            <a:extLst>
              <a:ext uri="{FF2B5EF4-FFF2-40B4-BE49-F238E27FC236}">
                <a16:creationId xmlns:a16="http://schemas.microsoft.com/office/drawing/2014/main" xmlns="" id="{32A76194-84A4-25BE-EA0D-1C08F0BD7D83}"/>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2" name="Rounded Rectangle 127">
            <a:extLst>
              <a:ext uri="{FF2B5EF4-FFF2-40B4-BE49-F238E27FC236}">
                <a16:creationId xmlns:a16="http://schemas.microsoft.com/office/drawing/2014/main" xmlns="" id="{CDD24D92-3C6A-A773-7450-055F2AAB65DA}"/>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3" name="Rounded Rectangle 128">
            <a:extLst>
              <a:ext uri="{FF2B5EF4-FFF2-40B4-BE49-F238E27FC236}">
                <a16:creationId xmlns:a16="http://schemas.microsoft.com/office/drawing/2014/main" xmlns="" id="{73751F95-34BC-8AC0-EFD8-7F396324CAF0}"/>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44" name="Rounded Rectangle 129">
            <a:extLst>
              <a:ext uri="{FF2B5EF4-FFF2-40B4-BE49-F238E27FC236}">
                <a16:creationId xmlns:a16="http://schemas.microsoft.com/office/drawing/2014/main" xmlns="" id="{59528510-FE76-1C64-DF27-DF7972796AA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45" name="Rounded Rectangle 130">
            <a:extLst>
              <a:ext uri="{FF2B5EF4-FFF2-40B4-BE49-F238E27FC236}">
                <a16:creationId xmlns:a16="http://schemas.microsoft.com/office/drawing/2014/main" xmlns="" id="{D3FC6AB1-11D7-CD22-A404-C4E0BFCE9E3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46" name="Rounded Rectangle 131">
            <a:extLst>
              <a:ext uri="{FF2B5EF4-FFF2-40B4-BE49-F238E27FC236}">
                <a16:creationId xmlns:a16="http://schemas.microsoft.com/office/drawing/2014/main" xmlns="" id="{795679A0-0931-5CA1-6689-7DF98CD56100}"/>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47" name="Rounded Rectangle 132">
            <a:extLst>
              <a:ext uri="{FF2B5EF4-FFF2-40B4-BE49-F238E27FC236}">
                <a16:creationId xmlns:a16="http://schemas.microsoft.com/office/drawing/2014/main" xmlns="" id="{E467F33F-6999-B32A-CA94-C9D5306B7F1B}"/>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48" name="Rounded Rectangle 133">
            <a:extLst>
              <a:ext uri="{FF2B5EF4-FFF2-40B4-BE49-F238E27FC236}">
                <a16:creationId xmlns:a16="http://schemas.microsoft.com/office/drawing/2014/main" xmlns="" id="{43D74275-1F48-6ADD-0F1B-3124C0BA9D1D}"/>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49" name="Rounded Rectangle 134">
            <a:extLst>
              <a:ext uri="{FF2B5EF4-FFF2-40B4-BE49-F238E27FC236}">
                <a16:creationId xmlns:a16="http://schemas.microsoft.com/office/drawing/2014/main" xmlns="" id="{9085404B-ADD0-CFB1-9F02-F370C49FBF3A}"/>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50" name="Rounded Rectangle 135">
            <a:extLst>
              <a:ext uri="{FF2B5EF4-FFF2-40B4-BE49-F238E27FC236}">
                <a16:creationId xmlns:a16="http://schemas.microsoft.com/office/drawing/2014/main" xmlns="" id="{39D91721-CE95-F822-F278-A6937CD77535}"/>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1" name="Rounded Rectangle 136">
            <a:extLst>
              <a:ext uri="{FF2B5EF4-FFF2-40B4-BE49-F238E27FC236}">
                <a16:creationId xmlns:a16="http://schemas.microsoft.com/office/drawing/2014/main" xmlns="" id="{74DE2871-3A02-95B6-D1FE-7C5EB11D8D1A}"/>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2" name="Rounded Rectangle 137">
            <a:extLst>
              <a:ext uri="{FF2B5EF4-FFF2-40B4-BE49-F238E27FC236}">
                <a16:creationId xmlns:a16="http://schemas.microsoft.com/office/drawing/2014/main" xmlns="" id="{304F463D-9A1B-7C88-2D7C-85CB09CED233}"/>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3" name="Rounded Rectangle 138">
            <a:extLst>
              <a:ext uri="{FF2B5EF4-FFF2-40B4-BE49-F238E27FC236}">
                <a16:creationId xmlns:a16="http://schemas.microsoft.com/office/drawing/2014/main" xmlns="" id="{3582624C-FF19-0652-60A5-E1ECA471C050}"/>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54" name="Rounded Rectangle 139">
            <a:extLst>
              <a:ext uri="{FF2B5EF4-FFF2-40B4-BE49-F238E27FC236}">
                <a16:creationId xmlns:a16="http://schemas.microsoft.com/office/drawing/2014/main" xmlns="" id="{180E71D2-B8C3-82D7-207D-7B46EADC6CF2}"/>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55" name="Rounded Rectangle 140">
            <a:extLst>
              <a:ext uri="{FF2B5EF4-FFF2-40B4-BE49-F238E27FC236}">
                <a16:creationId xmlns:a16="http://schemas.microsoft.com/office/drawing/2014/main" xmlns="" id="{C3EDB2F9-C832-79C9-A5BB-49E529B7DDDB}"/>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56" name="Rounded Rectangle 141">
            <a:extLst>
              <a:ext uri="{FF2B5EF4-FFF2-40B4-BE49-F238E27FC236}">
                <a16:creationId xmlns:a16="http://schemas.microsoft.com/office/drawing/2014/main" xmlns="" id="{EA1FEFBE-9BDD-1139-7046-4C19BE6CE361}"/>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57" name="Rounded Rectangle 142">
            <a:extLst>
              <a:ext uri="{FF2B5EF4-FFF2-40B4-BE49-F238E27FC236}">
                <a16:creationId xmlns:a16="http://schemas.microsoft.com/office/drawing/2014/main" xmlns="" id="{1BDF5EBF-B4C2-4683-0287-195E09CCA13B}"/>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58" name="Rounded Rectangle 143">
            <a:extLst>
              <a:ext uri="{FF2B5EF4-FFF2-40B4-BE49-F238E27FC236}">
                <a16:creationId xmlns:a16="http://schemas.microsoft.com/office/drawing/2014/main" xmlns="" id="{673074E9-98B8-4A2E-1618-3B137D22B567}"/>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59" name="Rounded Rectangle 144">
            <a:extLst>
              <a:ext uri="{FF2B5EF4-FFF2-40B4-BE49-F238E27FC236}">
                <a16:creationId xmlns:a16="http://schemas.microsoft.com/office/drawing/2014/main" xmlns="" id="{354AEA89-640A-49AC-47A0-F42943C3AC79}"/>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60" name="Rounded Rectangle 145">
            <a:extLst>
              <a:ext uri="{FF2B5EF4-FFF2-40B4-BE49-F238E27FC236}">
                <a16:creationId xmlns:a16="http://schemas.microsoft.com/office/drawing/2014/main" xmlns="" id="{E57A5676-00C0-F4C2-7A77-208A3FF67910}"/>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1" name="Rounded Rectangle 146">
            <a:extLst>
              <a:ext uri="{FF2B5EF4-FFF2-40B4-BE49-F238E27FC236}">
                <a16:creationId xmlns:a16="http://schemas.microsoft.com/office/drawing/2014/main" xmlns="" id="{D355FF05-66AC-D89F-ABE0-8E9B237FD8A9}"/>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2" name="Rounded Rectangle 147">
            <a:extLst>
              <a:ext uri="{FF2B5EF4-FFF2-40B4-BE49-F238E27FC236}">
                <a16:creationId xmlns:a16="http://schemas.microsoft.com/office/drawing/2014/main" xmlns="" id="{C22FA1FC-E067-E215-D8F0-5264E9A0CDA0}"/>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3" name="Rounded Rectangle 148">
            <a:extLst>
              <a:ext uri="{FF2B5EF4-FFF2-40B4-BE49-F238E27FC236}">
                <a16:creationId xmlns:a16="http://schemas.microsoft.com/office/drawing/2014/main" xmlns="" id="{07163105-9794-DFDE-571A-EAAB3B059BAC}"/>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64" name="Rounded Rectangle 149">
            <a:extLst>
              <a:ext uri="{FF2B5EF4-FFF2-40B4-BE49-F238E27FC236}">
                <a16:creationId xmlns:a16="http://schemas.microsoft.com/office/drawing/2014/main" xmlns="" id="{A8E3935E-9C63-81AE-5A8B-CB6146471268}"/>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65" name="Rounded Rectangle 150">
            <a:extLst>
              <a:ext uri="{FF2B5EF4-FFF2-40B4-BE49-F238E27FC236}">
                <a16:creationId xmlns:a16="http://schemas.microsoft.com/office/drawing/2014/main" xmlns="" id="{AE3894B3-E475-C72E-D1C7-942A6ECDE62F}"/>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66" name="Rounded Rectangle 151">
            <a:extLst>
              <a:ext uri="{FF2B5EF4-FFF2-40B4-BE49-F238E27FC236}">
                <a16:creationId xmlns:a16="http://schemas.microsoft.com/office/drawing/2014/main" xmlns="" id="{29857226-C8F3-3252-4B69-5C33CF67DA1C}"/>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67" name="Rounded Rectangle 152">
            <a:extLst>
              <a:ext uri="{FF2B5EF4-FFF2-40B4-BE49-F238E27FC236}">
                <a16:creationId xmlns:a16="http://schemas.microsoft.com/office/drawing/2014/main" xmlns="" id="{B1DD27E6-7834-86F0-7A10-4045E3A300A6}"/>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68" name="Rounded Rectangle 153">
            <a:extLst>
              <a:ext uri="{FF2B5EF4-FFF2-40B4-BE49-F238E27FC236}">
                <a16:creationId xmlns:a16="http://schemas.microsoft.com/office/drawing/2014/main" xmlns="" id="{B4223D6E-6C2C-17B7-CC8A-446C4099F5B7}"/>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69" name="Rounded Rectangle 154">
            <a:extLst>
              <a:ext uri="{FF2B5EF4-FFF2-40B4-BE49-F238E27FC236}">
                <a16:creationId xmlns:a16="http://schemas.microsoft.com/office/drawing/2014/main" xmlns="" id="{B896A7F6-E9FD-DD0B-AE1F-9FBD5F193D5D}"/>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70" name="Rounded Rectangle 155">
            <a:extLst>
              <a:ext uri="{FF2B5EF4-FFF2-40B4-BE49-F238E27FC236}">
                <a16:creationId xmlns:a16="http://schemas.microsoft.com/office/drawing/2014/main" xmlns="" id="{A9E38A83-2985-012D-1671-B071E3CFEC44}"/>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1" name="Rounded Rectangle 156">
            <a:extLst>
              <a:ext uri="{FF2B5EF4-FFF2-40B4-BE49-F238E27FC236}">
                <a16:creationId xmlns:a16="http://schemas.microsoft.com/office/drawing/2014/main" xmlns="" id="{39DE0753-8489-CA3A-8905-0BD7535C6723}"/>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2" name="Rounded Rectangle 157">
            <a:extLst>
              <a:ext uri="{FF2B5EF4-FFF2-40B4-BE49-F238E27FC236}">
                <a16:creationId xmlns:a16="http://schemas.microsoft.com/office/drawing/2014/main" xmlns="" id="{6CCA5E78-B7C9-9EF4-B67C-356269C2310A}"/>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3" name="Rounded Rectangle 158">
            <a:extLst>
              <a:ext uri="{FF2B5EF4-FFF2-40B4-BE49-F238E27FC236}">
                <a16:creationId xmlns:a16="http://schemas.microsoft.com/office/drawing/2014/main" xmlns="" id="{C05CD56F-F259-C9A5-DF27-FDA3CD17FFD9}"/>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74" name="Rounded Rectangle 159">
            <a:extLst>
              <a:ext uri="{FF2B5EF4-FFF2-40B4-BE49-F238E27FC236}">
                <a16:creationId xmlns:a16="http://schemas.microsoft.com/office/drawing/2014/main" xmlns="" id="{6B79F4E6-F8D7-1193-F7CC-9796082DAAF6}"/>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75" name="Rounded Rectangle 160">
            <a:extLst>
              <a:ext uri="{FF2B5EF4-FFF2-40B4-BE49-F238E27FC236}">
                <a16:creationId xmlns:a16="http://schemas.microsoft.com/office/drawing/2014/main" xmlns="" id="{6683CAD7-5448-D5F2-1002-5DDD958CD0A0}"/>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76" name="Rounded Rectangle 161">
            <a:extLst>
              <a:ext uri="{FF2B5EF4-FFF2-40B4-BE49-F238E27FC236}">
                <a16:creationId xmlns:a16="http://schemas.microsoft.com/office/drawing/2014/main" xmlns="" id="{8272F40B-5CEF-56EA-B7E4-E015EADE4408}"/>
              </a:ext>
            </a:extLst>
          </p:cNvPr>
          <p:cNvSpPr/>
          <p:nvPr/>
        </p:nvSpPr>
        <p:spPr>
          <a:xfrm>
            <a:off x="1721326" y="563533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00</a:t>
            </a:r>
          </a:p>
        </p:txBody>
      </p:sp>
      <p:sp>
        <p:nvSpPr>
          <p:cNvPr id="77" name="Rounded Rectangle 162">
            <a:extLst>
              <a:ext uri="{FF2B5EF4-FFF2-40B4-BE49-F238E27FC236}">
                <a16:creationId xmlns:a16="http://schemas.microsoft.com/office/drawing/2014/main" xmlns="" id="{26E8FC34-6512-186C-DC7E-283D5BA8CD5F}"/>
              </a:ext>
            </a:extLst>
          </p:cNvPr>
          <p:cNvSpPr/>
          <p:nvPr/>
        </p:nvSpPr>
        <p:spPr>
          <a:xfrm>
            <a:off x="502126" y="5635339"/>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14198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par>
                          <p:cTn id="40" fill="hold">
                            <p:stCondLst>
                              <p:cond delay="500"/>
                            </p:stCondLst>
                            <p:childTnLst>
                              <p:par>
                                <p:cTn id="41" presetID="4" presetClass="entr" presetSubtype="3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out)">
                                      <p:cBhvr>
                                        <p:cTn id="43" dur="1000"/>
                                        <p:tgtEl>
                                          <p:spTgt spid="17"/>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1500"/>
                            </p:stCondLst>
                            <p:childTnLst>
                              <p:par>
                                <p:cTn id="45" presetID="4" presetClass="entr" presetSubtype="3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out)">
                                      <p:cBhvr>
                                        <p:cTn id="47" dur="1000"/>
                                        <p:tgtEl>
                                          <p:spTgt spid="18"/>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8" fill="hold">
                            <p:stCondLst>
                              <p:cond delay="2500"/>
                            </p:stCondLst>
                            <p:childTnLst>
                              <p:par>
                                <p:cTn id="49" presetID="4" presetClass="entr" presetSubtype="32"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ox(out)">
                                      <p:cBhvr>
                                        <p:cTn id="51" dur="1000"/>
                                        <p:tgtEl>
                                          <p:spTgt spid="19"/>
                                        </p:tgtEl>
                                      </p:cBhvr>
                                    </p:animEffec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2" fill="hold">
                            <p:stCondLst>
                              <p:cond delay="3500"/>
                            </p:stCondLst>
                            <p:childTnLst>
                              <p:par>
                                <p:cTn id="53" presetID="4" presetClass="entr" presetSubtype="3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ox(out)">
                                      <p:cBhvr>
                                        <p:cTn id="55" dur="1000"/>
                                        <p:tgtEl>
                                          <p:spTgt spid="20"/>
                                        </p:tgtEl>
                                      </p:cBhvr>
                                    </p:animEffec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6" fill="hold">
                            <p:stCondLst>
                              <p:cond delay="4500"/>
                            </p:stCondLst>
                            <p:childTnLst>
                              <p:par>
                                <p:cTn id="57" presetID="4" presetClass="entr" presetSubtype="3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ox(out)">
                                      <p:cBhvr>
                                        <p:cTn id="59" dur="1000"/>
                                        <p:tgtEl>
                                          <p:spTgt spid="21"/>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0" fill="hold">
                            <p:stCondLst>
                              <p:cond delay="5500"/>
                            </p:stCondLst>
                            <p:childTnLst>
                              <p:par>
                                <p:cTn id="61" presetID="4" presetClass="entr" presetSubtype="3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ox(out)">
                                      <p:cBhvr>
                                        <p:cTn id="63" dur="1000"/>
                                        <p:tgtEl>
                                          <p:spTgt spid="22"/>
                                        </p:tgtEl>
                                      </p:cBhvr>
                                    </p:animEffec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4" fill="hold">
                            <p:stCondLst>
                              <p:cond delay="6500"/>
                            </p:stCondLst>
                            <p:childTnLst>
                              <p:par>
                                <p:cTn id="65" presetID="4" presetClass="entr" presetSubtype="32"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ox(out)">
                                      <p:cBhvr>
                                        <p:cTn id="67" dur="1000"/>
                                        <p:tgtEl>
                                          <p:spTgt spid="23"/>
                                        </p:tgtEl>
                                      </p:cBhvr>
                                    </p:animEffec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8" fill="hold">
                            <p:stCondLst>
                              <p:cond delay="7500"/>
                            </p:stCondLst>
                            <p:childTnLst>
                              <p:par>
                                <p:cTn id="69" presetID="4" presetClass="entr" presetSubtype="32"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ox(out)">
                                      <p:cBhvr>
                                        <p:cTn id="71" dur="1000"/>
                                        <p:tgtEl>
                                          <p:spTgt spid="24"/>
                                        </p:tgtEl>
                                      </p:cBhvr>
                                    </p:animEffec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2" fill="hold">
                            <p:stCondLst>
                              <p:cond delay="8500"/>
                            </p:stCondLst>
                            <p:childTnLst>
                              <p:par>
                                <p:cTn id="73" presetID="4" presetClass="entr" presetSubtype="32"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ox(out)">
                                      <p:cBhvr>
                                        <p:cTn id="75" dur="1000"/>
                                        <p:tgtEl>
                                          <p:spTgt spid="25"/>
                                        </p:tgtEl>
                                      </p:cBhvr>
                                    </p:animEffec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6" fill="hold">
                            <p:stCondLst>
                              <p:cond delay="9500"/>
                            </p:stCondLst>
                            <p:childTnLst>
                              <p:par>
                                <p:cTn id="77" presetID="4" presetClass="entr" presetSubtype="3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ox(out)">
                                      <p:cBhvr>
                                        <p:cTn id="79" dur="1000"/>
                                        <p:tgtEl>
                                          <p:spTgt spid="26"/>
                                        </p:tgtEl>
                                      </p:cBhvr>
                                    </p:animEffec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0" fill="hold">
                            <p:stCondLst>
                              <p:cond delay="10500"/>
                            </p:stCondLst>
                            <p:childTnLst>
                              <p:par>
                                <p:cTn id="81" presetID="4" presetClass="entr" presetSubtype="32"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ox(out)">
                                      <p:cBhvr>
                                        <p:cTn id="83" dur="1000"/>
                                        <p:tgtEl>
                                          <p:spTgt spid="27"/>
                                        </p:tgtEl>
                                      </p:cBhvr>
                                    </p:animEffec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4" fill="hold">
                            <p:stCondLst>
                              <p:cond delay="11500"/>
                            </p:stCondLst>
                            <p:childTnLst>
                              <p:par>
                                <p:cTn id="85" presetID="4" presetClass="entr" presetSubtype="3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ox(out)">
                                      <p:cBhvr>
                                        <p:cTn id="87" dur="1000"/>
                                        <p:tgtEl>
                                          <p:spTgt spid="28"/>
                                        </p:tgtEl>
                                      </p:cBhvr>
                                    </p:animEffec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88" fill="hold">
                            <p:stCondLst>
                              <p:cond delay="12500"/>
                            </p:stCondLst>
                            <p:childTnLst>
                              <p:par>
                                <p:cTn id="89" presetID="4" presetClass="entr" presetSubtype="32"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ox(out)">
                                      <p:cBhvr>
                                        <p:cTn id="91" dur="1000"/>
                                        <p:tgtEl>
                                          <p:spTgt spid="29"/>
                                        </p:tgtEl>
                                      </p:cBhvr>
                                    </p:animEffec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2" fill="hold">
                            <p:stCondLst>
                              <p:cond delay="13500"/>
                            </p:stCondLst>
                            <p:childTnLst>
                              <p:par>
                                <p:cTn id="93" presetID="4" presetClass="entr" presetSubtype="32"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ox(out)">
                                      <p:cBhvr>
                                        <p:cTn id="95" dur="1000"/>
                                        <p:tgtEl>
                                          <p:spTgt spid="30"/>
                                        </p:tgtEl>
                                      </p:cBhvr>
                                    </p:animEffec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6" fill="hold">
                            <p:stCondLst>
                              <p:cond delay="14500"/>
                            </p:stCondLst>
                            <p:childTnLst>
                              <p:par>
                                <p:cTn id="97" presetID="4" presetClass="entr" presetSubtype="32"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out)">
                                      <p:cBhvr>
                                        <p:cTn id="99" dur="1000"/>
                                        <p:tgtEl>
                                          <p:spTgt spid="31"/>
                                        </p:tgtEl>
                                      </p:cBhvr>
                                    </p:animEffec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0" fill="hold">
                            <p:stCondLst>
                              <p:cond delay="15500"/>
                            </p:stCondLst>
                            <p:childTnLst>
                              <p:par>
                                <p:cTn id="101" presetID="4" presetClass="entr" presetSubtype="32"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ox(out)">
                                      <p:cBhvr>
                                        <p:cTn id="103" dur="1000"/>
                                        <p:tgtEl>
                                          <p:spTgt spid="32"/>
                                        </p:tgtEl>
                                      </p:cBhvr>
                                    </p:animEffec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4" fill="hold">
                            <p:stCondLst>
                              <p:cond delay="16500"/>
                            </p:stCondLst>
                            <p:childTnLst>
                              <p:par>
                                <p:cTn id="105" presetID="4" presetClass="entr" presetSubtype="32"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ox(out)">
                                      <p:cBhvr>
                                        <p:cTn id="107" dur="1000"/>
                                        <p:tgtEl>
                                          <p:spTgt spid="33"/>
                                        </p:tgtEl>
                                      </p:cBhvr>
                                    </p:animEffec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8" fill="hold">
                            <p:stCondLst>
                              <p:cond delay="17500"/>
                            </p:stCondLst>
                            <p:childTnLst>
                              <p:par>
                                <p:cTn id="109" presetID="4" presetClass="entr" presetSubtype="32"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ox(out)">
                                      <p:cBhvr>
                                        <p:cTn id="111" dur="1000"/>
                                        <p:tgtEl>
                                          <p:spTgt spid="34"/>
                                        </p:tgtEl>
                                      </p:cBhvr>
                                    </p:animEffec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childTnLst>
                          </p:cTn>
                        </p:par>
                        <p:par>
                          <p:cTn id="112" fill="hold">
                            <p:stCondLst>
                              <p:cond delay="18500"/>
                            </p:stCondLst>
                            <p:childTnLst>
                              <p:par>
                                <p:cTn id="113" presetID="4" presetClass="entr" presetSubtype="32"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ox(out)">
                                      <p:cBhvr>
                                        <p:cTn id="115" dur="1000"/>
                                        <p:tgtEl>
                                          <p:spTgt spid="35"/>
                                        </p:tgtEl>
                                      </p:cBhvr>
                                    </p:animEffec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6" fill="hold">
                            <p:stCondLst>
                              <p:cond delay="19500"/>
                            </p:stCondLst>
                            <p:childTnLst>
                              <p:par>
                                <p:cTn id="117" presetID="4" presetClass="entr" presetSubtype="32"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ox(out)">
                                      <p:cBhvr>
                                        <p:cTn id="119" dur="1000"/>
                                        <p:tgtEl>
                                          <p:spTgt spid="36"/>
                                        </p:tgtEl>
                                      </p:cBhvr>
                                    </p:animEffect>
                                  </p:childTnLst>
                                  <p:subTnLst>
                                    <p:audio>
                                      <p:cMediaNode>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20" fill="hold">
                            <p:stCondLst>
                              <p:cond delay="20500"/>
                            </p:stCondLst>
                            <p:childTnLst>
                              <p:par>
                                <p:cTn id="121" presetID="4" presetClass="entr" presetSubtype="32"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ox(out)">
                                      <p:cBhvr>
                                        <p:cTn id="123" dur="1000"/>
                                        <p:tgtEl>
                                          <p:spTgt spid="37"/>
                                        </p:tgtEl>
                                      </p:cBhvr>
                                    </p:animEffec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4" fill="hold">
                            <p:stCondLst>
                              <p:cond delay="21500"/>
                            </p:stCondLst>
                            <p:childTnLst>
                              <p:par>
                                <p:cTn id="125" presetID="4" presetClass="entr" presetSubtype="32"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ox(out)">
                                      <p:cBhvr>
                                        <p:cTn id="127" dur="1000"/>
                                        <p:tgtEl>
                                          <p:spTgt spid="38"/>
                                        </p:tgtEl>
                                      </p:cBhvr>
                                    </p:animEffec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8" fill="hold">
                            <p:stCondLst>
                              <p:cond delay="22500"/>
                            </p:stCondLst>
                            <p:childTnLst>
                              <p:par>
                                <p:cTn id="129" presetID="4" presetClass="entr" presetSubtype="32"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ox(out)">
                                      <p:cBhvr>
                                        <p:cTn id="131" dur="1000"/>
                                        <p:tgtEl>
                                          <p:spTgt spid="39"/>
                                        </p:tgtEl>
                                      </p:cBhvr>
                                    </p:animEffect>
                                  </p:childTnLst>
                                  <p:subTnLst>
                                    <p:audio>
                                      <p:cMediaNode>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2" fill="hold">
                            <p:stCondLst>
                              <p:cond delay="23500"/>
                            </p:stCondLst>
                            <p:childTnLst>
                              <p:par>
                                <p:cTn id="133" presetID="4" presetClass="entr" presetSubtype="32" fill="hold" grpId="0" nodeType="after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box(out)">
                                      <p:cBhvr>
                                        <p:cTn id="135" dur="1000"/>
                                        <p:tgtEl>
                                          <p:spTgt spid="40"/>
                                        </p:tgtEl>
                                      </p:cBhvr>
                                    </p:animEffec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childTnLst>
                          </p:cTn>
                        </p:par>
                        <p:par>
                          <p:cTn id="136" fill="hold">
                            <p:stCondLst>
                              <p:cond delay="24500"/>
                            </p:stCondLst>
                            <p:childTnLst>
                              <p:par>
                                <p:cTn id="137" presetID="4" presetClass="entr" presetSubtype="32"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box(out)">
                                      <p:cBhvr>
                                        <p:cTn id="139" dur="1000"/>
                                        <p:tgtEl>
                                          <p:spTgt spid="41"/>
                                        </p:tgtEl>
                                      </p:cBhvr>
                                    </p:animEffec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40" fill="hold">
                            <p:stCondLst>
                              <p:cond delay="25500"/>
                            </p:stCondLst>
                            <p:childTnLst>
                              <p:par>
                                <p:cTn id="141" presetID="4" presetClass="entr" presetSubtype="32"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box(out)">
                                      <p:cBhvr>
                                        <p:cTn id="143" dur="1000"/>
                                        <p:tgtEl>
                                          <p:spTgt spid="42"/>
                                        </p:tgtEl>
                                      </p:cBhvr>
                                    </p:animEffect>
                                  </p:childTnLst>
                                  <p:subTnLst>
                                    <p:audio>
                                      <p:cMediaNode>
                                        <p:cTn display="0" masterRel="sameClick">
                                          <p:stCondLst>
                                            <p:cond evt="begin" delay="0">
                                              <p:tn val="141"/>
                                            </p:cond>
                                          </p:stCondLst>
                                          <p:endCondLst>
                                            <p:cond evt="onStopAudio" delay="0">
                                              <p:tgtEl>
                                                <p:sldTgt/>
                                              </p:tgtEl>
                                            </p:cond>
                                          </p:endCondLst>
                                        </p:cTn>
                                        <p:tgtEl>
                                          <p:sndTgt r:embed="rId3" name="click.wav"/>
                                        </p:tgtEl>
                                      </p:cMediaNode>
                                    </p:audio>
                                  </p:subTnLst>
                                </p:cTn>
                              </p:par>
                            </p:childTnLst>
                          </p:cTn>
                        </p:par>
                        <p:par>
                          <p:cTn id="144" fill="hold">
                            <p:stCondLst>
                              <p:cond delay="26500"/>
                            </p:stCondLst>
                            <p:childTnLst>
                              <p:par>
                                <p:cTn id="145" presetID="4" presetClass="entr" presetSubtype="32"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box(out)">
                                      <p:cBhvr>
                                        <p:cTn id="147" dur="1000"/>
                                        <p:tgtEl>
                                          <p:spTgt spid="43"/>
                                        </p:tgtEl>
                                      </p:cBhvr>
                                    </p:animEffec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childTnLst>
                          </p:cTn>
                        </p:par>
                        <p:par>
                          <p:cTn id="148" fill="hold">
                            <p:stCondLst>
                              <p:cond delay="27500"/>
                            </p:stCondLst>
                            <p:childTnLst>
                              <p:par>
                                <p:cTn id="149" presetID="4" presetClass="entr" presetSubtype="32"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box(out)">
                                      <p:cBhvr>
                                        <p:cTn id="151" dur="1000"/>
                                        <p:tgtEl>
                                          <p:spTgt spid="44"/>
                                        </p:tgtEl>
                                      </p:cBhvr>
                                    </p:animEffec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2" fill="hold">
                            <p:stCondLst>
                              <p:cond delay="28500"/>
                            </p:stCondLst>
                            <p:childTnLst>
                              <p:par>
                                <p:cTn id="153" presetID="4" presetClass="entr" presetSubtype="32"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box(out)">
                                      <p:cBhvr>
                                        <p:cTn id="155" dur="1000"/>
                                        <p:tgtEl>
                                          <p:spTgt spid="45"/>
                                        </p:tgtEl>
                                      </p:cBhvr>
                                    </p:animEffect>
                                  </p:childTnLst>
                                  <p:subTnLst>
                                    <p:audio>
                                      <p:cMediaNode>
                                        <p:cTn display="0" masterRel="sameClick">
                                          <p:stCondLst>
                                            <p:cond evt="begin" delay="0">
                                              <p:tn val="153"/>
                                            </p:cond>
                                          </p:stCondLst>
                                          <p:endCondLst>
                                            <p:cond evt="onStopAudio" delay="0">
                                              <p:tgtEl>
                                                <p:sldTgt/>
                                              </p:tgtEl>
                                            </p:cond>
                                          </p:endCondLst>
                                        </p:cTn>
                                        <p:tgtEl>
                                          <p:sndTgt r:embed="rId3" name="click.wav"/>
                                        </p:tgtEl>
                                      </p:cMediaNode>
                                    </p:audio>
                                  </p:subTnLst>
                                </p:cTn>
                              </p:par>
                            </p:childTnLst>
                          </p:cTn>
                        </p:par>
                        <p:par>
                          <p:cTn id="156" fill="hold">
                            <p:stCondLst>
                              <p:cond delay="29500"/>
                            </p:stCondLst>
                            <p:childTnLst>
                              <p:par>
                                <p:cTn id="157" presetID="4" presetClass="entr" presetSubtype="32"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box(out)">
                                      <p:cBhvr>
                                        <p:cTn id="159" dur="1000"/>
                                        <p:tgtEl>
                                          <p:spTgt spid="46"/>
                                        </p:tgtEl>
                                      </p:cBhvr>
                                    </p:animEffec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childTnLst>
                          </p:cTn>
                        </p:par>
                        <p:par>
                          <p:cTn id="160" fill="hold">
                            <p:stCondLst>
                              <p:cond delay="30500"/>
                            </p:stCondLst>
                            <p:childTnLst>
                              <p:par>
                                <p:cTn id="161" presetID="4" presetClass="entr" presetSubtype="32" fill="hold" grpId="0" nodeType="after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box(out)">
                                      <p:cBhvr>
                                        <p:cTn id="163" dur="1000"/>
                                        <p:tgtEl>
                                          <p:spTgt spid="47"/>
                                        </p:tgtEl>
                                      </p:cBhvr>
                                    </p:animEffec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4" fill="hold">
                            <p:stCondLst>
                              <p:cond delay="31500"/>
                            </p:stCondLst>
                            <p:childTnLst>
                              <p:par>
                                <p:cTn id="165" presetID="4" presetClass="entr" presetSubtype="32" fill="hold" grpId="0" nodeType="after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box(out)">
                                      <p:cBhvr>
                                        <p:cTn id="167" dur="1000"/>
                                        <p:tgtEl>
                                          <p:spTgt spid="48"/>
                                        </p:tgtEl>
                                      </p:cBhvr>
                                    </p:animEffect>
                                  </p:childTnLst>
                                  <p:subTnLst>
                                    <p:audio>
                                      <p:cMediaNode>
                                        <p:cTn display="0" masterRel="sameClick">
                                          <p:stCondLst>
                                            <p:cond evt="begin" delay="0">
                                              <p:tn val="165"/>
                                            </p:cond>
                                          </p:stCondLst>
                                          <p:endCondLst>
                                            <p:cond evt="onStopAudio" delay="0">
                                              <p:tgtEl>
                                                <p:sldTgt/>
                                              </p:tgtEl>
                                            </p:cond>
                                          </p:endCondLst>
                                        </p:cTn>
                                        <p:tgtEl>
                                          <p:sndTgt r:embed="rId3" name="click.wav"/>
                                        </p:tgtEl>
                                      </p:cMediaNode>
                                    </p:audio>
                                  </p:subTnLst>
                                </p:cTn>
                              </p:par>
                            </p:childTnLst>
                          </p:cTn>
                        </p:par>
                        <p:par>
                          <p:cTn id="168" fill="hold">
                            <p:stCondLst>
                              <p:cond delay="32500"/>
                            </p:stCondLst>
                            <p:childTnLst>
                              <p:par>
                                <p:cTn id="169" presetID="4" presetClass="entr" presetSubtype="32"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box(out)">
                                      <p:cBhvr>
                                        <p:cTn id="171" dur="1000"/>
                                        <p:tgtEl>
                                          <p:spTgt spid="49"/>
                                        </p:tgtEl>
                                      </p:cBhvr>
                                    </p:animEffec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childTnLst>
                          </p:cTn>
                        </p:par>
                        <p:par>
                          <p:cTn id="172" fill="hold">
                            <p:stCondLst>
                              <p:cond delay="33500"/>
                            </p:stCondLst>
                            <p:childTnLst>
                              <p:par>
                                <p:cTn id="173" presetID="4" presetClass="entr" presetSubtype="32" fill="hold" grpId="0" nodeType="after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box(out)">
                                      <p:cBhvr>
                                        <p:cTn id="175" dur="1000"/>
                                        <p:tgtEl>
                                          <p:spTgt spid="50"/>
                                        </p:tgtEl>
                                      </p:cBhvr>
                                    </p:animEffec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6" fill="hold">
                            <p:stCondLst>
                              <p:cond delay="34500"/>
                            </p:stCondLst>
                            <p:childTnLst>
                              <p:par>
                                <p:cTn id="177" presetID="4" presetClass="entr" presetSubtype="32" fill="hold" grpId="0" nodeType="after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box(out)">
                                      <p:cBhvr>
                                        <p:cTn id="179" dur="1000"/>
                                        <p:tgtEl>
                                          <p:spTgt spid="51"/>
                                        </p:tgtEl>
                                      </p:cBhvr>
                                    </p:animEffect>
                                  </p:childTnLst>
                                  <p:subTnLst>
                                    <p:audio>
                                      <p:cMediaNode>
                                        <p:cTn display="0" masterRel="sameClick">
                                          <p:stCondLst>
                                            <p:cond evt="begin" delay="0">
                                              <p:tn val="177"/>
                                            </p:cond>
                                          </p:stCondLst>
                                          <p:endCondLst>
                                            <p:cond evt="onStopAudio" delay="0">
                                              <p:tgtEl>
                                                <p:sldTgt/>
                                              </p:tgtEl>
                                            </p:cond>
                                          </p:endCondLst>
                                        </p:cTn>
                                        <p:tgtEl>
                                          <p:sndTgt r:embed="rId3" name="click.wav"/>
                                        </p:tgtEl>
                                      </p:cMediaNode>
                                    </p:audio>
                                  </p:subTnLst>
                                </p:cTn>
                              </p:par>
                            </p:childTnLst>
                          </p:cTn>
                        </p:par>
                        <p:par>
                          <p:cTn id="180" fill="hold">
                            <p:stCondLst>
                              <p:cond delay="35500"/>
                            </p:stCondLst>
                            <p:childTnLst>
                              <p:par>
                                <p:cTn id="181" presetID="4" presetClass="entr" presetSubtype="32"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box(out)">
                                      <p:cBhvr>
                                        <p:cTn id="183" dur="1000"/>
                                        <p:tgtEl>
                                          <p:spTgt spid="52"/>
                                        </p:tgtEl>
                                      </p:cBhvr>
                                    </p:animEffec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childTnLst>
                          </p:cTn>
                        </p:par>
                        <p:par>
                          <p:cTn id="184" fill="hold">
                            <p:stCondLst>
                              <p:cond delay="36500"/>
                            </p:stCondLst>
                            <p:childTnLst>
                              <p:par>
                                <p:cTn id="185" presetID="4" presetClass="entr" presetSubtype="32" fill="hold" grpId="0" nodeType="after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ox(out)">
                                      <p:cBhvr>
                                        <p:cTn id="187" dur="1000"/>
                                        <p:tgtEl>
                                          <p:spTgt spid="53"/>
                                        </p:tgtEl>
                                      </p:cBhvr>
                                    </p:animEffect>
                                  </p:childTnLst>
                                  <p:subTnLst>
                                    <p:audio>
                                      <p:cMediaNode>
                                        <p:cTn display="0" masterRel="sameClick">
                                          <p:stCondLst>
                                            <p:cond evt="begin" delay="0">
                                              <p:tn val="185"/>
                                            </p:cond>
                                          </p:stCondLst>
                                          <p:endCondLst>
                                            <p:cond evt="onStopAudio" delay="0">
                                              <p:tgtEl>
                                                <p:sldTgt/>
                                              </p:tgtEl>
                                            </p:cond>
                                          </p:endCondLst>
                                        </p:cTn>
                                        <p:tgtEl>
                                          <p:sndTgt r:embed="rId3" name="click.wav"/>
                                        </p:tgtEl>
                                      </p:cMediaNode>
                                    </p:audio>
                                  </p:subTnLst>
                                </p:cTn>
                              </p:par>
                            </p:childTnLst>
                          </p:cTn>
                        </p:par>
                        <p:par>
                          <p:cTn id="188" fill="hold">
                            <p:stCondLst>
                              <p:cond delay="37500"/>
                            </p:stCondLst>
                            <p:childTnLst>
                              <p:par>
                                <p:cTn id="189" presetID="4" presetClass="entr" presetSubtype="32"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box(out)">
                                      <p:cBhvr>
                                        <p:cTn id="191" dur="1000"/>
                                        <p:tgtEl>
                                          <p:spTgt spid="54"/>
                                        </p:tgtEl>
                                      </p:cBhvr>
                                    </p:animEffect>
                                  </p:childTnLst>
                                  <p:subTnLst>
                                    <p:audio>
                                      <p:cMediaNode>
                                        <p:cTn display="0" masterRel="sameClick">
                                          <p:stCondLst>
                                            <p:cond evt="begin" delay="0">
                                              <p:tn val="189"/>
                                            </p:cond>
                                          </p:stCondLst>
                                          <p:endCondLst>
                                            <p:cond evt="onStopAudio" delay="0">
                                              <p:tgtEl>
                                                <p:sldTgt/>
                                              </p:tgtEl>
                                            </p:cond>
                                          </p:endCondLst>
                                        </p:cTn>
                                        <p:tgtEl>
                                          <p:sndTgt r:embed="rId3" name="click.wav"/>
                                        </p:tgtEl>
                                      </p:cMediaNode>
                                    </p:audio>
                                  </p:subTnLst>
                                </p:cTn>
                              </p:par>
                            </p:childTnLst>
                          </p:cTn>
                        </p:par>
                        <p:par>
                          <p:cTn id="192" fill="hold">
                            <p:stCondLst>
                              <p:cond delay="38500"/>
                            </p:stCondLst>
                            <p:childTnLst>
                              <p:par>
                                <p:cTn id="193" presetID="4" presetClass="entr" presetSubtype="32" fill="hold" grpId="0" nodeType="afterEffect">
                                  <p:stCondLst>
                                    <p:cond delay="0"/>
                                  </p:stCondLst>
                                  <p:childTnLst>
                                    <p:set>
                                      <p:cBhvr>
                                        <p:cTn id="194" dur="1" fill="hold">
                                          <p:stCondLst>
                                            <p:cond delay="0"/>
                                          </p:stCondLst>
                                        </p:cTn>
                                        <p:tgtEl>
                                          <p:spTgt spid="55"/>
                                        </p:tgtEl>
                                        <p:attrNameLst>
                                          <p:attrName>style.visibility</p:attrName>
                                        </p:attrNameLst>
                                      </p:cBhvr>
                                      <p:to>
                                        <p:strVal val="visible"/>
                                      </p:to>
                                    </p:set>
                                    <p:animEffect transition="in" filter="box(out)">
                                      <p:cBhvr>
                                        <p:cTn id="195" dur="1000"/>
                                        <p:tgtEl>
                                          <p:spTgt spid="55"/>
                                        </p:tgtEl>
                                      </p:cBhvr>
                                    </p:animEffect>
                                  </p:childTnLst>
                                  <p:subTnLst>
                                    <p:audio>
                                      <p:cMediaNode>
                                        <p:cTn display="0" masterRel="sameClick">
                                          <p:stCondLst>
                                            <p:cond evt="begin" delay="0">
                                              <p:tn val="193"/>
                                            </p:cond>
                                          </p:stCondLst>
                                          <p:endCondLst>
                                            <p:cond evt="onStopAudio" delay="0">
                                              <p:tgtEl>
                                                <p:sldTgt/>
                                              </p:tgtEl>
                                            </p:cond>
                                          </p:endCondLst>
                                        </p:cTn>
                                        <p:tgtEl>
                                          <p:sndTgt r:embed="rId3" name="click.wav"/>
                                        </p:tgtEl>
                                      </p:cMediaNode>
                                    </p:audio>
                                  </p:subTnLst>
                                </p:cTn>
                              </p:par>
                            </p:childTnLst>
                          </p:cTn>
                        </p:par>
                        <p:par>
                          <p:cTn id="196" fill="hold">
                            <p:stCondLst>
                              <p:cond delay="39500"/>
                            </p:stCondLst>
                            <p:childTnLst>
                              <p:par>
                                <p:cTn id="197" presetID="4" presetClass="entr" presetSubtype="32" fill="hold" grpId="0" nodeType="after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box(out)">
                                      <p:cBhvr>
                                        <p:cTn id="199" dur="1000"/>
                                        <p:tgtEl>
                                          <p:spTgt spid="56"/>
                                        </p:tgtEl>
                                      </p:cBhvr>
                                    </p:animEffect>
                                  </p:childTnLst>
                                  <p:subTnLst>
                                    <p:audio>
                                      <p:cMediaNode>
                                        <p:cTn display="0" masterRel="sameClick">
                                          <p:stCondLst>
                                            <p:cond evt="begin" delay="0">
                                              <p:tn val="197"/>
                                            </p:cond>
                                          </p:stCondLst>
                                          <p:endCondLst>
                                            <p:cond evt="onStopAudio" delay="0">
                                              <p:tgtEl>
                                                <p:sldTgt/>
                                              </p:tgtEl>
                                            </p:cond>
                                          </p:endCondLst>
                                        </p:cTn>
                                        <p:tgtEl>
                                          <p:sndTgt r:embed="rId3" name="click.wav"/>
                                        </p:tgtEl>
                                      </p:cMediaNode>
                                    </p:audio>
                                  </p:subTnLst>
                                </p:cTn>
                              </p:par>
                            </p:childTnLst>
                          </p:cTn>
                        </p:par>
                        <p:par>
                          <p:cTn id="200" fill="hold">
                            <p:stCondLst>
                              <p:cond delay="40500"/>
                            </p:stCondLst>
                            <p:childTnLst>
                              <p:par>
                                <p:cTn id="201" presetID="4" presetClass="entr" presetSubtype="32" fill="hold" grpId="0" nodeType="after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box(out)">
                                      <p:cBhvr>
                                        <p:cTn id="203" dur="1000"/>
                                        <p:tgtEl>
                                          <p:spTgt spid="57"/>
                                        </p:tgtEl>
                                      </p:cBhvr>
                                    </p:animEffect>
                                  </p:childTnLst>
                                  <p:subTnLst>
                                    <p:audio>
                                      <p:cMediaNode>
                                        <p:cTn display="0" masterRel="sameClick">
                                          <p:stCondLst>
                                            <p:cond evt="begin" delay="0">
                                              <p:tn val="201"/>
                                            </p:cond>
                                          </p:stCondLst>
                                          <p:endCondLst>
                                            <p:cond evt="onStopAudio" delay="0">
                                              <p:tgtEl>
                                                <p:sldTgt/>
                                              </p:tgtEl>
                                            </p:cond>
                                          </p:endCondLst>
                                        </p:cTn>
                                        <p:tgtEl>
                                          <p:sndTgt r:embed="rId3" name="click.wav"/>
                                        </p:tgtEl>
                                      </p:cMediaNode>
                                    </p:audio>
                                  </p:subTnLst>
                                </p:cTn>
                              </p:par>
                            </p:childTnLst>
                          </p:cTn>
                        </p:par>
                        <p:par>
                          <p:cTn id="204" fill="hold">
                            <p:stCondLst>
                              <p:cond delay="41500"/>
                            </p:stCondLst>
                            <p:childTnLst>
                              <p:par>
                                <p:cTn id="205" presetID="4" presetClass="entr" presetSubtype="32"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box(out)">
                                      <p:cBhvr>
                                        <p:cTn id="207" dur="1000"/>
                                        <p:tgtEl>
                                          <p:spTgt spid="58"/>
                                        </p:tgtEl>
                                      </p:cBhvr>
                                    </p:animEffect>
                                  </p:childTnLst>
                                  <p:subTnLst>
                                    <p:audio>
                                      <p:cMediaNode>
                                        <p:cTn display="0" masterRel="sameClick">
                                          <p:stCondLst>
                                            <p:cond evt="begin" delay="0">
                                              <p:tn val="205"/>
                                            </p:cond>
                                          </p:stCondLst>
                                          <p:endCondLst>
                                            <p:cond evt="onStopAudio" delay="0">
                                              <p:tgtEl>
                                                <p:sldTgt/>
                                              </p:tgtEl>
                                            </p:cond>
                                          </p:endCondLst>
                                        </p:cTn>
                                        <p:tgtEl>
                                          <p:sndTgt r:embed="rId3" name="click.wav"/>
                                        </p:tgtEl>
                                      </p:cMediaNode>
                                    </p:audio>
                                  </p:subTnLst>
                                </p:cTn>
                              </p:par>
                            </p:childTnLst>
                          </p:cTn>
                        </p:par>
                        <p:par>
                          <p:cTn id="208" fill="hold">
                            <p:stCondLst>
                              <p:cond delay="42500"/>
                            </p:stCondLst>
                            <p:childTnLst>
                              <p:par>
                                <p:cTn id="209" presetID="4" presetClass="entr" presetSubtype="32" fill="hold" grpId="0" nodeType="after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box(out)">
                                      <p:cBhvr>
                                        <p:cTn id="211" dur="1000"/>
                                        <p:tgtEl>
                                          <p:spTgt spid="59"/>
                                        </p:tgtEl>
                                      </p:cBhvr>
                                    </p:animEffect>
                                  </p:childTnLst>
                                  <p:subTnLst>
                                    <p:audio>
                                      <p:cMediaNode>
                                        <p:cTn display="0" masterRel="sameClick">
                                          <p:stCondLst>
                                            <p:cond evt="begin" delay="0">
                                              <p:tn val="209"/>
                                            </p:cond>
                                          </p:stCondLst>
                                          <p:endCondLst>
                                            <p:cond evt="onStopAudio" delay="0">
                                              <p:tgtEl>
                                                <p:sldTgt/>
                                              </p:tgtEl>
                                            </p:cond>
                                          </p:endCondLst>
                                        </p:cTn>
                                        <p:tgtEl>
                                          <p:sndTgt r:embed="rId3" name="click.wav"/>
                                        </p:tgtEl>
                                      </p:cMediaNode>
                                    </p:audio>
                                  </p:subTnLst>
                                </p:cTn>
                              </p:par>
                            </p:childTnLst>
                          </p:cTn>
                        </p:par>
                        <p:par>
                          <p:cTn id="212" fill="hold">
                            <p:stCondLst>
                              <p:cond delay="43500"/>
                            </p:stCondLst>
                            <p:childTnLst>
                              <p:par>
                                <p:cTn id="213" presetID="4" presetClass="entr" presetSubtype="32" fill="hold" grpId="0" nodeType="after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box(out)">
                                      <p:cBhvr>
                                        <p:cTn id="215" dur="1000"/>
                                        <p:tgtEl>
                                          <p:spTgt spid="60"/>
                                        </p:tgtEl>
                                      </p:cBhvr>
                                    </p:animEffect>
                                  </p:childTnLst>
                                  <p:subTnLst>
                                    <p:audio>
                                      <p:cMediaNode>
                                        <p:cTn display="0" masterRel="sameClick">
                                          <p:stCondLst>
                                            <p:cond evt="begin" delay="0">
                                              <p:tn val="213"/>
                                            </p:cond>
                                          </p:stCondLst>
                                          <p:endCondLst>
                                            <p:cond evt="onStopAudio" delay="0">
                                              <p:tgtEl>
                                                <p:sldTgt/>
                                              </p:tgtEl>
                                            </p:cond>
                                          </p:endCondLst>
                                        </p:cTn>
                                        <p:tgtEl>
                                          <p:sndTgt r:embed="rId3" name="click.wav"/>
                                        </p:tgtEl>
                                      </p:cMediaNode>
                                    </p:audio>
                                  </p:subTnLst>
                                </p:cTn>
                              </p:par>
                            </p:childTnLst>
                          </p:cTn>
                        </p:par>
                        <p:par>
                          <p:cTn id="216" fill="hold">
                            <p:stCondLst>
                              <p:cond delay="44500"/>
                            </p:stCondLst>
                            <p:childTnLst>
                              <p:par>
                                <p:cTn id="217" presetID="4" presetClass="entr" presetSubtype="32" fill="hold" grpId="0" nodeType="after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box(out)">
                                      <p:cBhvr>
                                        <p:cTn id="219" dur="1000"/>
                                        <p:tgtEl>
                                          <p:spTgt spid="61"/>
                                        </p:tgtEl>
                                      </p:cBhvr>
                                    </p:animEffect>
                                  </p:childTnLst>
                                  <p:subTnLst>
                                    <p:audio>
                                      <p:cMediaNode>
                                        <p:cTn display="0" masterRel="sameClick">
                                          <p:stCondLst>
                                            <p:cond evt="begin" delay="0">
                                              <p:tn val="217"/>
                                            </p:cond>
                                          </p:stCondLst>
                                          <p:endCondLst>
                                            <p:cond evt="onStopAudio" delay="0">
                                              <p:tgtEl>
                                                <p:sldTgt/>
                                              </p:tgtEl>
                                            </p:cond>
                                          </p:endCondLst>
                                        </p:cTn>
                                        <p:tgtEl>
                                          <p:sndTgt r:embed="rId3" name="click.wav"/>
                                        </p:tgtEl>
                                      </p:cMediaNode>
                                    </p:audio>
                                  </p:subTnLst>
                                </p:cTn>
                              </p:par>
                            </p:childTnLst>
                          </p:cTn>
                        </p:par>
                        <p:par>
                          <p:cTn id="220" fill="hold">
                            <p:stCondLst>
                              <p:cond delay="45500"/>
                            </p:stCondLst>
                            <p:childTnLst>
                              <p:par>
                                <p:cTn id="221" presetID="4" presetClass="entr" presetSubtype="32" fill="hold" grpId="0" nodeType="after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box(out)">
                                      <p:cBhvr>
                                        <p:cTn id="223" dur="1000"/>
                                        <p:tgtEl>
                                          <p:spTgt spid="62"/>
                                        </p:tgtEl>
                                      </p:cBhvr>
                                    </p:animEffect>
                                  </p:childTnLst>
                                  <p:subTnLst>
                                    <p:audio>
                                      <p:cMediaNode>
                                        <p:cTn display="0" masterRel="sameClick">
                                          <p:stCondLst>
                                            <p:cond evt="begin" delay="0">
                                              <p:tn val="221"/>
                                            </p:cond>
                                          </p:stCondLst>
                                          <p:endCondLst>
                                            <p:cond evt="onStopAudio" delay="0">
                                              <p:tgtEl>
                                                <p:sldTgt/>
                                              </p:tgtEl>
                                            </p:cond>
                                          </p:endCondLst>
                                        </p:cTn>
                                        <p:tgtEl>
                                          <p:sndTgt r:embed="rId3" name="click.wav"/>
                                        </p:tgtEl>
                                      </p:cMediaNode>
                                    </p:audio>
                                  </p:subTnLst>
                                </p:cTn>
                              </p:par>
                            </p:childTnLst>
                          </p:cTn>
                        </p:par>
                        <p:par>
                          <p:cTn id="224" fill="hold">
                            <p:stCondLst>
                              <p:cond delay="46500"/>
                            </p:stCondLst>
                            <p:childTnLst>
                              <p:par>
                                <p:cTn id="225" presetID="4" presetClass="entr" presetSubtype="32" fill="hold" grpId="0" nodeType="after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box(out)">
                                      <p:cBhvr>
                                        <p:cTn id="227" dur="1000"/>
                                        <p:tgtEl>
                                          <p:spTgt spid="63"/>
                                        </p:tgtEl>
                                      </p:cBhvr>
                                    </p:animEffect>
                                  </p:childTnLst>
                                  <p:subTnLst>
                                    <p:audio>
                                      <p:cMediaNode>
                                        <p:cTn display="0" masterRel="sameClick">
                                          <p:stCondLst>
                                            <p:cond evt="begin" delay="0">
                                              <p:tn val="225"/>
                                            </p:cond>
                                          </p:stCondLst>
                                          <p:endCondLst>
                                            <p:cond evt="onStopAudio" delay="0">
                                              <p:tgtEl>
                                                <p:sldTgt/>
                                              </p:tgtEl>
                                            </p:cond>
                                          </p:endCondLst>
                                        </p:cTn>
                                        <p:tgtEl>
                                          <p:sndTgt r:embed="rId3" name="click.wav"/>
                                        </p:tgtEl>
                                      </p:cMediaNode>
                                    </p:audio>
                                  </p:subTnLst>
                                </p:cTn>
                              </p:par>
                            </p:childTnLst>
                          </p:cTn>
                        </p:par>
                        <p:par>
                          <p:cTn id="228" fill="hold">
                            <p:stCondLst>
                              <p:cond delay="47500"/>
                            </p:stCondLst>
                            <p:childTnLst>
                              <p:par>
                                <p:cTn id="229" presetID="4" presetClass="entr" presetSubtype="32" fill="hold" grpId="0" nodeType="after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box(out)">
                                      <p:cBhvr>
                                        <p:cTn id="231" dur="1000"/>
                                        <p:tgtEl>
                                          <p:spTgt spid="64"/>
                                        </p:tgtEl>
                                      </p:cBhvr>
                                    </p:animEffect>
                                  </p:childTnLst>
                                  <p:subTnLst>
                                    <p:audio>
                                      <p:cMediaNode>
                                        <p:cTn display="0" masterRel="sameClick">
                                          <p:stCondLst>
                                            <p:cond evt="begin" delay="0">
                                              <p:tn val="229"/>
                                            </p:cond>
                                          </p:stCondLst>
                                          <p:endCondLst>
                                            <p:cond evt="onStopAudio" delay="0">
                                              <p:tgtEl>
                                                <p:sldTgt/>
                                              </p:tgtEl>
                                            </p:cond>
                                          </p:endCondLst>
                                        </p:cTn>
                                        <p:tgtEl>
                                          <p:sndTgt r:embed="rId3" name="click.wav"/>
                                        </p:tgtEl>
                                      </p:cMediaNode>
                                    </p:audio>
                                  </p:subTnLst>
                                </p:cTn>
                              </p:par>
                            </p:childTnLst>
                          </p:cTn>
                        </p:par>
                        <p:par>
                          <p:cTn id="232" fill="hold">
                            <p:stCondLst>
                              <p:cond delay="48500"/>
                            </p:stCondLst>
                            <p:childTnLst>
                              <p:par>
                                <p:cTn id="233" presetID="4" presetClass="entr" presetSubtype="32"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box(out)">
                                      <p:cBhvr>
                                        <p:cTn id="235" dur="1000"/>
                                        <p:tgtEl>
                                          <p:spTgt spid="65"/>
                                        </p:tgtEl>
                                      </p:cBhvr>
                                    </p:animEffect>
                                  </p:childTnLst>
                                  <p:subTnLst>
                                    <p:audio>
                                      <p:cMediaNode>
                                        <p:cTn display="0" masterRel="sameClick">
                                          <p:stCondLst>
                                            <p:cond evt="begin" delay="0">
                                              <p:tn val="233"/>
                                            </p:cond>
                                          </p:stCondLst>
                                          <p:endCondLst>
                                            <p:cond evt="onStopAudio" delay="0">
                                              <p:tgtEl>
                                                <p:sldTgt/>
                                              </p:tgtEl>
                                            </p:cond>
                                          </p:endCondLst>
                                        </p:cTn>
                                        <p:tgtEl>
                                          <p:sndTgt r:embed="rId3" name="click.wav"/>
                                        </p:tgtEl>
                                      </p:cMediaNode>
                                    </p:audio>
                                  </p:subTnLst>
                                </p:cTn>
                              </p:par>
                            </p:childTnLst>
                          </p:cTn>
                        </p:par>
                        <p:par>
                          <p:cTn id="236" fill="hold">
                            <p:stCondLst>
                              <p:cond delay="49500"/>
                            </p:stCondLst>
                            <p:childTnLst>
                              <p:par>
                                <p:cTn id="237" presetID="4" presetClass="entr" presetSubtype="32" fill="hold" grpId="0" nodeType="afterEffect">
                                  <p:stCondLst>
                                    <p:cond delay="0"/>
                                  </p:stCondLst>
                                  <p:childTnLst>
                                    <p:set>
                                      <p:cBhvr>
                                        <p:cTn id="238" dur="1" fill="hold">
                                          <p:stCondLst>
                                            <p:cond delay="0"/>
                                          </p:stCondLst>
                                        </p:cTn>
                                        <p:tgtEl>
                                          <p:spTgt spid="66"/>
                                        </p:tgtEl>
                                        <p:attrNameLst>
                                          <p:attrName>style.visibility</p:attrName>
                                        </p:attrNameLst>
                                      </p:cBhvr>
                                      <p:to>
                                        <p:strVal val="visible"/>
                                      </p:to>
                                    </p:set>
                                    <p:animEffect transition="in" filter="box(out)">
                                      <p:cBhvr>
                                        <p:cTn id="239" dur="1000"/>
                                        <p:tgtEl>
                                          <p:spTgt spid="66"/>
                                        </p:tgtEl>
                                      </p:cBhvr>
                                    </p:animEffect>
                                  </p:childTnLst>
                                  <p:subTnLst>
                                    <p:audio>
                                      <p:cMediaNode>
                                        <p:cTn display="0" masterRel="sameClick">
                                          <p:stCondLst>
                                            <p:cond evt="begin" delay="0">
                                              <p:tn val="237"/>
                                            </p:cond>
                                          </p:stCondLst>
                                          <p:endCondLst>
                                            <p:cond evt="onStopAudio" delay="0">
                                              <p:tgtEl>
                                                <p:sldTgt/>
                                              </p:tgtEl>
                                            </p:cond>
                                          </p:endCondLst>
                                        </p:cTn>
                                        <p:tgtEl>
                                          <p:sndTgt r:embed="rId3" name="click.wav"/>
                                        </p:tgtEl>
                                      </p:cMediaNode>
                                    </p:audio>
                                  </p:subTnLst>
                                </p:cTn>
                              </p:par>
                            </p:childTnLst>
                          </p:cTn>
                        </p:par>
                        <p:par>
                          <p:cTn id="240" fill="hold">
                            <p:stCondLst>
                              <p:cond delay="50500"/>
                            </p:stCondLst>
                            <p:childTnLst>
                              <p:par>
                                <p:cTn id="241" presetID="4" presetClass="entr" presetSubtype="32" fill="hold" grpId="0" nodeType="afterEffect">
                                  <p:stCondLst>
                                    <p:cond delay="0"/>
                                  </p:stCondLst>
                                  <p:childTnLst>
                                    <p:set>
                                      <p:cBhvr>
                                        <p:cTn id="242" dur="1" fill="hold">
                                          <p:stCondLst>
                                            <p:cond delay="0"/>
                                          </p:stCondLst>
                                        </p:cTn>
                                        <p:tgtEl>
                                          <p:spTgt spid="67"/>
                                        </p:tgtEl>
                                        <p:attrNameLst>
                                          <p:attrName>style.visibility</p:attrName>
                                        </p:attrNameLst>
                                      </p:cBhvr>
                                      <p:to>
                                        <p:strVal val="visible"/>
                                      </p:to>
                                    </p:set>
                                    <p:animEffect transition="in" filter="box(out)">
                                      <p:cBhvr>
                                        <p:cTn id="243" dur="1000"/>
                                        <p:tgtEl>
                                          <p:spTgt spid="67"/>
                                        </p:tgtEl>
                                      </p:cBhvr>
                                    </p:animEffect>
                                  </p:childTnLst>
                                  <p:subTnLst>
                                    <p:audio>
                                      <p:cMediaNode>
                                        <p:cTn display="0" masterRel="sameClick">
                                          <p:stCondLst>
                                            <p:cond evt="begin" delay="0">
                                              <p:tn val="241"/>
                                            </p:cond>
                                          </p:stCondLst>
                                          <p:endCondLst>
                                            <p:cond evt="onStopAudio" delay="0">
                                              <p:tgtEl>
                                                <p:sldTgt/>
                                              </p:tgtEl>
                                            </p:cond>
                                          </p:endCondLst>
                                        </p:cTn>
                                        <p:tgtEl>
                                          <p:sndTgt r:embed="rId4" name="hammer.wav"/>
                                        </p:tgtEl>
                                      </p:cMediaNode>
                                    </p:audio>
                                  </p:subTnLst>
                                </p:cTn>
                              </p:par>
                            </p:childTnLst>
                          </p:cTn>
                        </p:par>
                        <p:par>
                          <p:cTn id="244" fill="hold">
                            <p:stCondLst>
                              <p:cond delay="51500"/>
                            </p:stCondLst>
                            <p:childTnLst>
                              <p:par>
                                <p:cTn id="245" presetID="4" presetClass="entr" presetSubtype="32" fill="hold" grpId="0" nodeType="afterEffect">
                                  <p:stCondLst>
                                    <p:cond delay="0"/>
                                  </p:stCondLst>
                                  <p:childTnLst>
                                    <p:set>
                                      <p:cBhvr>
                                        <p:cTn id="246" dur="1" fill="hold">
                                          <p:stCondLst>
                                            <p:cond delay="0"/>
                                          </p:stCondLst>
                                        </p:cTn>
                                        <p:tgtEl>
                                          <p:spTgt spid="68"/>
                                        </p:tgtEl>
                                        <p:attrNameLst>
                                          <p:attrName>style.visibility</p:attrName>
                                        </p:attrNameLst>
                                      </p:cBhvr>
                                      <p:to>
                                        <p:strVal val="visible"/>
                                      </p:to>
                                    </p:set>
                                    <p:animEffect transition="in" filter="box(out)">
                                      <p:cBhvr>
                                        <p:cTn id="247" dur="1000"/>
                                        <p:tgtEl>
                                          <p:spTgt spid="68"/>
                                        </p:tgtEl>
                                      </p:cBhvr>
                                    </p:animEffect>
                                  </p:childTnLst>
                                  <p:subTnLst>
                                    <p:audio>
                                      <p:cMediaNode>
                                        <p:cTn display="0" masterRel="sameClick">
                                          <p:stCondLst>
                                            <p:cond evt="begin" delay="0">
                                              <p:tn val="245"/>
                                            </p:cond>
                                          </p:stCondLst>
                                          <p:endCondLst>
                                            <p:cond evt="onStopAudio" delay="0">
                                              <p:tgtEl>
                                                <p:sldTgt/>
                                              </p:tgtEl>
                                            </p:cond>
                                          </p:endCondLst>
                                        </p:cTn>
                                        <p:tgtEl>
                                          <p:sndTgt r:embed="rId4" name="hammer.wav"/>
                                        </p:tgtEl>
                                      </p:cMediaNode>
                                    </p:audio>
                                  </p:subTnLst>
                                </p:cTn>
                              </p:par>
                            </p:childTnLst>
                          </p:cTn>
                        </p:par>
                        <p:par>
                          <p:cTn id="248" fill="hold">
                            <p:stCondLst>
                              <p:cond delay="52500"/>
                            </p:stCondLst>
                            <p:childTnLst>
                              <p:par>
                                <p:cTn id="249" presetID="4" presetClass="entr" presetSubtype="32" fill="hold" grpId="0" nodeType="afterEffect">
                                  <p:stCondLst>
                                    <p:cond delay="0"/>
                                  </p:stCondLst>
                                  <p:childTnLst>
                                    <p:set>
                                      <p:cBhvr>
                                        <p:cTn id="250" dur="1" fill="hold">
                                          <p:stCondLst>
                                            <p:cond delay="0"/>
                                          </p:stCondLst>
                                        </p:cTn>
                                        <p:tgtEl>
                                          <p:spTgt spid="69"/>
                                        </p:tgtEl>
                                        <p:attrNameLst>
                                          <p:attrName>style.visibility</p:attrName>
                                        </p:attrNameLst>
                                      </p:cBhvr>
                                      <p:to>
                                        <p:strVal val="visible"/>
                                      </p:to>
                                    </p:set>
                                    <p:animEffect transition="in" filter="box(out)">
                                      <p:cBhvr>
                                        <p:cTn id="251" dur="1000"/>
                                        <p:tgtEl>
                                          <p:spTgt spid="69"/>
                                        </p:tgtEl>
                                      </p:cBhvr>
                                    </p:animEffect>
                                  </p:childTnLst>
                                  <p:subTnLst>
                                    <p:audio>
                                      <p:cMediaNode>
                                        <p:cTn display="0" masterRel="sameClick">
                                          <p:stCondLst>
                                            <p:cond evt="begin" delay="0">
                                              <p:tn val="249"/>
                                            </p:cond>
                                          </p:stCondLst>
                                          <p:endCondLst>
                                            <p:cond evt="onStopAudio" delay="0">
                                              <p:tgtEl>
                                                <p:sldTgt/>
                                              </p:tgtEl>
                                            </p:cond>
                                          </p:endCondLst>
                                        </p:cTn>
                                        <p:tgtEl>
                                          <p:sndTgt r:embed="rId4" name="hammer.wav"/>
                                        </p:tgtEl>
                                      </p:cMediaNode>
                                    </p:audio>
                                  </p:subTnLst>
                                </p:cTn>
                              </p:par>
                            </p:childTnLst>
                          </p:cTn>
                        </p:par>
                        <p:par>
                          <p:cTn id="252" fill="hold">
                            <p:stCondLst>
                              <p:cond delay="53500"/>
                            </p:stCondLst>
                            <p:childTnLst>
                              <p:par>
                                <p:cTn id="253" presetID="4" presetClass="entr" presetSubtype="32" fill="hold" grpId="0" nodeType="afterEffect">
                                  <p:stCondLst>
                                    <p:cond delay="0"/>
                                  </p:stCondLst>
                                  <p:childTnLst>
                                    <p:set>
                                      <p:cBhvr>
                                        <p:cTn id="254" dur="1" fill="hold">
                                          <p:stCondLst>
                                            <p:cond delay="0"/>
                                          </p:stCondLst>
                                        </p:cTn>
                                        <p:tgtEl>
                                          <p:spTgt spid="70"/>
                                        </p:tgtEl>
                                        <p:attrNameLst>
                                          <p:attrName>style.visibility</p:attrName>
                                        </p:attrNameLst>
                                      </p:cBhvr>
                                      <p:to>
                                        <p:strVal val="visible"/>
                                      </p:to>
                                    </p:set>
                                    <p:animEffect transition="in" filter="box(out)">
                                      <p:cBhvr>
                                        <p:cTn id="255" dur="1000"/>
                                        <p:tgtEl>
                                          <p:spTgt spid="70"/>
                                        </p:tgtEl>
                                      </p:cBhvr>
                                    </p:animEffect>
                                  </p:childTnLst>
                                  <p:subTnLst>
                                    <p:audio>
                                      <p:cMediaNode>
                                        <p:cTn display="0" masterRel="sameClick">
                                          <p:stCondLst>
                                            <p:cond evt="begin" delay="0">
                                              <p:tn val="253"/>
                                            </p:cond>
                                          </p:stCondLst>
                                          <p:endCondLst>
                                            <p:cond evt="onStopAudio" delay="0">
                                              <p:tgtEl>
                                                <p:sldTgt/>
                                              </p:tgtEl>
                                            </p:cond>
                                          </p:endCondLst>
                                        </p:cTn>
                                        <p:tgtEl>
                                          <p:sndTgt r:embed="rId4" name="hammer.wav"/>
                                        </p:tgtEl>
                                      </p:cMediaNode>
                                    </p:audio>
                                  </p:subTnLst>
                                </p:cTn>
                              </p:par>
                            </p:childTnLst>
                          </p:cTn>
                        </p:par>
                        <p:par>
                          <p:cTn id="256" fill="hold">
                            <p:stCondLst>
                              <p:cond delay="54500"/>
                            </p:stCondLst>
                            <p:childTnLst>
                              <p:par>
                                <p:cTn id="257" presetID="4" presetClass="entr" presetSubtype="32" fill="hold" grpId="0" nodeType="afterEffect">
                                  <p:stCondLst>
                                    <p:cond delay="0"/>
                                  </p:stCondLst>
                                  <p:childTnLst>
                                    <p:set>
                                      <p:cBhvr>
                                        <p:cTn id="258" dur="1" fill="hold">
                                          <p:stCondLst>
                                            <p:cond delay="0"/>
                                          </p:stCondLst>
                                        </p:cTn>
                                        <p:tgtEl>
                                          <p:spTgt spid="71"/>
                                        </p:tgtEl>
                                        <p:attrNameLst>
                                          <p:attrName>style.visibility</p:attrName>
                                        </p:attrNameLst>
                                      </p:cBhvr>
                                      <p:to>
                                        <p:strVal val="visible"/>
                                      </p:to>
                                    </p:set>
                                    <p:animEffect transition="in" filter="box(out)">
                                      <p:cBhvr>
                                        <p:cTn id="259" dur="1000"/>
                                        <p:tgtEl>
                                          <p:spTgt spid="71"/>
                                        </p:tgtEl>
                                      </p:cBhvr>
                                    </p:animEffect>
                                  </p:childTnLst>
                                  <p:subTnLst>
                                    <p:audio>
                                      <p:cMediaNode>
                                        <p:cTn display="0" masterRel="sameClick">
                                          <p:stCondLst>
                                            <p:cond evt="begin" delay="0">
                                              <p:tn val="257"/>
                                            </p:cond>
                                          </p:stCondLst>
                                          <p:endCondLst>
                                            <p:cond evt="onStopAudio" delay="0">
                                              <p:tgtEl>
                                                <p:sldTgt/>
                                              </p:tgtEl>
                                            </p:cond>
                                          </p:endCondLst>
                                        </p:cTn>
                                        <p:tgtEl>
                                          <p:sndTgt r:embed="rId4" name="hammer.wav"/>
                                        </p:tgtEl>
                                      </p:cMediaNode>
                                    </p:audio>
                                  </p:subTnLst>
                                </p:cTn>
                              </p:par>
                            </p:childTnLst>
                          </p:cTn>
                        </p:par>
                        <p:par>
                          <p:cTn id="260" fill="hold">
                            <p:stCondLst>
                              <p:cond delay="55500"/>
                            </p:stCondLst>
                            <p:childTnLst>
                              <p:par>
                                <p:cTn id="261" presetID="4" presetClass="entr" presetSubtype="32" fill="hold" grpId="0" nodeType="afterEffect">
                                  <p:stCondLst>
                                    <p:cond delay="0"/>
                                  </p:stCondLst>
                                  <p:childTnLst>
                                    <p:set>
                                      <p:cBhvr>
                                        <p:cTn id="262" dur="1" fill="hold">
                                          <p:stCondLst>
                                            <p:cond delay="0"/>
                                          </p:stCondLst>
                                        </p:cTn>
                                        <p:tgtEl>
                                          <p:spTgt spid="72"/>
                                        </p:tgtEl>
                                        <p:attrNameLst>
                                          <p:attrName>style.visibility</p:attrName>
                                        </p:attrNameLst>
                                      </p:cBhvr>
                                      <p:to>
                                        <p:strVal val="visible"/>
                                      </p:to>
                                    </p:set>
                                    <p:animEffect transition="in" filter="box(out)">
                                      <p:cBhvr>
                                        <p:cTn id="263" dur="1000"/>
                                        <p:tgtEl>
                                          <p:spTgt spid="72"/>
                                        </p:tgtEl>
                                      </p:cBhvr>
                                    </p:animEffect>
                                  </p:childTnLst>
                                  <p:subTnLst>
                                    <p:audio>
                                      <p:cMediaNode>
                                        <p:cTn display="0" masterRel="sameClick">
                                          <p:stCondLst>
                                            <p:cond evt="begin" delay="0">
                                              <p:tn val="261"/>
                                            </p:cond>
                                          </p:stCondLst>
                                          <p:endCondLst>
                                            <p:cond evt="onStopAudio" delay="0">
                                              <p:tgtEl>
                                                <p:sldTgt/>
                                              </p:tgtEl>
                                            </p:cond>
                                          </p:endCondLst>
                                        </p:cTn>
                                        <p:tgtEl>
                                          <p:sndTgt r:embed="rId4" name="hammer.wav"/>
                                        </p:tgtEl>
                                      </p:cMediaNode>
                                    </p:audio>
                                  </p:subTnLst>
                                </p:cTn>
                              </p:par>
                            </p:childTnLst>
                          </p:cTn>
                        </p:par>
                        <p:par>
                          <p:cTn id="264" fill="hold">
                            <p:stCondLst>
                              <p:cond delay="56500"/>
                            </p:stCondLst>
                            <p:childTnLst>
                              <p:par>
                                <p:cTn id="265" presetID="4" presetClass="entr" presetSubtype="32" fill="hold" grpId="0" nodeType="afterEffect">
                                  <p:stCondLst>
                                    <p:cond delay="0"/>
                                  </p:stCondLst>
                                  <p:childTnLst>
                                    <p:set>
                                      <p:cBhvr>
                                        <p:cTn id="266" dur="1" fill="hold">
                                          <p:stCondLst>
                                            <p:cond delay="0"/>
                                          </p:stCondLst>
                                        </p:cTn>
                                        <p:tgtEl>
                                          <p:spTgt spid="73"/>
                                        </p:tgtEl>
                                        <p:attrNameLst>
                                          <p:attrName>style.visibility</p:attrName>
                                        </p:attrNameLst>
                                      </p:cBhvr>
                                      <p:to>
                                        <p:strVal val="visible"/>
                                      </p:to>
                                    </p:set>
                                    <p:animEffect transition="in" filter="box(out)">
                                      <p:cBhvr>
                                        <p:cTn id="267" dur="1000"/>
                                        <p:tgtEl>
                                          <p:spTgt spid="73"/>
                                        </p:tgtEl>
                                      </p:cBhvr>
                                    </p:animEffect>
                                  </p:childTnLst>
                                  <p:subTnLst>
                                    <p:audio>
                                      <p:cMediaNode>
                                        <p:cTn display="0" masterRel="sameClick">
                                          <p:stCondLst>
                                            <p:cond evt="begin" delay="0">
                                              <p:tn val="265"/>
                                            </p:cond>
                                          </p:stCondLst>
                                          <p:endCondLst>
                                            <p:cond evt="onStopAudio" delay="0">
                                              <p:tgtEl>
                                                <p:sldTgt/>
                                              </p:tgtEl>
                                            </p:cond>
                                          </p:endCondLst>
                                        </p:cTn>
                                        <p:tgtEl>
                                          <p:sndTgt r:embed="rId4" name="hammer.wav"/>
                                        </p:tgtEl>
                                      </p:cMediaNode>
                                    </p:audio>
                                  </p:subTnLst>
                                </p:cTn>
                              </p:par>
                            </p:childTnLst>
                          </p:cTn>
                        </p:par>
                        <p:par>
                          <p:cTn id="268" fill="hold">
                            <p:stCondLst>
                              <p:cond delay="57500"/>
                            </p:stCondLst>
                            <p:childTnLst>
                              <p:par>
                                <p:cTn id="269" presetID="4" presetClass="entr" presetSubtype="32" fill="hold" grpId="0" nodeType="after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1000"/>
                                        <p:tgtEl>
                                          <p:spTgt spid="74"/>
                                        </p:tgtEl>
                                      </p:cBhvr>
                                    </p:animEffect>
                                  </p:childTnLst>
                                  <p:subTnLst>
                                    <p:audio>
                                      <p:cMediaNode>
                                        <p:cTn display="0" masterRel="sameClick">
                                          <p:stCondLst>
                                            <p:cond evt="begin" delay="0">
                                              <p:tn val="269"/>
                                            </p:cond>
                                          </p:stCondLst>
                                          <p:endCondLst>
                                            <p:cond evt="onStopAudio" delay="0">
                                              <p:tgtEl>
                                                <p:sldTgt/>
                                              </p:tgtEl>
                                            </p:cond>
                                          </p:endCondLst>
                                        </p:cTn>
                                        <p:tgtEl>
                                          <p:sndTgt r:embed="rId4" name="hammer.wav"/>
                                        </p:tgtEl>
                                      </p:cMediaNode>
                                    </p:audio>
                                  </p:subTnLst>
                                </p:cTn>
                              </p:par>
                            </p:childTnLst>
                          </p:cTn>
                        </p:par>
                        <p:par>
                          <p:cTn id="272" fill="hold">
                            <p:stCondLst>
                              <p:cond delay="58500"/>
                            </p:stCondLst>
                            <p:childTnLst>
                              <p:par>
                                <p:cTn id="273" presetID="4" presetClass="entr" presetSubtype="32" fill="hold" grpId="0" nodeType="afterEffect">
                                  <p:stCondLst>
                                    <p:cond delay="0"/>
                                  </p:stCondLst>
                                  <p:childTnLst>
                                    <p:set>
                                      <p:cBhvr>
                                        <p:cTn id="274" dur="1" fill="hold">
                                          <p:stCondLst>
                                            <p:cond delay="0"/>
                                          </p:stCondLst>
                                        </p:cTn>
                                        <p:tgtEl>
                                          <p:spTgt spid="75"/>
                                        </p:tgtEl>
                                        <p:attrNameLst>
                                          <p:attrName>style.visibility</p:attrName>
                                        </p:attrNameLst>
                                      </p:cBhvr>
                                      <p:to>
                                        <p:strVal val="visible"/>
                                      </p:to>
                                    </p:set>
                                    <p:animEffect transition="in" filter="box(out)">
                                      <p:cBhvr>
                                        <p:cTn id="275" dur="1000"/>
                                        <p:tgtEl>
                                          <p:spTgt spid="75"/>
                                        </p:tgtEl>
                                      </p:cBhvr>
                                    </p:animEffect>
                                  </p:childTnLst>
                                  <p:subTnLst>
                                    <p:audio>
                                      <p:cMediaNode>
                                        <p:cTn display="0" masterRel="sameClick">
                                          <p:stCondLst>
                                            <p:cond evt="begin" delay="0">
                                              <p:tn val="273"/>
                                            </p:cond>
                                          </p:stCondLst>
                                          <p:endCondLst>
                                            <p:cond evt="onStopAudio" delay="0">
                                              <p:tgtEl>
                                                <p:sldTgt/>
                                              </p:tgtEl>
                                            </p:cond>
                                          </p:endCondLst>
                                        </p:cTn>
                                        <p:tgtEl>
                                          <p:sndTgt r:embed="rId4" name="hammer.wav"/>
                                        </p:tgtEl>
                                      </p:cMediaNode>
                                    </p:audio>
                                  </p:subTnLst>
                                </p:cTn>
                              </p:par>
                            </p:childTnLst>
                          </p:cTn>
                        </p:par>
                        <p:par>
                          <p:cTn id="276" fill="hold">
                            <p:stCondLst>
                              <p:cond delay="59500"/>
                            </p:stCondLst>
                            <p:childTnLst>
                              <p:par>
                                <p:cTn id="277" presetID="4" presetClass="entr" presetSubtype="32" fill="hold" grpId="0" nodeType="afterEffect">
                                  <p:stCondLst>
                                    <p:cond delay="0"/>
                                  </p:stCondLst>
                                  <p:childTnLst>
                                    <p:set>
                                      <p:cBhvr>
                                        <p:cTn id="278" dur="1" fill="hold">
                                          <p:stCondLst>
                                            <p:cond delay="0"/>
                                          </p:stCondLst>
                                        </p:cTn>
                                        <p:tgtEl>
                                          <p:spTgt spid="76"/>
                                        </p:tgtEl>
                                        <p:attrNameLst>
                                          <p:attrName>style.visibility</p:attrName>
                                        </p:attrNameLst>
                                      </p:cBhvr>
                                      <p:to>
                                        <p:strVal val="visible"/>
                                      </p:to>
                                    </p:set>
                                    <p:animEffect transition="in" filter="box(out)">
                                      <p:cBhvr>
                                        <p:cTn id="279" dur="1000"/>
                                        <p:tgtEl>
                                          <p:spTgt spid="76"/>
                                        </p:tgtEl>
                                      </p:cBhvr>
                                    </p:animEffect>
                                  </p:childTnLst>
                                  <p:subTnLst>
                                    <p:audio>
                                      <p:cMediaNode>
                                        <p:cTn display="0" masterRel="sameClick">
                                          <p:stCondLst>
                                            <p:cond evt="begin" delay="0">
                                              <p:tn val="277"/>
                                            </p:cond>
                                          </p:stCondLst>
                                          <p:endCondLst>
                                            <p:cond evt="onStopAudio" delay="0">
                                              <p:tgtEl>
                                                <p:sldTgt/>
                                              </p:tgtEl>
                                            </p:cond>
                                          </p:endCondLst>
                                        </p:cTn>
                                        <p:tgtEl>
                                          <p:sndTgt r:embed="rId5" name="drumroll.wav"/>
                                        </p:tgtEl>
                                      </p:cMediaNode>
                                    </p:audio>
                                  </p:subTnLst>
                                </p:cTn>
                              </p:par>
                              <p:par>
                                <p:cTn id="280" presetID="4" presetClass="entr" presetSubtype="32" fill="hold" grpId="0" nodeType="withEffect">
                                  <p:stCondLst>
                                    <p:cond delay="0"/>
                                  </p:stCondLst>
                                  <p:childTnLst>
                                    <p:set>
                                      <p:cBhvr>
                                        <p:cTn id="281" dur="1" fill="hold">
                                          <p:stCondLst>
                                            <p:cond delay="0"/>
                                          </p:stCondLst>
                                        </p:cTn>
                                        <p:tgtEl>
                                          <p:spTgt spid="77"/>
                                        </p:tgtEl>
                                        <p:attrNameLst>
                                          <p:attrName>style.visibility</p:attrName>
                                        </p:attrNameLst>
                                      </p:cBhvr>
                                      <p:to>
                                        <p:strVal val="visible"/>
                                      </p:to>
                                    </p:set>
                                    <p:animEffect transition="in" filter="box(out)">
                                      <p:cBhvr>
                                        <p:cTn id="282" dur="1000"/>
                                        <p:tgtEl>
                                          <p:spTgt spid="77"/>
                                        </p:tgtEl>
                                      </p:cBhvr>
                                    </p:animEffect>
                                  </p:childTnLst>
                                  <p:subTnLst>
                                    <p:audio>
                                      <p:cMediaNode>
                                        <p:cTn display="0" masterRel="sameClick">
                                          <p:stCondLst>
                                            <p:cond evt="begin" delay="0">
                                              <p:tn val="28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3" restart="whenNotActive" fill="hold" evtFilter="cancelBubble" nodeType="interactiveSeq">
                <p:stCondLst>
                  <p:cond evt="onClick" delay="0">
                    <p:tgtEl>
                      <p:spTgt spid="4"/>
                    </p:tgtEl>
                  </p:cond>
                </p:stCondLst>
                <p:endSync evt="end" delay="0">
                  <p:rtn val="all"/>
                </p:endSync>
                <p:childTnLst>
                  <p:par>
                    <p:cTn id="284" fill="hold">
                      <p:stCondLst>
                        <p:cond delay="0"/>
                      </p:stCondLst>
                      <p:childTnLst>
                        <p:par>
                          <p:cTn id="285" fill="hold">
                            <p:stCondLst>
                              <p:cond delay="0"/>
                            </p:stCondLst>
                            <p:childTnLst>
                              <p:par>
                                <p:cTn id="286" presetID="16" presetClass="entr" presetSubtype="21" fill="hold" nodeType="clickEffect">
                                  <p:stCondLst>
                                    <p:cond delay="0"/>
                                  </p:stCondLst>
                                  <p:childTnLst>
                                    <p:set>
                                      <p:cBhvr>
                                        <p:cTn id="287" dur="1" fill="hold">
                                          <p:stCondLst>
                                            <p:cond delay="0"/>
                                          </p:stCondLst>
                                        </p:cTn>
                                        <p:tgtEl>
                                          <p:spTgt spid="10"/>
                                        </p:tgtEl>
                                        <p:attrNameLst>
                                          <p:attrName>style.visibility</p:attrName>
                                        </p:attrNameLst>
                                      </p:cBhvr>
                                      <p:to>
                                        <p:strVal val="visible"/>
                                      </p:to>
                                    </p:set>
                                    <p:animEffect transition="in" filter="barn(inVertical)">
                                      <p:cBhvr>
                                        <p:cTn id="288" dur="500"/>
                                        <p:tgtEl>
                                          <p:spTgt spid="10"/>
                                        </p:tgtEl>
                                      </p:cBhvr>
                                    </p:animEffect>
                                  </p:childTnLst>
                                  <p:subTnLst>
                                    <p:audio>
                                      <p:cMediaNode>
                                        <p:cTn display="0" masterRel="sameClick">
                                          <p:stCondLst>
                                            <p:cond evt="begin" delay="0">
                                              <p:tn val="286"/>
                                            </p:cond>
                                          </p:stCondLst>
                                          <p:endCondLst>
                                            <p:cond evt="onStopAudio" delay="0">
                                              <p:tgtEl>
                                                <p:sldTgt/>
                                              </p:tgtEl>
                                            </p:cond>
                                          </p:endCondLst>
                                        </p:cTn>
                                        <p:tgtEl>
                                          <p:sndTgt r:embed="rId6" name="applause.wav"/>
                                        </p:tgtEl>
                                      </p:cMediaNode>
                                    </p:audio>
                                  </p:subTnLst>
                                </p:cTn>
                              </p:par>
                            </p:childTnLst>
                          </p:cTn>
                        </p:par>
                        <p:par>
                          <p:cTn id="289" fill="hold">
                            <p:stCondLst>
                              <p:cond delay="500"/>
                            </p:stCondLst>
                            <p:childTnLst>
                              <p:par>
                                <p:cTn id="290" presetID="5" presetClass="exit" presetSubtype="10" fill="hold" grpId="1" nodeType="afterEffect">
                                  <p:stCondLst>
                                    <p:cond delay="0"/>
                                  </p:stCondLst>
                                  <p:childTnLst>
                                    <p:animEffect transition="out" filter="checkerboard(across)">
                                      <p:cBhvr>
                                        <p:cTn id="291" dur="500"/>
                                        <p:tgtEl>
                                          <p:spTgt spid="5"/>
                                        </p:tgtEl>
                                      </p:cBhvr>
                                    </p:animEffect>
                                    <p:set>
                                      <p:cBhvr>
                                        <p:cTn id="292" dur="1" fill="hold">
                                          <p:stCondLst>
                                            <p:cond delay="499"/>
                                          </p:stCondLst>
                                        </p:cTn>
                                        <p:tgtEl>
                                          <p:spTgt spid="5"/>
                                        </p:tgtEl>
                                        <p:attrNameLst>
                                          <p:attrName>style.visibility</p:attrName>
                                        </p:attrNameLst>
                                      </p:cBhvr>
                                      <p:to>
                                        <p:strVal val="hidden"/>
                                      </p:to>
                                    </p:set>
                                  </p:childTnLst>
                                </p:cTn>
                              </p:par>
                              <p:par>
                                <p:cTn id="293" presetID="5" presetClass="exit" presetSubtype="10" fill="hold" grpId="1" nodeType="withEffect">
                                  <p:stCondLst>
                                    <p:cond delay="0"/>
                                  </p:stCondLst>
                                  <p:childTnLst>
                                    <p:animEffect transition="out" filter="checkerboard(across)">
                                      <p:cBhvr>
                                        <p:cTn id="294" dur="500"/>
                                        <p:tgtEl>
                                          <p:spTgt spid="8"/>
                                        </p:tgtEl>
                                      </p:cBhvr>
                                    </p:animEffect>
                                    <p:set>
                                      <p:cBhvr>
                                        <p:cTn id="295" dur="1" fill="hold">
                                          <p:stCondLst>
                                            <p:cond delay="499"/>
                                          </p:stCondLst>
                                        </p:cTn>
                                        <p:tgtEl>
                                          <p:spTgt spid="8"/>
                                        </p:tgtEl>
                                        <p:attrNameLst>
                                          <p:attrName>style.visibility</p:attrName>
                                        </p:attrNameLst>
                                      </p:cBhvr>
                                      <p:to>
                                        <p:strVal val="hidden"/>
                                      </p:to>
                                    </p:set>
                                  </p:childTnLst>
                                </p:cTn>
                              </p:par>
                              <p:par>
                                <p:cTn id="296" presetID="5" presetClass="exit" presetSubtype="10" fill="hold" grpId="1" nodeType="withEffect">
                                  <p:stCondLst>
                                    <p:cond delay="0"/>
                                  </p:stCondLst>
                                  <p:childTnLst>
                                    <p:animEffect transition="out" filter="checkerboard(across)">
                                      <p:cBhvr>
                                        <p:cTn id="297" dur="500"/>
                                        <p:tgtEl>
                                          <p:spTgt spid="9"/>
                                        </p:tgtEl>
                                      </p:cBhvr>
                                    </p:animEffect>
                                    <p:set>
                                      <p:cBhvr>
                                        <p:cTn id="29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9" restart="whenNotActive" fill="hold" evtFilter="cancelBubble" nodeType="interactiveSeq">
                <p:stCondLst>
                  <p:cond evt="onClick" delay="0">
                    <p:tgtEl>
                      <p:spTgt spid="5"/>
                    </p:tgtEl>
                  </p:cond>
                </p:stCondLst>
                <p:endSync evt="end" delay="0">
                  <p:rtn val="all"/>
                </p:endSync>
                <p:childTnLst>
                  <p:par>
                    <p:cTn id="300" fill="hold">
                      <p:stCondLst>
                        <p:cond delay="0"/>
                      </p:stCondLst>
                      <p:childTnLst>
                        <p:par>
                          <p:cTn id="301" fill="hold">
                            <p:stCondLst>
                              <p:cond delay="0"/>
                            </p:stCondLst>
                            <p:childTnLst>
                              <p:par>
                                <p:cTn id="302" presetID="16" presetClass="entr" presetSubtype="21" fill="hold" nodeType="clickEffect">
                                  <p:stCondLst>
                                    <p:cond delay="0"/>
                                  </p:stCondLst>
                                  <p:childTnLst>
                                    <p:set>
                                      <p:cBhvr>
                                        <p:cTn id="303" dur="1" fill="hold">
                                          <p:stCondLst>
                                            <p:cond delay="0"/>
                                          </p:stCondLst>
                                        </p:cTn>
                                        <p:tgtEl>
                                          <p:spTgt spid="11"/>
                                        </p:tgtEl>
                                        <p:attrNameLst>
                                          <p:attrName>style.visibility</p:attrName>
                                        </p:attrNameLst>
                                      </p:cBhvr>
                                      <p:to>
                                        <p:strVal val="visible"/>
                                      </p:to>
                                    </p:set>
                                    <p:animEffect transition="in" filter="barn(inVertical)">
                                      <p:cBhvr>
                                        <p:cTn id="304" dur="500"/>
                                        <p:tgtEl>
                                          <p:spTgt spid="11"/>
                                        </p:tgtEl>
                                      </p:cBhvr>
                                    </p:animEffect>
                                  </p:childTnLst>
                                  <p:subTnLst>
                                    <p:audio>
                                      <p:cMediaNode>
                                        <p:cTn display="0" masterRel="sameClick">
                                          <p:stCondLst>
                                            <p:cond evt="begin" delay="0">
                                              <p:tn val="302"/>
                                            </p:cond>
                                          </p:stCondLst>
                                          <p:endCondLst>
                                            <p:cond evt="onStopAudio" delay="0">
                                              <p:tgtEl>
                                                <p:sldTgt/>
                                              </p:tgtEl>
                                            </p:cond>
                                          </p:endCondLst>
                                        </p:cTn>
                                        <p:tgtEl>
                                          <p:sndTgt r:embed="rId7" name="bomb.wav"/>
                                        </p:tgtEl>
                                      </p:cMediaNode>
                                    </p:audio>
                                  </p:subTnLst>
                                </p:cTn>
                              </p:par>
                            </p:childTnLst>
                          </p:cTn>
                        </p:par>
                      </p:childTnLst>
                    </p:cTn>
                  </p:par>
                  <p:par>
                    <p:cTn id="305" fill="hold">
                      <p:stCondLst>
                        <p:cond delay="indefinite"/>
                      </p:stCondLst>
                      <p:childTnLst>
                        <p:par>
                          <p:cTn id="306" fill="hold">
                            <p:stCondLst>
                              <p:cond delay="0"/>
                            </p:stCondLst>
                            <p:childTnLst>
                              <p:par>
                                <p:cTn id="307" presetID="3" presetClass="exit" presetSubtype="10" fill="hold" nodeType="clickEffect">
                                  <p:stCondLst>
                                    <p:cond delay="0"/>
                                  </p:stCondLst>
                                  <p:childTnLst>
                                    <p:animEffect transition="out" filter="blinds(horizontal)">
                                      <p:cBhvr>
                                        <p:cTn id="308" dur="500"/>
                                        <p:tgtEl>
                                          <p:spTgt spid="11"/>
                                        </p:tgtEl>
                                      </p:cBhvr>
                                    </p:animEffect>
                                    <p:set>
                                      <p:cBhvr>
                                        <p:cTn id="30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0" restart="whenNotActive" fill="hold" evtFilter="cancelBubble" nodeType="interactiveSeq">
                <p:stCondLst>
                  <p:cond evt="onClick" delay="0">
                    <p:tgtEl>
                      <p:spTgt spid="8"/>
                    </p:tgtEl>
                  </p:cond>
                </p:stCondLst>
                <p:endSync evt="end" delay="0">
                  <p:rtn val="all"/>
                </p:endSync>
                <p:childTnLst>
                  <p:par>
                    <p:cTn id="311" fill="hold">
                      <p:stCondLst>
                        <p:cond delay="0"/>
                      </p:stCondLst>
                      <p:childTnLst>
                        <p:par>
                          <p:cTn id="312" fill="hold">
                            <p:stCondLst>
                              <p:cond delay="0"/>
                            </p:stCondLst>
                            <p:childTnLst>
                              <p:par>
                                <p:cTn id="313" presetID="10" presetClass="entr" presetSubtype="0" fill="hold" nodeType="clickEffect">
                                  <p:stCondLst>
                                    <p:cond delay="0"/>
                                  </p:stCondLst>
                                  <p:childTnLst>
                                    <p:set>
                                      <p:cBhvr>
                                        <p:cTn id="314" dur="1" fill="hold">
                                          <p:stCondLst>
                                            <p:cond delay="0"/>
                                          </p:stCondLst>
                                        </p:cTn>
                                        <p:tgtEl>
                                          <p:spTgt spid="11"/>
                                        </p:tgtEl>
                                        <p:attrNameLst>
                                          <p:attrName>style.visibility</p:attrName>
                                        </p:attrNameLst>
                                      </p:cBhvr>
                                      <p:to>
                                        <p:strVal val="visible"/>
                                      </p:to>
                                    </p:set>
                                    <p:animEffect transition="in" filter="fade">
                                      <p:cBhvr>
                                        <p:cTn id="315" dur="500"/>
                                        <p:tgtEl>
                                          <p:spTgt spid="11"/>
                                        </p:tgtEl>
                                      </p:cBhvr>
                                    </p:animEffect>
                                  </p:childTnLst>
                                  <p:subTnLst>
                                    <p:audio>
                                      <p:cMediaNode>
                                        <p:cTn display="0" masterRel="sameClick">
                                          <p:stCondLst>
                                            <p:cond evt="begin" delay="0">
                                              <p:tn val="313"/>
                                            </p:cond>
                                          </p:stCondLst>
                                          <p:endCondLst>
                                            <p:cond evt="onStopAudio" delay="0">
                                              <p:tgtEl>
                                                <p:sldTgt/>
                                              </p:tgtEl>
                                            </p:cond>
                                          </p:endCondLst>
                                        </p:cTn>
                                        <p:tgtEl>
                                          <p:sndTgt r:embed="rId7" name="bomb.wav"/>
                                        </p:tgtEl>
                                      </p:cMediaNode>
                                    </p:audio>
                                  </p:subTnLst>
                                </p:cTn>
                              </p:par>
                            </p:childTnLst>
                          </p:cTn>
                        </p:par>
                      </p:childTnLst>
                    </p:cTn>
                  </p:par>
                  <p:par>
                    <p:cTn id="316" fill="hold">
                      <p:stCondLst>
                        <p:cond delay="indefinite"/>
                      </p:stCondLst>
                      <p:childTnLst>
                        <p:par>
                          <p:cTn id="317" fill="hold">
                            <p:stCondLst>
                              <p:cond delay="0"/>
                            </p:stCondLst>
                            <p:childTnLst>
                              <p:par>
                                <p:cTn id="318" presetID="3" presetClass="exit" presetSubtype="10" fill="hold" nodeType="clickEffect">
                                  <p:stCondLst>
                                    <p:cond delay="0"/>
                                  </p:stCondLst>
                                  <p:childTnLst>
                                    <p:animEffect transition="out" filter="blinds(horizontal)">
                                      <p:cBhvr>
                                        <p:cTn id="319" dur="500"/>
                                        <p:tgtEl>
                                          <p:spTgt spid="11"/>
                                        </p:tgtEl>
                                      </p:cBhvr>
                                    </p:animEffect>
                                    <p:set>
                                      <p:cBhvr>
                                        <p:cTn id="32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1" restart="whenNotActive" fill="hold" evtFilter="cancelBubble" nodeType="interactiveSeq">
                <p:stCondLst>
                  <p:cond evt="onClick" delay="0">
                    <p:tgtEl>
                      <p:spTgt spid="9"/>
                    </p:tgtEl>
                  </p:cond>
                </p:stCondLst>
                <p:endSync evt="end" delay="0">
                  <p:rtn val="all"/>
                </p:endSync>
                <p:childTnLst>
                  <p:par>
                    <p:cTn id="322" fill="hold">
                      <p:stCondLst>
                        <p:cond delay="0"/>
                      </p:stCondLst>
                      <p:childTnLst>
                        <p:par>
                          <p:cTn id="323" fill="hold">
                            <p:stCondLst>
                              <p:cond delay="0"/>
                            </p:stCondLst>
                            <p:childTnLst>
                              <p:par>
                                <p:cTn id="324" presetID="4" presetClass="entr" presetSubtype="16" fill="hold" nodeType="clickEffect">
                                  <p:stCondLst>
                                    <p:cond delay="0"/>
                                  </p:stCondLst>
                                  <p:childTnLst>
                                    <p:set>
                                      <p:cBhvr>
                                        <p:cTn id="325" dur="1" fill="hold">
                                          <p:stCondLst>
                                            <p:cond delay="0"/>
                                          </p:stCondLst>
                                        </p:cTn>
                                        <p:tgtEl>
                                          <p:spTgt spid="11"/>
                                        </p:tgtEl>
                                        <p:attrNameLst>
                                          <p:attrName>style.visibility</p:attrName>
                                        </p:attrNameLst>
                                      </p:cBhvr>
                                      <p:to>
                                        <p:strVal val="visible"/>
                                      </p:to>
                                    </p:set>
                                    <p:animEffect transition="in" filter="box(in)">
                                      <p:cBhvr>
                                        <p:cTn id="326" dur="2000"/>
                                        <p:tgtEl>
                                          <p:spTgt spid="11"/>
                                        </p:tgtEl>
                                      </p:cBhvr>
                                    </p:animEffect>
                                  </p:childTnLst>
                                  <p:subTnLst>
                                    <p:audio>
                                      <p:cMediaNode>
                                        <p:cTn display="0" masterRel="sameClick">
                                          <p:stCondLst>
                                            <p:cond evt="begin" delay="0">
                                              <p:tn val="324"/>
                                            </p:cond>
                                          </p:stCondLst>
                                          <p:endCondLst>
                                            <p:cond evt="onStopAudio" delay="0">
                                              <p:tgtEl>
                                                <p:sldTgt/>
                                              </p:tgtEl>
                                            </p:cond>
                                          </p:endCondLst>
                                        </p:cTn>
                                        <p:tgtEl>
                                          <p:sndTgt r:embed="rId7" name="bomb.wav"/>
                                        </p:tgtEl>
                                      </p:cMediaNode>
                                    </p:audio>
                                  </p:subTnLst>
                                </p:cTn>
                              </p:par>
                            </p:childTnLst>
                          </p:cTn>
                        </p:par>
                      </p:childTnLst>
                    </p:cTn>
                  </p:par>
                  <p:par>
                    <p:cTn id="327" fill="hold">
                      <p:stCondLst>
                        <p:cond delay="indefinite"/>
                      </p:stCondLst>
                      <p:childTnLst>
                        <p:par>
                          <p:cTn id="328" fill="hold">
                            <p:stCondLst>
                              <p:cond delay="0"/>
                            </p:stCondLst>
                            <p:childTnLst>
                              <p:par>
                                <p:cTn id="329" presetID="3" presetClass="exit" presetSubtype="10" fill="hold" nodeType="clickEffect">
                                  <p:stCondLst>
                                    <p:cond delay="0"/>
                                  </p:stCondLst>
                                  <p:childTnLst>
                                    <p:animEffect transition="out" filter="blinds(horizontal)">
                                      <p:cBhvr>
                                        <p:cTn id="330" dur="500"/>
                                        <p:tgtEl>
                                          <p:spTgt spid="11"/>
                                        </p:tgtEl>
                                      </p:cBhvr>
                                    </p:animEffect>
                                    <p:set>
                                      <p:cBhvr>
                                        <p:cTn id="3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animBg="1"/>
      <p:bldP spid="4" grpId="0" animBg="1"/>
      <p:bldP spid="5" grpId="0" animBg="1"/>
      <p:bldP spid="5" grpId="1" animBg="1"/>
      <p:bldP spid="7" grpId="0"/>
      <p:bldP spid="8" grpId="0" animBg="1"/>
      <p:bldP spid="8" grpId="1" animBg="1"/>
      <p:bldP spid="9" grpId="0" animBg="1"/>
      <p:bldP spid="9" grpId="1"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816815C-C144-334A-3B64-BCF875893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B3C05DD-7855-9298-8245-E290A9CF3377}"/>
              </a:ext>
            </a:extLst>
          </p:cNvPr>
          <p:cNvSpPr txBox="1"/>
          <p:nvPr/>
        </p:nvSpPr>
        <p:spPr>
          <a:xfrm>
            <a:off x="1107323" y="5637811"/>
            <a:ext cx="10599376" cy="830997"/>
          </a:xfrm>
          <a:prstGeom prst="rect">
            <a:avLst/>
          </a:prstGeom>
          <a:noFill/>
        </p:spPr>
        <p:txBody>
          <a:bodyPr wrap="none" rtlCol="0">
            <a:spAutoFit/>
          </a:bodyPr>
          <a:lstStyle/>
          <a:p>
            <a:r>
              <a:rPr lang="vi-VN" sz="4800">
                <a:solidFill>
                  <a:schemeClr val="bg1"/>
                </a:solidFill>
                <a:latin typeface="Times New Roman" panose="02020603050405020304" pitchFamily="18" charset="0"/>
                <a:cs typeface="Times New Roman" panose="02020603050405020304" pitchFamily="18" charset="0"/>
              </a:rPr>
              <a:t>Lucky star: Bạn đã nhận được 1 phần quà.</a:t>
            </a:r>
          </a:p>
        </p:txBody>
      </p:sp>
      <p:pic>
        <p:nvPicPr>
          <p:cNvPr id="2052" name="Picture 4" descr="OPL20U25GSXzBJYl68kk8uQGfFKzs7yb1M4KJWUiLk6ZEvGF+qCIPSnY57AbBFCvTW2023.15.96+K4lPs7H94VUqPe2XwIsfPRnrXQE//QTEXxb8/8N4CNc6FpgZahzpTjFhMzSA7T/nHJa11DE8Ng2TP3iAmRczFlmslSuUNOgUeb6yRvs0=">
            <a:hlinkClick r:id="rId5" action="ppaction://hlinksldjump"/>
            <a:extLst>
              <a:ext uri="{FF2B5EF4-FFF2-40B4-BE49-F238E27FC236}">
                <a16:creationId xmlns:a16="http://schemas.microsoft.com/office/drawing/2014/main" xmlns="" id="{47A52C6C-B11D-E1C9-8512-809EF107A97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78" b="90667" l="8000" r="92000">
                        <a14:foregroundMark x1="92444" y1="46222" x2="92444" y2="46222"/>
                        <a14:foregroundMark x1="53333" y1="9778" x2="53333" y2="9778"/>
                        <a14:foregroundMark x1="8444" y1="35556" x2="8444" y2="35556"/>
                        <a14:foregroundMark x1="71111" y1="90667" x2="71111" y2="90667"/>
                        <a14:foregroundMark x1="36889" y1="49333" x2="36889" y2="49333"/>
                        <a14:foregroundMark x1="36889" y1="46667" x2="36889" y2="46667"/>
                        <a14:foregroundMark x1="60444" y1="51556" x2="60444" y2="51556"/>
                        <a14:foregroundMark x1="67556" y1="48444" x2="67556" y2="48444"/>
                        <a14:foregroundMark x1="64000" y1="45778" x2="64000" y2="45778"/>
                        <a14:foregroundMark x1="64000" y1="49333" x2="64000" y2="49333"/>
                        <a14:foregroundMark x1="63556" y1="43556" x2="63556" y2="43556"/>
                        <a14:foregroundMark x1="63111" y1="47556" x2="63111" y2="47556"/>
                        <a14:foregroundMark x1="62667" y1="44000" x2="62667" y2="44000"/>
                        <a14:foregroundMark x1="64000" y1="52444" x2="64000" y2="52444"/>
                        <a14:foregroundMark x1="35111" y1="43111" x2="35111" y2="43111"/>
                        <a14:foregroundMark x1="36889" y1="40889" x2="36889" y2="40889"/>
                        <a14:foregroundMark x1="36889" y1="38222" x2="36889" y2="38222"/>
                        <a14:foregroundMark x1="34667" y1="42222" x2="34667" y2="42222"/>
                        <a14:foregroundMark x1="33778" y1="45333" x2="33778" y2="45333"/>
                        <a14:foregroundMark x1="33778" y1="48889" x2="33778" y2="48889"/>
                      </a14:backgroundRemoval>
                    </a14:imgEffect>
                  </a14:imgLayer>
                </a14:imgProps>
              </a:ext>
              <a:ext uri="{28A0092B-C50C-407E-A947-70E740481C1C}">
                <a14:useLocalDpi xmlns:a14="http://schemas.microsoft.com/office/drawing/2010/main" val="0"/>
              </a:ext>
            </a:extLst>
          </a:blip>
          <a:srcRect/>
          <a:stretch>
            <a:fillRect/>
          </a:stretch>
        </p:blipFill>
        <p:spPr bwMode="auto">
          <a:xfrm>
            <a:off x="10629901" y="-93662"/>
            <a:ext cx="1562099" cy="156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2" descr="OPL20U25GSXzBJYl68kk8uQGfFKzs7yb1M4KJWUiLk6ZEvGF+qCIPSnY57AbBFCvTW2023.15.96+K4lPs7H94VUqPe2XwIsfPRnrXQE//QTEXxb8/8N4CNc6FpgZahzpTjFhMzSA7T/nHJa11DE8Ng2TP3iAmRczFlmslSuUNOgUeb6yRvs0=">
            <a:hlinkClick r:id="rId8" action="ppaction://hlinksldjump"/>
            <a:extLst>
              <a:ext uri="{FF2B5EF4-FFF2-40B4-BE49-F238E27FC236}">
                <a16:creationId xmlns:a16="http://schemas.microsoft.com/office/drawing/2014/main" xmlns="" id="{4590CDE9-1FA0-7252-1A76-57B54CEBE531}"/>
              </a:ext>
            </a:extLst>
          </p:cNvPr>
          <p:cNvSpPr>
            <a:spLocks noChangeArrowheads="1"/>
          </p:cNvSpPr>
          <p:nvPr/>
        </p:nvSpPr>
        <p:spPr bwMode="auto">
          <a:xfrm>
            <a:off x="94277" y="105912"/>
            <a:ext cx="1562099" cy="6309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4: </a:t>
            </a:r>
            <a:endParaRPr kumimoji="0" lang="en-US" altLang="en-US" sz="35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2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EB73886-4B01-ABE0-3C96-D4E6888CFBA3}"/>
              </a:ext>
            </a:extLst>
          </p:cNvPr>
          <p:cNvSpPr>
            <a:spLocks noChangeArrowheads="1"/>
          </p:cNvSpPr>
          <p:nvPr/>
        </p:nvSpPr>
        <p:spPr bwMode="auto">
          <a:xfrm>
            <a:off x="8856024" y="445325"/>
            <a:ext cx="34883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D4E374A-168C-EEE4-478A-77BBF6C6F75E}"/>
                  </a:ext>
                </a:extLst>
              </p:cNvPr>
              <p:cNvSpPr/>
              <p:nvPr/>
            </p:nvSpPr>
            <p:spPr>
              <a:xfrm>
                <a:off x="552174" y="2935646"/>
                <a:ext cx="2438400" cy="149169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A</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5000" b="1" i="1" smtClean="0">
                            <a:solidFill>
                              <a:schemeClr val="tx1"/>
                            </a:solidFill>
                            <a:latin typeface="Cambria Math" panose="02040503050406030204" pitchFamily="18" charset="0"/>
                          </a:rPr>
                        </m:ctrlPr>
                      </m:fPr>
                      <m:num>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0">
                            <a:solidFill>
                              <a:schemeClr val="tx1"/>
                            </a:solidFill>
                            <a:latin typeface="Times New Roman" panose="02020603050405020304" pitchFamily="18" charset="0"/>
                            <a:cs typeface="Times New Roman" panose="02020603050405020304" pitchFamily="18" charset="0"/>
                          </a:rPr>
                          <m:t>−</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1">
                            <a:solidFill>
                              <a:schemeClr val="tx1"/>
                            </a:solidFill>
                            <a:latin typeface="Times New Roman" panose="02020603050405020304" pitchFamily="18" charset="0"/>
                            <a:cs typeface="Times New Roman" panose="02020603050405020304" pitchFamily="18" charset="0"/>
                          </a:rPr>
                          <m:t>x</m:t>
                        </m:r>
                      </m:num>
                      <m:den>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0">
                            <a:solidFill>
                              <a:schemeClr val="tx1"/>
                            </a:solidFill>
                            <a:latin typeface="Times New Roman" panose="02020603050405020304" pitchFamily="18" charset="0"/>
                            <a:cs typeface="Times New Roman" panose="02020603050405020304" pitchFamily="18" charset="0"/>
                          </a:rPr>
                          <m:t>+</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1">
                            <a:solidFill>
                              <a:schemeClr val="tx1"/>
                            </a:solidFill>
                            <a:latin typeface="Times New Roman" panose="02020603050405020304" pitchFamily="18" charset="0"/>
                            <a:cs typeface="Times New Roman" panose="02020603050405020304" pitchFamily="18" charset="0"/>
                          </a:rPr>
                          <m:t>y</m:t>
                        </m:r>
                      </m:den>
                    </m:f>
                  </m:oMath>
                </a14:m>
                <a:endParaRPr lang="en-US" sz="50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5"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7D4E374A-168C-EEE4-478A-77BBF6C6F75E}"/>
                  </a:ext>
                </a:extLst>
              </p:cNvPr>
              <p:cNvSpPr>
                <a:spLocks noRot="1" noChangeAspect="1" noMove="1" noResize="1" noEditPoints="1" noAdjustHandles="1" noChangeArrowheads="1" noChangeShapeType="1" noTextEdit="1"/>
              </p:cNvSpPr>
              <p:nvPr/>
            </p:nvSpPr>
            <p:spPr>
              <a:xfrm>
                <a:off x="552174" y="2935646"/>
                <a:ext cx="2438400" cy="1491690"/>
              </a:xfrm>
              <a:prstGeom prst="roundRect">
                <a:avLst/>
              </a:prstGeom>
              <a:blipFill rotWithShape="0">
                <a:blip r:embed="rId9"/>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39FCE3C-8B5A-E33A-500F-1EE28AB2BB60}"/>
                  </a:ext>
                </a:extLst>
              </p:cNvPr>
              <p:cNvSpPr/>
              <p:nvPr/>
            </p:nvSpPr>
            <p:spPr>
              <a:xfrm>
                <a:off x="3437465" y="2935649"/>
                <a:ext cx="2438400" cy="1491689"/>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vi-VN" sz="5000" b="1" i="1">
                            <a:solidFill>
                              <a:schemeClr val="tx1"/>
                            </a:solidFill>
                            <a:latin typeface="Cambria Math" panose="02040503050406030204" pitchFamily="18" charset="0"/>
                          </a:rPr>
                        </m:ctrlPr>
                      </m:fPr>
                      <m:num>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 </m:t>
                        </m:r>
                        <m:r>
                          <m:rPr>
                            <m:nor/>
                          </m:rPr>
                          <a:rPr lang="nl-NL" sz="5000" b="1" i="1">
                            <a:solidFill>
                              <a:schemeClr val="tx1"/>
                            </a:solidFill>
                            <a:latin typeface="Times New Roman" panose="02020603050405020304" pitchFamily="18" charset="0"/>
                            <a:cs typeface="Times New Roman" panose="02020603050405020304" pitchFamily="18" charset="0"/>
                          </a:rPr>
                          <m:t>x</m:t>
                        </m:r>
                      </m:num>
                      <m:den>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 </m:t>
                        </m:r>
                        <m:r>
                          <m:rPr>
                            <m:nor/>
                          </m:rPr>
                          <a:rPr lang="nl-NL" sz="5000" b="1" i="1">
                            <a:solidFill>
                              <a:schemeClr val="tx1"/>
                            </a:solidFill>
                            <a:latin typeface="Times New Roman" panose="02020603050405020304" pitchFamily="18" charset="0"/>
                            <a:cs typeface="Times New Roman" panose="02020603050405020304" pitchFamily="18" charset="0"/>
                          </a:rPr>
                          <m:t>y</m:t>
                        </m:r>
                      </m:den>
                    </m:f>
                  </m:oMath>
                </a14:m>
                <a:endParaRPr lang="en-US" sz="50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939FCE3C-8B5A-E33A-500F-1EE28AB2BB60}"/>
                  </a:ext>
                </a:extLst>
              </p:cNvPr>
              <p:cNvSpPr>
                <a:spLocks noRot="1" noChangeAspect="1" noMove="1" noResize="1" noEditPoints="1" noAdjustHandles="1" noChangeArrowheads="1" noChangeShapeType="1" noTextEdit="1"/>
              </p:cNvSpPr>
              <p:nvPr/>
            </p:nvSpPr>
            <p:spPr>
              <a:xfrm>
                <a:off x="3437465" y="2935649"/>
                <a:ext cx="2438400" cy="1491689"/>
              </a:xfrm>
              <a:prstGeom prst="roundRect">
                <a:avLst/>
              </a:prstGeom>
              <a:blipFill rotWithShape="0">
                <a:blip r:embed="rId10"/>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ộp Văn bản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1ABF12A-D373-9173-C500-F254DAE57FBE}"/>
                  </a:ext>
                </a:extLst>
              </p:cNvPr>
              <p:cNvSpPr txBox="1"/>
              <p:nvPr/>
            </p:nvSpPr>
            <p:spPr>
              <a:xfrm>
                <a:off x="1607366" y="115635"/>
                <a:ext cx="10032460" cy="2748638"/>
              </a:xfrm>
              <a:prstGeom prst="rect">
                <a:avLst/>
              </a:prstGeom>
              <a:noFill/>
            </p:spPr>
            <p:txBody>
              <a:bodyPr wrap="square">
                <a:spAutoFit/>
              </a:bodyPr>
              <a:lstStyle/>
              <a:p>
                <a:pPr>
                  <a:lnSpc>
                    <a:spcPct val="107000"/>
                  </a:lnSpc>
                  <a:spcBef>
                    <a:spcPts val="720"/>
                  </a:spcBef>
                  <a:spcAft>
                    <a:spcPts val="720"/>
                  </a:spcAft>
                </a:pPr>
                <a:r>
                  <a:rPr lang="nl-NL" sz="4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 quả rút gọn biểu thức  </a:t>
                </a:r>
                <a14:m>
                  <m:oMath xmlns:m="http://schemas.openxmlformats.org/officeDocument/2006/math">
                    <m:f>
                      <m:fPr>
                        <m:ctrlPr>
                          <a:rPr lang="vi-VN" sz="6000" i="1">
                            <a:solidFill>
                              <a:schemeClr val="tx1"/>
                            </a:solidFill>
                            <a:effectLst/>
                            <a:latin typeface="Cambria Math" panose="02040503050406030204" pitchFamily="18" charset="0"/>
                            <a:cs typeface="Times New Roman" panose="02020603050405020304" pitchFamily="18" charset="0"/>
                          </a:rPr>
                        </m:ctrlPr>
                      </m:fPr>
                      <m:num>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6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60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6000" b="0" i="0">
                            <a:solidFill>
                              <a:schemeClr val="tx1"/>
                            </a:solidFill>
                            <a:effectLst/>
                            <a:latin typeface="Cambria Math" panose="02040503050406030204" pitchFamily="18" charset="0"/>
                            <a:ea typeface="Calibri" panose="020F0502020204030204" pitchFamily="34" charset="0"/>
                          </a:rPr>
                          <m:t>−</m:t>
                        </m:r>
                        <m:sSup>
                          <m:sSupPr>
                            <m:ctrlPr>
                              <a:rPr lang="vi-VN" sz="6000" i="1">
                                <a:solidFill>
                                  <a:schemeClr val="tx1"/>
                                </a:solidFill>
                                <a:effectLst/>
                                <a:latin typeface="Cambria Math" panose="02040503050406030204" pitchFamily="18" charset="0"/>
                                <a:cs typeface="Times New Roman" panose="02020603050405020304" pitchFamily="18" charset="0"/>
                              </a:rPr>
                            </m:ctrlPr>
                          </m:sSupPr>
                          <m:e>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60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60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6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60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60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vi-VN" sz="6000" i="1">
                                <a:solidFill>
                                  <a:schemeClr val="tx1"/>
                                </a:solidFill>
                                <a:effectLst/>
                                <a:latin typeface="Cambria Math" panose="02040503050406030204" pitchFamily="18" charset="0"/>
                                <a:cs typeface="Times New Roman" panose="02020603050405020304" pitchFamily="18" charset="0"/>
                              </a:rPr>
                            </m:ctrlPr>
                          </m:sSupPr>
                          <m:e>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6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60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en-US" sz="6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60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là: </a:t>
                </a:r>
              </a:p>
            </p:txBody>
          </p:sp>
        </mc:Choice>
        <mc:Fallback>
          <p:sp>
            <p:nvSpPr>
              <p:cNvPr id="7" name="Hộp Văn bản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31ABF12A-D373-9173-C500-F254DAE57FBE}"/>
                  </a:ext>
                </a:extLst>
              </p:cNvPr>
              <p:cNvSpPr txBox="1">
                <a:spLocks noRot="1" noChangeAspect="1" noMove="1" noResize="1" noEditPoints="1" noAdjustHandles="1" noChangeArrowheads="1" noChangeShapeType="1" noTextEdit="1"/>
              </p:cNvSpPr>
              <p:nvPr/>
            </p:nvSpPr>
            <p:spPr>
              <a:xfrm>
                <a:off x="1607366" y="115635"/>
                <a:ext cx="10032460" cy="2748638"/>
              </a:xfrm>
              <a:prstGeom prst="rect">
                <a:avLst/>
              </a:prstGeom>
              <a:blipFill rotWithShape="0">
                <a:blip r:embed="rId11"/>
                <a:stretch>
                  <a:fillRect l="-3708" b="-115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D0F3B92-F9F6-E1DE-F24C-5EC7BB2B2DBC}"/>
                  </a:ext>
                </a:extLst>
              </p:cNvPr>
              <p:cNvSpPr/>
              <p:nvPr/>
            </p:nvSpPr>
            <p:spPr>
              <a:xfrm>
                <a:off x="6322756" y="2935646"/>
                <a:ext cx="2438400" cy="149169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C</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5000" b="1" i="1">
                            <a:solidFill>
                              <a:schemeClr val="tx1"/>
                            </a:solidFill>
                            <a:latin typeface="Cambria Math" panose="02040503050406030204" pitchFamily="18" charset="0"/>
                          </a:rPr>
                        </m:ctrlPr>
                      </m:fPr>
                      <m:num>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 </m:t>
                        </m:r>
                        <m:r>
                          <m:rPr>
                            <m:nor/>
                          </m:rPr>
                          <a:rPr lang="nl-NL" sz="5000" b="1" i="1">
                            <a:solidFill>
                              <a:schemeClr val="tx1"/>
                            </a:solidFill>
                            <a:latin typeface="Times New Roman" panose="02020603050405020304" pitchFamily="18" charset="0"/>
                            <a:cs typeface="Times New Roman" panose="02020603050405020304" pitchFamily="18" charset="0"/>
                          </a:rPr>
                          <m:t>x</m:t>
                        </m:r>
                      </m:num>
                      <m:den>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0">
                            <a:solidFill>
                              <a:schemeClr val="tx1"/>
                            </a:solidFill>
                            <a:latin typeface="Times New Roman" panose="02020603050405020304" pitchFamily="18" charset="0"/>
                            <a:cs typeface="Times New Roman" panose="02020603050405020304" pitchFamily="18" charset="0"/>
                          </a:rPr>
                          <m:t>+</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1">
                            <a:solidFill>
                              <a:schemeClr val="tx1"/>
                            </a:solidFill>
                            <a:latin typeface="Times New Roman" panose="02020603050405020304" pitchFamily="18" charset="0"/>
                            <a:cs typeface="Times New Roman" panose="02020603050405020304" pitchFamily="18" charset="0"/>
                          </a:rPr>
                          <m:t>y</m:t>
                        </m:r>
                      </m:den>
                    </m:f>
                  </m:oMath>
                </a14:m>
                <a:endParaRPr lang="en-US" sz="50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8"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2D0F3B92-F9F6-E1DE-F24C-5EC7BB2B2DBC}"/>
                  </a:ext>
                </a:extLst>
              </p:cNvPr>
              <p:cNvSpPr>
                <a:spLocks noRot="1" noChangeAspect="1" noMove="1" noResize="1" noEditPoints="1" noAdjustHandles="1" noChangeArrowheads="1" noChangeShapeType="1" noTextEdit="1"/>
              </p:cNvSpPr>
              <p:nvPr/>
            </p:nvSpPr>
            <p:spPr>
              <a:xfrm>
                <a:off x="6322756" y="2935646"/>
                <a:ext cx="2438400" cy="1491690"/>
              </a:xfrm>
              <a:prstGeom prst="roundRect">
                <a:avLst/>
              </a:prstGeom>
              <a:blipFill rotWithShape="0">
                <a:blip r:embed="rId12"/>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0B268EE-EF7D-5ED2-7E6F-CA4F8B285CED}"/>
                  </a:ext>
                </a:extLst>
              </p:cNvPr>
              <p:cNvSpPr/>
              <p:nvPr/>
            </p:nvSpPr>
            <p:spPr>
              <a:xfrm>
                <a:off x="9201426" y="2935265"/>
                <a:ext cx="2438400" cy="1415188"/>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D</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5000" b="1" i="1">
                            <a:solidFill>
                              <a:schemeClr val="tx1"/>
                            </a:solidFill>
                            <a:latin typeface="Cambria Math" panose="02040503050406030204" pitchFamily="18" charset="0"/>
                          </a:rPr>
                        </m:ctrlPr>
                      </m:fPr>
                      <m:num>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0">
                            <a:solidFill>
                              <a:schemeClr val="tx1"/>
                            </a:solidFill>
                            <a:latin typeface="Times New Roman" panose="02020603050405020304" pitchFamily="18" charset="0"/>
                            <a:cs typeface="Times New Roman" panose="02020603050405020304" pitchFamily="18" charset="0"/>
                          </a:rPr>
                          <m:t>−</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en-US" sz="5000" b="1" i="1" smtClean="0">
                            <a:solidFill>
                              <a:schemeClr val="tx1"/>
                            </a:solidFill>
                            <a:latin typeface="Times New Roman" panose="02020603050405020304" pitchFamily="18" charset="0"/>
                            <a:cs typeface="Times New Roman" panose="02020603050405020304" pitchFamily="18" charset="0"/>
                          </a:rPr>
                          <m:t>y</m:t>
                        </m:r>
                      </m:num>
                      <m:den>
                        <m:r>
                          <m:rPr>
                            <m:nor/>
                          </m:rPr>
                          <a:rPr lang="nl-NL" sz="5000" b="1" i="0">
                            <a:solidFill>
                              <a:schemeClr val="tx1"/>
                            </a:solidFill>
                            <a:latin typeface="Times New Roman" panose="02020603050405020304" pitchFamily="18" charset="0"/>
                            <a:cs typeface="Times New Roman" panose="02020603050405020304" pitchFamily="18" charset="0"/>
                          </a:rPr>
                          <m:t>2</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nl-NL" sz="5000" b="1" i="0">
                            <a:solidFill>
                              <a:schemeClr val="tx1"/>
                            </a:solidFill>
                            <a:latin typeface="Times New Roman" panose="02020603050405020304" pitchFamily="18" charset="0"/>
                            <a:cs typeface="Times New Roman" panose="02020603050405020304" pitchFamily="18" charset="0"/>
                          </a:rPr>
                          <m:t>+</m:t>
                        </m:r>
                        <m:r>
                          <m:rPr>
                            <m:nor/>
                          </m:rPr>
                          <a:rPr lang="en-US" sz="5000" b="1" i="0" smtClean="0">
                            <a:solidFill>
                              <a:schemeClr val="tx1"/>
                            </a:solidFill>
                            <a:latin typeface="Times New Roman" panose="02020603050405020304" pitchFamily="18" charset="0"/>
                            <a:cs typeface="Times New Roman" panose="02020603050405020304" pitchFamily="18" charset="0"/>
                          </a:rPr>
                          <m:t> </m:t>
                        </m:r>
                        <m:r>
                          <m:rPr>
                            <m:nor/>
                          </m:rPr>
                          <a:rPr lang="en-US" sz="5000" b="1" i="1" smtClean="0">
                            <a:solidFill>
                              <a:schemeClr val="tx1"/>
                            </a:solidFill>
                            <a:latin typeface="Times New Roman" panose="02020603050405020304" pitchFamily="18" charset="0"/>
                            <a:cs typeface="Times New Roman" panose="02020603050405020304" pitchFamily="18" charset="0"/>
                          </a:rPr>
                          <m:t>x</m:t>
                        </m:r>
                      </m:den>
                    </m:f>
                  </m:oMath>
                </a14:m>
                <a:endParaRPr lang="en-US" sz="50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90B268EE-EF7D-5ED2-7E6F-CA4F8B285CED}"/>
                  </a:ext>
                </a:extLst>
              </p:cNvPr>
              <p:cNvSpPr>
                <a:spLocks noRot="1" noChangeAspect="1" noMove="1" noResize="1" noEditPoints="1" noAdjustHandles="1" noChangeArrowheads="1" noChangeShapeType="1" noTextEdit="1"/>
              </p:cNvSpPr>
              <p:nvPr/>
            </p:nvSpPr>
            <p:spPr>
              <a:xfrm>
                <a:off x="9201426" y="2935265"/>
                <a:ext cx="2438400" cy="1415188"/>
              </a:xfrm>
              <a:prstGeom prst="roundRect">
                <a:avLst/>
              </a:prstGeom>
              <a:blipFill rotWithShape="0">
                <a:blip r:embed="rId1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pic>
        <p:nvPicPr>
          <p:cNvPr id="10" name="Picture 4" descr="OPL20U25GSXzBJYl68kk8uQGfFKzs7yb1M4KJWUiLk6ZEvGF+qCIPSnY57AbBFCvTW2023.15.96+K4lPs7H94VUqPe2XwIsfPRnrXQE//QTEXxb8/8N4CNc6FpgZahzpTjFhMzSA7T/nHJa11DE8Ng2TP3iAmRczFlmslSuUNOgUeb6yRvs0=">
            <a:hlinkClick r:id="rId14" action="ppaction://hlinksldjump"/>
            <a:extLst>
              <a:ext uri="{FF2B5EF4-FFF2-40B4-BE49-F238E27FC236}">
                <a16:creationId xmlns:a16="http://schemas.microsoft.com/office/drawing/2014/main" xmlns="" id="{0E465AF7-5707-6B29-4F6F-CE19D171034A}"/>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778" b="90667" l="8000" r="92000">
                        <a14:foregroundMark x1="92444" y1="46222" x2="92444" y2="46222"/>
                        <a14:foregroundMark x1="53333" y1="9778" x2="53333" y2="9778"/>
                        <a14:foregroundMark x1="8444" y1="35556" x2="8444" y2="35556"/>
                        <a14:foregroundMark x1="71111" y1="90667" x2="71111" y2="90667"/>
                        <a14:foregroundMark x1="36889" y1="49333" x2="36889" y2="49333"/>
                        <a14:foregroundMark x1="36889" y1="46667" x2="36889" y2="46667"/>
                        <a14:foregroundMark x1="60444" y1="51556" x2="60444" y2="51556"/>
                        <a14:foregroundMark x1="67556" y1="48444" x2="67556" y2="48444"/>
                        <a14:foregroundMark x1="64000" y1="45778" x2="64000" y2="45778"/>
                        <a14:foregroundMark x1="64000" y1="49333" x2="64000" y2="49333"/>
                        <a14:foregroundMark x1="63556" y1="43556" x2="63556" y2="43556"/>
                        <a14:foregroundMark x1="63111" y1="47556" x2="63111" y2="47556"/>
                        <a14:foregroundMark x1="62667" y1="44000" x2="62667" y2="44000"/>
                        <a14:foregroundMark x1="64000" y1="52444" x2="64000" y2="52444"/>
                        <a14:foregroundMark x1="35111" y1="43111" x2="35111" y2="43111"/>
                        <a14:foregroundMark x1="36889" y1="40889" x2="36889" y2="40889"/>
                        <a14:foregroundMark x1="36889" y1="38222" x2="36889" y2="38222"/>
                        <a14:foregroundMark x1="34667" y1="42222" x2="34667" y2="42222"/>
                        <a14:foregroundMark x1="33778" y1="45333" x2="33778" y2="45333"/>
                        <a14:foregroundMark x1="33778" y1="48889" x2="33778" y2="48889"/>
                      </a14:backgroundRemoval>
                    </a14:imgEffect>
                  </a14:imgLayer>
                </a14:imgProps>
              </a:ext>
              <a:ext uri="{28A0092B-C50C-407E-A947-70E740481C1C}">
                <a14:useLocalDpi xmlns:a14="http://schemas.microsoft.com/office/drawing/2010/main" val="0"/>
              </a:ext>
            </a:extLst>
          </a:blip>
          <a:srcRect/>
          <a:stretch>
            <a:fillRect/>
          </a:stretch>
        </p:blipFill>
        <p:spPr bwMode="auto">
          <a:xfrm>
            <a:off x="10824366" y="-127166"/>
            <a:ext cx="1562099" cy="1562099"/>
          </a:xfrm>
          <a:prstGeom prst="rect">
            <a:avLst/>
          </a:prstGeom>
          <a:noFill/>
          <a:extLst>
            <a:ext uri="{909E8E84-426E-40DD-AFC4-6F175D3DCCD1}">
              <a14:hiddenFill xmlns:a14="http://schemas.microsoft.com/office/drawing/2010/main">
                <a:solidFill>
                  <a:srgbClr val="FFFFFF"/>
                </a:solidFill>
              </a14:hiddenFill>
            </a:ext>
          </a:extLst>
        </p:spPr>
      </p:pic>
      <p:pic>
        <p:nvPicPr>
          <p:cNvPr id="2"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88BCD42-FD2A-44AA-B281-216A732106D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82962" y="4634589"/>
            <a:ext cx="2032964" cy="1796989"/>
          </a:xfrm>
          <a:prstGeom prst="rect">
            <a:avLst/>
          </a:prstGeom>
        </p:spPr>
      </p:pic>
      <p:pic>
        <p:nvPicPr>
          <p:cNvPr id="12"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BC144E2-4C99-7BAC-6808-53FC241B92F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38774" y="4928726"/>
            <a:ext cx="2032964" cy="1496214"/>
          </a:xfrm>
          <a:prstGeom prst="rect">
            <a:avLst/>
          </a:prstGeom>
        </p:spPr>
      </p:pic>
      <p:sp>
        <p:nvSpPr>
          <p:cNvPr id="11" name="Rectangle 95">
            <a:extLst>
              <a:ext uri="{FF2B5EF4-FFF2-40B4-BE49-F238E27FC236}">
                <a16:creationId xmlns:a16="http://schemas.microsoft.com/office/drawing/2014/main" xmlns="" id="{07E03625-DFF4-097D-4D74-E189843E22E6}"/>
              </a:ext>
            </a:extLst>
          </p:cNvPr>
          <p:cNvSpPr/>
          <p:nvPr/>
        </p:nvSpPr>
        <p:spPr>
          <a:xfrm>
            <a:off x="393540" y="5412186"/>
            <a:ext cx="2603630" cy="88265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96">
            <a:extLst>
              <a:ext uri="{FF2B5EF4-FFF2-40B4-BE49-F238E27FC236}">
                <a16:creationId xmlns:a16="http://schemas.microsoft.com/office/drawing/2014/main" xmlns="" id="{5BBA4967-41C0-0DF7-F816-ACC05EEBA31B}"/>
              </a:ext>
            </a:extLst>
          </p:cNvPr>
          <p:cNvSpPr/>
          <p:nvPr/>
        </p:nvSpPr>
        <p:spPr>
          <a:xfrm>
            <a:off x="502126" y="548838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4" name="TextBox 7">
            <a:extLst>
              <a:ext uri="{FF2B5EF4-FFF2-40B4-BE49-F238E27FC236}">
                <a16:creationId xmlns:a16="http://schemas.microsoft.com/office/drawing/2014/main" xmlns="" id="{D32E5CBC-3D41-39BF-C6BF-162C24D325E1}"/>
              </a:ext>
            </a:extLst>
          </p:cNvPr>
          <p:cNvSpPr txBox="1">
            <a:spLocks noChangeArrowheads="1"/>
          </p:cNvSpPr>
          <p:nvPr/>
        </p:nvSpPr>
        <p:spPr bwMode="auto">
          <a:xfrm>
            <a:off x="1360964" y="5370911"/>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400">
                <a:solidFill>
                  <a:schemeClr val="bg1"/>
                </a:solidFill>
                <a:latin typeface="Calibri" panose="020F0502020204030204" pitchFamily="34" charset="0"/>
              </a:rPr>
              <a:t>:</a:t>
            </a:r>
          </a:p>
        </p:txBody>
      </p:sp>
      <p:sp>
        <p:nvSpPr>
          <p:cNvPr id="15" name="Rounded Rectangle 98">
            <a:extLst>
              <a:ext uri="{FF2B5EF4-FFF2-40B4-BE49-F238E27FC236}">
                <a16:creationId xmlns:a16="http://schemas.microsoft.com/office/drawing/2014/main" xmlns="" id="{2EFE0AF3-11BF-9EEF-2975-1DB7EBE3E780}"/>
              </a:ext>
            </a:extLst>
          </p:cNvPr>
          <p:cNvSpPr/>
          <p:nvPr/>
        </p:nvSpPr>
        <p:spPr>
          <a:xfrm>
            <a:off x="502126" y="548838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16" name="Rounded Rectangle 101">
            <a:extLst>
              <a:ext uri="{FF2B5EF4-FFF2-40B4-BE49-F238E27FC236}">
                <a16:creationId xmlns:a16="http://schemas.microsoft.com/office/drawing/2014/main" xmlns="" id="{E4F5251A-AA5C-2DCD-7892-594A212C0CAE}"/>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17" name="Rounded Rectangle 102">
            <a:extLst>
              <a:ext uri="{FF2B5EF4-FFF2-40B4-BE49-F238E27FC236}">
                <a16:creationId xmlns:a16="http://schemas.microsoft.com/office/drawing/2014/main" xmlns="" id="{610FE561-65B8-3C87-2873-D1F4D98D4CFA}"/>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18" name="Rounded Rectangle 103">
            <a:extLst>
              <a:ext uri="{FF2B5EF4-FFF2-40B4-BE49-F238E27FC236}">
                <a16:creationId xmlns:a16="http://schemas.microsoft.com/office/drawing/2014/main" xmlns="" id="{F1B25A5B-30FB-BAD1-4C7A-7C2EFDB5D35A}"/>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19" name="Rounded Rectangle 104">
            <a:extLst>
              <a:ext uri="{FF2B5EF4-FFF2-40B4-BE49-F238E27FC236}">
                <a16:creationId xmlns:a16="http://schemas.microsoft.com/office/drawing/2014/main" xmlns="" id="{6E2AE8F7-98E7-1227-0233-A771D10206D0}"/>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20" name="Rounded Rectangle 105">
            <a:extLst>
              <a:ext uri="{FF2B5EF4-FFF2-40B4-BE49-F238E27FC236}">
                <a16:creationId xmlns:a16="http://schemas.microsoft.com/office/drawing/2014/main" xmlns="" id="{F4A3DA8F-73F5-41DC-C309-4B6FA2C96543}"/>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1" name="Rounded Rectangle 106">
            <a:extLst>
              <a:ext uri="{FF2B5EF4-FFF2-40B4-BE49-F238E27FC236}">
                <a16:creationId xmlns:a16="http://schemas.microsoft.com/office/drawing/2014/main" xmlns="" id="{714D01FC-BEC4-F2B6-05F1-3DCB735F6072}"/>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2" name="Rounded Rectangle 107">
            <a:extLst>
              <a:ext uri="{FF2B5EF4-FFF2-40B4-BE49-F238E27FC236}">
                <a16:creationId xmlns:a16="http://schemas.microsoft.com/office/drawing/2014/main" xmlns="" id="{063B7D08-4E0A-DDC9-7841-CD07D7FDD362}"/>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3" name="Rounded Rectangle 108">
            <a:extLst>
              <a:ext uri="{FF2B5EF4-FFF2-40B4-BE49-F238E27FC236}">
                <a16:creationId xmlns:a16="http://schemas.microsoft.com/office/drawing/2014/main" xmlns="" id="{FF1ECA6D-E1CE-F7B0-CAC5-8EB028596B59}"/>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24" name="Rounded Rectangle 109">
            <a:extLst>
              <a:ext uri="{FF2B5EF4-FFF2-40B4-BE49-F238E27FC236}">
                <a16:creationId xmlns:a16="http://schemas.microsoft.com/office/drawing/2014/main" xmlns="" id="{08D70E04-5EB2-F315-0546-5A30AE9B9EE2}"/>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25" name="Rounded Rectangle 110">
            <a:extLst>
              <a:ext uri="{FF2B5EF4-FFF2-40B4-BE49-F238E27FC236}">
                <a16:creationId xmlns:a16="http://schemas.microsoft.com/office/drawing/2014/main" xmlns="" id="{D983EA7B-D5BB-B205-54AD-35AC67761125}"/>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26" name="Rounded Rectangle 111">
            <a:extLst>
              <a:ext uri="{FF2B5EF4-FFF2-40B4-BE49-F238E27FC236}">
                <a16:creationId xmlns:a16="http://schemas.microsoft.com/office/drawing/2014/main" xmlns="" id="{8587316A-BA99-56A7-5DEB-7F23B6831E7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27" name="Rounded Rectangle 112">
            <a:extLst>
              <a:ext uri="{FF2B5EF4-FFF2-40B4-BE49-F238E27FC236}">
                <a16:creationId xmlns:a16="http://schemas.microsoft.com/office/drawing/2014/main" xmlns="" id="{6FD5E578-E793-47FF-8278-FDEC08E89113}"/>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28" name="Rounded Rectangle 113">
            <a:extLst>
              <a:ext uri="{FF2B5EF4-FFF2-40B4-BE49-F238E27FC236}">
                <a16:creationId xmlns:a16="http://schemas.microsoft.com/office/drawing/2014/main" xmlns="" id="{D822F939-B872-F80D-1723-047BC7622BF6}"/>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29" name="Rounded Rectangle 114">
            <a:extLst>
              <a:ext uri="{FF2B5EF4-FFF2-40B4-BE49-F238E27FC236}">
                <a16:creationId xmlns:a16="http://schemas.microsoft.com/office/drawing/2014/main" xmlns="" id="{04BD138F-E2D4-615F-15FD-EE05D652A196}"/>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30" name="Rounded Rectangle 115">
            <a:extLst>
              <a:ext uri="{FF2B5EF4-FFF2-40B4-BE49-F238E27FC236}">
                <a16:creationId xmlns:a16="http://schemas.microsoft.com/office/drawing/2014/main" xmlns="" id="{8FF94CA6-E231-2372-661F-BF4BAD93E679}"/>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1" name="Rounded Rectangle 116">
            <a:extLst>
              <a:ext uri="{FF2B5EF4-FFF2-40B4-BE49-F238E27FC236}">
                <a16:creationId xmlns:a16="http://schemas.microsoft.com/office/drawing/2014/main" xmlns="" id="{65FAC800-46D1-887B-2AC3-A02F92AA31F1}"/>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2" name="Rounded Rectangle 117">
            <a:extLst>
              <a:ext uri="{FF2B5EF4-FFF2-40B4-BE49-F238E27FC236}">
                <a16:creationId xmlns:a16="http://schemas.microsoft.com/office/drawing/2014/main" xmlns="" id="{45577620-17DF-A9D8-3454-36D0B499409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3" name="Rounded Rectangle 118">
            <a:extLst>
              <a:ext uri="{FF2B5EF4-FFF2-40B4-BE49-F238E27FC236}">
                <a16:creationId xmlns:a16="http://schemas.microsoft.com/office/drawing/2014/main" xmlns="" id="{D158B020-D2DD-A434-82FF-57F875546F8E}"/>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34" name="Rounded Rectangle 119">
            <a:extLst>
              <a:ext uri="{FF2B5EF4-FFF2-40B4-BE49-F238E27FC236}">
                <a16:creationId xmlns:a16="http://schemas.microsoft.com/office/drawing/2014/main" xmlns="" id="{5F0373CF-6394-1B58-BADD-77C9D88561FD}"/>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35" name="Rounded Rectangle 120">
            <a:extLst>
              <a:ext uri="{FF2B5EF4-FFF2-40B4-BE49-F238E27FC236}">
                <a16:creationId xmlns:a16="http://schemas.microsoft.com/office/drawing/2014/main" xmlns="" id="{E84CFA30-EFCF-7157-E087-7BC9A521C78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36" name="Rounded Rectangle 121">
            <a:extLst>
              <a:ext uri="{FF2B5EF4-FFF2-40B4-BE49-F238E27FC236}">
                <a16:creationId xmlns:a16="http://schemas.microsoft.com/office/drawing/2014/main" xmlns="" id="{7C2DA735-09DC-05B5-C1D6-24CDE322F6C7}"/>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37" name="Rounded Rectangle 122">
            <a:extLst>
              <a:ext uri="{FF2B5EF4-FFF2-40B4-BE49-F238E27FC236}">
                <a16:creationId xmlns:a16="http://schemas.microsoft.com/office/drawing/2014/main" xmlns="" id="{CFD03817-1605-5B3B-E3A4-00E5B88847E7}"/>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38" name="Rounded Rectangle 123">
            <a:extLst>
              <a:ext uri="{FF2B5EF4-FFF2-40B4-BE49-F238E27FC236}">
                <a16:creationId xmlns:a16="http://schemas.microsoft.com/office/drawing/2014/main" xmlns="" id="{9C5AAFFD-3570-37AB-2E66-26686C2F90FD}"/>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39" name="Rounded Rectangle 124">
            <a:extLst>
              <a:ext uri="{FF2B5EF4-FFF2-40B4-BE49-F238E27FC236}">
                <a16:creationId xmlns:a16="http://schemas.microsoft.com/office/drawing/2014/main" xmlns="" id="{EF7B4352-8F7C-D288-6B75-94AE3B0463E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40" name="Rounded Rectangle 125">
            <a:extLst>
              <a:ext uri="{FF2B5EF4-FFF2-40B4-BE49-F238E27FC236}">
                <a16:creationId xmlns:a16="http://schemas.microsoft.com/office/drawing/2014/main" xmlns="" id="{6D75736E-CD64-BF59-28C5-2AB1F959CFD6}"/>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1" name="Rounded Rectangle 126">
            <a:extLst>
              <a:ext uri="{FF2B5EF4-FFF2-40B4-BE49-F238E27FC236}">
                <a16:creationId xmlns:a16="http://schemas.microsoft.com/office/drawing/2014/main" xmlns="" id="{F8337CC8-EC62-45FA-328D-81F613078CB9}"/>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2" name="Rounded Rectangle 127">
            <a:extLst>
              <a:ext uri="{FF2B5EF4-FFF2-40B4-BE49-F238E27FC236}">
                <a16:creationId xmlns:a16="http://schemas.microsoft.com/office/drawing/2014/main" xmlns="" id="{CFD666A7-37A9-7FFE-36FE-D525A21DD0AC}"/>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3" name="Rounded Rectangle 128">
            <a:extLst>
              <a:ext uri="{FF2B5EF4-FFF2-40B4-BE49-F238E27FC236}">
                <a16:creationId xmlns:a16="http://schemas.microsoft.com/office/drawing/2014/main" xmlns="" id="{BFADD0F1-0267-6990-B461-0D6627226F5B}"/>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44" name="Rounded Rectangle 129">
            <a:extLst>
              <a:ext uri="{FF2B5EF4-FFF2-40B4-BE49-F238E27FC236}">
                <a16:creationId xmlns:a16="http://schemas.microsoft.com/office/drawing/2014/main" xmlns="" id="{5C88B8A3-F672-85A3-30A0-D72F01298806}"/>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45" name="Rounded Rectangle 130">
            <a:extLst>
              <a:ext uri="{FF2B5EF4-FFF2-40B4-BE49-F238E27FC236}">
                <a16:creationId xmlns:a16="http://schemas.microsoft.com/office/drawing/2014/main" xmlns="" id="{EC75E2C3-7356-9019-7B05-598B7680316F}"/>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46" name="Rounded Rectangle 131">
            <a:extLst>
              <a:ext uri="{FF2B5EF4-FFF2-40B4-BE49-F238E27FC236}">
                <a16:creationId xmlns:a16="http://schemas.microsoft.com/office/drawing/2014/main" xmlns="" id="{42B2834D-3845-7D0B-3131-7E5568460819}"/>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47" name="Rounded Rectangle 132">
            <a:extLst>
              <a:ext uri="{FF2B5EF4-FFF2-40B4-BE49-F238E27FC236}">
                <a16:creationId xmlns:a16="http://schemas.microsoft.com/office/drawing/2014/main" xmlns="" id="{67D93D6C-F0C6-B01F-8D8E-232B96824961}"/>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48" name="Rounded Rectangle 133">
            <a:extLst>
              <a:ext uri="{FF2B5EF4-FFF2-40B4-BE49-F238E27FC236}">
                <a16:creationId xmlns:a16="http://schemas.microsoft.com/office/drawing/2014/main" xmlns="" id="{F2E7387B-8100-5B05-D27B-D0D4D1BDCA8E}"/>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49" name="Rounded Rectangle 134">
            <a:extLst>
              <a:ext uri="{FF2B5EF4-FFF2-40B4-BE49-F238E27FC236}">
                <a16:creationId xmlns:a16="http://schemas.microsoft.com/office/drawing/2014/main" xmlns="" id="{775F6E52-EE3E-05E7-E29F-299C0F55F31D}"/>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50" name="Rounded Rectangle 135">
            <a:extLst>
              <a:ext uri="{FF2B5EF4-FFF2-40B4-BE49-F238E27FC236}">
                <a16:creationId xmlns:a16="http://schemas.microsoft.com/office/drawing/2014/main" xmlns="" id="{1B841136-E30E-F3EB-DBE1-BD92F230E698}"/>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1" name="Rounded Rectangle 136">
            <a:extLst>
              <a:ext uri="{FF2B5EF4-FFF2-40B4-BE49-F238E27FC236}">
                <a16:creationId xmlns:a16="http://schemas.microsoft.com/office/drawing/2014/main" xmlns="" id="{9107A789-C549-76A4-2B45-48F473EAD56F}"/>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2" name="Rounded Rectangle 137">
            <a:extLst>
              <a:ext uri="{FF2B5EF4-FFF2-40B4-BE49-F238E27FC236}">
                <a16:creationId xmlns:a16="http://schemas.microsoft.com/office/drawing/2014/main" xmlns="" id="{161D002B-4BB3-0D50-5CB9-D3054E8264BC}"/>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3" name="Rounded Rectangle 138">
            <a:extLst>
              <a:ext uri="{FF2B5EF4-FFF2-40B4-BE49-F238E27FC236}">
                <a16:creationId xmlns:a16="http://schemas.microsoft.com/office/drawing/2014/main" xmlns="" id="{246EAA80-305D-71DC-952C-CBF45FDF443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54" name="Rounded Rectangle 139">
            <a:extLst>
              <a:ext uri="{FF2B5EF4-FFF2-40B4-BE49-F238E27FC236}">
                <a16:creationId xmlns:a16="http://schemas.microsoft.com/office/drawing/2014/main" xmlns="" id="{3050017F-0A13-ABAB-8500-3818E3A3475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55" name="Rounded Rectangle 140">
            <a:extLst>
              <a:ext uri="{FF2B5EF4-FFF2-40B4-BE49-F238E27FC236}">
                <a16:creationId xmlns:a16="http://schemas.microsoft.com/office/drawing/2014/main" xmlns="" id="{A976524C-1A43-EA19-50E0-BD1FA07E047B}"/>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56" name="Rounded Rectangle 141">
            <a:extLst>
              <a:ext uri="{FF2B5EF4-FFF2-40B4-BE49-F238E27FC236}">
                <a16:creationId xmlns:a16="http://schemas.microsoft.com/office/drawing/2014/main" xmlns="" id="{6F846AFA-7B61-4701-EA3E-B1534DF6CFF0}"/>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57" name="Rounded Rectangle 142">
            <a:extLst>
              <a:ext uri="{FF2B5EF4-FFF2-40B4-BE49-F238E27FC236}">
                <a16:creationId xmlns:a16="http://schemas.microsoft.com/office/drawing/2014/main" xmlns="" id="{C592D806-8467-D63D-8354-1CFFFC189DAC}"/>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58" name="Rounded Rectangle 143">
            <a:extLst>
              <a:ext uri="{FF2B5EF4-FFF2-40B4-BE49-F238E27FC236}">
                <a16:creationId xmlns:a16="http://schemas.microsoft.com/office/drawing/2014/main" xmlns="" id="{83BC6BB3-1F85-548A-872A-73FE713D7D3D}"/>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59" name="Rounded Rectangle 144">
            <a:extLst>
              <a:ext uri="{FF2B5EF4-FFF2-40B4-BE49-F238E27FC236}">
                <a16:creationId xmlns:a16="http://schemas.microsoft.com/office/drawing/2014/main" xmlns="" id="{BEE5D2E1-5003-7907-61FF-8BEFB12C73B2}"/>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60" name="Rounded Rectangle 145">
            <a:extLst>
              <a:ext uri="{FF2B5EF4-FFF2-40B4-BE49-F238E27FC236}">
                <a16:creationId xmlns:a16="http://schemas.microsoft.com/office/drawing/2014/main" xmlns="" id="{D16B36D6-E670-8976-112B-C1017D449FF5}"/>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1" name="Rounded Rectangle 146">
            <a:extLst>
              <a:ext uri="{FF2B5EF4-FFF2-40B4-BE49-F238E27FC236}">
                <a16:creationId xmlns:a16="http://schemas.microsoft.com/office/drawing/2014/main" xmlns="" id="{A9F9C21A-03DF-4E35-6D65-2A5D5E5EDE85}"/>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2" name="Rounded Rectangle 147">
            <a:extLst>
              <a:ext uri="{FF2B5EF4-FFF2-40B4-BE49-F238E27FC236}">
                <a16:creationId xmlns:a16="http://schemas.microsoft.com/office/drawing/2014/main" xmlns="" id="{722AA18E-62C3-51FC-9F43-E0D0F326CEF2}"/>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3" name="Rounded Rectangle 148">
            <a:extLst>
              <a:ext uri="{FF2B5EF4-FFF2-40B4-BE49-F238E27FC236}">
                <a16:creationId xmlns:a16="http://schemas.microsoft.com/office/drawing/2014/main" xmlns="" id="{B95443AD-2ED0-695A-1513-8193DCF24F64}"/>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64" name="Rounded Rectangle 149">
            <a:extLst>
              <a:ext uri="{FF2B5EF4-FFF2-40B4-BE49-F238E27FC236}">
                <a16:creationId xmlns:a16="http://schemas.microsoft.com/office/drawing/2014/main" xmlns="" id="{B47729AE-FB38-325D-A534-00F21F466E78}"/>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65" name="Rounded Rectangle 150">
            <a:extLst>
              <a:ext uri="{FF2B5EF4-FFF2-40B4-BE49-F238E27FC236}">
                <a16:creationId xmlns:a16="http://schemas.microsoft.com/office/drawing/2014/main" xmlns="" id="{1DCA9C1E-7ABF-AB26-C5AD-AC6F7ECC1F0F}"/>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66" name="Rounded Rectangle 151">
            <a:extLst>
              <a:ext uri="{FF2B5EF4-FFF2-40B4-BE49-F238E27FC236}">
                <a16:creationId xmlns:a16="http://schemas.microsoft.com/office/drawing/2014/main" xmlns="" id="{19E035B1-0F58-1E49-1D2B-15EE1CBDCB50}"/>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67" name="Rounded Rectangle 152">
            <a:extLst>
              <a:ext uri="{FF2B5EF4-FFF2-40B4-BE49-F238E27FC236}">
                <a16:creationId xmlns:a16="http://schemas.microsoft.com/office/drawing/2014/main" xmlns="" id="{13D9430B-C005-5212-42CC-B17D65BA0AB2}"/>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68" name="Rounded Rectangle 153">
            <a:extLst>
              <a:ext uri="{FF2B5EF4-FFF2-40B4-BE49-F238E27FC236}">
                <a16:creationId xmlns:a16="http://schemas.microsoft.com/office/drawing/2014/main" xmlns="" id="{6D4191EA-75C9-86C5-69FD-3CF0B36A8FAC}"/>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69" name="Rounded Rectangle 154">
            <a:extLst>
              <a:ext uri="{FF2B5EF4-FFF2-40B4-BE49-F238E27FC236}">
                <a16:creationId xmlns:a16="http://schemas.microsoft.com/office/drawing/2014/main" xmlns="" id="{3281884A-E4A1-0D64-2D12-E5B5BF6D2868}"/>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70" name="Rounded Rectangle 155">
            <a:extLst>
              <a:ext uri="{FF2B5EF4-FFF2-40B4-BE49-F238E27FC236}">
                <a16:creationId xmlns:a16="http://schemas.microsoft.com/office/drawing/2014/main" xmlns="" id="{0121C0A6-C09A-5F40-9883-EFC37D3699AF}"/>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1" name="Rounded Rectangle 156">
            <a:extLst>
              <a:ext uri="{FF2B5EF4-FFF2-40B4-BE49-F238E27FC236}">
                <a16:creationId xmlns:a16="http://schemas.microsoft.com/office/drawing/2014/main" xmlns="" id="{2658EA59-26E6-8A90-82FD-14B8F9BA10F0}"/>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2" name="Rounded Rectangle 157">
            <a:extLst>
              <a:ext uri="{FF2B5EF4-FFF2-40B4-BE49-F238E27FC236}">
                <a16:creationId xmlns:a16="http://schemas.microsoft.com/office/drawing/2014/main" xmlns="" id="{58878869-460A-F546-8F42-BAE86EB595DB}"/>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3" name="Rounded Rectangle 158">
            <a:extLst>
              <a:ext uri="{FF2B5EF4-FFF2-40B4-BE49-F238E27FC236}">
                <a16:creationId xmlns:a16="http://schemas.microsoft.com/office/drawing/2014/main" xmlns="" id="{50159472-C127-69A2-E5C1-F7E3969B29DD}"/>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74" name="Rounded Rectangle 159">
            <a:extLst>
              <a:ext uri="{FF2B5EF4-FFF2-40B4-BE49-F238E27FC236}">
                <a16:creationId xmlns:a16="http://schemas.microsoft.com/office/drawing/2014/main" xmlns="" id="{511D4689-7036-2213-0342-9D9768D97825}"/>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75" name="Rounded Rectangle 160">
            <a:extLst>
              <a:ext uri="{FF2B5EF4-FFF2-40B4-BE49-F238E27FC236}">
                <a16:creationId xmlns:a16="http://schemas.microsoft.com/office/drawing/2014/main" xmlns="" id="{1198AF2E-ABFF-FF81-C35C-46314C8D125A}"/>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76" name="Rounded Rectangle 161">
            <a:extLst>
              <a:ext uri="{FF2B5EF4-FFF2-40B4-BE49-F238E27FC236}">
                <a16:creationId xmlns:a16="http://schemas.microsoft.com/office/drawing/2014/main" xmlns="" id="{391C7707-9DC4-897B-43F1-1FF738AED8E1}"/>
              </a:ext>
            </a:extLst>
          </p:cNvPr>
          <p:cNvSpPr/>
          <p:nvPr/>
        </p:nvSpPr>
        <p:spPr>
          <a:xfrm>
            <a:off x="1721326" y="548838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00</a:t>
            </a:r>
          </a:p>
        </p:txBody>
      </p:sp>
      <p:sp>
        <p:nvSpPr>
          <p:cNvPr id="77" name="Rounded Rectangle 162">
            <a:extLst>
              <a:ext uri="{FF2B5EF4-FFF2-40B4-BE49-F238E27FC236}">
                <a16:creationId xmlns:a16="http://schemas.microsoft.com/office/drawing/2014/main" xmlns="" id="{18574DDE-2738-5ED5-4E1A-0D42DD249B8F}"/>
              </a:ext>
            </a:extLst>
          </p:cNvPr>
          <p:cNvSpPr/>
          <p:nvPr/>
        </p:nvSpPr>
        <p:spPr>
          <a:xfrm>
            <a:off x="502126" y="548838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3106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out)">
                                      <p:cBhvr>
                                        <p:cTn id="34" dur="10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1500"/>
                            </p:stCondLst>
                            <p:childTnLst>
                              <p:par>
                                <p:cTn id="36" presetID="4" presetClass="entr" presetSubtype="32"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out)">
                                      <p:cBhvr>
                                        <p:cTn id="38" dur="1000"/>
                                        <p:tgtEl>
                                          <p:spTgt spid="18"/>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2500"/>
                            </p:stCondLst>
                            <p:childTnLst>
                              <p:par>
                                <p:cTn id="40" presetID="4" presetClass="entr" presetSubtype="3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out)">
                                      <p:cBhvr>
                                        <p:cTn id="42" dur="10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3500"/>
                            </p:stCondLst>
                            <p:childTnLst>
                              <p:par>
                                <p:cTn id="44" presetID="4" presetClass="entr" presetSubtype="3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out)">
                                      <p:cBhvr>
                                        <p:cTn id="46" dur="1000"/>
                                        <p:tgtEl>
                                          <p:spTgt spid="20"/>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4500"/>
                            </p:stCondLst>
                            <p:childTnLst>
                              <p:par>
                                <p:cTn id="48" presetID="4" presetClass="entr" presetSubtype="3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out)">
                                      <p:cBhvr>
                                        <p:cTn id="50" dur="10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5500"/>
                            </p:stCondLst>
                            <p:childTnLst>
                              <p:par>
                                <p:cTn id="52" presetID="4" presetClass="entr" presetSubtype="32"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ox(out)">
                                      <p:cBhvr>
                                        <p:cTn id="54" dur="10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p:stCondLst>
                              <p:cond delay="6500"/>
                            </p:stCondLst>
                            <p:childTnLst>
                              <p:par>
                                <p:cTn id="56" presetID="4" presetClass="entr" presetSubtype="3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ox(out)">
                                      <p:cBhvr>
                                        <p:cTn id="58" dur="1000"/>
                                        <p:tgtEl>
                                          <p:spTgt spid="23"/>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p:stCondLst>
                              <p:cond delay="7500"/>
                            </p:stCondLst>
                            <p:childTnLst>
                              <p:par>
                                <p:cTn id="60" presetID="4" presetClass="entr" presetSubtype="32"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ox(out)">
                                      <p:cBhvr>
                                        <p:cTn id="62" dur="1000"/>
                                        <p:tgtEl>
                                          <p:spTgt spid="24"/>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p:stCondLst>
                              <p:cond delay="8500"/>
                            </p:stCondLst>
                            <p:childTnLst>
                              <p:par>
                                <p:cTn id="64" presetID="4" presetClass="entr" presetSubtype="32"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ox(out)">
                                      <p:cBhvr>
                                        <p:cTn id="66" dur="1000"/>
                                        <p:tgtEl>
                                          <p:spTgt spid="25"/>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p:stCondLst>
                              <p:cond delay="9500"/>
                            </p:stCondLst>
                            <p:childTnLst>
                              <p:par>
                                <p:cTn id="68" presetID="4" presetClass="entr" presetSubtype="32"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ox(out)">
                                      <p:cBhvr>
                                        <p:cTn id="70" dur="1000"/>
                                        <p:tgtEl>
                                          <p:spTgt spid="26"/>
                                        </p:tgtEl>
                                      </p:cBhvr>
                                    </p:animEffec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1" fill="hold">
                            <p:stCondLst>
                              <p:cond delay="10500"/>
                            </p:stCondLst>
                            <p:childTnLst>
                              <p:par>
                                <p:cTn id="72" presetID="4" presetClass="entr" presetSubtype="32"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ox(out)">
                                      <p:cBhvr>
                                        <p:cTn id="74" dur="1000"/>
                                        <p:tgtEl>
                                          <p:spTgt spid="27"/>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p:stCondLst>
                              <p:cond delay="11500"/>
                            </p:stCondLst>
                            <p:childTnLst>
                              <p:par>
                                <p:cTn id="76" presetID="4" presetClass="entr" presetSubtype="32"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ox(out)">
                                      <p:cBhvr>
                                        <p:cTn id="78" dur="1000"/>
                                        <p:tgtEl>
                                          <p:spTgt spid="28"/>
                                        </p:tgtEl>
                                      </p:cBhvr>
                                    </p:animEffec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79" fill="hold">
                            <p:stCondLst>
                              <p:cond delay="12500"/>
                            </p:stCondLst>
                            <p:childTnLst>
                              <p:par>
                                <p:cTn id="80" presetID="4" presetClass="entr" presetSubtype="32"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ox(out)">
                                      <p:cBhvr>
                                        <p:cTn id="82" dur="1000"/>
                                        <p:tgtEl>
                                          <p:spTgt spid="29"/>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p:stCondLst>
                              <p:cond delay="13500"/>
                            </p:stCondLst>
                            <p:childTnLst>
                              <p:par>
                                <p:cTn id="84" presetID="4" presetClass="entr" presetSubtype="32"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ox(out)">
                                      <p:cBhvr>
                                        <p:cTn id="86" dur="1000"/>
                                        <p:tgtEl>
                                          <p:spTgt spid="30"/>
                                        </p:tgtEl>
                                      </p:cBhvr>
                                    </p:animEffect>
                                  </p:childTnLst>
                                  <p:subTnLst>
                                    <p:audio>
                                      <p:cMediaNode>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7" fill="hold">
                            <p:stCondLst>
                              <p:cond delay="14500"/>
                            </p:stCondLst>
                            <p:childTnLst>
                              <p:par>
                                <p:cTn id="88" presetID="4" presetClass="entr" presetSubtype="32"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ox(out)">
                                      <p:cBhvr>
                                        <p:cTn id="90" dur="1000"/>
                                        <p:tgtEl>
                                          <p:spTgt spid="31"/>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p:stCondLst>
                              <p:cond delay="15500"/>
                            </p:stCondLst>
                            <p:childTnLst>
                              <p:par>
                                <p:cTn id="92" presetID="4" presetClass="entr" presetSubtype="32"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ox(out)">
                                      <p:cBhvr>
                                        <p:cTn id="94" dur="1000"/>
                                        <p:tgtEl>
                                          <p:spTgt spid="32"/>
                                        </p:tgtEl>
                                      </p:cBhvr>
                                    </p:animEffec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5" fill="hold">
                            <p:stCondLst>
                              <p:cond delay="16500"/>
                            </p:stCondLst>
                            <p:childTnLst>
                              <p:par>
                                <p:cTn id="96" presetID="4" presetClass="entr" presetSubtype="32"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ox(out)">
                                      <p:cBhvr>
                                        <p:cTn id="98" dur="1000"/>
                                        <p:tgtEl>
                                          <p:spTgt spid="33"/>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p:stCondLst>
                              <p:cond delay="17500"/>
                            </p:stCondLst>
                            <p:childTnLst>
                              <p:par>
                                <p:cTn id="100" presetID="4" presetClass="entr" presetSubtype="32"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ox(out)">
                                      <p:cBhvr>
                                        <p:cTn id="102" dur="1000"/>
                                        <p:tgtEl>
                                          <p:spTgt spid="34"/>
                                        </p:tgtEl>
                                      </p:cBhvr>
                                    </p:animEffec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childTnLst>
                          </p:cTn>
                        </p:par>
                        <p:par>
                          <p:cTn id="103" fill="hold">
                            <p:stCondLst>
                              <p:cond delay="18500"/>
                            </p:stCondLst>
                            <p:childTnLst>
                              <p:par>
                                <p:cTn id="104" presetID="4" presetClass="entr" presetSubtype="32"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box(out)">
                                      <p:cBhvr>
                                        <p:cTn id="106" dur="1000"/>
                                        <p:tgtEl>
                                          <p:spTgt spid="35"/>
                                        </p:tgtEl>
                                      </p:cBhvr>
                                    </p:animEffec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7" fill="hold">
                            <p:stCondLst>
                              <p:cond delay="19500"/>
                            </p:stCondLst>
                            <p:childTnLst>
                              <p:par>
                                <p:cTn id="108" presetID="4" presetClass="entr" presetSubtype="32"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ox(out)">
                                      <p:cBhvr>
                                        <p:cTn id="110" dur="1000"/>
                                        <p:tgtEl>
                                          <p:spTgt spid="36"/>
                                        </p:tgtEl>
                                      </p:cBhvr>
                                    </p:animEffect>
                                  </p:childTnLst>
                                  <p:subTnLst>
                                    <p:audio>
                                      <p:cMediaNode>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1" fill="hold">
                            <p:stCondLst>
                              <p:cond delay="20500"/>
                            </p:stCondLst>
                            <p:childTnLst>
                              <p:par>
                                <p:cTn id="112" presetID="4" presetClass="entr" presetSubtype="32"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box(out)">
                                      <p:cBhvr>
                                        <p:cTn id="114" dur="1000"/>
                                        <p:tgtEl>
                                          <p:spTgt spid="37"/>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5" fill="hold">
                            <p:stCondLst>
                              <p:cond delay="21500"/>
                            </p:stCondLst>
                            <p:childTnLst>
                              <p:par>
                                <p:cTn id="116" presetID="4" presetClass="entr" presetSubtype="32"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ox(out)">
                                      <p:cBhvr>
                                        <p:cTn id="118" dur="1000"/>
                                        <p:tgtEl>
                                          <p:spTgt spid="38"/>
                                        </p:tgtEl>
                                      </p:cBhvr>
                                    </p:animEffec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9" fill="hold">
                            <p:stCondLst>
                              <p:cond delay="22500"/>
                            </p:stCondLst>
                            <p:childTnLst>
                              <p:par>
                                <p:cTn id="120" presetID="4" presetClass="entr" presetSubtype="32" fill="hold" grpId="0" nodeType="after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box(out)">
                                      <p:cBhvr>
                                        <p:cTn id="122" dur="1000"/>
                                        <p:tgtEl>
                                          <p:spTgt spid="39"/>
                                        </p:tgtEl>
                                      </p:cBhvr>
                                    </p:animEffec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3" fill="hold">
                            <p:stCondLst>
                              <p:cond delay="23500"/>
                            </p:stCondLst>
                            <p:childTnLst>
                              <p:par>
                                <p:cTn id="124" presetID="4" presetClass="entr" presetSubtype="32"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box(out)">
                                      <p:cBhvr>
                                        <p:cTn id="126" dur="1000"/>
                                        <p:tgtEl>
                                          <p:spTgt spid="40"/>
                                        </p:tgtEl>
                                      </p:cBhvr>
                                    </p:animEffec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childTnLst>
                          </p:cTn>
                        </p:par>
                        <p:par>
                          <p:cTn id="127" fill="hold">
                            <p:stCondLst>
                              <p:cond delay="24500"/>
                            </p:stCondLst>
                            <p:childTnLst>
                              <p:par>
                                <p:cTn id="128" presetID="4" presetClass="entr" presetSubtype="32" fill="hold" grpId="0" nodeType="after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box(out)">
                                      <p:cBhvr>
                                        <p:cTn id="130" dur="1000"/>
                                        <p:tgtEl>
                                          <p:spTgt spid="41"/>
                                        </p:tgtEl>
                                      </p:cBhvr>
                                    </p:animEffec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1" fill="hold">
                            <p:stCondLst>
                              <p:cond delay="25500"/>
                            </p:stCondLst>
                            <p:childTnLst>
                              <p:par>
                                <p:cTn id="132" presetID="4" presetClass="entr" presetSubtype="32"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box(out)">
                                      <p:cBhvr>
                                        <p:cTn id="134" dur="1000"/>
                                        <p:tgtEl>
                                          <p:spTgt spid="42"/>
                                        </p:tgtEl>
                                      </p:cBhvr>
                                    </p:animEffec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5" fill="hold">
                            <p:stCondLst>
                              <p:cond delay="26500"/>
                            </p:stCondLst>
                            <p:childTnLst>
                              <p:par>
                                <p:cTn id="136" presetID="4" presetClass="entr" presetSubtype="32" fill="hold" grpId="0"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box(out)">
                                      <p:cBhvr>
                                        <p:cTn id="138" dur="1000"/>
                                        <p:tgtEl>
                                          <p:spTgt spid="43"/>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childTnLst>
                          </p:cTn>
                        </p:par>
                        <p:par>
                          <p:cTn id="139" fill="hold">
                            <p:stCondLst>
                              <p:cond delay="27500"/>
                            </p:stCondLst>
                            <p:childTnLst>
                              <p:par>
                                <p:cTn id="140" presetID="4" presetClass="entr" presetSubtype="32" fill="hold" grpId="0" nodeType="after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box(out)">
                                      <p:cBhvr>
                                        <p:cTn id="142" dur="1000"/>
                                        <p:tgtEl>
                                          <p:spTgt spid="44"/>
                                        </p:tgtEl>
                                      </p:cBhvr>
                                    </p:animEffec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3" fill="hold">
                            <p:stCondLst>
                              <p:cond delay="28500"/>
                            </p:stCondLst>
                            <p:childTnLst>
                              <p:par>
                                <p:cTn id="144" presetID="4" presetClass="entr" presetSubtype="32" fill="hold" grpId="0" nodeType="after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box(out)">
                                      <p:cBhvr>
                                        <p:cTn id="146" dur="1000"/>
                                        <p:tgtEl>
                                          <p:spTgt spid="45"/>
                                        </p:tgtEl>
                                      </p:cBhvr>
                                    </p:animEffect>
                                  </p:childTnLst>
                                  <p:subTnLst>
                                    <p:audio>
                                      <p:cMediaNode>
                                        <p:cTn display="0" masterRel="sameClick">
                                          <p:stCondLst>
                                            <p:cond evt="begin" delay="0">
                                              <p:tn val="144"/>
                                            </p:cond>
                                          </p:stCondLst>
                                          <p:endCondLst>
                                            <p:cond evt="onStopAudio" delay="0">
                                              <p:tgtEl>
                                                <p:sldTgt/>
                                              </p:tgtEl>
                                            </p:cond>
                                          </p:endCondLst>
                                        </p:cTn>
                                        <p:tgtEl>
                                          <p:sndTgt r:embed="rId3" name="click.wav"/>
                                        </p:tgtEl>
                                      </p:cMediaNode>
                                    </p:audio>
                                  </p:subTnLst>
                                </p:cTn>
                              </p:par>
                            </p:childTnLst>
                          </p:cTn>
                        </p:par>
                        <p:par>
                          <p:cTn id="147" fill="hold">
                            <p:stCondLst>
                              <p:cond delay="29500"/>
                            </p:stCondLst>
                            <p:childTnLst>
                              <p:par>
                                <p:cTn id="148" presetID="4" presetClass="entr" presetSubtype="32" fill="hold" grpId="0" nodeType="after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box(out)">
                                      <p:cBhvr>
                                        <p:cTn id="150" dur="1000"/>
                                        <p:tgtEl>
                                          <p:spTgt spid="46"/>
                                        </p:tgtEl>
                                      </p:cBhvr>
                                    </p:animEffect>
                                  </p:childTnLst>
                                  <p:subTnLst>
                                    <p:audio>
                                      <p:cMediaNode>
                                        <p:cTn display="0" masterRel="sameClick">
                                          <p:stCondLst>
                                            <p:cond evt="begin" delay="0">
                                              <p:tn val="148"/>
                                            </p:cond>
                                          </p:stCondLst>
                                          <p:endCondLst>
                                            <p:cond evt="onStopAudio" delay="0">
                                              <p:tgtEl>
                                                <p:sldTgt/>
                                              </p:tgtEl>
                                            </p:cond>
                                          </p:endCondLst>
                                        </p:cTn>
                                        <p:tgtEl>
                                          <p:sndTgt r:embed="rId3" name="click.wav"/>
                                        </p:tgtEl>
                                      </p:cMediaNode>
                                    </p:audio>
                                  </p:subTnLst>
                                </p:cTn>
                              </p:par>
                            </p:childTnLst>
                          </p:cTn>
                        </p:par>
                        <p:par>
                          <p:cTn id="151" fill="hold">
                            <p:stCondLst>
                              <p:cond delay="30500"/>
                            </p:stCondLst>
                            <p:childTnLst>
                              <p:par>
                                <p:cTn id="152" presetID="4" presetClass="entr" presetSubtype="32"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box(out)">
                                      <p:cBhvr>
                                        <p:cTn id="154" dur="1000"/>
                                        <p:tgtEl>
                                          <p:spTgt spid="47"/>
                                        </p:tgtEl>
                                      </p:cBhvr>
                                    </p:animEffec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5" fill="hold">
                            <p:stCondLst>
                              <p:cond delay="31500"/>
                            </p:stCondLst>
                            <p:childTnLst>
                              <p:par>
                                <p:cTn id="156" presetID="4" presetClass="entr" presetSubtype="32" fill="hold" grpId="0" nodeType="after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ox(out)">
                                      <p:cBhvr>
                                        <p:cTn id="158" dur="10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3" name="click.wav"/>
                                        </p:tgtEl>
                                      </p:cMediaNode>
                                    </p:audio>
                                  </p:subTnLst>
                                </p:cTn>
                              </p:par>
                            </p:childTnLst>
                          </p:cTn>
                        </p:par>
                        <p:par>
                          <p:cTn id="159" fill="hold">
                            <p:stCondLst>
                              <p:cond delay="32500"/>
                            </p:stCondLst>
                            <p:childTnLst>
                              <p:par>
                                <p:cTn id="160" presetID="4" presetClass="entr" presetSubtype="32" fill="hold" grpId="0" nodeType="after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box(out)">
                                      <p:cBhvr>
                                        <p:cTn id="162" dur="1000"/>
                                        <p:tgtEl>
                                          <p:spTgt spid="49"/>
                                        </p:tgtEl>
                                      </p:cBhvr>
                                    </p:animEffect>
                                  </p:childTnLst>
                                  <p:subTnLst>
                                    <p:audio>
                                      <p:cMediaNode>
                                        <p:cTn display="0" masterRel="sameClick">
                                          <p:stCondLst>
                                            <p:cond evt="begin" delay="0">
                                              <p:tn val="160"/>
                                            </p:cond>
                                          </p:stCondLst>
                                          <p:endCondLst>
                                            <p:cond evt="onStopAudio" delay="0">
                                              <p:tgtEl>
                                                <p:sldTgt/>
                                              </p:tgtEl>
                                            </p:cond>
                                          </p:endCondLst>
                                        </p:cTn>
                                        <p:tgtEl>
                                          <p:sndTgt r:embed="rId3" name="click.wav"/>
                                        </p:tgtEl>
                                      </p:cMediaNode>
                                    </p:audio>
                                  </p:subTnLst>
                                </p:cTn>
                              </p:par>
                            </p:childTnLst>
                          </p:cTn>
                        </p:par>
                        <p:par>
                          <p:cTn id="163" fill="hold">
                            <p:stCondLst>
                              <p:cond delay="33500"/>
                            </p:stCondLst>
                            <p:childTnLst>
                              <p:par>
                                <p:cTn id="164" presetID="4" presetClass="entr" presetSubtype="32" fill="hold" grpId="0" nodeType="afterEffect">
                                  <p:stCondLst>
                                    <p:cond delay="0"/>
                                  </p:stCondLst>
                                  <p:childTnLst>
                                    <p:set>
                                      <p:cBhvr>
                                        <p:cTn id="165" dur="1" fill="hold">
                                          <p:stCondLst>
                                            <p:cond delay="0"/>
                                          </p:stCondLst>
                                        </p:cTn>
                                        <p:tgtEl>
                                          <p:spTgt spid="50"/>
                                        </p:tgtEl>
                                        <p:attrNameLst>
                                          <p:attrName>style.visibility</p:attrName>
                                        </p:attrNameLst>
                                      </p:cBhvr>
                                      <p:to>
                                        <p:strVal val="visible"/>
                                      </p:to>
                                    </p:set>
                                    <p:animEffect transition="in" filter="box(out)">
                                      <p:cBhvr>
                                        <p:cTn id="166" dur="1000"/>
                                        <p:tgtEl>
                                          <p:spTgt spid="50"/>
                                        </p:tgtEl>
                                      </p:cBhvr>
                                    </p:animEffect>
                                  </p:childTnLst>
                                  <p:subTnLst>
                                    <p:audio>
                                      <p:cMediaNode>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7" fill="hold">
                            <p:stCondLst>
                              <p:cond delay="34500"/>
                            </p:stCondLst>
                            <p:childTnLst>
                              <p:par>
                                <p:cTn id="168" presetID="4" presetClass="entr" presetSubtype="32" fill="hold" grpId="0" nodeType="afterEffect">
                                  <p:stCondLst>
                                    <p:cond delay="0"/>
                                  </p:stCondLst>
                                  <p:childTnLst>
                                    <p:set>
                                      <p:cBhvr>
                                        <p:cTn id="169" dur="1" fill="hold">
                                          <p:stCondLst>
                                            <p:cond delay="0"/>
                                          </p:stCondLst>
                                        </p:cTn>
                                        <p:tgtEl>
                                          <p:spTgt spid="51"/>
                                        </p:tgtEl>
                                        <p:attrNameLst>
                                          <p:attrName>style.visibility</p:attrName>
                                        </p:attrNameLst>
                                      </p:cBhvr>
                                      <p:to>
                                        <p:strVal val="visible"/>
                                      </p:to>
                                    </p:set>
                                    <p:animEffect transition="in" filter="box(out)">
                                      <p:cBhvr>
                                        <p:cTn id="170" dur="1000"/>
                                        <p:tgtEl>
                                          <p:spTgt spid="51"/>
                                        </p:tgtEl>
                                      </p:cBhvr>
                                    </p:animEffect>
                                  </p:childTnLst>
                                  <p:subTnLst>
                                    <p:audio>
                                      <p:cMediaNode>
                                        <p:cTn display="0" masterRel="sameClick">
                                          <p:stCondLst>
                                            <p:cond evt="begin" delay="0">
                                              <p:tn val="168"/>
                                            </p:cond>
                                          </p:stCondLst>
                                          <p:endCondLst>
                                            <p:cond evt="onStopAudio" delay="0">
                                              <p:tgtEl>
                                                <p:sldTgt/>
                                              </p:tgtEl>
                                            </p:cond>
                                          </p:endCondLst>
                                        </p:cTn>
                                        <p:tgtEl>
                                          <p:sndTgt r:embed="rId3" name="click.wav"/>
                                        </p:tgtEl>
                                      </p:cMediaNode>
                                    </p:audio>
                                  </p:subTnLst>
                                </p:cTn>
                              </p:par>
                            </p:childTnLst>
                          </p:cTn>
                        </p:par>
                        <p:par>
                          <p:cTn id="171" fill="hold">
                            <p:stCondLst>
                              <p:cond delay="35500"/>
                            </p:stCondLst>
                            <p:childTnLst>
                              <p:par>
                                <p:cTn id="172" presetID="4" presetClass="entr" presetSubtype="32" fill="hold" grpId="0" nodeType="afterEffect">
                                  <p:stCondLst>
                                    <p:cond delay="0"/>
                                  </p:stCondLst>
                                  <p:childTnLst>
                                    <p:set>
                                      <p:cBhvr>
                                        <p:cTn id="173" dur="1" fill="hold">
                                          <p:stCondLst>
                                            <p:cond delay="0"/>
                                          </p:stCondLst>
                                        </p:cTn>
                                        <p:tgtEl>
                                          <p:spTgt spid="52"/>
                                        </p:tgtEl>
                                        <p:attrNameLst>
                                          <p:attrName>style.visibility</p:attrName>
                                        </p:attrNameLst>
                                      </p:cBhvr>
                                      <p:to>
                                        <p:strVal val="visible"/>
                                      </p:to>
                                    </p:set>
                                    <p:animEffect transition="in" filter="box(out)">
                                      <p:cBhvr>
                                        <p:cTn id="174" dur="1000"/>
                                        <p:tgtEl>
                                          <p:spTgt spid="52"/>
                                        </p:tgtEl>
                                      </p:cBhvr>
                                    </p:animEffect>
                                  </p:childTnLst>
                                  <p:subTnLst>
                                    <p:audio>
                                      <p:cMediaNode>
                                        <p:cTn display="0" masterRel="sameClick">
                                          <p:stCondLst>
                                            <p:cond evt="begin" delay="0">
                                              <p:tn val="172"/>
                                            </p:cond>
                                          </p:stCondLst>
                                          <p:endCondLst>
                                            <p:cond evt="onStopAudio" delay="0">
                                              <p:tgtEl>
                                                <p:sldTgt/>
                                              </p:tgtEl>
                                            </p:cond>
                                          </p:endCondLst>
                                        </p:cTn>
                                        <p:tgtEl>
                                          <p:sndTgt r:embed="rId3" name="click.wav"/>
                                        </p:tgtEl>
                                      </p:cMediaNode>
                                    </p:audio>
                                  </p:subTnLst>
                                </p:cTn>
                              </p:par>
                            </p:childTnLst>
                          </p:cTn>
                        </p:par>
                        <p:par>
                          <p:cTn id="175" fill="hold">
                            <p:stCondLst>
                              <p:cond delay="36500"/>
                            </p:stCondLst>
                            <p:childTnLst>
                              <p:par>
                                <p:cTn id="176" presetID="4" presetClass="entr" presetSubtype="32" fill="hold" grpId="0" nodeType="after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box(out)">
                                      <p:cBhvr>
                                        <p:cTn id="178" dur="1000"/>
                                        <p:tgtEl>
                                          <p:spTgt spid="53"/>
                                        </p:tgtEl>
                                      </p:cBhvr>
                                    </p:animEffec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9" fill="hold">
                            <p:stCondLst>
                              <p:cond delay="37500"/>
                            </p:stCondLst>
                            <p:childTnLst>
                              <p:par>
                                <p:cTn id="180" presetID="4" presetClass="entr" presetSubtype="32" fill="hold" grpId="0" nodeType="after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box(out)">
                                      <p:cBhvr>
                                        <p:cTn id="182" dur="1000"/>
                                        <p:tgtEl>
                                          <p:spTgt spid="54"/>
                                        </p:tgtEl>
                                      </p:cBhvr>
                                    </p:animEffect>
                                  </p:childTnLst>
                                  <p:subTnLst>
                                    <p:audio>
                                      <p:cMediaNode>
                                        <p:cTn display="0" masterRel="sameClick">
                                          <p:stCondLst>
                                            <p:cond evt="begin" delay="0">
                                              <p:tn val="180"/>
                                            </p:cond>
                                          </p:stCondLst>
                                          <p:endCondLst>
                                            <p:cond evt="onStopAudio" delay="0">
                                              <p:tgtEl>
                                                <p:sldTgt/>
                                              </p:tgtEl>
                                            </p:cond>
                                          </p:endCondLst>
                                        </p:cTn>
                                        <p:tgtEl>
                                          <p:sndTgt r:embed="rId3" name="click.wav"/>
                                        </p:tgtEl>
                                      </p:cMediaNode>
                                    </p:audio>
                                  </p:subTnLst>
                                </p:cTn>
                              </p:par>
                            </p:childTnLst>
                          </p:cTn>
                        </p:par>
                        <p:par>
                          <p:cTn id="183" fill="hold">
                            <p:stCondLst>
                              <p:cond delay="38500"/>
                            </p:stCondLst>
                            <p:childTnLst>
                              <p:par>
                                <p:cTn id="184" presetID="4" presetClass="entr" presetSubtype="32" fill="hold" grpId="0" nodeType="afterEffect">
                                  <p:stCondLst>
                                    <p:cond delay="0"/>
                                  </p:stCondLst>
                                  <p:childTnLst>
                                    <p:set>
                                      <p:cBhvr>
                                        <p:cTn id="185" dur="1" fill="hold">
                                          <p:stCondLst>
                                            <p:cond delay="0"/>
                                          </p:stCondLst>
                                        </p:cTn>
                                        <p:tgtEl>
                                          <p:spTgt spid="55"/>
                                        </p:tgtEl>
                                        <p:attrNameLst>
                                          <p:attrName>style.visibility</p:attrName>
                                        </p:attrNameLst>
                                      </p:cBhvr>
                                      <p:to>
                                        <p:strVal val="visible"/>
                                      </p:to>
                                    </p:set>
                                    <p:animEffect transition="in" filter="box(out)">
                                      <p:cBhvr>
                                        <p:cTn id="186" dur="1000"/>
                                        <p:tgtEl>
                                          <p:spTgt spid="55"/>
                                        </p:tgtEl>
                                      </p:cBhvr>
                                    </p:animEffect>
                                  </p:childTnLst>
                                  <p:subTnLst>
                                    <p:audio>
                                      <p:cMediaNode>
                                        <p:cTn display="0" masterRel="sameClick">
                                          <p:stCondLst>
                                            <p:cond evt="begin" delay="0">
                                              <p:tn val="184"/>
                                            </p:cond>
                                          </p:stCondLst>
                                          <p:endCondLst>
                                            <p:cond evt="onStopAudio" delay="0">
                                              <p:tgtEl>
                                                <p:sldTgt/>
                                              </p:tgtEl>
                                            </p:cond>
                                          </p:endCondLst>
                                        </p:cTn>
                                        <p:tgtEl>
                                          <p:sndTgt r:embed="rId3" name="click.wav"/>
                                        </p:tgtEl>
                                      </p:cMediaNode>
                                    </p:audio>
                                  </p:subTnLst>
                                </p:cTn>
                              </p:par>
                            </p:childTnLst>
                          </p:cTn>
                        </p:par>
                        <p:par>
                          <p:cTn id="187" fill="hold">
                            <p:stCondLst>
                              <p:cond delay="39500"/>
                            </p:stCondLst>
                            <p:childTnLst>
                              <p:par>
                                <p:cTn id="188" presetID="4" presetClass="entr" presetSubtype="32"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box(out)">
                                      <p:cBhvr>
                                        <p:cTn id="190" dur="1000"/>
                                        <p:tgtEl>
                                          <p:spTgt spid="56"/>
                                        </p:tgtEl>
                                      </p:cBhvr>
                                    </p:animEffect>
                                  </p:childTnLst>
                                  <p:subTnLst>
                                    <p:audio>
                                      <p:cMediaNode>
                                        <p:cTn display="0" masterRel="sameClick">
                                          <p:stCondLst>
                                            <p:cond evt="begin" delay="0">
                                              <p:tn val="188"/>
                                            </p:cond>
                                          </p:stCondLst>
                                          <p:endCondLst>
                                            <p:cond evt="onStopAudio" delay="0">
                                              <p:tgtEl>
                                                <p:sldTgt/>
                                              </p:tgtEl>
                                            </p:cond>
                                          </p:endCondLst>
                                        </p:cTn>
                                        <p:tgtEl>
                                          <p:sndTgt r:embed="rId3" name="click.wav"/>
                                        </p:tgtEl>
                                      </p:cMediaNode>
                                    </p:audio>
                                  </p:subTnLst>
                                </p:cTn>
                              </p:par>
                            </p:childTnLst>
                          </p:cTn>
                        </p:par>
                        <p:par>
                          <p:cTn id="191" fill="hold">
                            <p:stCondLst>
                              <p:cond delay="40500"/>
                            </p:stCondLst>
                            <p:childTnLst>
                              <p:par>
                                <p:cTn id="192" presetID="4" presetClass="entr" presetSubtype="32" fill="hold" grpId="0" nodeType="afterEffect">
                                  <p:stCondLst>
                                    <p:cond delay="0"/>
                                  </p:stCondLst>
                                  <p:childTnLst>
                                    <p:set>
                                      <p:cBhvr>
                                        <p:cTn id="193" dur="1" fill="hold">
                                          <p:stCondLst>
                                            <p:cond delay="0"/>
                                          </p:stCondLst>
                                        </p:cTn>
                                        <p:tgtEl>
                                          <p:spTgt spid="57"/>
                                        </p:tgtEl>
                                        <p:attrNameLst>
                                          <p:attrName>style.visibility</p:attrName>
                                        </p:attrNameLst>
                                      </p:cBhvr>
                                      <p:to>
                                        <p:strVal val="visible"/>
                                      </p:to>
                                    </p:set>
                                    <p:animEffect transition="in" filter="box(out)">
                                      <p:cBhvr>
                                        <p:cTn id="194" dur="1000"/>
                                        <p:tgtEl>
                                          <p:spTgt spid="57"/>
                                        </p:tgtEl>
                                      </p:cBhvr>
                                    </p:animEffect>
                                  </p:childTnLst>
                                  <p:subTnLst>
                                    <p:audio>
                                      <p:cMediaNode>
                                        <p:cTn display="0" masterRel="sameClick">
                                          <p:stCondLst>
                                            <p:cond evt="begin" delay="0">
                                              <p:tn val="192"/>
                                            </p:cond>
                                          </p:stCondLst>
                                          <p:endCondLst>
                                            <p:cond evt="onStopAudio" delay="0">
                                              <p:tgtEl>
                                                <p:sldTgt/>
                                              </p:tgtEl>
                                            </p:cond>
                                          </p:endCondLst>
                                        </p:cTn>
                                        <p:tgtEl>
                                          <p:sndTgt r:embed="rId3" name="click.wav"/>
                                        </p:tgtEl>
                                      </p:cMediaNode>
                                    </p:audio>
                                  </p:subTnLst>
                                </p:cTn>
                              </p:par>
                            </p:childTnLst>
                          </p:cTn>
                        </p:par>
                        <p:par>
                          <p:cTn id="195" fill="hold">
                            <p:stCondLst>
                              <p:cond delay="41500"/>
                            </p:stCondLst>
                            <p:childTnLst>
                              <p:par>
                                <p:cTn id="196" presetID="4" presetClass="entr" presetSubtype="32" fill="hold" grpId="0" nodeType="afterEffect">
                                  <p:stCondLst>
                                    <p:cond delay="0"/>
                                  </p:stCondLst>
                                  <p:childTnLst>
                                    <p:set>
                                      <p:cBhvr>
                                        <p:cTn id="197" dur="1" fill="hold">
                                          <p:stCondLst>
                                            <p:cond delay="0"/>
                                          </p:stCondLst>
                                        </p:cTn>
                                        <p:tgtEl>
                                          <p:spTgt spid="58"/>
                                        </p:tgtEl>
                                        <p:attrNameLst>
                                          <p:attrName>style.visibility</p:attrName>
                                        </p:attrNameLst>
                                      </p:cBhvr>
                                      <p:to>
                                        <p:strVal val="visible"/>
                                      </p:to>
                                    </p:set>
                                    <p:animEffect transition="in" filter="box(out)">
                                      <p:cBhvr>
                                        <p:cTn id="198" dur="1000"/>
                                        <p:tgtEl>
                                          <p:spTgt spid="58"/>
                                        </p:tgtEl>
                                      </p:cBhvr>
                                    </p:animEffect>
                                  </p:childTnLst>
                                  <p:subTnLst>
                                    <p:audio>
                                      <p:cMediaNode>
                                        <p:cTn display="0" masterRel="sameClick">
                                          <p:stCondLst>
                                            <p:cond evt="begin" delay="0">
                                              <p:tn val="196"/>
                                            </p:cond>
                                          </p:stCondLst>
                                          <p:endCondLst>
                                            <p:cond evt="onStopAudio" delay="0">
                                              <p:tgtEl>
                                                <p:sldTgt/>
                                              </p:tgtEl>
                                            </p:cond>
                                          </p:endCondLst>
                                        </p:cTn>
                                        <p:tgtEl>
                                          <p:sndTgt r:embed="rId3" name="click.wav"/>
                                        </p:tgtEl>
                                      </p:cMediaNode>
                                    </p:audio>
                                  </p:subTnLst>
                                </p:cTn>
                              </p:par>
                            </p:childTnLst>
                          </p:cTn>
                        </p:par>
                        <p:par>
                          <p:cTn id="199" fill="hold">
                            <p:stCondLst>
                              <p:cond delay="42500"/>
                            </p:stCondLst>
                            <p:childTnLst>
                              <p:par>
                                <p:cTn id="200" presetID="4" presetClass="entr" presetSubtype="32" fill="hold" grpId="0" nodeType="after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box(out)">
                                      <p:cBhvr>
                                        <p:cTn id="202" dur="1000"/>
                                        <p:tgtEl>
                                          <p:spTgt spid="59"/>
                                        </p:tgtEl>
                                      </p:cBhvr>
                                    </p:animEffect>
                                  </p:childTnLst>
                                  <p:subTnLst>
                                    <p:audio>
                                      <p:cMediaNode>
                                        <p:cTn display="0" masterRel="sameClick">
                                          <p:stCondLst>
                                            <p:cond evt="begin" delay="0">
                                              <p:tn val="200"/>
                                            </p:cond>
                                          </p:stCondLst>
                                          <p:endCondLst>
                                            <p:cond evt="onStopAudio" delay="0">
                                              <p:tgtEl>
                                                <p:sldTgt/>
                                              </p:tgtEl>
                                            </p:cond>
                                          </p:endCondLst>
                                        </p:cTn>
                                        <p:tgtEl>
                                          <p:sndTgt r:embed="rId3" name="click.wav"/>
                                        </p:tgtEl>
                                      </p:cMediaNode>
                                    </p:audio>
                                  </p:subTnLst>
                                </p:cTn>
                              </p:par>
                            </p:childTnLst>
                          </p:cTn>
                        </p:par>
                        <p:par>
                          <p:cTn id="203" fill="hold">
                            <p:stCondLst>
                              <p:cond delay="43500"/>
                            </p:stCondLst>
                            <p:childTnLst>
                              <p:par>
                                <p:cTn id="204" presetID="4" presetClass="entr" presetSubtype="32" fill="hold" grpId="0" nodeType="after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box(out)">
                                      <p:cBhvr>
                                        <p:cTn id="206" dur="1000"/>
                                        <p:tgtEl>
                                          <p:spTgt spid="60"/>
                                        </p:tgtEl>
                                      </p:cBhvr>
                                    </p:animEffect>
                                  </p:childTnLst>
                                  <p:subTnLst>
                                    <p:audio>
                                      <p:cMediaNode>
                                        <p:cTn display="0" masterRel="sameClick">
                                          <p:stCondLst>
                                            <p:cond evt="begin" delay="0">
                                              <p:tn val="204"/>
                                            </p:cond>
                                          </p:stCondLst>
                                          <p:endCondLst>
                                            <p:cond evt="onStopAudio" delay="0">
                                              <p:tgtEl>
                                                <p:sldTgt/>
                                              </p:tgtEl>
                                            </p:cond>
                                          </p:endCondLst>
                                        </p:cTn>
                                        <p:tgtEl>
                                          <p:sndTgt r:embed="rId3" name="click.wav"/>
                                        </p:tgtEl>
                                      </p:cMediaNode>
                                    </p:audio>
                                  </p:subTnLst>
                                </p:cTn>
                              </p:par>
                            </p:childTnLst>
                          </p:cTn>
                        </p:par>
                        <p:par>
                          <p:cTn id="207" fill="hold">
                            <p:stCondLst>
                              <p:cond delay="44500"/>
                            </p:stCondLst>
                            <p:childTnLst>
                              <p:par>
                                <p:cTn id="208" presetID="4" presetClass="entr" presetSubtype="32" fill="hold" grpId="0" nodeType="afterEffect">
                                  <p:stCondLst>
                                    <p:cond delay="0"/>
                                  </p:stCondLst>
                                  <p:childTnLst>
                                    <p:set>
                                      <p:cBhvr>
                                        <p:cTn id="209" dur="1" fill="hold">
                                          <p:stCondLst>
                                            <p:cond delay="0"/>
                                          </p:stCondLst>
                                        </p:cTn>
                                        <p:tgtEl>
                                          <p:spTgt spid="61"/>
                                        </p:tgtEl>
                                        <p:attrNameLst>
                                          <p:attrName>style.visibility</p:attrName>
                                        </p:attrNameLst>
                                      </p:cBhvr>
                                      <p:to>
                                        <p:strVal val="visible"/>
                                      </p:to>
                                    </p:set>
                                    <p:animEffect transition="in" filter="box(out)">
                                      <p:cBhvr>
                                        <p:cTn id="210" dur="1000"/>
                                        <p:tgtEl>
                                          <p:spTgt spid="61"/>
                                        </p:tgtEl>
                                      </p:cBhvr>
                                    </p:animEffect>
                                  </p:childTnLst>
                                  <p:subTnLst>
                                    <p:audio>
                                      <p:cMediaNode>
                                        <p:cTn display="0" masterRel="sameClick">
                                          <p:stCondLst>
                                            <p:cond evt="begin" delay="0">
                                              <p:tn val="208"/>
                                            </p:cond>
                                          </p:stCondLst>
                                          <p:endCondLst>
                                            <p:cond evt="onStopAudio" delay="0">
                                              <p:tgtEl>
                                                <p:sldTgt/>
                                              </p:tgtEl>
                                            </p:cond>
                                          </p:endCondLst>
                                        </p:cTn>
                                        <p:tgtEl>
                                          <p:sndTgt r:embed="rId3" name="click.wav"/>
                                        </p:tgtEl>
                                      </p:cMediaNode>
                                    </p:audio>
                                  </p:subTnLst>
                                </p:cTn>
                              </p:par>
                            </p:childTnLst>
                          </p:cTn>
                        </p:par>
                        <p:par>
                          <p:cTn id="211" fill="hold">
                            <p:stCondLst>
                              <p:cond delay="45500"/>
                            </p:stCondLst>
                            <p:childTnLst>
                              <p:par>
                                <p:cTn id="212" presetID="4" presetClass="entr" presetSubtype="32" fill="hold" grpId="0" nodeType="afterEffect">
                                  <p:stCondLst>
                                    <p:cond delay="0"/>
                                  </p:stCondLst>
                                  <p:childTnLst>
                                    <p:set>
                                      <p:cBhvr>
                                        <p:cTn id="213" dur="1" fill="hold">
                                          <p:stCondLst>
                                            <p:cond delay="0"/>
                                          </p:stCondLst>
                                        </p:cTn>
                                        <p:tgtEl>
                                          <p:spTgt spid="62"/>
                                        </p:tgtEl>
                                        <p:attrNameLst>
                                          <p:attrName>style.visibility</p:attrName>
                                        </p:attrNameLst>
                                      </p:cBhvr>
                                      <p:to>
                                        <p:strVal val="visible"/>
                                      </p:to>
                                    </p:set>
                                    <p:animEffect transition="in" filter="box(out)">
                                      <p:cBhvr>
                                        <p:cTn id="214" dur="1000"/>
                                        <p:tgtEl>
                                          <p:spTgt spid="62"/>
                                        </p:tgtEl>
                                      </p:cBhvr>
                                    </p:animEffect>
                                  </p:childTnLst>
                                  <p:subTnLst>
                                    <p:audio>
                                      <p:cMediaNode>
                                        <p:cTn display="0" masterRel="sameClick">
                                          <p:stCondLst>
                                            <p:cond evt="begin" delay="0">
                                              <p:tn val="212"/>
                                            </p:cond>
                                          </p:stCondLst>
                                          <p:endCondLst>
                                            <p:cond evt="onStopAudio" delay="0">
                                              <p:tgtEl>
                                                <p:sldTgt/>
                                              </p:tgtEl>
                                            </p:cond>
                                          </p:endCondLst>
                                        </p:cTn>
                                        <p:tgtEl>
                                          <p:sndTgt r:embed="rId3" name="click.wav"/>
                                        </p:tgtEl>
                                      </p:cMediaNode>
                                    </p:audio>
                                  </p:subTnLst>
                                </p:cTn>
                              </p:par>
                            </p:childTnLst>
                          </p:cTn>
                        </p:par>
                        <p:par>
                          <p:cTn id="215" fill="hold">
                            <p:stCondLst>
                              <p:cond delay="46500"/>
                            </p:stCondLst>
                            <p:childTnLst>
                              <p:par>
                                <p:cTn id="216" presetID="4" presetClass="entr" presetSubtype="32" fill="hold" grpId="0" nodeType="afterEffect">
                                  <p:stCondLst>
                                    <p:cond delay="0"/>
                                  </p:stCondLst>
                                  <p:childTnLst>
                                    <p:set>
                                      <p:cBhvr>
                                        <p:cTn id="217" dur="1" fill="hold">
                                          <p:stCondLst>
                                            <p:cond delay="0"/>
                                          </p:stCondLst>
                                        </p:cTn>
                                        <p:tgtEl>
                                          <p:spTgt spid="63"/>
                                        </p:tgtEl>
                                        <p:attrNameLst>
                                          <p:attrName>style.visibility</p:attrName>
                                        </p:attrNameLst>
                                      </p:cBhvr>
                                      <p:to>
                                        <p:strVal val="visible"/>
                                      </p:to>
                                    </p:set>
                                    <p:animEffect transition="in" filter="box(out)">
                                      <p:cBhvr>
                                        <p:cTn id="218" dur="1000"/>
                                        <p:tgtEl>
                                          <p:spTgt spid="63"/>
                                        </p:tgtEl>
                                      </p:cBhvr>
                                    </p:animEffect>
                                  </p:childTnLst>
                                  <p:subTnLst>
                                    <p:audio>
                                      <p:cMediaNode>
                                        <p:cTn display="0" masterRel="sameClick">
                                          <p:stCondLst>
                                            <p:cond evt="begin" delay="0">
                                              <p:tn val="216"/>
                                            </p:cond>
                                          </p:stCondLst>
                                          <p:endCondLst>
                                            <p:cond evt="onStopAudio" delay="0">
                                              <p:tgtEl>
                                                <p:sldTgt/>
                                              </p:tgtEl>
                                            </p:cond>
                                          </p:endCondLst>
                                        </p:cTn>
                                        <p:tgtEl>
                                          <p:sndTgt r:embed="rId3" name="click.wav"/>
                                        </p:tgtEl>
                                      </p:cMediaNode>
                                    </p:audio>
                                  </p:subTnLst>
                                </p:cTn>
                              </p:par>
                            </p:childTnLst>
                          </p:cTn>
                        </p:par>
                        <p:par>
                          <p:cTn id="219" fill="hold">
                            <p:stCondLst>
                              <p:cond delay="47500"/>
                            </p:stCondLst>
                            <p:childTnLst>
                              <p:par>
                                <p:cTn id="220" presetID="4" presetClass="entr" presetSubtype="32" fill="hold" grpId="0" nodeType="afterEffect">
                                  <p:stCondLst>
                                    <p:cond delay="0"/>
                                  </p:stCondLst>
                                  <p:childTnLst>
                                    <p:set>
                                      <p:cBhvr>
                                        <p:cTn id="221" dur="1" fill="hold">
                                          <p:stCondLst>
                                            <p:cond delay="0"/>
                                          </p:stCondLst>
                                        </p:cTn>
                                        <p:tgtEl>
                                          <p:spTgt spid="64"/>
                                        </p:tgtEl>
                                        <p:attrNameLst>
                                          <p:attrName>style.visibility</p:attrName>
                                        </p:attrNameLst>
                                      </p:cBhvr>
                                      <p:to>
                                        <p:strVal val="visible"/>
                                      </p:to>
                                    </p:set>
                                    <p:animEffect transition="in" filter="box(out)">
                                      <p:cBhvr>
                                        <p:cTn id="222" dur="1000"/>
                                        <p:tgtEl>
                                          <p:spTgt spid="64"/>
                                        </p:tgtEl>
                                      </p:cBhvr>
                                    </p:animEffect>
                                  </p:childTnLst>
                                  <p:subTnLst>
                                    <p:audio>
                                      <p:cMediaNode>
                                        <p:cTn display="0" masterRel="sameClick">
                                          <p:stCondLst>
                                            <p:cond evt="begin" delay="0">
                                              <p:tn val="220"/>
                                            </p:cond>
                                          </p:stCondLst>
                                          <p:endCondLst>
                                            <p:cond evt="onStopAudio" delay="0">
                                              <p:tgtEl>
                                                <p:sldTgt/>
                                              </p:tgtEl>
                                            </p:cond>
                                          </p:endCondLst>
                                        </p:cTn>
                                        <p:tgtEl>
                                          <p:sndTgt r:embed="rId3" name="click.wav"/>
                                        </p:tgtEl>
                                      </p:cMediaNode>
                                    </p:audio>
                                  </p:subTnLst>
                                </p:cTn>
                              </p:par>
                            </p:childTnLst>
                          </p:cTn>
                        </p:par>
                        <p:par>
                          <p:cTn id="223" fill="hold">
                            <p:stCondLst>
                              <p:cond delay="48500"/>
                            </p:stCondLst>
                            <p:childTnLst>
                              <p:par>
                                <p:cTn id="224" presetID="4" presetClass="entr" presetSubtype="32" fill="hold" grpId="0" nodeType="afterEffect">
                                  <p:stCondLst>
                                    <p:cond delay="0"/>
                                  </p:stCondLst>
                                  <p:childTnLst>
                                    <p:set>
                                      <p:cBhvr>
                                        <p:cTn id="225" dur="1" fill="hold">
                                          <p:stCondLst>
                                            <p:cond delay="0"/>
                                          </p:stCondLst>
                                        </p:cTn>
                                        <p:tgtEl>
                                          <p:spTgt spid="65"/>
                                        </p:tgtEl>
                                        <p:attrNameLst>
                                          <p:attrName>style.visibility</p:attrName>
                                        </p:attrNameLst>
                                      </p:cBhvr>
                                      <p:to>
                                        <p:strVal val="visible"/>
                                      </p:to>
                                    </p:set>
                                    <p:animEffect transition="in" filter="box(out)">
                                      <p:cBhvr>
                                        <p:cTn id="226" dur="1000"/>
                                        <p:tgtEl>
                                          <p:spTgt spid="65"/>
                                        </p:tgtEl>
                                      </p:cBhvr>
                                    </p:animEffect>
                                  </p:childTnLst>
                                  <p:subTnLst>
                                    <p:audio>
                                      <p:cMediaNode>
                                        <p:cTn display="0" masterRel="sameClick">
                                          <p:stCondLst>
                                            <p:cond evt="begin" delay="0">
                                              <p:tn val="224"/>
                                            </p:cond>
                                          </p:stCondLst>
                                          <p:endCondLst>
                                            <p:cond evt="onStopAudio" delay="0">
                                              <p:tgtEl>
                                                <p:sldTgt/>
                                              </p:tgtEl>
                                            </p:cond>
                                          </p:endCondLst>
                                        </p:cTn>
                                        <p:tgtEl>
                                          <p:sndTgt r:embed="rId3" name="click.wav"/>
                                        </p:tgtEl>
                                      </p:cMediaNode>
                                    </p:audio>
                                  </p:subTnLst>
                                </p:cTn>
                              </p:par>
                            </p:childTnLst>
                          </p:cTn>
                        </p:par>
                        <p:par>
                          <p:cTn id="227" fill="hold">
                            <p:stCondLst>
                              <p:cond delay="49500"/>
                            </p:stCondLst>
                            <p:childTnLst>
                              <p:par>
                                <p:cTn id="228" presetID="4" presetClass="entr" presetSubtype="32" fill="hold" grpId="0" nodeType="afterEffect">
                                  <p:stCondLst>
                                    <p:cond delay="0"/>
                                  </p:stCondLst>
                                  <p:childTnLst>
                                    <p:set>
                                      <p:cBhvr>
                                        <p:cTn id="229" dur="1" fill="hold">
                                          <p:stCondLst>
                                            <p:cond delay="0"/>
                                          </p:stCondLst>
                                        </p:cTn>
                                        <p:tgtEl>
                                          <p:spTgt spid="66"/>
                                        </p:tgtEl>
                                        <p:attrNameLst>
                                          <p:attrName>style.visibility</p:attrName>
                                        </p:attrNameLst>
                                      </p:cBhvr>
                                      <p:to>
                                        <p:strVal val="visible"/>
                                      </p:to>
                                    </p:set>
                                    <p:animEffect transition="in" filter="box(out)">
                                      <p:cBhvr>
                                        <p:cTn id="230" dur="1000"/>
                                        <p:tgtEl>
                                          <p:spTgt spid="66"/>
                                        </p:tgtEl>
                                      </p:cBhvr>
                                    </p:animEffect>
                                  </p:childTnLst>
                                  <p:subTnLst>
                                    <p:audio>
                                      <p:cMediaNode>
                                        <p:cTn display="0" masterRel="sameClick">
                                          <p:stCondLst>
                                            <p:cond evt="begin" delay="0">
                                              <p:tn val="228"/>
                                            </p:cond>
                                          </p:stCondLst>
                                          <p:endCondLst>
                                            <p:cond evt="onStopAudio" delay="0">
                                              <p:tgtEl>
                                                <p:sldTgt/>
                                              </p:tgtEl>
                                            </p:cond>
                                          </p:endCondLst>
                                        </p:cTn>
                                        <p:tgtEl>
                                          <p:sndTgt r:embed="rId3" name="click.wav"/>
                                        </p:tgtEl>
                                      </p:cMediaNode>
                                    </p:audio>
                                  </p:subTnLst>
                                </p:cTn>
                              </p:par>
                            </p:childTnLst>
                          </p:cTn>
                        </p:par>
                        <p:par>
                          <p:cTn id="231" fill="hold">
                            <p:stCondLst>
                              <p:cond delay="50500"/>
                            </p:stCondLst>
                            <p:childTnLst>
                              <p:par>
                                <p:cTn id="232" presetID="4" presetClass="entr" presetSubtype="32" fill="hold" grpId="0" nodeType="afterEffect">
                                  <p:stCondLst>
                                    <p:cond delay="0"/>
                                  </p:stCondLst>
                                  <p:childTnLst>
                                    <p:set>
                                      <p:cBhvr>
                                        <p:cTn id="233" dur="1" fill="hold">
                                          <p:stCondLst>
                                            <p:cond delay="0"/>
                                          </p:stCondLst>
                                        </p:cTn>
                                        <p:tgtEl>
                                          <p:spTgt spid="67"/>
                                        </p:tgtEl>
                                        <p:attrNameLst>
                                          <p:attrName>style.visibility</p:attrName>
                                        </p:attrNameLst>
                                      </p:cBhvr>
                                      <p:to>
                                        <p:strVal val="visible"/>
                                      </p:to>
                                    </p:set>
                                    <p:animEffect transition="in" filter="box(out)">
                                      <p:cBhvr>
                                        <p:cTn id="234" dur="1000"/>
                                        <p:tgtEl>
                                          <p:spTgt spid="67"/>
                                        </p:tgtEl>
                                      </p:cBhvr>
                                    </p:animEffect>
                                  </p:childTnLst>
                                  <p:subTnLst>
                                    <p:audio>
                                      <p:cMediaNode>
                                        <p:cTn display="0" masterRel="sameClick">
                                          <p:stCondLst>
                                            <p:cond evt="begin" delay="0">
                                              <p:tn val="232"/>
                                            </p:cond>
                                          </p:stCondLst>
                                          <p:endCondLst>
                                            <p:cond evt="onStopAudio" delay="0">
                                              <p:tgtEl>
                                                <p:sldTgt/>
                                              </p:tgtEl>
                                            </p:cond>
                                          </p:endCondLst>
                                        </p:cTn>
                                        <p:tgtEl>
                                          <p:sndTgt r:embed="rId4" name="hammer.wav"/>
                                        </p:tgtEl>
                                      </p:cMediaNode>
                                    </p:audio>
                                  </p:subTnLst>
                                </p:cTn>
                              </p:par>
                            </p:childTnLst>
                          </p:cTn>
                        </p:par>
                        <p:par>
                          <p:cTn id="235" fill="hold">
                            <p:stCondLst>
                              <p:cond delay="51500"/>
                            </p:stCondLst>
                            <p:childTnLst>
                              <p:par>
                                <p:cTn id="236" presetID="4" presetClass="entr" presetSubtype="32" fill="hold" grpId="0" nodeType="afterEffect">
                                  <p:stCondLst>
                                    <p:cond delay="0"/>
                                  </p:stCondLst>
                                  <p:childTnLst>
                                    <p:set>
                                      <p:cBhvr>
                                        <p:cTn id="237" dur="1" fill="hold">
                                          <p:stCondLst>
                                            <p:cond delay="0"/>
                                          </p:stCondLst>
                                        </p:cTn>
                                        <p:tgtEl>
                                          <p:spTgt spid="68"/>
                                        </p:tgtEl>
                                        <p:attrNameLst>
                                          <p:attrName>style.visibility</p:attrName>
                                        </p:attrNameLst>
                                      </p:cBhvr>
                                      <p:to>
                                        <p:strVal val="visible"/>
                                      </p:to>
                                    </p:set>
                                    <p:animEffect transition="in" filter="box(out)">
                                      <p:cBhvr>
                                        <p:cTn id="238" dur="1000"/>
                                        <p:tgtEl>
                                          <p:spTgt spid="68"/>
                                        </p:tgtEl>
                                      </p:cBhvr>
                                    </p:animEffect>
                                  </p:childTnLst>
                                  <p:subTnLst>
                                    <p:audio>
                                      <p:cMediaNode>
                                        <p:cTn display="0" masterRel="sameClick">
                                          <p:stCondLst>
                                            <p:cond evt="begin" delay="0">
                                              <p:tn val="236"/>
                                            </p:cond>
                                          </p:stCondLst>
                                          <p:endCondLst>
                                            <p:cond evt="onStopAudio" delay="0">
                                              <p:tgtEl>
                                                <p:sldTgt/>
                                              </p:tgtEl>
                                            </p:cond>
                                          </p:endCondLst>
                                        </p:cTn>
                                        <p:tgtEl>
                                          <p:sndTgt r:embed="rId4" name="hammer.wav"/>
                                        </p:tgtEl>
                                      </p:cMediaNode>
                                    </p:audio>
                                  </p:subTnLst>
                                </p:cTn>
                              </p:par>
                            </p:childTnLst>
                          </p:cTn>
                        </p:par>
                        <p:par>
                          <p:cTn id="239" fill="hold">
                            <p:stCondLst>
                              <p:cond delay="52500"/>
                            </p:stCondLst>
                            <p:childTnLst>
                              <p:par>
                                <p:cTn id="240" presetID="4" presetClass="entr" presetSubtype="32" fill="hold" grpId="0" nodeType="afterEffect">
                                  <p:stCondLst>
                                    <p:cond delay="0"/>
                                  </p:stCondLst>
                                  <p:childTnLst>
                                    <p:set>
                                      <p:cBhvr>
                                        <p:cTn id="241" dur="1" fill="hold">
                                          <p:stCondLst>
                                            <p:cond delay="0"/>
                                          </p:stCondLst>
                                        </p:cTn>
                                        <p:tgtEl>
                                          <p:spTgt spid="69"/>
                                        </p:tgtEl>
                                        <p:attrNameLst>
                                          <p:attrName>style.visibility</p:attrName>
                                        </p:attrNameLst>
                                      </p:cBhvr>
                                      <p:to>
                                        <p:strVal val="visible"/>
                                      </p:to>
                                    </p:set>
                                    <p:animEffect transition="in" filter="box(out)">
                                      <p:cBhvr>
                                        <p:cTn id="242" dur="1000"/>
                                        <p:tgtEl>
                                          <p:spTgt spid="69"/>
                                        </p:tgtEl>
                                      </p:cBhvr>
                                    </p:animEffect>
                                  </p:childTnLst>
                                  <p:subTnLst>
                                    <p:audio>
                                      <p:cMediaNode>
                                        <p:cTn display="0" masterRel="sameClick">
                                          <p:stCondLst>
                                            <p:cond evt="begin" delay="0">
                                              <p:tn val="240"/>
                                            </p:cond>
                                          </p:stCondLst>
                                          <p:endCondLst>
                                            <p:cond evt="onStopAudio" delay="0">
                                              <p:tgtEl>
                                                <p:sldTgt/>
                                              </p:tgtEl>
                                            </p:cond>
                                          </p:endCondLst>
                                        </p:cTn>
                                        <p:tgtEl>
                                          <p:sndTgt r:embed="rId4" name="hammer.wav"/>
                                        </p:tgtEl>
                                      </p:cMediaNode>
                                    </p:audio>
                                  </p:subTnLst>
                                </p:cTn>
                              </p:par>
                            </p:childTnLst>
                          </p:cTn>
                        </p:par>
                        <p:par>
                          <p:cTn id="243" fill="hold">
                            <p:stCondLst>
                              <p:cond delay="53500"/>
                            </p:stCondLst>
                            <p:childTnLst>
                              <p:par>
                                <p:cTn id="244" presetID="4" presetClass="entr" presetSubtype="32" fill="hold" grpId="0" nodeType="afterEffect">
                                  <p:stCondLst>
                                    <p:cond delay="0"/>
                                  </p:stCondLst>
                                  <p:childTnLst>
                                    <p:set>
                                      <p:cBhvr>
                                        <p:cTn id="245" dur="1" fill="hold">
                                          <p:stCondLst>
                                            <p:cond delay="0"/>
                                          </p:stCondLst>
                                        </p:cTn>
                                        <p:tgtEl>
                                          <p:spTgt spid="70"/>
                                        </p:tgtEl>
                                        <p:attrNameLst>
                                          <p:attrName>style.visibility</p:attrName>
                                        </p:attrNameLst>
                                      </p:cBhvr>
                                      <p:to>
                                        <p:strVal val="visible"/>
                                      </p:to>
                                    </p:set>
                                    <p:animEffect transition="in" filter="box(out)">
                                      <p:cBhvr>
                                        <p:cTn id="246" dur="1000"/>
                                        <p:tgtEl>
                                          <p:spTgt spid="70"/>
                                        </p:tgtEl>
                                      </p:cBhvr>
                                    </p:animEffect>
                                  </p:childTnLst>
                                  <p:subTnLst>
                                    <p:audio>
                                      <p:cMediaNode>
                                        <p:cTn display="0" masterRel="sameClick">
                                          <p:stCondLst>
                                            <p:cond evt="begin" delay="0">
                                              <p:tn val="244"/>
                                            </p:cond>
                                          </p:stCondLst>
                                          <p:endCondLst>
                                            <p:cond evt="onStopAudio" delay="0">
                                              <p:tgtEl>
                                                <p:sldTgt/>
                                              </p:tgtEl>
                                            </p:cond>
                                          </p:endCondLst>
                                        </p:cTn>
                                        <p:tgtEl>
                                          <p:sndTgt r:embed="rId4" name="hammer.wav"/>
                                        </p:tgtEl>
                                      </p:cMediaNode>
                                    </p:audio>
                                  </p:subTnLst>
                                </p:cTn>
                              </p:par>
                            </p:childTnLst>
                          </p:cTn>
                        </p:par>
                        <p:par>
                          <p:cTn id="247" fill="hold">
                            <p:stCondLst>
                              <p:cond delay="54500"/>
                            </p:stCondLst>
                            <p:childTnLst>
                              <p:par>
                                <p:cTn id="248" presetID="4" presetClass="entr" presetSubtype="32" fill="hold" grpId="0" nodeType="afterEffect">
                                  <p:stCondLst>
                                    <p:cond delay="0"/>
                                  </p:stCondLst>
                                  <p:childTnLst>
                                    <p:set>
                                      <p:cBhvr>
                                        <p:cTn id="249" dur="1" fill="hold">
                                          <p:stCondLst>
                                            <p:cond delay="0"/>
                                          </p:stCondLst>
                                        </p:cTn>
                                        <p:tgtEl>
                                          <p:spTgt spid="71"/>
                                        </p:tgtEl>
                                        <p:attrNameLst>
                                          <p:attrName>style.visibility</p:attrName>
                                        </p:attrNameLst>
                                      </p:cBhvr>
                                      <p:to>
                                        <p:strVal val="visible"/>
                                      </p:to>
                                    </p:set>
                                    <p:animEffect transition="in" filter="box(out)">
                                      <p:cBhvr>
                                        <p:cTn id="250" dur="1000"/>
                                        <p:tgtEl>
                                          <p:spTgt spid="71"/>
                                        </p:tgtEl>
                                      </p:cBhvr>
                                    </p:animEffect>
                                  </p:childTnLst>
                                  <p:subTnLst>
                                    <p:audio>
                                      <p:cMediaNode>
                                        <p:cTn display="0" masterRel="sameClick">
                                          <p:stCondLst>
                                            <p:cond evt="begin" delay="0">
                                              <p:tn val="248"/>
                                            </p:cond>
                                          </p:stCondLst>
                                          <p:endCondLst>
                                            <p:cond evt="onStopAudio" delay="0">
                                              <p:tgtEl>
                                                <p:sldTgt/>
                                              </p:tgtEl>
                                            </p:cond>
                                          </p:endCondLst>
                                        </p:cTn>
                                        <p:tgtEl>
                                          <p:sndTgt r:embed="rId4" name="hammer.wav"/>
                                        </p:tgtEl>
                                      </p:cMediaNode>
                                    </p:audio>
                                  </p:subTnLst>
                                </p:cTn>
                              </p:par>
                            </p:childTnLst>
                          </p:cTn>
                        </p:par>
                        <p:par>
                          <p:cTn id="251" fill="hold">
                            <p:stCondLst>
                              <p:cond delay="55500"/>
                            </p:stCondLst>
                            <p:childTnLst>
                              <p:par>
                                <p:cTn id="252" presetID="4" presetClass="entr" presetSubtype="32" fill="hold" grpId="0" nodeType="afterEffect">
                                  <p:stCondLst>
                                    <p:cond delay="0"/>
                                  </p:stCondLst>
                                  <p:childTnLst>
                                    <p:set>
                                      <p:cBhvr>
                                        <p:cTn id="253" dur="1" fill="hold">
                                          <p:stCondLst>
                                            <p:cond delay="0"/>
                                          </p:stCondLst>
                                        </p:cTn>
                                        <p:tgtEl>
                                          <p:spTgt spid="72"/>
                                        </p:tgtEl>
                                        <p:attrNameLst>
                                          <p:attrName>style.visibility</p:attrName>
                                        </p:attrNameLst>
                                      </p:cBhvr>
                                      <p:to>
                                        <p:strVal val="visible"/>
                                      </p:to>
                                    </p:set>
                                    <p:animEffect transition="in" filter="box(out)">
                                      <p:cBhvr>
                                        <p:cTn id="254" dur="1000"/>
                                        <p:tgtEl>
                                          <p:spTgt spid="72"/>
                                        </p:tgtEl>
                                      </p:cBhvr>
                                    </p:animEffect>
                                  </p:childTnLst>
                                  <p:subTnLst>
                                    <p:audio>
                                      <p:cMediaNode>
                                        <p:cTn display="0" masterRel="sameClick">
                                          <p:stCondLst>
                                            <p:cond evt="begin" delay="0">
                                              <p:tn val="252"/>
                                            </p:cond>
                                          </p:stCondLst>
                                          <p:endCondLst>
                                            <p:cond evt="onStopAudio" delay="0">
                                              <p:tgtEl>
                                                <p:sldTgt/>
                                              </p:tgtEl>
                                            </p:cond>
                                          </p:endCondLst>
                                        </p:cTn>
                                        <p:tgtEl>
                                          <p:sndTgt r:embed="rId4" name="hammer.wav"/>
                                        </p:tgtEl>
                                      </p:cMediaNode>
                                    </p:audio>
                                  </p:subTnLst>
                                </p:cTn>
                              </p:par>
                            </p:childTnLst>
                          </p:cTn>
                        </p:par>
                        <p:par>
                          <p:cTn id="255" fill="hold">
                            <p:stCondLst>
                              <p:cond delay="56500"/>
                            </p:stCondLst>
                            <p:childTnLst>
                              <p:par>
                                <p:cTn id="256" presetID="4" presetClass="entr" presetSubtype="32" fill="hold" grpId="0" nodeType="afterEffect">
                                  <p:stCondLst>
                                    <p:cond delay="0"/>
                                  </p:stCondLst>
                                  <p:childTnLst>
                                    <p:set>
                                      <p:cBhvr>
                                        <p:cTn id="257" dur="1" fill="hold">
                                          <p:stCondLst>
                                            <p:cond delay="0"/>
                                          </p:stCondLst>
                                        </p:cTn>
                                        <p:tgtEl>
                                          <p:spTgt spid="73"/>
                                        </p:tgtEl>
                                        <p:attrNameLst>
                                          <p:attrName>style.visibility</p:attrName>
                                        </p:attrNameLst>
                                      </p:cBhvr>
                                      <p:to>
                                        <p:strVal val="visible"/>
                                      </p:to>
                                    </p:set>
                                    <p:animEffect transition="in" filter="box(out)">
                                      <p:cBhvr>
                                        <p:cTn id="258" dur="1000"/>
                                        <p:tgtEl>
                                          <p:spTgt spid="73"/>
                                        </p:tgtEl>
                                      </p:cBhvr>
                                    </p:animEffect>
                                  </p:childTnLst>
                                  <p:subTnLst>
                                    <p:audio>
                                      <p:cMediaNode>
                                        <p:cTn display="0" masterRel="sameClick">
                                          <p:stCondLst>
                                            <p:cond evt="begin" delay="0">
                                              <p:tn val="256"/>
                                            </p:cond>
                                          </p:stCondLst>
                                          <p:endCondLst>
                                            <p:cond evt="onStopAudio" delay="0">
                                              <p:tgtEl>
                                                <p:sldTgt/>
                                              </p:tgtEl>
                                            </p:cond>
                                          </p:endCondLst>
                                        </p:cTn>
                                        <p:tgtEl>
                                          <p:sndTgt r:embed="rId4" name="hammer.wav"/>
                                        </p:tgtEl>
                                      </p:cMediaNode>
                                    </p:audio>
                                  </p:subTnLst>
                                </p:cTn>
                              </p:par>
                            </p:childTnLst>
                          </p:cTn>
                        </p:par>
                        <p:par>
                          <p:cTn id="259" fill="hold">
                            <p:stCondLst>
                              <p:cond delay="57500"/>
                            </p:stCondLst>
                            <p:childTnLst>
                              <p:par>
                                <p:cTn id="260" presetID="4" presetClass="entr" presetSubtype="32" fill="hold" grpId="0" nodeType="afterEffect">
                                  <p:stCondLst>
                                    <p:cond delay="0"/>
                                  </p:stCondLst>
                                  <p:childTnLst>
                                    <p:set>
                                      <p:cBhvr>
                                        <p:cTn id="261" dur="1" fill="hold">
                                          <p:stCondLst>
                                            <p:cond delay="0"/>
                                          </p:stCondLst>
                                        </p:cTn>
                                        <p:tgtEl>
                                          <p:spTgt spid="74"/>
                                        </p:tgtEl>
                                        <p:attrNameLst>
                                          <p:attrName>style.visibility</p:attrName>
                                        </p:attrNameLst>
                                      </p:cBhvr>
                                      <p:to>
                                        <p:strVal val="visible"/>
                                      </p:to>
                                    </p:set>
                                    <p:animEffect transition="in" filter="box(out)">
                                      <p:cBhvr>
                                        <p:cTn id="262" dur="1000"/>
                                        <p:tgtEl>
                                          <p:spTgt spid="74"/>
                                        </p:tgtEl>
                                      </p:cBhvr>
                                    </p:animEffect>
                                  </p:childTnLst>
                                  <p:subTnLst>
                                    <p:audio>
                                      <p:cMediaNode>
                                        <p:cTn display="0" masterRel="sameClick">
                                          <p:stCondLst>
                                            <p:cond evt="begin" delay="0">
                                              <p:tn val="260"/>
                                            </p:cond>
                                          </p:stCondLst>
                                          <p:endCondLst>
                                            <p:cond evt="onStopAudio" delay="0">
                                              <p:tgtEl>
                                                <p:sldTgt/>
                                              </p:tgtEl>
                                            </p:cond>
                                          </p:endCondLst>
                                        </p:cTn>
                                        <p:tgtEl>
                                          <p:sndTgt r:embed="rId4" name="hammer.wav"/>
                                        </p:tgtEl>
                                      </p:cMediaNode>
                                    </p:audio>
                                  </p:subTnLst>
                                </p:cTn>
                              </p:par>
                            </p:childTnLst>
                          </p:cTn>
                        </p:par>
                        <p:par>
                          <p:cTn id="263" fill="hold">
                            <p:stCondLst>
                              <p:cond delay="58500"/>
                            </p:stCondLst>
                            <p:childTnLst>
                              <p:par>
                                <p:cTn id="264" presetID="4" presetClass="entr" presetSubtype="32" fill="hold" grpId="0" nodeType="afterEffect">
                                  <p:stCondLst>
                                    <p:cond delay="0"/>
                                  </p:stCondLst>
                                  <p:childTnLst>
                                    <p:set>
                                      <p:cBhvr>
                                        <p:cTn id="265" dur="1" fill="hold">
                                          <p:stCondLst>
                                            <p:cond delay="0"/>
                                          </p:stCondLst>
                                        </p:cTn>
                                        <p:tgtEl>
                                          <p:spTgt spid="75"/>
                                        </p:tgtEl>
                                        <p:attrNameLst>
                                          <p:attrName>style.visibility</p:attrName>
                                        </p:attrNameLst>
                                      </p:cBhvr>
                                      <p:to>
                                        <p:strVal val="visible"/>
                                      </p:to>
                                    </p:set>
                                    <p:animEffect transition="in" filter="box(out)">
                                      <p:cBhvr>
                                        <p:cTn id="266" dur="1000"/>
                                        <p:tgtEl>
                                          <p:spTgt spid="75"/>
                                        </p:tgtEl>
                                      </p:cBhvr>
                                    </p:animEffect>
                                  </p:childTnLst>
                                  <p:subTnLst>
                                    <p:audio>
                                      <p:cMediaNode>
                                        <p:cTn display="0" masterRel="sameClick">
                                          <p:stCondLst>
                                            <p:cond evt="begin" delay="0">
                                              <p:tn val="264"/>
                                            </p:cond>
                                          </p:stCondLst>
                                          <p:endCondLst>
                                            <p:cond evt="onStopAudio" delay="0">
                                              <p:tgtEl>
                                                <p:sldTgt/>
                                              </p:tgtEl>
                                            </p:cond>
                                          </p:endCondLst>
                                        </p:cTn>
                                        <p:tgtEl>
                                          <p:sndTgt r:embed="rId4" name="hammer.wav"/>
                                        </p:tgtEl>
                                      </p:cMediaNode>
                                    </p:audio>
                                  </p:subTnLst>
                                </p:cTn>
                              </p:par>
                            </p:childTnLst>
                          </p:cTn>
                        </p:par>
                        <p:par>
                          <p:cTn id="267" fill="hold">
                            <p:stCondLst>
                              <p:cond delay="59500"/>
                            </p:stCondLst>
                            <p:childTnLst>
                              <p:par>
                                <p:cTn id="268" presetID="4" presetClass="entr" presetSubtype="32" fill="hold" grpId="0" nodeType="afterEffect">
                                  <p:stCondLst>
                                    <p:cond delay="0"/>
                                  </p:stCondLst>
                                  <p:childTnLst>
                                    <p:set>
                                      <p:cBhvr>
                                        <p:cTn id="269" dur="1" fill="hold">
                                          <p:stCondLst>
                                            <p:cond delay="0"/>
                                          </p:stCondLst>
                                        </p:cTn>
                                        <p:tgtEl>
                                          <p:spTgt spid="76"/>
                                        </p:tgtEl>
                                        <p:attrNameLst>
                                          <p:attrName>style.visibility</p:attrName>
                                        </p:attrNameLst>
                                      </p:cBhvr>
                                      <p:to>
                                        <p:strVal val="visible"/>
                                      </p:to>
                                    </p:set>
                                    <p:animEffect transition="in" filter="box(out)">
                                      <p:cBhvr>
                                        <p:cTn id="270" dur="1000"/>
                                        <p:tgtEl>
                                          <p:spTgt spid="76"/>
                                        </p:tgtEl>
                                      </p:cBhvr>
                                    </p:animEffect>
                                  </p:childTnLst>
                                  <p:subTnLst>
                                    <p:audio>
                                      <p:cMediaNode>
                                        <p:cTn display="0" masterRel="sameClick">
                                          <p:stCondLst>
                                            <p:cond evt="begin" delay="0">
                                              <p:tn val="268"/>
                                            </p:cond>
                                          </p:stCondLst>
                                          <p:endCondLst>
                                            <p:cond evt="onStopAudio" delay="0">
                                              <p:tgtEl>
                                                <p:sldTgt/>
                                              </p:tgtEl>
                                            </p:cond>
                                          </p:endCondLst>
                                        </p:cTn>
                                        <p:tgtEl>
                                          <p:sndTgt r:embed="rId5" name="drumroll.wav"/>
                                        </p:tgtEl>
                                      </p:cMediaNode>
                                    </p:audio>
                                  </p:subTnLst>
                                </p:cTn>
                              </p:par>
                              <p:par>
                                <p:cTn id="271" presetID="4" presetClass="entr" presetSubtype="32" fill="hold" grpId="0" nodeType="withEffect">
                                  <p:stCondLst>
                                    <p:cond delay="0"/>
                                  </p:stCondLst>
                                  <p:childTnLst>
                                    <p:set>
                                      <p:cBhvr>
                                        <p:cTn id="272" dur="1" fill="hold">
                                          <p:stCondLst>
                                            <p:cond delay="0"/>
                                          </p:stCondLst>
                                        </p:cTn>
                                        <p:tgtEl>
                                          <p:spTgt spid="77"/>
                                        </p:tgtEl>
                                        <p:attrNameLst>
                                          <p:attrName>style.visibility</p:attrName>
                                        </p:attrNameLst>
                                      </p:cBhvr>
                                      <p:to>
                                        <p:strVal val="visible"/>
                                      </p:to>
                                    </p:set>
                                    <p:animEffect transition="in" filter="box(out)">
                                      <p:cBhvr>
                                        <p:cTn id="273" dur="1000"/>
                                        <p:tgtEl>
                                          <p:spTgt spid="77"/>
                                        </p:tgtEl>
                                      </p:cBhvr>
                                    </p:animEffect>
                                  </p:childTnLst>
                                  <p:subTnLst>
                                    <p:audio>
                                      <p:cMediaNode>
                                        <p:cTn display="0" masterRel="sameClick">
                                          <p:stCondLst>
                                            <p:cond evt="begin" delay="0">
                                              <p:tn val="27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4" restart="whenNotActive" fill="hold" evtFilter="cancelBubble" nodeType="interactiveSeq">
                <p:stCondLst>
                  <p:cond evt="onClick" delay="0">
                    <p:tgtEl>
                      <p:spTgt spid="5"/>
                    </p:tgtEl>
                  </p:cond>
                </p:stCondLst>
                <p:endSync evt="end" delay="0">
                  <p:rtn val="all"/>
                </p:endSync>
                <p:childTnLst>
                  <p:par>
                    <p:cTn id="275" fill="hold">
                      <p:stCondLst>
                        <p:cond delay="0"/>
                      </p:stCondLst>
                      <p:childTnLst>
                        <p:par>
                          <p:cTn id="276" fill="hold">
                            <p:stCondLst>
                              <p:cond delay="0"/>
                            </p:stCondLst>
                            <p:childTnLst>
                              <p:par>
                                <p:cTn id="277" presetID="16" presetClass="entr" presetSubtype="21" fill="hold" nodeType="clickEffect">
                                  <p:stCondLst>
                                    <p:cond delay="0"/>
                                  </p:stCondLst>
                                  <p:childTnLst>
                                    <p:set>
                                      <p:cBhvr>
                                        <p:cTn id="278" dur="1" fill="hold">
                                          <p:stCondLst>
                                            <p:cond delay="0"/>
                                          </p:stCondLst>
                                        </p:cTn>
                                        <p:tgtEl>
                                          <p:spTgt spid="2"/>
                                        </p:tgtEl>
                                        <p:attrNameLst>
                                          <p:attrName>style.visibility</p:attrName>
                                        </p:attrNameLst>
                                      </p:cBhvr>
                                      <p:to>
                                        <p:strVal val="visible"/>
                                      </p:to>
                                    </p:set>
                                    <p:animEffect transition="in" filter="barn(inVertical)">
                                      <p:cBhvr>
                                        <p:cTn id="279" dur="500"/>
                                        <p:tgtEl>
                                          <p:spTgt spid="2"/>
                                        </p:tgtEl>
                                      </p:cBhvr>
                                    </p:animEffect>
                                  </p:childTnLst>
                                  <p:subTnLst>
                                    <p:audio>
                                      <p:cMediaNode>
                                        <p:cTn display="0" masterRel="sameClick">
                                          <p:stCondLst>
                                            <p:cond evt="begin" delay="0">
                                              <p:tn val="277"/>
                                            </p:cond>
                                          </p:stCondLst>
                                          <p:endCondLst>
                                            <p:cond evt="onStopAudio" delay="0">
                                              <p:tgtEl>
                                                <p:sldTgt/>
                                              </p:tgtEl>
                                            </p:cond>
                                          </p:endCondLst>
                                        </p:cTn>
                                        <p:tgtEl>
                                          <p:sndTgt r:embed="rId6" name="applause.wav"/>
                                        </p:tgtEl>
                                      </p:cMediaNode>
                                    </p:audio>
                                  </p:subTnLst>
                                </p:cTn>
                              </p:par>
                            </p:childTnLst>
                          </p:cTn>
                        </p:par>
                        <p:par>
                          <p:cTn id="280" fill="hold">
                            <p:stCondLst>
                              <p:cond delay="500"/>
                            </p:stCondLst>
                            <p:childTnLst>
                              <p:par>
                                <p:cTn id="281" presetID="3" presetClass="exit" presetSubtype="10" fill="hold" grpId="1" nodeType="afterEffect">
                                  <p:stCondLst>
                                    <p:cond delay="0"/>
                                  </p:stCondLst>
                                  <p:childTnLst>
                                    <p:animEffect transition="out" filter="blinds(horizontal)">
                                      <p:cBhvr>
                                        <p:cTn id="282" dur="500"/>
                                        <p:tgtEl>
                                          <p:spTgt spid="6"/>
                                        </p:tgtEl>
                                      </p:cBhvr>
                                    </p:animEffect>
                                    <p:set>
                                      <p:cBhvr>
                                        <p:cTn id="283" dur="1" fill="hold">
                                          <p:stCondLst>
                                            <p:cond delay="499"/>
                                          </p:stCondLst>
                                        </p:cTn>
                                        <p:tgtEl>
                                          <p:spTgt spid="6"/>
                                        </p:tgtEl>
                                        <p:attrNameLst>
                                          <p:attrName>style.visibility</p:attrName>
                                        </p:attrNameLst>
                                      </p:cBhvr>
                                      <p:to>
                                        <p:strVal val="hidden"/>
                                      </p:to>
                                    </p:set>
                                  </p:childTnLst>
                                </p:cTn>
                              </p:par>
                              <p:par>
                                <p:cTn id="284" presetID="3" presetClass="exit" presetSubtype="10" fill="hold" grpId="1" nodeType="withEffect">
                                  <p:stCondLst>
                                    <p:cond delay="0"/>
                                  </p:stCondLst>
                                  <p:childTnLst>
                                    <p:animEffect transition="out" filter="blinds(horizontal)">
                                      <p:cBhvr>
                                        <p:cTn id="285" dur="500"/>
                                        <p:tgtEl>
                                          <p:spTgt spid="8"/>
                                        </p:tgtEl>
                                      </p:cBhvr>
                                    </p:animEffect>
                                    <p:set>
                                      <p:cBhvr>
                                        <p:cTn id="286" dur="1" fill="hold">
                                          <p:stCondLst>
                                            <p:cond delay="499"/>
                                          </p:stCondLst>
                                        </p:cTn>
                                        <p:tgtEl>
                                          <p:spTgt spid="8"/>
                                        </p:tgtEl>
                                        <p:attrNameLst>
                                          <p:attrName>style.visibility</p:attrName>
                                        </p:attrNameLst>
                                      </p:cBhvr>
                                      <p:to>
                                        <p:strVal val="hidden"/>
                                      </p:to>
                                    </p:set>
                                  </p:childTnLst>
                                </p:cTn>
                              </p:par>
                              <p:par>
                                <p:cTn id="287" presetID="3" presetClass="exit" presetSubtype="10" fill="hold" grpId="1" nodeType="withEffect">
                                  <p:stCondLst>
                                    <p:cond delay="0"/>
                                  </p:stCondLst>
                                  <p:childTnLst>
                                    <p:animEffect transition="out" filter="blinds(horizontal)">
                                      <p:cBhvr>
                                        <p:cTn id="288" dur="500"/>
                                        <p:tgtEl>
                                          <p:spTgt spid="9"/>
                                        </p:tgtEl>
                                      </p:cBhvr>
                                    </p:animEffect>
                                    <p:set>
                                      <p:cBhvr>
                                        <p:cTn id="28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0" restart="whenNotActive" fill="hold" evtFilter="cancelBubble" nodeType="interactiveSeq">
                <p:stCondLst>
                  <p:cond evt="onClick" delay="0">
                    <p:tgtEl>
                      <p:spTgt spid="6"/>
                    </p:tgtEl>
                  </p:cond>
                </p:stCondLst>
                <p:endSync evt="end" delay="0">
                  <p:rtn val="all"/>
                </p:endSync>
                <p:childTnLst>
                  <p:par>
                    <p:cTn id="291" fill="hold">
                      <p:stCondLst>
                        <p:cond delay="0"/>
                      </p:stCondLst>
                      <p:childTnLst>
                        <p:par>
                          <p:cTn id="292" fill="hold">
                            <p:stCondLst>
                              <p:cond delay="0"/>
                            </p:stCondLst>
                            <p:childTnLst>
                              <p:par>
                                <p:cTn id="293" presetID="16" presetClass="entr" presetSubtype="21" fill="hold" nodeType="clickEffect">
                                  <p:stCondLst>
                                    <p:cond delay="0"/>
                                  </p:stCondLst>
                                  <p:childTnLst>
                                    <p:set>
                                      <p:cBhvr>
                                        <p:cTn id="294" dur="1" fill="hold">
                                          <p:stCondLst>
                                            <p:cond delay="0"/>
                                          </p:stCondLst>
                                        </p:cTn>
                                        <p:tgtEl>
                                          <p:spTgt spid="12"/>
                                        </p:tgtEl>
                                        <p:attrNameLst>
                                          <p:attrName>style.visibility</p:attrName>
                                        </p:attrNameLst>
                                      </p:cBhvr>
                                      <p:to>
                                        <p:strVal val="visible"/>
                                      </p:to>
                                    </p:set>
                                    <p:animEffect transition="in" filter="barn(inVertical)">
                                      <p:cBhvr>
                                        <p:cTn id="295" dur="500"/>
                                        <p:tgtEl>
                                          <p:spTgt spid="12"/>
                                        </p:tgtEl>
                                      </p:cBhvr>
                                    </p:animEffect>
                                  </p:childTnLst>
                                  <p:subTnLst>
                                    <p:audio>
                                      <p:cMediaNode>
                                        <p:cTn display="0" masterRel="sameClick">
                                          <p:stCondLst>
                                            <p:cond evt="begin" delay="0">
                                              <p:tn val="293"/>
                                            </p:cond>
                                          </p:stCondLst>
                                          <p:endCondLst>
                                            <p:cond evt="onStopAudio" delay="0">
                                              <p:tgtEl>
                                                <p:sldTgt/>
                                              </p:tgtEl>
                                            </p:cond>
                                          </p:endCondLst>
                                        </p:cTn>
                                        <p:tgtEl>
                                          <p:sndTgt r:embed="rId7" name="bomb.wav"/>
                                        </p:tgtEl>
                                      </p:cMediaNode>
                                    </p:audio>
                                  </p:subTnLst>
                                </p:cTn>
                              </p:par>
                            </p:childTnLst>
                          </p:cTn>
                        </p:par>
                      </p:childTnLst>
                    </p:cTn>
                  </p:par>
                  <p:par>
                    <p:cTn id="296" fill="hold">
                      <p:stCondLst>
                        <p:cond delay="indefinite"/>
                      </p:stCondLst>
                      <p:childTnLst>
                        <p:par>
                          <p:cTn id="297" fill="hold">
                            <p:stCondLst>
                              <p:cond delay="0"/>
                            </p:stCondLst>
                            <p:childTnLst>
                              <p:par>
                                <p:cTn id="298" presetID="5" presetClass="exit" presetSubtype="10" fill="hold" nodeType="clickEffect">
                                  <p:stCondLst>
                                    <p:cond delay="0"/>
                                  </p:stCondLst>
                                  <p:childTnLst>
                                    <p:animEffect transition="out" filter="checkerboard(across)">
                                      <p:cBhvr>
                                        <p:cTn id="299" dur="500"/>
                                        <p:tgtEl>
                                          <p:spTgt spid="12"/>
                                        </p:tgtEl>
                                      </p:cBhvr>
                                    </p:animEffect>
                                    <p:set>
                                      <p:cBhvr>
                                        <p:cTn id="30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1" restart="whenNotActive" fill="hold" evtFilter="cancelBubble" nodeType="interactiveSeq">
                <p:stCondLst>
                  <p:cond evt="onClick" delay="0">
                    <p:tgtEl>
                      <p:spTgt spid="8"/>
                    </p:tgtEl>
                  </p:cond>
                </p:stCondLst>
                <p:endSync evt="end" delay="0">
                  <p:rtn val="all"/>
                </p:endSync>
                <p:childTnLst>
                  <p:par>
                    <p:cTn id="302" fill="hold">
                      <p:stCondLst>
                        <p:cond delay="0"/>
                      </p:stCondLst>
                      <p:childTnLst>
                        <p:par>
                          <p:cTn id="303" fill="hold">
                            <p:stCondLst>
                              <p:cond delay="0"/>
                            </p:stCondLst>
                            <p:childTnLst>
                              <p:par>
                                <p:cTn id="304" presetID="1" presetClass="entr" presetSubtype="0" fill="hold" nodeType="clickEffect">
                                  <p:stCondLst>
                                    <p:cond delay="0"/>
                                  </p:stCondLst>
                                  <p:childTnLst>
                                    <p:set>
                                      <p:cBhvr>
                                        <p:cTn id="305"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7" name="bomb.wav"/>
                                        </p:tgtEl>
                                      </p:cMediaNode>
                                    </p:audio>
                                  </p:subTnLst>
                                </p:cTn>
                              </p:par>
                            </p:childTnLst>
                          </p:cTn>
                        </p:par>
                      </p:childTnLst>
                    </p:cTn>
                  </p:par>
                  <p:par>
                    <p:cTn id="306" fill="hold">
                      <p:stCondLst>
                        <p:cond delay="indefinite"/>
                      </p:stCondLst>
                      <p:childTnLst>
                        <p:par>
                          <p:cTn id="307" fill="hold">
                            <p:stCondLst>
                              <p:cond delay="0"/>
                            </p:stCondLst>
                            <p:childTnLst>
                              <p:par>
                                <p:cTn id="308" presetID="3" presetClass="exit" presetSubtype="10" fill="hold" nodeType="clickEffect">
                                  <p:stCondLst>
                                    <p:cond delay="0"/>
                                  </p:stCondLst>
                                  <p:childTnLst>
                                    <p:animEffect transition="out" filter="blinds(horizontal)">
                                      <p:cBhvr>
                                        <p:cTn id="309" dur="500"/>
                                        <p:tgtEl>
                                          <p:spTgt spid="12"/>
                                        </p:tgtEl>
                                      </p:cBhvr>
                                    </p:animEffect>
                                    <p:set>
                                      <p:cBhvr>
                                        <p:cTn id="31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1" restart="whenNotActive" fill="hold" evtFilter="cancelBubble" nodeType="interactiveSeq">
                <p:stCondLst>
                  <p:cond evt="onClick" delay="0">
                    <p:tgtEl>
                      <p:spTgt spid="9"/>
                    </p:tgtEl>
                  </p:cond>
                </p:stCondLst>
                <p:endSync evt="end" delay="0">
                  <p:rtn val="all"/>
                </p:endSync>
                <p:childTnLst>
                  <p:par>
                    <p:cTn id="312" fill="hold">
                      <p:stCondLst>
                        <p:cond delay="0"/>
                      </p:stCondLst>
                      <p:childTnLst>
                        <p:par>
                          <p:cTn id="313" fill="hold">
                            <p:stCondLst>
                              <p:cond delay="0"/>
                            </p:stCondLst>
                            <p:childTnLst>
                              <p:par>
                                <p:cTn id="314" presetID="1" presetClass="entr" presetSubtype="0" fill="hold" nodeType="clickEffect">
                                  <p:stCondLst>
                                    <p:cond delay="0"/>
                                  </p:stCondLst>
                                  <p:childTnLst>
                                    <p:set>
                                      <p:cBhvr>
                                        <p:cTn id="315"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7" name="bomb.wav"/>
                                        </p:tgtEl>
                                      </p:cMediaNode>
                                    </p:audio>
                                  </p:subTnLst>
                                </p:cTn>
                              </p:par>
                            </p:childTnLst>
                          </p:cTn>
                        </p:par>
                      </p:childTnLst>
                    </p:cTn>
                  </p:par>
                  <p:par>
                    <p:cTn id="316" fill="hold">
                      <p:stCondLst>
                        <p:cond delay="indefinite"/>
                      </p:stCondLst>
                      <p:childTnLst>
                        <p:par>
                          <p:cTn id="317" fill="hold">
                            <p:stCondLst>
                              <p:cond delay="0"/>
                            </p:stCondLst>
                            <p:childTnLst>
                              <p:par>
                                <p:cTn id="318" presetID="3" presetClass="exit" presetSubtype="10" fill="hold" nodeType="clickEffect">
                                  <p:stCondLst>
                                    <p:cond delay="0"/>
                                  </p:stCondLst>
                                  <p:childTnLst>
                                    <p:animEffect transition="out" filter="blinds(horizontal)">
                                      <p:cBhvr>
                                        <p:cTn id="319" dur="500"/>
                                        <p:tgtEl>
                                          <p:spTgt spid="12"/>
                                        </p:tgtEl>
                                      </p:cBhvr>
                                    </p:animEffect>
                                    <p:set>
                                      <p:cBhvr>
                                        <p:cTn id="32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3" grpId="0" animBg="1"/>
      <p:bldP spid="4" grpId="0"/>
      <p:bldP spid="5" grpId="0" animBg="1"/>
      <p:bldP spid="6" grpId="0" animBg="1"/>
      <p:bldP spid="6" grpId="1" animBg="1"/>
      <p:bldP spid="7" grpId="0"/>
      <p:bldP spid="8" grpId="0" animBg="1"/>
      <p:bldP spid="8" grpId="1" animBg="1"/>
      <p:bldP spid="9" grpId="0" animBg="1"/>
      <p:bldP spid="9" grpId="1"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5E641AE-8B0E-9E99-7E4A-B6A03B6F0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PL20U25GSXzBJYl68kk8uQGfFKzs7yb1M4KJWUiLk6ZEvGF+qCIPSnY57AbBFCvTW2023.15.96+K4lPs7H94VUqPe2XwIsfPRnrXQE//QTEXxb8/8N4CNc6FpgZahzpTjFhMzSA7T/nHJa11DE8Ng2TP3iAmRczFlmslSuUNOgUeb6yRvs0=">
            <a:hlinkClick r:id="rId5" action="ppaction://hlinksldjump"/>
            <a:extLst>
              <a:ext uri="{FF2B5EF4-FFF2-40B4-BE49-F238E27FC236}">
                <a16:creationId xmlns:a16="http://schemas.microsoft.com/office/drawing/2014/main" xmlns="" id="{76A74931-569B-9701-AC5C-8810FD407AA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78" b="90667" l="8000" r="92000">
                        <a14:foregroundMark x1="92444" y1="46222" x2="92444" y2="46222"/>
                        <a14:foregroundMark x1="53333" y1="9778" x2="53333" y2="9778"/>
                        <a14:foregroundMark x1="8444" y1="35556" x2="8444" y2="35556"/>
                        <a14:foregroundMark x1="71111" y1="90667" x2="71111" y2="90667"/>
                        <a14:foregroundMark x1="36889" y1="49333" x2="36889" y2="49333"/>
                        <a14:foregroundMark x1="36889" y1="46667" x2="36889" y2="46667"/>
                        <a14:foregroundMark x1="60444" y1="51556" x2="60444" y2="51556"/>
                        <a14:foregroundMark x1="67556" y1="48444" x2="67556" y2="48444"/>
                        <a14:foregroundMark x1="64000" y1="45778" x2="64000" y2="45778"/>
                        <a14:foregroundMark x1="64000" y1="49333" x2="64000" y2="49333"/>
                        <a14:foregroundMark x1="63556" y1="43556" x2="63556" y2="43556"/>
                        <a14:foregroundMark x1="63111" y1="47556" x2="63111" y2="47556"/>
                        <a14:foregroundMark x1="62667" y1="44000" x2="62667" y2="44000"/>
                        <a14:foregroundMark x1="64000" y1="52444" x2="64000" y2="52444"/>
                        <a14:foregroundMark x1="35111" y1="43111" x2="35111" y2="43111"/>
                        <a14:foregroundMark x1="36889" y1="40889" x2="36889" y2="40889"/>
                        <a14:foregroundMark x1="36889" y1="38222" x2="36889" y2="38222"/>
                        <a14:foregroundMark x1="34667" y1="42222" x2="34667" y2="42222"/>
                        <a14:foregroundMark x1="33778" y1="45333" x2="33778" y2="45333"/>
                        <a14:foregroundMark x1="33778" y1="48889" x2="33778" y2="48889"/>
                      </a14:backgroundRemoval>
                    </a14:imgEffect>
                  </a14:imgLayer>
                </a14:imgProps>
              </a:ext>
              <a:ext uri="{28A0092B-C50C-407E-A947-70E740481C1C}">
                <a14:useLocalDpi xmlns:a14="http://schemas.microsoft.com/office/drawing/2010/main" val="0"/>
              </a:ext>
            </a:extLst>
          </a:blip>
          <a:srcRect/>
          <a:stretch>
            <a:fillRect/>
          </a:stretch>
        </p:blipFill>
        <p:spPr bwMode="auto">
          <a:xfrm>
            <a:off x="10629901" y="-93662"/>
            <a:ext cx="1562099" cy="1562099"/>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54E64CE-F3A4-F23C-0E2C-FB04DED5F29A}"/>
              </a:ext>
            </a:extLst>
          </p:cNvPr>
          <p:cNvSpPr txBox="1"/>
          <p:nvPr/>
        </p:nvSpPr>
        <p:spPr>
          <a:xfrm>
            <a:off x="1018423" y="5790211"/>
            <a:ext cx="10599376" cy="830997"/>
          </a:xfrm>
          <a:prstGeom prst="rect">
            <a:avLst/>
          </a:prstGeom>
          <a:noFill/>
        </p:spPr>
        <p:txBody>
          <a:bodyPr wrap="none" rtlCol="0">
            <a:spAutoFit/>
          </a:bodyPr>
          <a:lstStyle/>
          <a:p>
            <a:r>
              <a:rPr lang="vi-VN" sz="4800">
                <a:solidFill>
                  <a:schemeClr val="bg1"/>
                </a:solidFill>
                <a:latin typeface="Times New Roman" panose="02020603050405020304" pitchFamily="18" charset="0"/>
                <a:cs typeface="Times New Roman" panose="02020603050405020304" pitchFamily="18" charset="0"/>
              </a:rPr>
              <a:t>Lucky star: Bạn đã nhận được 1 phần quà.</a:t>
            </a:r>
          </a:p>
        </p:txBody>
      </p:sp>
    </p:spTree>
    <p:extLst>
      <p:ext uri="{BB962C8B-B14F-4D97-AF65-F5344CB8AC3E}">
        <p14:creationId xmlns:p14="http://schemas.microsoft.com/office/powerpoint/2010/main" val="84778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96+K4lPs7H94VUqPe2XwIsfPRnrXQE//QTEXxb8/8N4CNc6FpgZahzpTjFhMzSA7T/nHJa11DE8Ng2TP3iAmRczFlmslSuUNOgUeb6yRvs0="/>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E6B765C-E492-4D9D-B326-A1DF01AF5D4B}"/>
              </a:ext>
            </a:extLst>
          </p:cNvPr>
          <p:cNvSpPr/>
          <p:nvPr/>
        </p:nvSpPr>
        <p:spPr>
          <a:xfrm>
            <a:off x="224620" y="1975791"/>
            <a:ext cx="8059258" cy="2339102"/>
          </a:xfrm>
          <a:prstGeom prst="rect">
            <a:avLst/>
          </a:prstGeom>
          <a:noFill/>
        </p:spPr>
        <p:txBody>
          <a:bodyPr wrap="none" lIns="121920" tIns="60960" rIns="121920" bIns="60960">
            <a:spAutoFit/>
          </a:bodyPr>
          <a:lstStyle/>
          <a:p>
            <a:pPr algn="ctr"/>
            <a:r>
              <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TẬP </a:t>
            </a:r>
          </a:p>
          <a:p>
            <a:pPr algn="ctr"/>
            <a:r>
              <a:rPr lang="en-US" sz="7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CUỐI CHƯƠNG II</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7" name="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C6D747D-C415-4964-A59E-F785BB764022}"/>
              </a:ext>
            </a:extLst>
          </p:cNvPr>
          <p:cNvSpPr/>
          <p:nvPr/>
        </p:nvSpPr>
        <p:spPr>
          <a:xfrm>
            <a:off x="2068421" y="848456"/>
            <a:ext cx="689836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PHÂN THỨC ĐẠI SỐ</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2EA59C7-7EED-485B-A9ED-438A79DA8CB3}"/>
              </a:ext>
            </a:extLst>
          </p:cNvPr>
          <p:cNvSpPr/>
          <p:nvPr/>
        </p:nvSpPr>
        <p:spPr>
          <a:xfrm>
            <a:off x="344109" y="191529"/>
            <a:ext cx="3345789" cy="769441"/>
          </a:xfrm>
          <a:prstGeom prst="rect">
            <a:avLst/>
          </a:prstGeom>
          <a:noFill/>
        </p:spPr>
        <p:txBody>
          <a:bodyPr wrap="none" lIns="91440" tIns="45720" rIns="91440" bIns="45720">
            <a:spAutoFit/>
          </a:bodyPr>
          <a:lstStyle/>
          <a:p>
            <a:pPr algn="ctr"/>
            <a:r>
              <a:rPr lang="en-US" sz="4400" b="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II</a:t>
            </a:r>
            <a:endParaRPr lang="en-US" sz="4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373F0C2-A895-4718-B076-FA6AE686B6F1}"/>
              </a:ext>
            </a:extLst>
          </p:cNvPr>
          <p:cNvSpPr/>
          <p:nvPr/>
        </p:nvSpPr>
        <p:spPr>
          <a:xfrm>
            <a:off x="2813008" y="5086214"/>
            <a:ext cx="2345835" cy="923330"/>
          </a:xfrm>
          <a:prstGeom prst="rect">
            <a:avLst/>
          </a:prstGeom>
          <a:noFill/>
        </p:spPr>
        <p:txBody>
          <a:bodyPr wrap="none" lIns="91440" tIns="45720" rIns="91440" bIns="45720">
            <a:spAutoFit/>
          </a:bodyPr>
          <a:lstStyle/>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 2)</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66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000"/>
                            </p:stCondLst>
                            <p:childTnLst>
                              <p:par>
                                <p:cTn id="15" presetID="26" presetClass="entr" presetSubtype="0" fill="hold" grpId="1"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par>
                          <p:cTn id="31" fill="hold">
                            <p:stCondLst>
                              <p:cond delay="3000"/>
                            </p:stCondLst>
                            <p:childTnLst>
                              <p:par>
                                <p:cTn id="32" presetID="26" presetClass="emph" presetSubtype="0" fill="hold" grpId="0" nodeType="afterEffect">
                                  <p:stCondLst>
                                    <p:cond delay="0"/>
                                  </p:stCondLst>
                                  <p:childTnLst>
                                    <p:animEffect transition="out" filter="fade">
                                      <p:cBhvr>
                                        <p:cTn id="33" dur="1750" tmFilter="0, 0; .2, .5; .8, .5; 1, 0"/>
                                        <p:tgtEl>
                                          <p:spTgt spid="9"/>
                                        </p:tgtEl>
                                      </p:cBhvr>
                                    </p:animEffect>
                                    <p:animScale>
                                      <p:cBhvr>
                                        <p:cTn id="34"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432B2C7-6B82-422F-B70A-C9BAB82A5D9B}"/>
              </a:ext>
            </a:extLst>
          </p:cNvPr>
          <p:cNvPicPr>
            <a:picLocks noChangeAspect="1"/>
          </p:cNvPicPr>
          <p:nvPr/>
        </p:nvPicPr>
        <p:blipFill>
          <a:blip r:embed="rId2"/>
          <a:stretch>
            <a:fillRect/>
          </a:stretch>
        </p:blipFill>
        <p:spPr>
          <a:xfrm>
            <a:off x="3017521" y="200012"/>
            <a:ext cx="6512559" cy="6457976"/>
          </a:xfrm>
          <a:prstGeom prst="rect">
            <a:avLst/>
          </a:prstGeom>
        </p:spPr>
      </p:pic>
      <p:sp>
        <p:nvSpPr>
          <p:cNvPr id="5" name="文本框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77CCED4-3763-4C09-CFC0-F95FEB830B51}"/>
              </a:ext>
            </a:extLst>
          </p:cNvPr>
          <p:cNvSpPr txBox="1"/>
          <p:nvPr/>
        </p:nvSpPr>
        <p:spPr>
          <a:xfrm>
            <a:off x="2137896" y="2988807"/>
            <a:ext cx="7965642" cy="110799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6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Hình</a:t>
            </a:r>
            <a:r>
              <a:rPr lang="en-US" altLang="zh-CN" sz="6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6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zh-CN" sz="6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6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kiến</a:t>
            </a:r>
            <a:r>
              <a:rPr lang="en-US" altLang="zh-CN" sz="6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6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thức</a:t>
            </a:r>
            <a:endParaRPr kumimoji="0" lang="zh-CN" alt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E41E480-D01B-0DB9-94C2-04BA9E720244}"/>
              </a:ext>
            </a:extLst>
          </p:cNvPr>
          <p:cNvSpPr/>
          <p:nvPr/>
        </p:nvSpPr>
        <p:spPr>
          <a:xfrm>
            <a:off x="5228910" y="1525456"/>
            <a:ext cx="1504747" cy="3609742"/>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r>
              <a:rPr lang="en-US" sz="2000" b="1" kern="0">
                <a:solidFill>
                  <a:prstClr val="white"/>
                </a:solidFill>
                <a:latin typeface="Times New Roman" panose="02020603050405020304" pitchFamily="18" charset="0"/>
                <a:cs typeface="Times New Roman" panose="02020603050405020304" pitchFamily="18" charset="0"/>
              </a:rPr>
              <a:t>CHƯƠNG II: PHÂN THỨC ĐẠI SỐ</a:t>
            </a: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A4E7479-4997-7427-36FA-3EA6840DCD4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483" b="100000" l="10000" r="90000">
                        <a14:backgroundMark x1="50800" y1="26724" x2="50800" y2="26724"/>
                        <a14:backgroundMark x1="67800" y1="54310" x2="67800" y2="54310"/>
                        <a14:backgroundMark x1="34000" y1="58621" x2="34000" y2="58621"/>
                      </a14:backgroundRemoval>
                    </a14:imgEffect>
                  </a14:imgLayer>
                </a14:imgProps>
              </a:ext>
              <a:ext uri="{28A0092B-C50C-407E-A947-70E740481C1C}">
                <a14:useLocalDpi xmlns:a14="http://schemas.microsoft.com/office/drawing/2010/main" val="0"/>
              </a:ext>
            </a:extLst>
          </a:blip>
          <a:srcRect/>
          <a:stretch>
            <a:fillRect/>
          </a:stretch>
        </p:blipFill>
        <p:spPr bwMode="auto">
          <a:xfrm>
            <a:off x="5352934" y="3668169"/>
            <a:ext cx="1295399" cy="99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 name="Curved Connector 1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0F5401E-727B-AF2E-EEC3-58D0B01B567E}"/>
              </a:ext>
            </a:extLst>
          </p:cNvPr>
          <p:cNvCxnSpPr>
            <a:cxnSpLocks/>
            <a:stCxn id="2" idx="3"/>
            <a:endCxn id="22" idx="2"/>
          </p:cNvCxnSpPr>
          <p:nvPr/>
        </p:nvCxnSpPr>
        <p:spPr>
          <a:xfrm>
            <a:off x="6733657" y="3330327"/>
            <a:ext cx="396709" cy="883062"/>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5" name="Curved Connector 1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EC2156B-CCAF-20FA-9BAF-E7E53ADD370E}"/>
              </a:ext>
            </a:extLst>
          </p:cNvPr>
          <p:cNvCxnSpPr>
            <a:cxnSpLocks/>
            <a:stCxn id="2" idx="3"/>
            <a:endCxn id="18" idx="2"/>
          </p:cNvCxnSpPr>
          <p:nvPr/>
        </p:nvCxnSpPr>
        <p:spPr>
          <a:xfrm flipV="1">
            <a:off x="6733657" y="2582505"/>
            <a:ext cx="391718" cy="747822"/>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6" name="Curved Connector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BA5FCDF-A082-B5EF-3292-D9DB661C7718}"/>
              </a:ext>
            </a:extLst>
          </p:cNvPr>
          <p:cNvCxnSpPr>
            <a:cxnSpLocks/>
            <a:stCxn id="2" idx="3"/>
            <a:endCxn id="14" idx="2"/>
          </p:cNvCxnSpPr>
          <p:nvPr/>
        </p:nvCxnSpPr>
        <p:spPr>
          <a:xfrm flipV="1">
            <a:off x="6733657" y="1551997"/>
            <a:ext cx="407664" cy="1778330"/>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7" name="Curved Connector 2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073756C-342F-2D82-2029-8E777EABC287}"/>
              </a:ext>
            </a:extLst>
          </p:cNvPr>
          <p:cNvCxnSpPr>
            <a:cxnSpLocks/>
            <a:stCxn id="2" idx="3"/>
            <a:endCxn id="9" idx="2"/>
          </p:cNvCxnSpPr>
          <p:nvPr/>
        </p:nvCxnSpPr>
        <p:spPr>
          <a:xfrm flipV="1">
            <a:off x="6733657" y="212155"/>
            <a:ext cx="391718" cy="3118172"/>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8" name="Group 2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0DA3E11-7BB5-D839-3508-E3240444005E}"/>
              </a:ext>
            </a:extLst>
          </p:cNvPr>
          <p:cNvGrpSpPr/>
          <p:nvPr/>
        </p:nvGrpSpPr>
        <p:grpSpPr>
          <a:xfrm>
            <a:off x="6653320" y="51240"/>
            <a:ext cx="7256010" cy="1330333"/>
            <a:chOff x="188858" y="38017"/>
            <a:chExt cx="2704227" cy="2116538"/>
          </a:xfrm>
        </p:grpSpPr>
        <p:sp>
          <p:nvSpPr>
            <p:cNvPr id="9" name="Round Same Side Corner Rectangle 28">
              <a:extLst>
                <a:ext uri="{FF2B5EF4-FFF2-40B4-BE49-F238E27FC236}">
                  <a16:creationId xmlns:a16="http://schemas.microsoft.com/office/drawing/2014/main" xmlns="" id="{8BA948DE-C44F-7271-67C4-2AC7276F47DF}"/>
                </a:ext>
              </a:extLst>
            </p:cNvPr>
            <p:cNvSpPr/>
            <p:nvPr/>
          </p:nvSpPr>
          <p:spPr>
            <a:xfrm>
              <a:off x="364787" y="38017"/>
              <a:ext cx="1755564" cy="512025"/>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a:ln>
                  <a:noFill/>
                </a:ln>
                <a:solidFill>
                  <a:prstClr val="white"/>
                </a:solidFill>
                <a:effectLst/>
                <a:uLnTx/>
                <a:uFillTx/>
              </a:endParaRPr>
            </a:p>
          </p:txBody>
        </p:sp>
        <p:sp>
          <p:nvSpPr>
            <p:cNvPr id="10" name="Round Same Side Corner Rectangle 29">
              <a:extLst>
                <a:ext uri="{FF2B5EF4-FFF2-40B4-BE49-F238E27FC236}">
                  <a16:creationId xmlns:a16="http://schemas.microsoft.com/office/drawing/2014/main" xmlns="" id="{A644EF40-5C3E-A7E0-9C7E-7EB0479D8E97}"/>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11" name="Round Same Side Corner Rectangle 16">
                  <a:extLst>
                    <a:ext uri="{FF2B5EF4-FFF2-40B4-BE49-F238E27FC236}">
                      <a16:creationId xmlns:a16="http://schemas.microsoft.com/office/drawing/2014/main" xmlns="" id="{34BB2114-C64B-E427-278E-F06794D04CF8}"/>
                    </a:ext>
                  </a:extLst>
                </p:cNvPr>
                <p:cNvSpPr txBox="1"/>
                <p:nvPr/>
              </p:nvSpPr>
              <p:spPr>
                <a:xfrm>
                  <a:off x="343662" y="683632"/>
                  <a:ext cx="2549423" cy="119292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marR="0" lvl="1" defTabSz="889000" eaLnBrk="1" fontAlgn="base" latinLnBrk="0" hangingPunct="1">
                    <a:lnSpc>
                      <a:spcPct val="90000"/>
                    </a:lnSpc>
                    <a:spcBef>
                      <a:spcPct val="0"/>
                    </a:spcBef>
                    <a:spcAft>
                      <a:spcPct val="15000"/>
                    </a:spcAft>
                    <a:buClrTx/>
                    <a:buSzTx/>
                    <a:tabLst/>
                    <a:defRPr/>
                  </a:pPr>
                  <a:r>
                    <a:rPr kumimoji="0" lang="en-US" b="0" i="0"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Phân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thức</a:t>
                  </a:r>
                  <a:r>
                    <a:rPr kumimoji="0" lang="en-US" b="0" i="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đại số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là biểu thức có dạng </a:t>
                  </a:r>
                  <a14:m>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oMath>
                  </a14:m>
                  <a:r>
                    <a:rPr kumimoji="0" lang="en-US" b="0" i="1"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r>
                    <a:rPr lang="en-US" i="1" kern="0" dirty="0">
                      <a:solidFill>
                        <a:prstClr val="black">
                          <a:hueOff val="0"/>
                          <a:satOff val="0"/>
                          <a:lumOff val="0"/>
                          <a:alphaOff val="0"/>
                        </a:prstClr>
                      </a:solidFill>
                      <a:latin typeface="Times New Roman" panose="02020603050405020304" pitchFamily="18" charset="0"/>
                      <a:cs typeface="Times New Roman" panose="02020603050405020304" pitchFamily="18" charset="0"/>
                    </a:rPr>
                    <a:t>B</a:t>
                  </a:r>
                  <a:r>
                    <a:rPr kumimoji="0" lang="en-US" b="0" i="1"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0</a:t>
                  </a:r>
                  <a:r>
                    <a:rPr kumimoji="0" lang="en-US" b="0" i="0"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a:t>
                  </a:r>
                </a:p>
                <a:p>
                  <a:pPr marL="0" marR="0" lvl="1" defTabSz="889000" eaLnBrk="1" fontAlgn="base" latinLnBrk="0" hangingPunct="1">
                    <a:lnSpc>
                      <a:spcPct val="90000"/>
                    </a:lnSpc>
                    <a:spcBef>
                      <a:spcPct val="0"/>
                    </a:spcBef>
                    <a:spcAft>
                      <a:spcPct val="15000"/>
                    </a:spcAft>
                    <a:buClrTx/>
                    <a:buSzTx/>
                    <a:tabLst/>
                    <a:defRPr/>
                  </a:pPr>
                  <a:r>
                    <a:rPr lang="en-US"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a:t>
                  </a:r>
                  <a:r>
                    <a:rPr lang="en-US"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được gọi là tử thức, </a:t>
                  </a:r>
                  <a:r>
                    <a:rPr lang="en-US" i="1" kern="0">
                      <a:solidFill>
                        <a:prstClr val="black">
                          <a:hueOff val="0"/>
                          <a:satOff val="0"/>
                          <a:lumOff val="0"/>
                          <a:alphaOff val="0"/>
                        </a:prstClr>
                      </a:solidFill>
                      <a:latin typeface="Times New Roman" panose="02020603050405020304" pitchFamily="18" charset="0"/>
                      <a:cs typeface="Times New Roman" panose="02020603050405020304" pitchFamily="18" charset="0"/>
                    </a:rPr>
                    <a:t>B</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 được gọi là mẫu thức.</a:t>
                  </a:r>
                  <a:endPar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mc:Choice>
          <mc:Fallback xmlns="">
            <p:sp>
              <p:nvSpPr>
                <p:cNvPr id="11" name="Round Same Side Corner Rectangle 16">
                  <a:extLst>
                    <a:ext uri="{FF2B5EF4-FFF2-40B4-BE49-F238E27FC236}">
                      <a16:creationId xmlns:a16="http://schemas.microsoft.com/office/drawing/2014/main" xmlns:a14="http://schemas.microsoft.com/office/drawing/2010/main" xmlns="" id="{34BB2114-C64B-E427-278E-F06794D04CF8}"/>
                    </a:ext>
                  </a:extLst>
                </p:cNvPr>
                <p:cNvSpPr txBox="1">
                  <a:spLocks noRot="1" noChangeAspect="1" noMove="1" noResize="1" noEditPoints="1" noAdjustHandles="1" noChangeArrowheads="1" noChangeShapeType="1" noTextEdit="1"/>
                </p:cNvSpPr>
                <p:nvPr/>
              </p:nvSpPr>
              <p:spPr>
                <a:xfrm>
                  <a:off x="343662" y="683632"/>
                  <a:ext cx="2549423" cy="1192928"/>
                </a:xfrm>
                <a:prstGeom prst="rect">
                  <a:avLst/>
                </a:prstGeom>
                <a:blipFill rotWithShape="0">
                  <a:blip r:embed="rId5"/>
                  <a:stretch>
                    <a:fillRect b="-14063"/>
                  </a:stretch>
                </a:blipFill>
                <a:ln>
                  <a:noFill/>
                </a:ln>
                <a:effectLst/>
              </p:spPr>
              <p:txBody>
                <a:bodyPr/>
                <a:lstStyle/>
                <a:p>
                  <a:r>
                    <a:rPr lang="en-US">
                      <a:noFill/>
                    </a:rPr>
                    <a:t> </a:t>
                  </a:r>
                </a:p>
              </p:txBody>
            </p:sp>
          </mc:Fallback>
        </mc:AlternateContent>
        <p:sp>
          <p:nvSpPr>
            <p:cNvPr id="12" name="Rounded Rectangle 18">
              <a:extLst>
                <a:ext uri="{FF2B5EF4-FFF2-40B4-BE49-F238E27FC236}">
                  <a16:creationId xmlns:a16="http://schemas.microsoft.com/office/drawing/2014/main" xmlns="" id="{C31DDBEA-FBA6-C82E-D6C6-76A7B110DA2A}"/>
                </a:ext>
              </a:extLst>
            </p:cNvPr>
            <p:cNvSpPr txBox="1"/>
            <p:nvPr/>
          </p:nvSpPr>
          <p:spPr>
            <a:xfrm>
              <a:off x="275128" y="7230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Phân thức đại số </a:t>
              </a:r>
              <a:endPar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Group 3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EC8154B-C50F-DF7E-B3EC-E9C8D0F68937}"/>
              </a:ext>
            </a:extLst>
          </p:cNvPr>
          <p:cNvGrpSpPr/>
          <p:nvPr/>
        </p:nvGrpSpPr>
        <p:grpSpPr>
          <a:xfrm>
            <a:off x="6928142" y="1368911"/>
            <a:ext cx="5047803" cy="1103493"/>
            <a:chOff x="321018" y="-514623"/>
            <a:chExt cx="1883972" cy="1610403"/>
          </a:xfrm>
        </p:grpSpPr>
        <p:sp>
          <p:nvSpPr>
            <p:cNvPr id="14" name="Round Same Side Corner Rectangle 33">
              <a:extLst>
                <a:ext uri="{FF2B5EF4-FFF2-40B4-BE49-F238E27FC236}">
                  <a16:creationId xmlns:a16="http://schemas.microsoft.com/office/drawing/2014/main" xmlns="" id="{5FA4B5D1-97D2-F5C4-517B-DF1EDBBE1FFF}"/>
                </a:ext>
              </a:extLst>
            </p:cNvPr>
            <p:cNvSpPr/>
            <p:nvPr/>
          </p:nvSpPr>
          <p:spPr>
            <a:xfrm>
              <a:off x="400582" y="-514623"/>
              <a:ext cx="1762770" cy="534378"/>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a:ln>
                  <a:noFill/>
                </a:ln>
                <a:solidFill>
                  <a:prstClr val="white"/>
                </a:solidFill>
                <a:effectLst/>
                <a:uLnTx/>
                <a:uFillTx/>
              </a:endParaRPr>
            </a:p>
          </p:txBody>
        </p:sp>
        <mc:AlternateContent xmlns:mc="http://schemas.openxmlformats.org/markup-compatibility/2006" xmlns:a14="http://schemas.microsoft.com/office/drawing/2010/main">
          <mc:Choice Requires="a14">
            <p:sp>
              <p:nvSpPr>
                <p:cNvPr id="15" name="Round Same Side Corner Rectangle 16">
                  <a:extLst>
                    <a:ext uri="{FF2B5EF4-FFF2-40B4-BE49-F238E27FC236}">
                      <a16:creationId xmlns:a16="http://schemas.microsoft.com/office/drawing/2014/main" xmlns="" id="{128614CA-6F67-18F0-86B9-4AEEDBFEBA82}"/>
                    </a:ext>
                  </a:extLst>
                </p:cNvPr>
                <p:cNvSpPr txBox="1"/>
                <p:nvPr/>
              </p:nvSpPr>
              <p:spPr>
                <a:xfrm>
                  <a:off x="730846" y="-97147"/>
                  <a:ext cx="1256874" cy="1192927"/>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C</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D</m:t>
                          </m:r>
                        </m:den>
                      </m:f>
                    </m:oMath>
                  </a14:m>
                  <a:r>
                    <a:rPr kumimoji="0" lang="en-US"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smtClean="0">
                      <a:ln>
                        <a:noFill/>
                      </a:ln>
                      <a:effectLst/>
                      <a:uLnTx/>
                      <a:uFillTx/>
                      <a:latin typeface="Times New Roman" panose="02020603050405020304" pitchFamily="18" charset="0"/>
                      <a:cs typeface="Times New Roman" panose="02020603050405020304" pitchFamily="18" charset="0"/>
                    </a:rPr>
                    <a:t>nếu</a:t>
                  </a:r>
                  <a:r>
                    <a:rPr lang="en-US" kern="0">
                      <a:latin typeface="Times New Roman" panose="02020603050405020304" pitchFamily="18" charset="0"/>
                      <a:cs typeface="Times New Roman" panose="02020603050405020304" pitchFamily="18" charset="0"/>
                    </a:rPr>
                    <a:t> </a:t>
                  </a:r>
                  <a:r>
                    <a:rPr kumimoji="0" lang="en-US" b="0" i="1" u="none" strike="noStrike" kern="0" cap="none" spc="0" normalizeH="0" noProof="0" smtClean="0">
                      <a:ln>
                        <a:noFill/>
                      </a:ln>
                      <a:effectLst/>
                      <a:uLnTx/>
                      <a:uFillTx/>
                      <a:latin typeface="Times New Roman" panose="02020603050405020304" pitchFamily="18" charset="0"/>
                      <a:cs typeface="Times New Roman" panose="02020603050405020304" pitchFamily="18" charset="0"/>
                    </a:rPr>
                    <a:t>A </a:t>
                  </a:r>
                  <a:r>
                    <a:rPr kumimoji="0" lang="en-US" b="0" i="1" u="none" strike="noStrike" kern="0" cap="none" spc="0" normalizeH="0" noProof="0">
                      <a:ln>
                        <a:noFill/>
                      </a:ln>
                      <a:effectLst/>
                      <a:uLnTx/>
                      <a:uFillTx/>
                      <a:latin typeface="Times New Roman" panose="02020603050405020304" pitchFamily="18" charset="0"/>
                      <a:cs typeface="Times New Roman" panose="02020603050405020304" pitchFamily="18" charset="0"/>
                    </a:rPr>
                    <a:t>. D = B . C</a:t>
                  </a:r>
                  <a:endParaRPr kumimoji="0" lang="en-US"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mc:Choice>
          <mc:Fallback xmlns="">
            <p:sp>
              <p:nvSpPr>
                <p:cNvPr id="15" name="Round Same Side Corner Rectangle 16">
                  <a:extLst>
                    <a:ext uri="{FF2B5EF4-FFF2-40B4-BE49-F238E27FC236}">
                      <a16:creationId xmlns:a16="http://schemas.microsoft.com/office/drawing/2014/main" xmlns:a14="http://schemas.microsoft.com/office/drawing/2010/main" xmlns="" id="{128614CA-6F67-18F0-86B9-4AEEDBFEBA82}"/>
                    </a:ext>
                  </a:extLst>
                </p:cNvPr>
                <p:cNvSpPr txBox="1">
                  <a:spLocks noRot="1" noChangeAspect="1" noMove="1" noResize="1" noEditPoints="1" noAdjustHandles="1" noChangeArrowheads="1" noChangeShapeType="1" noTextEdit="1"/>
                </p:cNvSpPr>
                <p:nvPr/>
              </p:nvSpPr>
              <p:spPr>
                <a:xfrm>
                  <a:off x="730846" y="-97147"/>
                  <a:ext cx="1256874" cy="1192927"/>
                </a:xfrm>
                <a:prstGeom prst="rect">
                  <a:avLst/>
                </a:prstGeom>
                <a:blipFill rotWithShape="0">
                  <a:blip r:embed="rId6"/>
                  <a:stretch>
                    <a:fillRect/>
                  </a:stretch>
                </a:blipFill>
                <a:ln>
                  <a:noFill/>
                </a:ln>
                <a:effectLst/>
              </p:spPr>
              <p:txBody>
                <a:bodyPr/>
                <a:lstStyle/>
                <a:p>
                  <a:r>
                    <a:rPr lang="en-US">
                      <a:noFill/>
                    </a:rPr>
                    <a:t> </a:t>
                  </a:r>
                </a:p>
              </p:txBody>
            </p:sp>
          </mc:Fallback>
        </mc:AlternateContent>
        <p:sp>
          <p:nvSpPr>
            <p:cNvPr id="16" name="Rounded Rectangle 18">
              <a:extLst>
                <a:ext uri="{FF2B5EF4-FFF2-40B4-BE49-F238E27FC236}">
                  <a16:creationId xmlns:a16="http://schemas.microsoft.com/office/drawing/2014/main" xmlns="" id="{6DC97C2F-EB85-D85B-50F6-74974ECE097A}"/>
                </a:ext>
              </a:extLst>
            </p:cNvPr>
            <p:cNvSpPr txBox="1"/>
            <p:nvPr/>
          </p:nvSpPr>
          <p:spPr>
            <a:xfrm>
              <a:off x="321018" y="-504731"/>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Hai phân thức bằng nhau </a:t>
              </a:r>
              <a:endPar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7" name="Group 3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BCCF838-BAAB-23F5-7BE1-9E3489290D6F}"/>
              </a:ext>
            </a:extLst>
          </p:cNvPr>
          <p:cNvGrpSpPr/>
          <p:nvPr/>
        </p:nvGrpSpPr>
        <p:grpSpPr>
          <a:xfrm>
            <a:off x="6912582" y="2428393"/>
            <a:ext cx="5859495" cy="1656998"/>
            <a:chOff x="275128" y="72309"/>
            <a:chExt cx="2199914" cy="2707347"/>
          </a:xfrm>
        </p:grpSpPr>
        <p:sp>
          <p:nvSpPr>
            <p:cNvPr id="18" name="Round Same Side Corner Rectangle 38">
              <a:extLst>
                <a:ext uri="{FF2B5EF4-FFF2-40B4-BE49-F238E27FC236}">
                  <a16:creationId xmlns:a16="http://schemas.microsoft.com/office/drawing/2014/main" xmlns="" id="{8F9CE30C-C7FE-6B82-DF4E-DC5ACFA718D1}"/>
                </a:ext>
              </a:extLst>
            </p:cNvPr>
            <p:cNvSpPr/>
            <p:nvPr/>
          </p:nvSpPr>
          <p:spPr>
            <a:xfrm>
              <a:off x="355020" y="98180"/>
              <a:ext cx="1768548" cy="451861"/>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a:ln>
                  <a:noFill/>
                </a:ln>
                <a:solidFill>
                  <a:prstClr val="white"/>
                </a:solidFill>
                <a:effectLst/>
                <a:uLnTx/>
                <a:uFillTx/>
              </a:endParaRPr>
            </a:p>
          </p:txBody>
        </p:sp>
        <mc:AlternateContent xmlns:mc="http://schemas.openxmlformats.org/markup-compatibility/2006" xmlns:a14="http://schemas.microsoft.com/office/drawing/2010/main">
          <mc:Choice Requires="a14">
            <p:sp>
              <p:nvSpPr>
                <p:cNvPr id="19" name="Round Same Side Corner Rectangle 16">
                  <a:extLst>
                    <a:ext uri="{FF2B5EF4-FFF2-40B4-BE49-F238E27FC236}">
                      <a16:creationId xmlns:a16="http://schemas.microsoft.com/office/drawing/2014/main" xmlns="" id="{942FA8F3-AFA0-6EAF-2893-2BB6AD390083}"/>
                    </a:ext>
                  </a:extLst>
                </p:cNvPr>
                <p:cNvSpPr txBox="1"/>
                <p:nvPr/>
              </p:nvSpPr>
              <p:spPr>
                <a:xfrm>
                  <a:off x="280970" y="312278"/>
                  <a:ext cx="2194072" cy="246737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1) </a:t>
                  </a:r>
                  <a14:m>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A</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 . </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M</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B</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 . </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M</m:t>
                          </m:r>
                        </m:den>
                      </m:f>
                    </m:oMath>
                  </a14:m>
                  <a:r>
                    <a:rPr kumimoji="0" lang="en-US"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với</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a:t>
                  </a:r>
                  <a:r>
                    <a:rPr kumimoji="0" lang="en-US" b="0" i="1" u="none" strike="noStrike" kern="0" cap="none" spc="0" normalizeH="0" noProof="0">
                      <a:ln>
                        <a:noFill/>
                      </a:ln>
                      <a:effectLst/>
                      <a:uLnTx/>
                      <a:uFillTx/>
                      <a:latin typeface="Times New Roman" panose="02020603050405020304" pitchFamily="18" charset="0"/>
                      <a:cs typeface="Times New Roman" panose="02020603050405020304" pitchFamily="18" charset="0"/>
                    </a:rPr>
                    <a:t>M</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là một đa thức khác đa thức 0.</a:t>
                  </a:r>
                </a:p>
                <a:p>
                  <a:pPr marL="0" lvl="1" defTabSz="889000" fontAlgn="base">
                    <a:lnSpc>
                      <a:spcPct val="90000"/>
                    </a:lnSpc>
                    <a:spcBef>
                      <a:spcPct val="0"/>
                    </a:spcBef>
                    <a:spcAft>
                      <a:spcPct val="15000"/>
                    </a:spcAft>
                    <a:defRPr/>
                  </a:pP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a:t>
                  </a:r>
                  <a:r>
                    <a:rPr lang="en-US" kern="0">
                      <a:latin typeface="Times New Roman" panose="02020603050405020304" pitchFamily="18" charset="0"/>
                      <a:cs typeface="Times New Roman" panose="02020603050405020304" pitchFamily="18" charset="0"/>
                    </a:rPr>
                    <a:t>2</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A</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 : </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N</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B</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 : </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N</m:t>
                          </m:r>
                        </m:den>
                      </m:f>
                    </m:oMath>
                  </a14:m>
                  <a:r>
                    <a:rPr kumimoji="0" lang="en-US" b="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với</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a:t>
                  </a:r>
                  <a:r>
                    <a:rPr kumimoji="0" lang="en-US" b="0" i="1" u="none" strike="noStrike" kern="0" cap="none" spc="0" normalizeH="0" noProof="0">
                      <a:ln>
                        <a:noFill/>
                      </a:ln>
                      <a:effectLst/>
                      <a:uLnTx/>
                      <a:uFillTx/>
                      <a:latin typeface="Times New Roman" panose="02020603050405020304" pitchFamily="18" charset="0"/>
                      <a:cs typeface="Times New Roman" panose="02020603050405020304" pitchFamily="18" charset="0"/>
                    </a:rPr>
                    <a:t>N</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là một nhân tử chung của </a:t>
                  </a:r>
                  <a:r>
                    <a:rPr kumimoji="0" lang="en-US" b="0" i="1" u="none" strike="noStrike" kern="0" cap="none" spc="0" normalizeH="0" noProof="0">
                      <a:ln>
                        <a:noFill/>
                      </a:ln>
                      <a:effectLst/>
                      <a:uLnTx/>
                      <a:uFillTx/>
                      <a:latin typeface="Times New Roman" panose="02020603050405020304" pitchFamily="18" charset="0"/>
                      <a:cs typeface="Times New Roman" panose="02020603050405020304" pitchFamily="18" charset="0"/>
                    </a:rPr>
                    <a:t>A</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và </a:t>
                  </a:r>
                  <a:r>
                    <a:rPr kumimoji="0" lang="en-US" b="0" i="1" u="none" strike="noStrike" kern="0" cap="none" spc="0" normalizeH="0" noProof="0">
                      <a:ln>
                        <a:noFill/>
                      </a:ln>
                      <a:effectLst/>
                      <a:uLnTx/>
                      <a:uFillTx/>
                      <a:latin typeface="Times New Roman" panose="02020603050405020304" pitchFamily="18" charset="0"/>
                      <a:cs typeface="Times New Roman" panose="02020603050405020304" pitchFamily="18" charset="0"/>
                    </a:rPr>
                    <a:t>B</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a:t>
                  </a:r>
                  <a:endParaRPr kumimoji="0" lang="en-US"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mc:Choice>
          <mc:Fallback xmlns="">
            <p:sp>
              <p:nvSpPr>
                <p:cNvPr id="19" name="Round Same Side Corner Rectangle 16">
                  <a:extLst>
                    <a:ext uri="{FF2B5EF4-FFF2-40B4-BE49-F238E27FC236}">
                      <a16:creationId xmlns:a16="http://schemas.microsoft.com/office/drawing/2014/main" id="{942FA8F3-AFA0-6EAF-2893-2BB6AD390083}"/>
                    </a:ext>
                  </a:extLst>
                </p:cNvPr>
                <p:cNvSpPr txBox="1">
                  <a:spLocks noRot="1" noChangeAspect="1" noMove="1" noResize="1" noEditPoints="1" noAdjustHandles="1" noChangeArrowheads="1" noChangeShapeType="1" noTextEdit="1"/>
                </p:cNvSpPr>
                <p:nvPr/>
              </p:nvSpPr>
              <p:spPr>
                <a:xfrm>
                  <a:off x="280970" y="312278"/>
                  <a:ext cx="2194072" cy="2467378"/>
                </a:xfrm>
                <a:prstGeom prst="rect">
                  <a:avLst/>
                </a:prstGeom>
                <a:blipFill>
                  <a:blip r:embed="rId7"/>
                  <a:stretch>
                    <a:fillRect/>
                  </a:stretch>
                </a:blipFill>
                <a:ln>
                  <a:noFill/>
                </a:ln>
                <a:effectLst/>
              </p:spPr>
              <p:txBody>
                <a:bodyPr/>
                <a:lstStyle/>
                <a:p>
                  <a:r>
                    <a:rPr lang="en-US">
                      <a:noFill/>
                    </a:rPr>
                    <a:t> </a:t>
                  </a:r>
                </a:p>
              </p:txBody>
            </p:sp>
          </mc:Fallback>
        </mc:AlternateContent>
        <p:sp>
          <p:nvSpPr>
            <p:cNvPr id="20" name="Rounded Rectangle 18">
              <a:extLst>
                <a:ext uri="{FF2B5EF4-FFF2-40B4-BE49-F238E27FC236}">
                  <a16:creationId xmlns:a16="http://schemas.microsoft.com/office/drawing/2014/main" xmlns="" id="{A713CA68-412D-44F8-E8CD-DC9866A0EAD2}"/>
                </a:ext>
              </a:extLst>
            </p:cNvPr>
            <p:cNvSpPr txBox="1"/>
            <p:nvPr/>
          </p:nvSpPr>
          <p:spPr>
            <a:xfrm>
              <a:off x="275128" y="7230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b="1" kern="0">
                  <a:solidFill>
                    <a:prstClr val="black"/>
                  </a:solidFill>
                  <a:latin typeface="Times New Roman" panose="02020603050405020304" pitchFamily="18" charset="0"/>
                  <a:cs typeface="Times New Roman" panose="02020603050405020304" pitchFamily="18" charset="0"/>
                </a:rPr>
                <a:t>Tính chất cơ bản của phân thức</a:t>
              </a:r>
              <a:endPar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21" name="Group 4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4879194-E45F-06C2-807A-F19C3C63FA94}"/>
              </a:ext>
            </a:extLst>
          </p:cNvPr>
          <p:cNvGrpSpPr/>
          <p:nvPr/>
        </p:nvGrpSpPr>
        <p:grpSpPr>
          <a:xfrm>
            <a:off x="6654663" y="3963972"/>
            <a:ext cx="5315986" cy="2773439"/>
            <a:chOff x="188858" y="-563281"/>
            <a:chExt cx="2045364" cy="2717836"/>
          </a:xfrm>
        </p:grpSpPr>
        <p:sp>
          <p:nvSpPr>
            <p:cNvPr id="22" name="Round Same Side Corner Rectangle 43">
              <a:extLst>
                <a:ext uri="{FF2B5EF4-FFF2-40B4-BE49-F238E27FC236}">
                  <a16:creationId xmlns:a16="http://schemas.microsoft.com/office/drawing/2014/main" xmlns="" id="{F42D8BA7-8A43-6529-9CF9-2EF773547887}"/>
                </a:ext>
              </a:extLst>
            </p:cNvPr>
            <p:cNvSpPr/>
            <p:nvPr/>
          </p:nvSpPr>
          <p:spPr>
            <a:xfrm>
              <a:off x="371888" y="-497123"/>
              <a:ext cx="1808031" cy="356518"/>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a:ln>
                  <a:noFill/>
                </a:ln>
                <a:solidFill>
                  <a:prstClr val="white"/>
                </a:solidFill>
                <a:effectLst/>
                <a:uLnTx/>
                <a:uFillTx/>
              </a:endParaRPr>
            </a:p>
          </p:txBody>
        </p:sp>
        <p:sp>
          <p:nvSpPr>
            <p:cNvPr id="23" name="Round Same Side Corner Rectangle 44">
              <a:extLst>
                <a:ext uri="{FF2B5EF4-FFF2-40B4-BE49-F238E27FC236}">
                  <a16:creationId xmlns:a16="http://schemas.microsoft.com/office/drawing/2014/main" xmlns="" id="{1A176F1A-53A3-B1F1-C406-28BCBD9E28E5}"/>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24" name="Round Same Side Corner Rectangle 16">
                  <a:extLst>
                    <a:ext uri="{FF2B5EF4-FFF2-40B4-BE49-F238E27FC236}">
                      <a16:creationId xmlns:a16="http://schemas.microsoft.com/office/drawing/2014/main" xmlns="" id="{6ED8FA82-0944-87DF-76CC-B537079389E3}"/>
                    </a:ext>
                  </a:extLst>
                </p:cNvPr>
                <p:cNvSpPr txBox="1"/>
                <p:nvPr/>
              </p:nvSpPr>
              <p:spPr>
                <a:xfrm>
                  <a:off x="726241" y="-35001"/>
                  <a:ext cx="1035801"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14:m>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oMath>
                  </a14:m>
                  <a:r>
                    <a:rPr kumimoji="0" lang="en-US" b="0" i="1"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r>
                    <a:rPr kumimoji="0" lang="en-US" b="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xác</a:t>
                  </a:r>
                  <a:r>
                    <a:rPr kumimoji="0" lang="en-US"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định khi </a:t>
                  </a:r>
                  <a:r>
                    <a:rPr lang="en-US" i="1" kern="0">
                      <a:solidFill>
                        <a:prstClr val="black">
                          <a:hueOff val="0"/>
                          <a:satOff val="0"/>
                          <a:lumOff val="0"/>
                          <a:alphaOff val="0"/>
                        </a:prstClr>
                      </a:solidFill>
                      <a:latin typeface="Times New Roman" panose="02020603050405020304" pitchFamily="18" charset="0"/>
                      <a:cs typeface="Times New Roman" panose="02020603050405020304" pitchFamily="18" charset="0"/>
                    </a:rPr>
                    <a:t>B</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 ≠ 0</a:t>
                  </a:r>
                  <a:r>
                    <a:rPr kumimoji="0" lang="en-US"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endParaRPr kumimoji="0" lang="en-US"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mc:Choice>
          <mc:Fallback xmlns="">
            <p:sp>
              <p:nvSpPr>
                <p:cNvPr id="24" name="Round Same Side Corner Rectangle 16">
                  <a:extLst>
                    <a:ext uri="{FF2B5EF4-FFF2-40B4-BE49-F238E27FC236}">
                      <a16:creationId xmlns:a16="http://schemas.microsoft.com/office/drawing/2014/main" id="{6ED8FA82-0944-87DF-76CC-B537079389E3}"/>
                    </a:ext>
                  </a:extLst>
                </p:cNvPr>
                <p:cNvSpPr txBox="1">
                  <a:spLocks noRot="1" noChangeAspect="1" noMove="1" noResize="1" noEditPoints="1" noAdjustHandles="1" noChangeArrowheads="1" noChangeShapeType="1" noTextEdit="1"/>
                </p:cNvSpPr>
                <p:nvPr/>
              </p:nvSpPr>
              <p:spPr>
                <a:xfrm>
                  <a:off x="726241" y="-35001"/>
                  <a:ext cx="1035801" cy="638775"/>
                </a:xfrm>
                <a:prstGeom prst="rect">
                  <a:avLst/>
                </a:prstGeom>
                <a:blipFill>
                  <a:blip r:embed="rId8"/>
                  <a:stretch>
                    <a:fillRect/>
                  </a:stretch>
                </a:blipFill>
                <a:ln>
                  <a:noFill/>
                </a:ln>
                <a:effectLst/>
              </p:spPr>
              <p:txBody>
                <a:bodyPr/>
                <a:lstStyle/>
                <a:p>
                  <a:r>
                    <a:rPr lang="en-US">
                      <a:noFill/>
                    </a:rPr>
                    <a:t> </a:t>
                  </a:r>
                </a:p>
              </p:txBody>
            </p:sp>
          </mc:Fallback>
        </mc:AlternateContent>
        <p:sp>
          <p:nvSpPr>
            <p:cNvPr id="25" name="Rounded Rectangle 18">
              <a:extLst>
                <a:ext uri="{FF2B5EF4-FFF2-40B4-BE49-F238E27FC236}">
                  <a16:creationId xmlns:a16="http://schemas.microsoft.com/office/drawing/2014/main" xmlns="" id="{64480D25-679A-3968-BB1F-DD596C750442}"/>
                </a:ext>
              </a:extLst>
            </p:cNvPr>
            <p:cNvSpPr txBox="1"/>
            <p:nvPr/>
          </p:nvSpPr>
          <p:spPr>
            <a:xfrm>
              <a:off x="298413" y="-563281"/>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b="1" kern="0">
                  <a:solidFill>
                    <a:prstClr val="black"/>
                  </a:solidFill>
                  <a:latin typeface="Times New Roman" panose="02020603050405020304" pitchFamily="18" charset="0"/>
                  <a:cs typeface="Times New Roman" panose="02020603050405020304" pitchFamily="18" charset="0"/>
                </a:rPr>
                <a:t>Điều kiện xác định của phân thức </a:t>
              </a:r>
              <a:endParaRPr kumimoji="0" lang="en-US"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26" name="Curved Connector 21">
            <a:extLst>
              <a:ext uri="{FF2B5EF4-FFF2-40B4-BE49-F238E27FC236}">
                <a16:creationId xmlns:a16="http://schemas.microsoft.com/office/drawing/2014/main" xmlns="" id="{14229D55-A539-9668-295C-63EF8F83BF34}"/>
              </a:ext>
            </a:extLst>
          </p:cNvPr>
          <p:cNvCxnSpPr>
            <a:cxnSpLocks/>
            <a:stCxn id="2" idx="3"/>
            <a:endCxn id="64" idx="1"/>
          </p:cNvCxnSpPr>
          <p:nvPr/>
        </p:nvCxnSpPr>
        <p:spPr>
          <a:xfrm>
            <a:off x="6733657" y="3330327"/>
            <a:ext cx="336281" cy="2040906"/>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27" name="Curved Connector 19">
            <a:extLst>
              <a:ext uri="{FF2B5EF4-FFF2-40B4-BE49-F238E27FC236}">
                <a16:creationId xmlns:a16="http://schemas.microsoft.com/office/drawing/2014/main" xmlns="" id="{43D1CBDD-3933-4DB8-9339-AC75B430880C}"/>
              </a:ext>
            </a:extLst>
          </p:cNvPr>
          <p:cNvCxnSpPr>
            <a:cxnSpLocks/>
            <a:stCxn id="2" idx="1"/>
            <a:endCxn id="40" idx="0"/>
          </p:cNvCxnSpPr>
          <p:nvPr/>
        </p:nvCxnSpPr>
        <p:spPr>
          <a:xfrm rot="10800000" flipV="1">
            <a:off x="4707358" y="3330327"/>
            <a:ext cx="521552" cy="95448"/>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28" name="Curved Connector 20">
            <a:extLst>
              <a:ext uri="{FF2B5EF4-FFF2-40B4-BE49-F238E27FC236}">
                <a16:creationId xmlns:a16="http://schemas.microsoft.com/office/drawing/2014/main" xmlns="" id="{0D62CBC3-E579-F311-47F6-04EA5F8924A0}"/>
              </a:ext>
            </a:extLst>
          </p:cNvPr>
          <p:cNvCxnSpPr>
            <a:cxnSpLocks/>
            <a:stCxn id="2" idx="1"/>
            <a:endCxn id="35" idx="0"/>
          </p:cNvCxnSpPr>
          <p:nvPr/>
        </p:nvCxnSpPr>
        <p:spPr>
          <a:xfrm rot="10800000">
            <a:off x="4808774" y="1840343"/>
            <a:ext cx="420136" cy="1489985"/>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29" name="Curved Connector 21">
            <a:extLst>
              <a:ext uri="{FF2B5EF4-FFF2-40B4-BE49-F238E27FC236}">
                <a16:creationId xmlns:a16="http://schemas.microsoft.com/office/drawing/2014/main" xmlns="" id="{23525045-4397-5F02-9CBE-0016BC8B5E28}"/>
              </a:ext>
            </a:extLst>
          </p:cNvPr>
          <p:cNvCxnSpPr>
            <a:cxnSpLocks/>
            <a:stCxn id="2" idx="1"/>
            <a:endCxn id="31" idx="0"/>
          </p:cNvCxnSpPr>
          <p:nvPr/>
        </p:nvCxnSpPr>
        <p:spPr>
          <a:xfrm rot="10800000">
            <a:off x="4903822" y="278447"/>
            <a:ext cx="325089" cy="3051880"/>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30" name="Group 27">
            <a:extLst>
              <a:ext uri="{FF2B5EF4-FFF2-40B4-BE49-F238E27FC236}">
                <a16:creationId xmlns:a16="http://schemas.microsoft.com/office/drawing/2014/main" xmlns="" id="{0672EF02-B94E-8B7F-224E-A4A60B684729}"/>
              </a:ext>
            </a:extLst>
          </p:cNvPr>
          <p:cNvGrpSpPr/>
          <p:nvPr/>
        </p:nvGrpSpPr>
        <p:grpSpPr>
          <a:xfrm>
            <a:off x="-72825" y="62216"/>
            <a:ext cx="5095990" cy="1505093"/>
            <a:chOff x="116002" y="102595"/>
            <a:chExt cx="2185774" cy="1785323"/>
          </a:xfrm>
        </p:grpSpPr>
        <p:sp>
          <p:nvSpPr>
            <p:cNvPr id="31" name="Round Same Side Corner Rectangle 28">
              <a:extLst>
                <a:ext uri="{FF2B5EF4-FFF2-40B4-BE49-F238E27FC236}">
                  <a16:creationId xmlns:a16="http://schemas.microsoft.com/office/drawing/2014/main" xmlns="" id="{6214A891-A26B-E1E0-7AFF-5E713E018D2F}"/>
                </a:ext>
              </a:extLst>
            </p:cNvPr>
            <p:cNvSpPr/>
            <p:nvPr/>
          </p:nvSpPr>
          <p:spPr>
            <a:xfrm>
              <a:off x="185874" y="102595"/>
              <a:ext cx="2064713" cy="512981"/>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2" name="Round Same Side Corner Rectangle 16">
              <a:extLst>
                <a:ext uri="{FF2B5EF4-FFF2-40B4-BE49-F238E27FC236}">
                  <a16:creationId xmlns:a16="http://schemas.microsoft.com/office/drawing/2014/main" xmlns="" id="{C993AD16-E47A-1A0B-A342-C641EE0CBFE0}"/>
                </a:ext>
              </a:extLst>
            </p:cNvPr>
            <p:cNvSpPr txBox="1"/>
            <p:nvPr/>
          </p:nvSpPr>
          <p:spPr>
            <a:xfrm>
              <a:off x="116002" y="694990"/>
              <a:ext cx="2185774" cy="119292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marR="0" lvl="1" defTabSz="889000" eaLnBrk="1" fontAlgn="base" latinLnBrk="0" hangingPunct="1">
                <a:lnSpc>
                  <a:spcPct val="90000"/>
                </a:lnSpc>
                <a:spcBef>
                  <a:spcPct val="0"/>
                </a:spcBef>
                <a:spcAft>
                  <a:spcPct val="15000"/>
                </a:spcAft>
                <a:buClrTx/>
                <a:buSzTx/>
                <a:tabLst/>
                <a:defRPr/>
              </a:pPr>
              <a:r>
                <a:rPr lang="en-US"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Cùng </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mẫu: Cộng các tử thức với nhau, giữ nguyên mẫu.</a:t>
              </a:r>
            </a:p>
            <a:p>
              <a:pPr marL="0" marR="0" lvl="1" defTabSz="889000" eaLnBrk="1" fontAlgn="base" latinLnBrk="0" hangingPunct="1">
                <a:lnSpc>
                  <a:spcPct val="90000"/>
                </a:lnSpc>
                <a:spcBef>
                  <a:spcPct val="0"/>
                </a:spcBef>
                <a:spcAft>
                  <a:spcPct val="15000"/>
                </a:spcAft>
                <a:buClrTx/>
                <a:buSzTx/>
                <a:tabLst/>
                <a:defRPr/>
              </a:pPr>
              <a:r>
                <a:rPr lang="en-US"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kumimoji="0" lang="en-US" b="0" i="0"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Không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cùng mẫu: Quy đồng phân thức rồi cộng các phân thức có cùng mẫu vừa tìm được.</a:t>
              </a:r>
              <a:endPar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33" name="Rounded Rectangle 18">
              <a:extLst>
                <a:ext uri="{FF2B5EF4-FFF2-40B4-BE49-F238E27FC236}">
                  <a16:creationId xmlns:a16="http://schemas.microsoft.com/office/drawing/2014/main" xmlns="" id="{F2F61F44-4B25-331B-E9D0-9D3D4493F10F}"/>
                </a:ext>
              </a:extLst>
            </p:cNvPr>
            <p:cNvSpPr txBox="1"/>
            <p:nvPr/>
          </p:nvSpPr>
          <p:spPr>
            <a:xfrm>
              <a:off x="218140" y="111422"/>
              <a:ext cx="1682028" cy="463411"/>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sz="2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Phép cộng các phân thức đại số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4" name="Group 32">
            <a:extLst>
              <a:ext uri="{FF2B5EF4-FFF2-40B4-BE49-F238E27FC236}">
                <a16:creationId xmlns:a16="http://schemas.microsoft.com/office/drawing/2014/main" xmlns="" id="{6DE62B1A-3916-B155-372F-832921AF257B}"/>
              </a:ext>
            </a:extLst>
          </p:cNvPr>
          <p:cNvGrpSpPr/>
          <p:nvPr/>
        </p:nvGrpSpPr>
        <p:grpSpPr>
          <a:xfrm>
            <a:off x="-56892" y="1669469"/>
            <a:ext cx="4865666" cy="1810263"/>
            <a:chOff x="188858" y="-487286"/>
            <a:chExt cx="2095697" cy="2641841"/>
          </a:xfrm>
        </p:grpSpPr>
        <p:sp>
          <p:nvSpPr>
            <p:cNvPr id="35" name="Round Same Side Corner Rectangle 33">
              <a:extLst>
                <a:ext uri="{FF2B5EF4-FFF2-40B4-BE49-F238E27FC236}">
                  <a16:creationId xmlns:a16="http://schemas.microsoft.com/office/drawing/2014/main" xmlns="" id="{0D7829C8-7A2D-F05F-BDA2-860EF0913DD9}"/>
                </a:ext>
              </a:extLst>
            </p:cNvPr>
            <p:cNvSpPr/>
            <p:nvPr/>
          </p:nvSpPr>
          <p:spPr>
            <a:xfrm>
              <a:off x="231437" y="-487286"/>
              <a:ext cx="2053118" cy="498732"/>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6" name="Round Same Side Corner Rectangle 34">
              <a:extLst>
                <a:ext uri="{FF2B5EF4-FFF2-40B4-BE49-F238E27FC236}">
                  <a16:creationId xmlns:a16="http://schemas.microsoft.com/office/drawing/2014/main" xmlns="" id="{769BF5F2-A0DE-4996-B19F-489A37FFDE88}"/>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Round Same Side Corner Rectangle 16">
              <a:extLst>
                <a:ext uri="{FF2B5EF4-FFF2-40B4-BE49-F238E27FC236}">
                  <a16:creationId xmlns:a16="http://schemas.microsoft.com/office/drawing/2014/main" xmlns="" id="{BFC5A621-642B-4F79-9B75-738AB863F763}"/>
                </a:ext>
              </a:extLst>
            </p:cNvPr>
            <p:cNvSpPr txBox="1"/>
            <p:nvPr/>
          </p:nvSpPr>
          <p:spPr>
            <a:xfrm>
              <a:off x="730846" y="-97147"/>
              <a:ext cx="1256874" cy="1192927"/>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endParaRPr kumimoji="0" lang="en-US"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38" name="Rounded Rectangle 18">
              <a:extLst>
                <a:ext uri="{FF2B5EF4-FFF2-40B4-BE49-F238E27FC236}">
                  <a16:creationId xmlns:a16="http://schemas.microsoft.com/office/drawing/2014/main" xmlns="" id="{B42080BA-149D-8E0A-2B8C-CB2BACE536EC}"/>
                </a:ext>
              </a:extLst>
            </p:cNvPr>
            <p:cNvSpPr txBox="1"/>
            <p:nvPr/>
          </p:nvSpPr>
          <p:spPr>
            <a:xfrm>
              <a:off x="281771" y="-45302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sz="2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Phép trừ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9" name="Group 37">
            <a:extLst>
              <a:ext uri="{FF2B5EF4-FFF2-40B4-BE49-F238E27FC236}">
                <a16:creationId xmlns:a16="http://schemas.microsoft.com/office/drawing/2014/main" xmlns="" id="{73F702A1-7892-662C-5C71-8F86F7D66FF4}"/>
              </a:ext>
            </a:extLst>
          </p:cNvPr>
          <p:cNvGrpSpPr/>
          <p:nvPr/>
        </p:nvGrpSpPr>
        <p:grpSpPr>
          <a:xfrm>
            <a:off x="-170192" y="3254617"/>
            <a:ext cx="5420254" cy="1874008"/>
            <a:chOff x="79501" y="72309"/>
            <a:chExt cx="2399768" cy="3061917"/>
          </a:xfrm>
        </p:grpSpPr>
        <p:sp>
          <p:nvSpPr>
            <p:cNvPr id="40" name="Round Same Side Corner Rectangle 38">
              <a:extLst>
                <a:ext uri="{FF2B5EF4-FFF2-40B4-BE49-F238E27FC236}">
                  <a16:creationId xmlns:a16="http://schemas.microsoft.com/office/drawing/2014/main" xmlns="" id="{3553A102-070A-3795-B907-E1526DD4DF28}"/>
                </a:ext>
              </a:extLst>
            </p:cNvPr>
            <p:cNvSpPr/>
            <p:nvPr/>
          </p:nvSpPr>
          <p:spPr>
            <a:xfrm>
              <a:off x="185874" y="102595"/>
              <a:ext cx="2053118" cy="498732"/>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1" name="Round Same Side Corner Rectangle 39">
              <a:extLst>
                <a:ext uri="{FF2B5EF4-FFF2-40B4-BE49-F238E27FC236}">
                  <a16:creationId xmlns:a16="http://schemas.microsoft.com/office/drawing/2014/main" xmlns="" id="{68381BAD-73AF-D0BE-F21E-50D34CFC56BF}"/>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Round Same Side Corner Rectangle 16">
              <a:extLst>
                <a:ext uri="{FF2B5EF4-FFF2-40B4-BE49-F238E27FC236}">
                  <a16:creationId xmlns:a16="http://schemas.microsoft.com/office/drawing/2014/main" xmlns="" id="{68F7EE8E-EBA2-8237-6B93-73328298A2CE}"/>
                </a:ext>
              </a:extLst>
            </p:cNvPr>
            <p:cNvSpPr txBox="1"/>
            <p:nvPr/>
          </p:nvSpPr>
          <p:spPr>
            <a:xfrm>
              <a:off x="79501" y="666848"/>
              <a:ext cx="2399768" cy="246737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endParaRPr kumimoji="0" lang="en-US"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3" name="Rounded Rectangle 18">
              <a:extLst>
                <a:ext uri="{FF2B5EF4-FFF2-40B4-BE49-F238E27FC236}">
                  <a16:creationId xmlns:a16="http://schemas.microsoft.com/office/drawing/2014/main" xmlns="" id="{CED30D5E-F0B4-66B5-0471-D25B8ADAE636}"/>
                </a:ext>
              </a:extLst>
            </p:cNvPr>
            <p:cNvSpPr txBox="1"/>
            <p:nvPr/>
          </p:nvSpPr>
          <p:spPr>
            <a:xfrm>
              <a:off x="275128" y="7230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Phép nhân</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4" name="Group 42">
            <a:extLst>
              <a:ext uri="{FF2B5EF4-FFF2-40B4-BE49-F238E27FC236}">
                <a16:creationId xmlns:a16="http://schemas.microsoft.com/office/drawing/2014/main" xmlns="" id="{31CAEF1F-0F15-DE5A-8DF0-B48F3795253E}"/>
              </a:ext>
            </a:extLst>
          </p:cNvPr>
          <p:cNvGrpSpPr/>
          <p:nvPr/>
        </p:nvGrpSpPr>
        <p:grpSpPr>
          <a:xfrm>
            <a:off x="46457" y="4245674"/>
            <a:ext cx="4828095" cy="1639736"/>
            <a:chOff x="178721" y="-1003088"/>
            <a:chExt cx="2137933" cy="1606862"/>
          </a:xfrm>
        </p:grpSpPr>
        <p:sp>
          <p:nvSpPr>
            <p:cNvPr id="45" name="Round Same Side Corner Rectangle 43">
              <a:extLst>
                <a:ext uri="{FF2B5EF4-FFF2-40B4-BE49-F238E27FC236}">
                  <a16:creationId xmlns:a16="http://schemas.microsoft.com/office/drawing/2014/main" xmlns="" id="{732CB0EC-092F-1C88-367C-6F64C47FEEAF}"/>
                </a:ext>
              </a:extLst>
            </p:cNvPr>
            <p:cNvSpPr/>
            <p:nvPr/>
          </p:nvSpPr>
          <p:spPr>
            <a:xfrm>
              <a:off x="178721" y="-980037"/>
              <a:ext cx="2137933" cy="392068"/>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6" name="Round Same Side Corner Rectangle 16">
              <a:extLst>
                <a:ext uri="{FF2B5EF4-FFF2-40B4-BE49-F238E27FC236}">
                  <a16:creationId xmlns:a16="http://schemas.microsoft.com/office/drawing/2014/main" xmlns="" id="{90843B3E-90AD-0494-504A-8184047DBE50}"/>
                </a:ext>
              </a:extLst>
            </p:cNvPr>
            <p:cNvSpPr txBox="1"/>
            <p:nvPr/>
          </p:nvSpPr>
          <p:spPr>
            <a:xfrm>
              <a:off x="726241" y="-35001"/>
              <a:ext cx="1035801"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7" name="Rounded Rectangle 18">
              <a:extLst>
                <a:ext uri="{FF2B5EF4-FFF2-40B4-BE49-F238E27FC236}">
                  <a16:creationId xmlns:a16="http://schemas.microsoft.com/office/drawing/2014/main" xmlns="" id="{973324A7-E33F-9981-50C6-708622EB147D}"/>
                </a:ext>
              </a:extLst>
            </p:cNvPr>
            <p:cNvSpPr txBox="1"/>
            <p:nvPr/>
          </p:nvSpPr>
          <p:spPr>
            <a:xfrm>
              <a:off x="319858" y="-1003088"/>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Phép chia</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48" name="Hộp Văn bản 47">
            <a:extLst>
              <a:ext uri="{FF2B5EF4-FFF2-40B4-BE49-F238E27FC236}">
                <a16:creationId xmlns:a16="http://schemas.microsoft.com/office/drawing/2014/main" xmlns="" id="{B3BACD09-7D71-DF27-1D4E-FEE01ADA2EC8}"/>
              </a:ext>
            </a:extLst>
          </p:cNvPr>
          <p:cNvSpPr txBox="1"/>
          <p:nvPr/>
        </p:nvSpPr>
        <p:spPr>
          <a:xfrm>
            <a:off x="24015" y="2059454"/>
            <a:ext cx="4559321" cy="1131079"/>
          </a:xfrm>
          <a:prstGeom prst="rect">
            <a:avLst/>
          </a:prstGeom>
          <a:noFill/>
        </p:spPr>
        <p:txBody>
          <a:bodyPr wrap="square">
            <a:spAutoFit/>
          </a:bodyPr>
          <a:lstStyle/>
          <a:p>
            <a:pPr marL="0" marR="0" lvl="1" defTabSz="889000" eaLnBrk="1" fontAlgn="base" latinLnBrk="0" hangingPunct="1">
              <a:lnSpc>
                <a:spcPct val="90000"/>
              </a:lnSpc>
              <a:spcBef>
                <a:spcPct val="0"/>
              </a:spcBef>
              <a:spcAft>
                <a:spcPct val="15000"/>
              </a:spcAft>
              <a:buClrTx/>
              <a:buSzTx/>
              <a:tabLst/>
              <a:defRPr/>
            </a:pP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a:t>
            </a:r>
            <a:r>
              <a:rPr lang="en-US"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Cùng </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mẫu: Trừ các tử thức với nhau, giữ nguyên mẫu.</a:t>
            </a:r>
          </a:p>
          <a:p>
            <a:pPr marL="0" marR="0" lvl="1" defTabSz="889000" eaLnBrk="1" fontAlgn="base" latinLnBrk="0" hangingPunct="1">
              <a:lnSpc>
                <a:spcPct val="90000"/>
              </a:lnSpc>
              <a:spcBef>
                <a:spcPct val="0"/>
              </a:spcBef>
              <a:spcAft>
                <a:spcPct val="15000"/>
              </a:spcAft>
              <a:buClrTx/>
              <a:buSzTx/>
              <a:tabLst/>
              <a:defRPr/>
            </a:pP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a:t>
            </a:r>
            <a:r>
              <a:rPr kumimoji="0" lang="en-US" b="0" i="0"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Không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cùng mẫu: Quy đồng phân thức rồi </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trừ</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các phân thức có cùng mẫu vừa tìm được.</a:t>
            </a:r>
            <a:endPar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xmlns="" id="{99B01C35-3623-0AB4-3F24-337D3A83B912}"/>
                  </a:ext>
                </a:extLst>
              </p:cNvPr>
              <p:cNvSpPr txBox="1"/>
              <p:nvPr/>
            </p:nvSpPr>
            <p:spPr>
              <a:xfrm>
                <a:off x="1556339" y="3611149"/>
                <a:ext cx="1622892" cy="536942"/>
              </a:xfrm>
              <a:prstGeom prst="rect">
                <a:avLst/>
              </a:prstGeom>
              <a:noFill/>
            </p:spPr>
            <p:txBody>
              <a:bodyPr wrap="square">
                <a:spAutoFit/>
              </a:bodyPr>
              <a:lstStyle/>
              <a:p>
                <a14:m>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r>
                      <m:rPr>
                        <m:nor/>
                      </m:rPr>
                      <a:rPr lang="en-US" i="1" kern="0">
                        <a:solidFill>
                          <a:prstClr val="black">
                            <a:hueOff val="0"/>
                            <a:satOff val="0"/>
                            <a:lumOff val="0"/>
                            <a:alphaOff val="0"/>
                          </a:prstClr>
                        </a:solidFill>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C</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D</m:t>
                        </m:r>
                      </m:den>
                    </m:f>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A</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 . </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C</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B</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 . </m:t>
                        </m:r>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D</m:t>
                        </m:r>
                      </m:den>
                    </m:f>
                  </m:oMath>
                </a14:m>
                <a:r>
                  <a:rPr kumimoji="0" lang="en-US"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vi-VN" i="1">
                  <a:latin typeface="Times New Roman" panose="02020603050405020304" pitchFamily="18" charset="0"/>
                  <a:cs typeface="Times New Roman" panose="02020603050405020304" pitchFamily="18" charset="0"/>
                </a:endParaRPr>
              </a:p>
            </p:txBody>
          </p:sp>
        </mc:Choice>
        <mc:Fallback xmlns="">
          <p:sp>
            <p:nvSpPr>
              <p:cNvPr id="49" name="Hộp Văn bản 48">
                <a:extLst>
                  <a:ext uri="{FF2B5EF4-FFF2-40B4-BE49-F238E27FC236}">
                    <a16:creationId xmlns:a16="http://schemas.microsoft.com/office/drawing/2014/main" id="{99B01C35-3623-0AB4-3F24-337D3A83B912}"/>
                  </a:ext>
                </a:extLst>
              </p:cNvPr>
              <p:cNvSpPr txBox="1">
                <a:spLocks noRot="1" noChangeAspect="1" noMove="1" noResize="1" noEditPoints="1" noAdjustHandles="1" noChangeArrowheads="1" noChangeShapeType="1" noTextEdit="1"/>
              </p:cNvSpPr>
              <p:nvPr/>
            </p:nvSpPr>
            <p:spPr>
              <a:xfrm>
                <a:off x="1556339" y="3611149"/>
                <a:ext cx="1622892" cy="53694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xmlns="" id="{F04B4617-4FEB-5071-059E-3B38BD53C083}"/>
                  </a:ext>
                </a:extLst>
              </p:cNvPr>
              <p:cNvSpPr txBox="1"/>
              <p:nvPr/>
            </p:nvSpPr>
            <p:spPr>
              <a:xfrm>
                <a:off x="1366853" y="4665448"/>
                <a:ext cx="179907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A</m:t>
                          </m:r>
                        </m:num>
                        <m:den>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B</m:t>
                          </m:r>
                        </m:den>
                      </m:f>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C</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D</m:t>
                          </m:r>
                        </m:den>
                      </m:f>
                      <m:r>
                        <m:rPr>
                          <m:nor/>
                        </m:rPr>
                        <a:rPr kumimoji="0" lang="en-US" b="0" i="1" u="none" strike="noStrike" kern="0" cap="none" spc="0" normalizeH="0" baseline="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i="1" kern="0">
                              <a:solidFill>
                                <a:prstClr val="black">
                                  <a:hueOff val="0"/>
                                  <a:satOff val="0"/>
                                  <a:lumOff val="0"/>
                                  <a:alphaOff val="0"/>
                                </a:prstClr>
                              </a:solidFill>
                              <a:latin typeface="Times New Roman" panose="02020603050405020304" pitchFamily="18" charset="0"/>
                              <a:cs typeface="Times New Roman" panose="02020603050405020304" pitchFamily="18" charset="0"/>
                            </a:rPr>
                            <m:t>A</m:t>
                          </m:r>
                        </m:num>
                        <m:den>
                          <m:r>
                            <m:rPr>
                              <m:nor/>
                            </m:rPr>
                            <a:rPr lang="en-US" i="1" kern="0">
                              <a:solidFill>
                                <a:prstClr val="black">
                                  <a:hueOff val="0"/>
                                  <a:satOff val="0"/>
                                  <a:lumOff val="0"/>
                                  <a:alphaOff val="0"/>
                                </a:prstClr>
                              </a:solidFill>
                              <a:latin typeface="Times New Roman" panose="02020603050405020304" pitchFamily="18" charset="0"/>
                              <a:cs typeface="Times New Roman" panose="02020603050405020304" pitchFamily="18" charset="0"/>
                            </a:rPr>
                            <m:t>B</m:t>
                          </m:r>
                        </m:den>
                      </m:f>
                      <m:r>
                        <m:rPr>
                          <m:nor/>
                        </m:rPr>
                        <a:rPr lang="en-US" i="1" kern="0">
                          <a:solidFill>
                            <a:prstClr val="black">
                              <a:hueOff val="0"/>
                              <a:satOff val="0"/>
                              <a:lumOff val="0"/>
                              <a:alphaOff val="0"/>
                            </a:prstClr>
                          </a:solidFill>
                          <a:latin typeface="Times New Roman" panose="020206030504050203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D</m:t>
                          </m:r>
                        </m:num>
                        <m:den>
                          <m:r>
                            <m:rPr>
                              <m:nor/>
                            </m:rPr>
                            <a:rPr lang="en-US" b="0" i="1" kern="0" smtClean="0">
                              <a:solidFill>
                                <a:prstClr val="black">
                                  <a:hueOff val="0"/>
                                  <a:satOff val="0"/>
                                  <a:lumOff val="0"/>
                                  <a:alphaOff val="0"/>
                                </a:prstClr>
                              </a:solidFill>
                              <a:latin typeface="Times New Roman" panose="02020603050405020304" pitchFamily="18" charset="0"/>
                              <a:cs typeface="Times New Roman" panose="02020603050405020304" pitchFamily="18" charset="0"/>
                            </a:rPr>
                            <m:t>C</m:t>
                          </m:r>
                        </m:den>
                      </m:f>
                    </m:oMath>
                  </m:oMathPara>
                </a14:m>
                <a:endParaRPr lang="vi-VN" i="1">
                  <a:latin typeface="Times New Roman" panose="02020603050405020304" pitchFamily="18" charset="0"/>
                  <a:cs typeface="Times New Roman" panose="02020603050405020304" pitchFamily="18" charset="0"/>
                </a:endParaRPr>
              </a:p>
            </p:txBody>
          </p:sp>
        </mc:Choice>
        <mc:Fallback xmlns="">
          <p:sp>
            <p:nvSpPr>
              <p:cNvPr id="50" name="Hộp Văn bản 49">
                <a:extLst>
                  <a:ext uri="{FF2B5EF4-FFF2-40B4-BE49-F238E27FC236}">
                    <a16:creationId xmlns:a16="http://schemas.microsoft.com/office/drawing/2014/main" id="{F04B4617-4FEB-5071-059E-3B38BD53C083}"/>
                  </a:ext>
                </a:extLst>
              </p:cNvPr>
              <p:cNvSpPr txBox="1">
                <a:spLocks noRot="1" noChangeAspect="1" noMove="1" noResize="1" noEditPoints="1" noAdjustHandles="1" noChangeArrowheads="1" noChangeShapeType="1" noTextEdit="1"/>
              </p:cNvSpPr>
              <p:nvPr/>
            </p:nvSpPr>
            <p:spPr>
              <a:xfrm>
                <a:off x="1366853" y="4665448"/>
                <a:ext cx="1799070" cy="612732"/>
              </a:xfrm>
              <a:prstGeom prst="rect">
                <a:avLst/>
              </a:prstGeom>
              <a:blipFill>
                <a:blip r:embed="rId10"/>
                <a:stretch>
                  <a:fillRect/>
                </a:stretch>
              </a:blipFill>
            </p:spPr>
            <p:txBody>
              <a:bodyPr/>
              <a:lstStyle/>
              <a:p>
                <a:r>
                  <a:rPr lang="en-US">
                    <a:noFill/>
                  </a:rPr>
                  <a:t> </a:t>
                </a:r>
              </a:p>
            </p:txBody>
          </p:sp>
        </mc:Fallback>
      </mc:AlternateContent>
      <p:cxnSp>
        <p:nvCxnSpPr>
          <p:cNvPr id="51" name="Curved Connector 19">
            <a:extLst>
              <a:ext uri="{FF2B5EF4-FFF2-40B4-BE49-F238E27FC236}">
                <a16:creationId xmlns:a16="http://schemas.microsoft.com/office/drawing/2014/main" xmlns="" id="{1412B598-1D84-7C08-4E03-23D5FD128B8B}"/>
              </a:ext>
            </a:extLst>
          </p:cNvPr>
          <p:cNvCxnSpPr>
            <a:cxnSpLocks/>
            <a:stCxn id="2" idx="1"/>
            <a:endCxn id="45" idx="0"/>
          </p:cNvCxnSpPr>
          <p:nvPr/>
        </p:nvCxnSpPr>
        <p:spPr>
          <a:xfrm rot="10800000" flipV="1">
            <a:off x="4874552" y="3330326"/>
            <a:ext cx="354358" cy="1138915"/>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52" name="Group 42">
            <a:extLst>
              <a:ext uri="{FF2B5EF4-FFF2-40B4-BE49-F238E27FC236}">
                <a16:creationId xmlns:a16="http://schemas.microsoft.com/office/drawing/2014/main" xmlns="" id="{BB265821-6AE5-1E29-F67D-7EB6DA21F390}"/>
              </a:ext>
            </a:extLst>
          </p:cNvPr>
          <p:cNvGrpSpPr/>
          <p:nvPr/>
        </p:nvGrpSpPr>
        <p:grpSpPr>
          <a:xfrm>
            <a:off x="-104783" y="5265366"/>
            <a:ext cx="5525457" cy="1271888"/>
            <a:chOff x="303794" y="-428989"/>
            <a:chExt cx="2125959" cy="1246388"/>
          </a:xfrm>
        </p:grpSpPr>
        <p:sp>
          <p:nvSpPr>
            <p:cNvPr id="53" name="Round Same Side Corner Rectangle 43">
              <a:extLst>
                <a:ext uri="{FF2B5EF4-FFF2-40B4-BE49-F238E27FC236}">
                  <a16:creationId xmlns:a16="http://schemas.microsoft.com/office/drawing/2014/main" xmlns="" id="{75CE9201-CA6F-B589-CB79-8666895221FB}"/>
                </a:ext>
              </a:extLst>
            </p:cNvPr>
            <p:cNvSpPr/>
            <p:nvPr/>
          </p:nvSpPr>
          <p:spPr>
            <a:xfrm>
              <a:off x="375356" y="-358108"/>
              <a:ext cx="1794870" cy="301247"/>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4" name="Round Same Side Corner Rectangle 16">
              <a:extLst>
                <a:ext uri="{FF2B5EF4-FFF2-40B4-BE49-F238E27FC236}">
                  <a16:creationId xmlns:a16="http://schemas.microsoft.com/office/drawing/2014/main" xmlns="" id="{7435BB3C-B21D-35BC-B85E-8697265FDF74}"/>
                </a:ext>
              </a:extLst>
            </p:cNvPr>
            <p:cNvSpPr txBox="1"/>
            <p:nvPr/>
          </p:nvSpPr>
          <p:spPr>
            <a:xfrm>
              <a:off x="303794" y="178624"/>
              <a:ext cx="2125959"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B1: Phân </a:t>
              </a:r>
              <a:r>
                <a:rPr kumimoji="0" lang="en-US" sz="1800" b="0" u="none" strike="noStrike" kern="0" cap="none" spc="0" normalizeH="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tích </a:t>
              </a: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tử thức và mẫu thức thành nhân tử (nếu cần</a:t>
              </a:r>
              <a:r>
                <a:rPr kumimoji="0" lang="en-US" sz="1800" b="0" u="none" strike="noStrike" kern="0" cap="none" spc="0" normalizeH="0" noProof="0" smtClean="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endPar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a:p>
              <a:pPr marL="0" lvl="1" defTabSz="711200" fontAlgn="base">
                <a:lnSpc>
                  <a:spcPct val="90000"/>
                </a:lnSpc>
                <a:spcBef>
                  <a:spcPct val="0"/>
                </a:spcBef>
                <a:spcAft>
                  <a:spcPct val="15000"/>
                </a:spcAft>
                <a:defRPr/>
              </a:pPr>
              <a:r>
                <a:rPr lang="en-US" i="0" kern="0" baseline="0">
                  <a:solidFill>
                    <a:prstClr val="black">
                      <a:hueOff val="0"/>
                      <a:satOff val="0"/>
                      <a:lumOff val="0"/>
                      <a:alphaOff val="0"/>
                    </a:prstClr>
                  </a:solidFill>
                  <a:latin typeface="Times New Roman" panose="02020603050405020304" pitchFamily="18" charset="0"/>
                  <a:cs typeface="Times New Roman" panose="02020603050405020304" pitchFamily="18" charset="0"/>
                </a:rPr>
                <a:t>B2: Tìm nhân tử chung của tử và mẫu rồi chia cả tử và mẫu cho nhân tử chung đó</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5" name="Rounded Rectangle 18">
              <a:extLst>
                <a:ext uri="{FF2B5EF4-FFF2-40B4-BE49-F238E27FC236}">
                  <a16:creationId xmlns:a16="http://schemas.microsoft.com/office/drawing/2014/main" xmlns="" id="{3EA14565-899F-5AC7-82CA-75DB0246BBCC}"/>
                </a:ext>
              </a:extLst>
            </p:cNvPr>
            <p:cNvSpPr txBox="1"/>
            <p:nvPr/>
          </p:nvSpPr>
          <p:spPr>
            <a:xfrm>
              <a:off x="338466" y="-428989"/>
              <a:ext cx="170108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Rút gọn phân thức</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6" name="Curved Connector 19">
            <a:extLst>
              <a:ext uri="{FF2B5EF4-FFF2-40B4-BE49-F238E27FC236}">
                <a16:creationId xmlns:a16="http://schemas.microsoft.com/office/drawing/2014/main" xmlns="" id="{834560D1-68BD-62D4-DC91-0564E69A132C}"/>
              </a:ext>
            </a:extLst>
          </p:cNvPr>
          <p:cNvCxnSpPr>
            <a:cxnSpLocks/>
            <a:stCxn id="2" idx="1"/>
            <a:endCxn id="53" idx="0"/>
          </p:cNvCxnSpPr>
          <p:nvPr/>
        </p:nvCxnSpPr>
        <p:spPr>
          <a:xfrm rot="10800000" flipV="1">
            <a:off x="4746154" y="3330326"/>
            <a:ext cx="482757" cy="2161075"/>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61" name="Group 42">
            <a:extLst>
              <a:ext uri="{FF2B5EF4-FFF2-40B4-BE49-F238E27FC236}">
                <a16:creationId xmlns:a16="http://schemas.microsoft.com/office/drawing/2014/main" xmlns="" id="{A4BE215F-B5F2-C21F-3FAC-2A1A577348A0}"/>
              </a:ext>
            </a:extLst>
          </p:cNvPr>
          <p:cNvGrpSpPr/>
          <p:nvPr/>
        </p:nvGrpSpPr>
        <p:grpSpPr>
          <a:xfrm>
            <a:off x="6939401" y="5127480"/>
            <a:ext cx="5525457" cy="1308599"/>
            <a:chOff x="303794" y="-464964"/>
            <a:chExt cx="2125959" cy="1282363"/>
          </a:xfrm>
        </p:grpSpPr>
        <p:sp>
          <p:nvSpPr>
            <p:cNvPr id="62" name="Round Same Side Corner Rectangle 43">
              <a:extLst>
                <a:ext uri="{FF2B5EF4-FFF2-40B4-BE49-F238E27FC236}">
                  <a16:creationId xmlns:a16="http://schemas.microsoft.com/office/drawing/2014/main" xmlns="" id="{4B46F875-3B1C-7711-DB0B-5FD684B40B21}"/>
                </a:ext>
              </a:extLst>
            </p:cNvPr>
            <p:cNvSpPr/>
            <p:nvPr/>
          </p:nvSpPr>
          <p:spPr>
            <a:xfrm>
              <a:off x="375356" y="-358108"/>
              <a:ext cx="1794870" cy="301247"/>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3" name="Round Same Side Corner Rectangle 16">
              <a:extLst>
                <a:ext uri="{FF2B5EF4-FFF2-40B4-BE49-F238E27FC236}">
                  <a16:creationId xmlns:a16="http://schemas.microsoft.com/office/drawing/2014/main" xmlns="" id="{AECCC4C7-9F38-6265-FE36-D542F2B04DBD}"/>
                </a:ext>
              </a:extLst>
            </p:cNvPr>
            <p:cNvSpPr txBox="1"/>
            <p:nvPr/>
          </p:nvSpPr>
          <p:spPr>
            <a:xfrm>
              <a:off x="303794" y="178624"/>
              <a:ext cx="2125959"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B1: Phân tích các mẫu thức thành nhân tử. </a:t>
              </a:r>
            </a:p>
            <a:p>
              <a:pPr marL="0" lvl="1" defTabSz="711200" fontAlgn="base">
                <a:lnSpc>
                  <a:spcPct val="90000"/>
                </a:lnSpc>
                <a:spcBef>
                  <a:spcPct val="0"/>
                </a:spcBef>
                <a:spcAft>
                  <a:spcPct val="15000"/>
                </a:spcAft>
                <a:defRPr/>
              </a:pPr>
              <a:r>
                <a:rPr lang="en-US" i="0" kern="0" baseline="0">
                  <a:solidFill>
                    <a:prstClr val="black">
                      <a:hueOff val="0"/>
                      <a:satOff val="0"/>
                      <a:lumOff val="0"/>
                      <a:alphaOff val="0"/>
                    </a:prstClr>
                  </a:solidFill>
                  <a:latin typeface="Times New Roman" panose="02020603050405020304" pitchFamily="18" charset="0"/>
                  <a:cs typeface="Times New Roman" panose="02020603050405020304" pitchFamily="18" charset="0"/>
                </a:rPr>
                <a:t>B2: Tìm nhân tử phụ của mỗi mẫu thức.</a:t>
              </a:r>
            </a:p>
            <a:p>
              <a:pPr marL="0" lvl="1" defTabSz="711200" fontAlgn="base">
                <a:lnSpc>
                  <a:spcPct val="90000"/>
                </a:lnSpc>
                <a:spcBef>
                  <a:spcPct val="0"/>
                </a:spcBef>
                <a:spcAft>
                  <a:spcPct val="15000"/>
                </a:spcAft>
                <a:defRPr/>
              </a:pP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B3: Nh</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ân cả tử và mẫu của mỗi phân thức đã cho với nhân tử phụ tương ứng.</a:t>
              </a: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4" name="Rounded Rectangle 18">
              <a:extLst>
                <a:ext uri="{FF2B5EF4-FFF2-40B4-BE49-F238E27FC236}">
                  <a16:creationId xmlns:a16="http://schemas.microsoft.com/office/drawing/2014/main" xmlns="" id="{EB750817-82DC-6F66-4CC1-3DF69994A01C}"/>
                </a:ext>
              </a:extLst>
            </p:cNvPr>
            <p:cNvSpPr txBox="1"/>
            <p:nvPr/>
          </p:nvSpPr>
          <p:spPr>
            <a:xfrm>
              <a:off x="354019" y="-464964"/>
              <a:ext cx="170108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Quy đồng các phân thức</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1784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right)">
                                      <p:cBhvr>
                                        <p:cTn id="69" dur="500"/>
                                        <p:tgtEl>
                                          <p:spTgt spid="29"/>
                                        </p:tgtEl>
                                      </p:cBhvr>
                                    </p:animEffect>
                                  </p:childTnLst>
                                </p:cTn>
                              </p:par>
                              <p:par>
                                <p:cTn id="70" presetID="53" presetClass="entr" presetSubtype="16"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right)">
                                      <p:cBhvr>
                                        <p:cTn id="79" dur="500"/>
                                        <p:tgtEl>
                                          <p:spTgt spid="28"/>
                                        </p:tgtEl>
                                      </p:cBhvr>
                                    </p:animEffect>
                                  </p:childTnLst>
                                </p:cTn>
                              </p:par>
                              <p:par>
                                <p:cTn id="80" presetID="53" presetClass="entr" presetSubtype="16"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right)">
                                      <p:cBhvr>
                                        <p:cTn id="94" dur="500"/>
                                        <p:tgtEl>
                                          <p:spTgt spid="27"/>
                                        </p:tgtEl>
                                      </p:cBhvr>
                                    </p:animEffect>
                                  </p:childTnLst>
                                </p:cTn>
                              </p:par>
                              <p:par>
                                <p:cTn id="95" presetID="53" presetClass="entr" presetSubtype="16"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ppt_w</p:attrName>
                                        </p:attrNameLst>
                                      </p:cBhvr>
                                      <p:tavLst>
                                        <p:tav tm="0">
                                          <p:val>
                                            <p:fltVal val="0"/>
                                          </p:val>
                                        </p:tav>
                                        <p:tav tm="100000">
                                          <p:val>
                                            <p:strVal val="#ppt_w"/>
                                          </p:val>
                                        </p:tav>
                                      </p:tavLst>
                                    </p:anim>
                                    <p:anim calcmode="lin" valueType="num">
                                      <p:cBhvr>
                                        <p:cTn id="98" dur="500" fill="hold"/>
                                        <p:tgtEl>
                                          <p:spTgt spid="39"/>
                                        </p:tgtEl>
                                        <p:attrNameLst>
                                          <p:attrName>ppt_h</p:attrName>
                                        </p:attrNameLst>
                                      </p:cBhvr>
                                      <p:tavLst>
                                        <p:tav tm="0">
                                          <p:val>
                                            <p:fltVal val="0"/>
                                          </p:val>
                                        </p:tav>
                                        <p:tav tm="100000">
                                          <p:val>
                                            <p:strVal val="#ppt_h"/>
                                          </p:val>
                                        </p:tav>
                                      </p:tavLst>
                                    </p:anim>
                                    <p:animEffect transition="in" filter="fade">
                                      <p:cBhvr>
                                        <p:cTn id="99" dur="500"/>
                                        <p:tgtEl>
                                          <p:spTgt spid="3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500" fill="hold"/>
                                        <p:tgtEl>
                                          <p:spTgt spid="49"/>
                                        </p:tgtEl>
                                        <p:attrNameLst>
                                          <p:attrName>ppt_w</p:attrName>
                                        </p:attrNameLst>
                                      </p:cBhvr>
                                      <p:tavLst>
                                        <p:tav tm="0">
                                          <p:val>
                                            <p:fltVal val="0"/>
                                          </p:val>
                                        </p:tav>
                                        <p:tav tm="100000">
                                          <p:val>
                                            <p:strVal val="#ppt_w"/>
                                          </p:val>
                                        </p:tav>
                                      </p:tavLst>
                                    </p:anim>
                                    <p:anim calcmode="lin" valueType="num">
                                      <p:cBhvr>
                                        <p:cTn id="103" dur="500" fill="hold"/>
                                        <p:tgtEl>
                                          <p:spTgt spid="49"/>
                                        </p:tgtEl>
                                        <p:attrNameLst>
                                          <p:attrName>ppt_h</p:attrName>
                                        </p:attrNameLst>
                                      </p:cBhvr>
                                      <p:tavLst>
                                        <p:tav tm="0">
                                          <p:val>
                                            <p:fltVal val="0"/>
                                          </p:val>
                                        </p:tav>
                                        <p:tav tm="100000">
                                          <p:val>
                                            <p:strVal val="#ppt_h"/>
                                          </p:val>
                                        </p:tav>
                                      </p:tavLst>
                                    </p:anim>
                                    <p:animEffect transition="in" filter="fade">
                                      <p:cBhvr>
                                        <p:cTn id="104" dur="500"/>
                                        <p:tgtEl>
                                          <p:spTgt spid="4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right)">
                                      <p:cBhvr>
                                        <p:cTn id="109" dur="500"/>
                                        <p:tgtEl>
                                          <p:spTgt spid="51"/>
                                        </p:tgtEl>
                                      </p:cBhvr>
                                    </p:animEffect>
                                  </p:childTnLst>
                                </p:cTn>
                              </p:par>
                              <p:par>
                                <p:cTn id="110" presetID="53" presetClass="entr" presetSubtype="16"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p:cTn id="112" dur="500" fill="hold"/>
                                        <p:tgtEl>
                                          <p:spTgt spid="44"/>
                                        </p:tgtEl>
                                        <p:attrNameLst>
                                          <p:attrName>ppt_w</p:attrName>
                                        </p:attrNameLst>
                                      </p:cBhvr>
                                      <p:tavLst>
                                        <p:tav tm="0">
                                          <p:val>
                                            <p:fltVal val="0"/>
                                          </p:val>
                                        </p:tav>
                                        <p:tav tm="100000">
                                          <p:val>
                                            <p:strVal val="#ppt_w"/>
                                          </p:val>
                                        </p:tav>
                                      </p:tavLst>
                                    </p:anim>
                                    <p:anim calcmode="lin" valueType="num">
                                      <p:cBhvr>
                                        <p:cTn id="113" dur="500" fill="hold"/>
                                        <p:tgtEl>
                                          <p:spTgt spid="44"/>
                                        </p:tgtEl>
                                        <p:attrNameLst>
                                          <p:attrName>ppt_h</p:attrName>
                                        </p:attrNameLst>
                                      </p:cBhvr>
                                      <p:tavLst>
                                        <p:tav tm="0">
                                          <p:val>
                                            <p:fltVal val="0"/>
                                          </p:val>
                                        </p:tav>
                                        <p:tav tm="100000">
                                          <p:val>
                                            <p:strVal val="#ppt_h"/>
                                          </p:val>
                                        </p:tav>
                                      </p:tavLst>
                                    </p:anim>
                                    <p:animEffect transition="in" filter="fade">
                                      <p:cBhvr>
                                        <p:cTn id="114" dur="500"/>
                                        <p:tgtEl>
                                          <p:spTgt spid="4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500"/>
                            </p:stCondLst>
                            <p:childTnLst>
                              <p:par>
                                <p:cTn id="126" presetID="53" presetClass="entr" presetSubtype="16" fill="hold"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ình chữ nhật: Góc Tròn 2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C0F454D-0307-F657-6638-58813F9AF379}"/>
              </a:ext>
            </a:extLst>
          </p:cNvPr>
          <p:cNvSpPr/>
          <p:nvPr/>
        </p:nvSpPr>
        <p:spPr>
          <a:xfrm>
            <a:off x="3827344" y="2244584"/>
            <a:ext cx="1874955" cy="43511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27" name="Hình chữ nhật: Góc Tròn 2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C7C9C1C-6096-0440-53AB-10685A1D4A38}"/>
              </a:ext>
            </a:extLst>
          </p:cNvPr>
          <p:cNvSpPr/>
          <p:nvPr/>
        </p:nvSpPr>
        <p:spPr>
          <a:xfrm>
            <a:off x="6095999" y="2244584"/>
            <a:ext cx="1874955" cy="43511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26" name="Hình chữ nhật: Góc Tròn 2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8ACCDDF-6D9F-572A-DB9A-A54ADD56068B}"/>
              </a:ext>
            </a:extLst>
          </p:cNvPr>
          <p:cNvSpPr/>
          <p:nvPr/>
        </p:nvSpPr>
        <p:spPr>
          <a:xfrm>
            <a:off x="8543405" y="2228388"/>
            <a:ext cx="1439455" cy="43511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B60B0FD-4E29-DC02-E1FF-44D47FC4ADE8}"/>
              </a:ext>
            </a:extLst>
          </p:cNvPr>
          <p:cNvSpPr txBox="1"/>
          <p:nvPr/>
        </p:nvSpPr>
        <p:spPr>
          <a:xfrm>
            <a:off x="1090029" y="67436"/>
            <a:ext cx="10551886" cy="991618"/>
          </a:xfrm>
          <a:prstGeom prst="rect">
            <a:avLst/>
          </a:prstGeom>
          <a:noFill/>
        </p:spPr>
        <p:txBody>
          <a:bodyPr wrap="square">
            <a:spAutoFit/>
          </a:bodyPr>
          <a:lstStyle/>
          <a:p>
            <a:pPr algn="ctr">
              <a:lnSpc>
                <a:spcPct val="107000"/>
              </a:lnSpc>
              <a:spcAft>
                <a:spcPts val="300"/>
              </a:spcAft>
            </a:pPr>
            <a:r>
              <a:rPr lang="en-US" sz="2800" b="1" ker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DẠNG 3: TÌM GIÁ TRỊ NGUYÊN CỦA X ĐỂ PHÂN THỨC NHẬN GIÁ TRỊ NGUYÊN </a:t>
            </a:r>
            <a:endParaRPr lang="vi-VN" sz="2800" b="1" kern="100">
              <a:ln w="0"/>
              <a:solidFill>
                <a:srgbClr val="002060"/>
              </a:solidFill>
              <a:effectLst>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FFCF709-E8B3-0068-C56B-05204B52A99D}"/>
              </a:ext>
            </a:extLst>
          </p:cNvPr>
          <p:cNvSpPr txBox="1"/>
          <p:nvPr/>
        </p:nvSpPr>
        <p:spPr>
          <a:xfrm>
            <a:off x="357549" y="4134260"/>
            <a:ext cx="866898" cy="523220"/>
          </a:xfrm>
          <a:prstGeom prst="rect">
            <a:avLst/>
          </a:prstGeom>
          <a:noFill/>
        </p:spPr>
        <p:txBody>
          <a:bodyPr wrap="square" rtlCol="0">
            <a:spAutoFit/>
          </a:bodyPr>
          <a:lstStyle/>
          <a:p>
            <a:pPr algn="ctr"/>
            <a:r>
              <a:rPr lang="en-US" sz="2800" b="1" u="sng">
                <a:solidFill>
                  <a:schemeClr val="tx1"/>
                </a:solidFill>
                <a:latin typeface="Times New Roman" panose="02020603050405020304" pitchFamily="18" charset="0"/>
                <a:cs typeface="Times New Roman" panose="02020603050405020304" pitchFamily="18" charset="0"/>
              </a:rPr>
              <a:t>Giải</a:t>
            </a:r>
            <a:endParaRPr lang="vi-VN" sz="2800">
              <a:solidFill>
                <a:schemeClr val="tx1"/>
              </a:solidFill>
              <a:latin typeface="Times New Roman" panose="02020603050405020304" pitchFamily="18" charset="0"/>
              <a:cs typeface="Times New Roman" panose="02020603050405020304" pitchFamily="18" charset="0"/>
            </a:endParaRPr>
          </a:p>
        </p:txBody>
      </p:sp>
      <p:sp>
        <p:nvSpPr>
          <p:cNvPr id="22" name="Hộp Văn bản 2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D797F04-EFAE-578E-FAED-F50DC8448290}"/>
              </a:ext>
            </a:extLst>
          </p:cNvPr>
          <p:cNvSpPr txBox="1"/>
          <p:nvPr/>
        </p:nvSpPr>
        <p:spPr>
          <a:xfrm>
            <a:off x="357549" y="5286517"/>
            <a:ext cx="5726610" cy="677108"/>
          </a:xfrm>
          <a:prstGeom prst="rect">
            <a:avLst/>
          </a:prstGeom>
          <a:noFill/>
        </p:spPr>
        <p:txBody>
          <a:bodyPr wrap="square" rtlCol="0">
            <a:spAutoFit/>
          </a:bodyPr>
          <a:lstStyle/>
          <a:p>
            <a:r>
              <a:rPr lang="en-US" sz="3800">
                <a:solidFill>
                  <a:schemeClr val="tx1"/>
                </a:solidFill>
                <a:latin typeface="Times New Roman" panose="02020603050405020304" pitchFamily="18" charset="0"/>
                <a:cs typeface="Times New Roman" panose="02020603050405020304" pitchFamily="18" charset="0"/>
              </a:rPr>
              <a:t>a)  Biểu thức </a:t>
            </a:r>
            <a:r>
              <a:rPr lang="en-US" sz="3800" i="1">
                <a:solidFill>
                  <a:schemeClr val="tx1"/>
                </a:solidFill>
                <a:latin typeface="Times New Roman" panose="02020603050405020304" pitchFamily="18" charset="0"/>
                <a:cs typeface="Times New Roman" panose="02020603050405020304" pitchFamily="18" charset="0"/>
              </a:rPr>
              <a:t>B</a:t>
            </a:r>
            <a:r>
              <a:rPr lang="en-US" sz="3800">
                <a:solidFill>
                  <a:schemeClr val="tx1"/>
                </a:solidFill>
                <a:latin typeface="Times New Roman" panose="02020603050405020304" pitchFamily="18" charset="0"/>
                <a:cs typeface="Times New Roman" panose="02020603050405020304" pitchFamily="18" charset="0"/>
              </a:rPr>
              <a:t> xác định khi</a:t>
            </a:r>
            <a:endParaRPr lang="vi-VN" sz="3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0" name="Hộp Văn bản 2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DF5702D-C65A-85CB-8CA3-FE297A7C6F20}"/>
                  </a:ext>
                </a:extLst>
              </p:cNvPr>
              <p:cNvSpPr txBox="1"/>
              <p:nvPr/>
            </p:nvSpPr>
            <p:spPr>
              <a:xfrm>
                <a:off x="3226542" y="4657480"/>
                <a:ext cx="8679463" cy="19592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3800" i="1">
                              <a:solidFill>
                                <a:schemeClr val="tx1"/>
                              </a:solidFill>
                              <a:effectLst/>
                              <a:latin typeface="Cambria Math" panose="02040503050406030204" pitchFamily="18" charset="0"/>
                              <a:cs typeface="Times New Roman" panose="02020603050405020304" pitchFamily="18" charset="0"/>
                            </a:rPr>
                          </m:ctrlPr>
                        </m:dPr>
                        <m:e>
                          <m:eqArr>
                            <m:eqArrPr>
                              <m:ctrlPr>
                                <a:rPr lang="vi-VN" sz="3800" i="1">
                                  <a:solidFill>
                                    <a:schemeClr val="tx1"/>
                                  </a:solidFill>
                                  <a:effectLst/>
                                  <a:latin typeface="Cambria Math" panose="02040503050406030204" pitchFamily="18" charset="0"/>
                                  <a:cs typeface="Times New Roman" panose="02020603050405020304" pitchFamily="18" charset="0"/>
                                </a:rPr>
                              </m:ctrlPr>
                            </m:eqArrPr>
                            <m:e>
                              <m:sSup>
                                <m:sSupPr>
                                  <m:ctrlPr>
                                    <a:rPr lang="vi-VN" sz="3800" i="1">
                                      <a:solidFill>
                                        <a:schemeClr val="tx1"/>
                                      </a:solidFill>
                                      <a:effectLst/>
                                      <a:latin typeface="Cambria Math" panose="02040503050406030204" pitchFamily="18" charset="0"/>
                                      <a:cs typeface="Times New Roman" panose="02020603050405020304" pitchFamily="18" charset="0"/>
                                    </a:rPr>
                                  </m:ctrlPr>
                                </m:sSupPr>
                                <m:e>
                                  <m:r>
                                    <a:rPr lang="en-US" sz="3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a:solidFill>
                                    <a:schemeClr val="tx1"/>
                                  </a:solidFill>
                                  <a:effectLst/>
                                  <a:latin typeface="Cambria Math" panose="02040503050406030204" pitchFamily="18" charset="0"/>
                                  <a:ea typeface="Calibri" panose="020F0502020204030204" pitchFamily="34" charset="0"/>
                                </a:rPr>
                                <m:t>−</m:t>
                              </m:r>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0">
                                  <a:solidFill>
                                    <a:schemeClr val="tx1"/>
                                  </a:solidFill>
                                  <a:effectLst/>
                                  <a:latin typeface="Cambria Math" panose="02040503050406030204" pitchFamily="18" charset="0"/>
                                  <a:ea typeface="Calibri" panose="020F0502020204030204" pitchFamily="34" charset="0"/>
                                </a:rPr>
                                <m:t>≠</m:t>
                              </m:r>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p>
                                <m:sSupPr>
                                  <m:ctrlPr>
                                    <a:rPr lang="vi-VN" sz="3800" i="1">
                                      <a:solidFill>
                                        <a:schemeClr val="tx1"/>
                                      </a:solidFill>
                                      <a:effectLst/>
                                      <a:latin typeface="Cambria Math" panose="02040503050406030204" pitchFamily="18" charset="0"/>
                                      <a:cs typeface="Times New Roman" panose="02020603050405020304" pitchFamily="18" charset="0"/>
                                    </a:rPr>
                                  </m:ctrlPr>
                                </m:sSupPr>
                                <m:e>
                                  <m:r>
                                    <a:rPr lang="en-US" sz="3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0">
                                  <a:solidFill>
                                    <a:schemeClr val="tx1"/>
                                  </a:solidFill>
                                  <a:effectLst/>
                                  <a:latin typeface="Cambria Math" panose="02040503050406030204" pitchFamily="18" charset="0"/>
                                  <a:ea typeface="Calibri" panose="020F0502020204030204" pitchFamily="34" charset="0"/>
                                </a:rPr>
                                <m:t>≠</m:t>
                              </m:r>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p>
                                <m:sSupPr>
                                  <m:ctrlPr>
                                    <a:rPr lang="vi-VN" sz="3800" i="1">
                                      <a:solidFill>
                                        <a:schemeClr val="tx1"/>
                                      </a:solidFill>
                                      <a:effectLst/>
                                      <a:latin typeface="Cambria Math" panose="02040503050406030204" pitchFamily="18" charset="0"/>
                                      <a:cs typeface="Times New Roman" panose="02020603050405020304" pitchFamily="18" charset="0"/>
                                    </a:rPr>
                                  </m:ctrlPr>
                                </m:sSupPr>
                                <m:e>
                                  <m:r>
                                    <a:rPr lang="en-US" sz="3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800" b="0" i="0">
                                  <a:solidFill>
                                    <a:schemeClr val="tx1"/>
                                  </a:solidFill>
                                  <a:effectLst/>
                                  <a:latin typeface="Cambria Math" panose="02040503050406030204" pitchFamily="18" charset="0"/>
                                  <a:ea typeface="Calibri" panose="020F0502020204030204" pitchFamily="34" charset="0"/>
                                </a:rPr>
                                <m:t>≠</m:t>
                              </m:r>
                              <m:r>
                                <a:rPr lang="en-US" sz="3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qArr>
                        </m:e>
                      </m:d>
                    </m:oMath>
                  </m:oMathPara>
                </a14:m>
                <a:endParaRPr lang="vi-VN" sz="3800">
                  <a:latin typeface="+mj-lt"/>
                </a:endParaRPr>
              </a:p>
            </p:txBody>
          </p:sp>
        </mc:Choice>
        <mc:Fallback>
          <p:sp>
            <p:nvSpPr>
              <p:cNvPr id="30" name="Hộp Văn bản 2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ADF5702D-C65A-85CB-8CA3-FE297A7C6F20}"/>
                  </a:ext>
                </a:extLst>
              </p:cNvPr>
              <p:cNvSpPr txBox="1">
                <a:spLocks noRot="1" noChangeAspect="1" noMove="1" noResize="1" noEditPoints="1" noAdjustHandles="1" noChangeArrowheads="1" noChangeShapeType="1" noTextEdit="1"/>
              </p:cNvSpPr>
              <p:nvPr/>
            </p:nvSpPr>
            <p:spPr>
              <a:xfrm>
                <a:off x="3226542" y="4657480"/>
                <a:ext cx="8679463" cy="195925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Hộp Văn bản 1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B1379D4-3D60-6A75-6B1B-C5CB96291A6E}"/>
                  </a:ext>
                </a:extLst>
              </p:cNvPr>
              <p:cNvSpPr txBox="1"/>
              <p:nvPr/>
            </p:nvSpPr>
            <p:spPr>
              <a:xfrm>
                <a:off x="357549" y="1030719"/>
                <a:ext cx="12259294" cy="3159968"/>
              </a:xfrm>
              <a:prstGeom prst="rect">
                <a:avLst/>
              </a:prstGeom>
              <a:noFill/>
            </p:spPr>
            <p:txBody>
              <a:bodyPr wrap="square" rtlCol="0">
                <a:spAutoFit/>
              </a:bodyPr>
              <a:lstStyle/>
              <a:p>
                <a:r>
                  <a:rPr lang="en-US" sz="3000" u="sng">
                    <a:solidFill>
                      <a:schemeClr val="tx1"/>
                    </a:solidFill>
                    <a:latin typeface="Times New Roman" panose="02020603050405020304" pitchFamily="18" charset="0"/>
                    <a:cs typeface="Times New Roman" panose="02020603050405020304" pitchFamily="18" charset="0"/>
                  </a:rPr>
                  <a:t>Bài 3:</a:t>
                </a:r>
                <a:r>
                  <a:rPr lang="en-US" sz="3000">
                    <a:solidFill>
                      <a:schemeClr val="tx1"/>
                    </a:solidFill>
                    <a:latin typeface="Times New Roman" panose="02020603050405020304" pitchFamily="18" charset="0"/>
                    <a:cs typeface="Times New Roman" panose="02020603050405020304" pitchFamily="18" charset="0"/>
                  </a:rPr>
                  <a:t> Cho biểu thức:</a:t>
                </a:r>
                <a:endPar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vi-VN" sz="35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sSup>
                            <m:sSup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buFontTx/>
                  <a:buAutoNum type="alphaLcParenR"/>
                </a:pPr>
                <a:r>
                  <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 điều kiện xác định của biểu thức </a:t>
                </a:r>
                <a:r>
                  <a:rPr lang="vi-VN" sz="30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514350" indent="-514350">
                  <a:lnSpc>
                    <a:spcPct val="150000"/>
                  </a:lnSpc>
                  <a:buAutoNum type="alphaLcParenR"/>
                </a:pPr>
                <a:r>
                  <a:rPr lang="vi-VN" sz="30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Rút gọn </a:t>
                </a:r>
                <a:r>
                  <a:rPr lang="vi-VN" sz="3000" i="1"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t>
                </a:r>
                <a:r>
                  <a:rPr lang="vi-VN" sz="30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và tính giá trị của biểu thức </a:t>
                </a:r>
                <a:r>
                  <a:rPr lang="vi-VN" sz="3000" i="1"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t>
                </a:r>
                <a:r>
                  <a:rPr lang="vi-VN" sz="30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tại </a:t>
                </a:r>
                <a:r>
                  <a:rPr lang="vi-VN" sz="3000" i="1"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x</a:t>
                </a:r>
                <a:r>
                  <a:rPr lang="vi-VN" sz="3000" kern="1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0,1.</a:t>
                </a:r>
              </a:p>
            </p:txBody>
          </p:sp>
        </mc:Choice>
        <mc:Fallback>
          <p:sp>
            <p:nvSpPr>
              <p:cNvPr id="19" name="Hộp Văn bản 1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CB1379D4-3D60-6A75-6B1B-C5CB96291A6E}"/>
                  </a:ext>
                </a:extLst>
              </p:cNvPr>
              <p:cNvSpPr txBox="1">
                <a:spLocks noRot="1" noChangeAspect="1" noMove="1" noResize="1" noEditPoints="1" noAdjustHandles="1" noChangeArrowheads="1" noChangeShapeType="1" noTextEdit="1"/>
              </p:cNvSpPr>
              <p:nvPr/>
            </p:nvSpPr>
            <p:spPr>
              <a:xfrm>
                <a:off x="357549" y="1030719"/>
                <a:ext cx="12259294" cy="3159968"/>
              </a:xfrm>
              <a:prstGeom prst="rect">
                <a:avLst/>
              </a:prstGeom>
              <a:blipFill rotWithShape="0">
                <a:blip r:embed="rId4"/>
                <a:stretch>
                  <a:fillRect l="-1193" t="-2510" b="-2510"/>
                </a:stretch>
              </a:blipFill>
            </p:spPr>
            <p:txBody>
              <a:bodyPr/>
              <a:lstStyle/>
              <a:p>
                <a:r>
                  <a:rPr lang="en-US">
                    <a:noFill/>
                  </a:rPr>
                  <a:t> </a:t>
                </a:r>
              </a:p>
            </p:txBody>
          </p:sp>
        </mc:Fallback>
      </mc:AlternateContent>
      <p:pic>
        <p:nvPicPr>
          <p:cNvPr id="2" name="Picture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86361F2-0DBC-7CF7-0177-7462D49A571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33625" y="5625071"/>
            <a:ext cx="1736690" cy="9541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B6F0496-8C4F-6FBD-87BF-AEFB54E793E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36012" r="14448" b="2"/>
          <a:stretch/>
        </p:blipFill>
        <p:spPr>
          <a:xfrm>
            <a:off x="10812060" y="604301"/>
            <a:ext cx="1439455" cy="164028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4" name="Picture 12">
            <a:extLst>
              <a:ext uri="{FF2B5EF4-FFF2-40B4-BE49-F238E27FC236}">
                <a16:creationId xmlns:a16="http://schemas.microsoft.com/office/drawing/2014/main" xmlns="" id="{31ABF284-444C-796A-8974-BFAEE801477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819"/>
          <a:stretch/>
        </p:blipFill>
        <p:spPr>
          <a:xfrm>
            <a:off x="10812060" y="669302"/>
            <a:ext cx="1364545" cy="1364545"/>
          </a:xfrm>
          <a:prstGeom prst="rect">
            <a:avLst/>
          </a:prstGeom>
        </p:spPr>
      </p:pic>
    </p:spTree>
    <p:extLst>
      <p:ext uri="{BB962C8B-B14F-4D97-AF65-F5344CB8AC3E}">
        <p14:creationId xmlns:p14="http://schemas.microsoft.com/office/powerpoint/2010/main" val="79445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10" presetClass="exit" presetSubtype="0" fill="hold" grpId="1" nodeType="with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7" grpId="0" animBg="1"/>
      <p:bldP spid="27" grpId="1" animBg="1"/>
      <p:bldP spid="26" grpId="0" animBg="1"/>
      <p:bldP spid="26" grpId="1" animBg="1"/>
      <p:bldP spid="6" grpId="0"/>
      <p:bldP spid="21" grpId="0"/>
      <p:bldP spid="22" grpId="0"/>
      <p:bldP spid="30"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A3AA257-C5E2-BD36-7ACB-E52055A60CB0}"/>
              </a:ext>
            </a:extLst>
          </p:cNvPr>
          <p:cNvSpPr txBox="1"/>
          <p:nvPr/>
        </p:nvSpPr>
        <p:spPr>
          <a:xfrm>
            <a:off x="172192" y="82363"/>
            <a:ext cx="11847616" cy="523220"/>
          </a:xfrm>
          <a:prstGeom prst="rect">
            <a:avLst/>
          </a:prstGeom>
          <a:noFill/>
        </p:spPr>
        <p:txBody>
          <a:bodyPr wrap="square" rtlCol="0">
            <a:spAutoFit/>
          </a:bodyPr>
          <a:lstStyle/>
          <a:p>
            <a:r>
              <a:rPr lang="en-US" sz="2800">
                <a:solidFill>
                  <a:schemeClr val="tx1"/>
                </a:solidFill>
                <a:latin typeface="Times New Roman" panose="02020603050405020304" pitchFamily="18" charset="0"/>
                <a:cs typeface="Times New Roman" panose="02020603050405020304" pitchFamily="18" charset="0"/>
              </a:rPr>
              <a:t>b) Ta có: </a:t>
            </a:r>
            <a:endParaRPr lang="vi-VN"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Hộp Văn bản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08CC818-C1E8-6802-A3C2-A34B567BF1EB}"/>
                  </a:ext>
                </a:extLst>
              </p:cNvPr>
              <p:cNvSpPr txBox="1"/>
              <p:nvPr/>
            </p:nvSpPr>
            <p:spPr>
              <a:xfrm>
                <a:off x="1294687" y="44606"/>
                <a:ext cx="6870526" cy="10691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nor/>
                        </m:rPr>
                        <a:rPr lang="vi-VN"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oMath>
                  </m:oMathPara>
                </a14:m>
                <a:endParaRPr lang="vi-VN" sz="2800" i="1">
                  <a:latin typeface="Times New Roman" panose="02020603050405020304" pitchFamily="18" charset="0"/>
                  <a:cs typeface="Times New Roman" panose="02020603050405020304" pitchFamily="18" charset="0"/>
                </a:endParaRPr>
              </a:p>
            </p:txBody>
          </p:sp>
        </mc:Choice>
        <mc:Fallback>
          <p:sp>
            <p:nvSpPr>
              <p:cNvPr id="5" name="Hộp Văn bản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908CC818-C1E8-6802-A3C2-A34B567BF1EB}"/>
                  </a:ext>
                </a:extLst>
              </p:cNvPr>
              <p:cNvSpPr txBox="1">
                <a:spLocks noRot="1" noChangeAspect="1" noMove="1" noResize="1" noEditPoints="1" noAdjustHandles="1" noChangeArrowheads="1" noChangeShapeType="1" noTextEdit="1"/>
              </p:cNvSpPr>
              <p:nvPr/>
            </p:nvSpPr>
            <p:spPr>
              <a:xfrm>
                <a:off x="1294687" y="44606"/>
                <a:ext cx="6870526" cy="10691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D094A36-7FD5-A8A2-C4AE-9982E869F812}"/>
                  </a:ext>
                </a:extLst>
              </p:cNvPr>
              <p:cNvSpPr txBox="1"/>
              <p:nvPr/>
            </p:nvSpPr>
            <p:spPr>
              <a:xfrm>
                <a:off x="7961843" y="4643678"/>
                <a:ext cx="1076856" cy="993926"/>
              </a:xfrm>
              <a:prstGeom prst="rect">
                <a:avLst/>
              </a:prstGeom>
              <a:noFill/>
            </p:spPr>
            <p:txBody>
              <a:bodyPr wrap="square">
                <a:spAutoFit/>
              </a:bodyPr>
              <a:lstStyle/>
              <a:p>
                <a:pPr>
                  <a:lnSpc>
                    <a:spcPct val="107000"/>
                  </a:lnSpc>
                  <a:spcBef>
                    <a:spcPts val="720"/>
                  </a:spcBef>
                  <a:spcAft>
                    <a:spcPts val="300"/>
                  </a:spcAft>
                </a:pPr>
                <a14:m>
                  <m:oMathPara xmlns:m="http://schemas.openxmlformats.org/officeDocument/2006/math">
                    <m:oMathParaPr>
                      <m:jc m:val="centerGroup"/>
                    </m:oMathParaPr>
                    <m:oMath xmlns:m="http://schemas.openxmlformats.org/officeDocument/2006/math">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vi-VN"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9D094A36-7FD5-A8A2-C4AE-9982E869F812}"/>
                  </a:ext>
                </a:extLst>
              </p:cNvPr>
              <p:cNvSpPr txBox="1">
                <a:spLocks noRot="1" noChangeAspect="1" noMove="1" noResize="1" noEditPoints="1" noAdjustHandles="1" noChangeArrowheads="1" noChangeShapeType="1" noTextEdit="1"/>
              </p:cNvSpPr>
              <p:nvPr/>
            </p:nvSpPr>
            <p:spPr>
              <a:xfrm>
                <a:off x="7961843" y="4643678"/>
                <a:ext cx="1076856" cy="99392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Hộp Văn bản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5C2EA8E-0744-C8C9-E031-120E2A5EE389}"/>
                  </a:ext>
                </a:extLst>
              </p:cNvPr>
              <p:cNvSpPr txBox="1"/>
              <p:nvPr/>
            </p:nvSpPr>
            <p:spPr>
              <a:xfrm>
                <a:off x="6391004" y="1371123"/>
                <a:ext cx="76158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MC</m:t>
                      </m:r>
                      <m:r>
                        <a:rPr lang="en-US" sz="28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oMath>
                  </m:oMathPara>
                </a14:m>
                <a:endParaRPr lang="vi-VN" sz="2800">
                  <a:latin typeface="Times New Roman" panose="02020603050405020304" pitchFamily="18" charset="0"/>
                  <a:cs typeface="Times New Roman" panose="02020603050405020304" pitchFamily="18" charset="0"/>
                </a:endParaRPr>
              </a:p>
            </p:txBody>
          </p:sp>
        </mc:Choice>
        <mc:Fallback>
          <p:sp>
            <p:nvSpPr>
              <p:cNvPr id="10" name="Hộp Văn bản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35C2EA8E-0744-C8C9-E031-120E2A5EE389}"/>
                  </a:ext>
                </a:extLst>
              </p:cNvPr>
              <p:cNvSpPr txBox="1">
                <a:spLocks noRot="1" noChangeAspect="1" noMove="1" noResize="1" noEditPoints="1" noAdjustHandles="1" noChangeArrowheads="1" noChangeShapeType="1" noTextEdit="1"/>
              </p:cNvSpPr>
              <p:nvPr/>
            </p:nvSpPr>
            <p:spPr>
              <a:xfrm>
                <a:off x="6391004" y="1371123"/>
                <a:ext cx="7615824" cy="523220"/>
              </a:xfrm>
              <a:prstGeom prst="rect">
                <a:avLst/>
              </a:prstGeom>
              <a:blipFill rotWithShape="0">
                <a:blip r:embed="rId5"/>
                <a:stretch>
                  <a:fillRect/>
                </a:stretch>
              </a:blipFill>
            </p:spPr>
            <p:txBody>
              <a:bodyPr/>
              <a:lstStyle/>
              <a:p>
                <a:r>
                  <a:rPr lang="en-US">
                    <a:noFill/>
                  </a:rPr>
                  <a:t> </a:t>
                </a:r>
              </a:p>
            </p:txBody>
          </p:sp>
        </mc:Fallback>
      </mc:AlternateContent>
      <p:sp>
        <p:nvSpPr>
          <p:cNvPr id="12" name="Hình chữ nhật: Góc Tròn 1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707894E-C933-F4EC-F4F5-774AF2CCD51F}"/>
              </a:ext>
            </a:extLst>
          </p:cNvPr>
          <p:cNvSpPr/>
          <p:nvPr/>
        </p:nvSpPr>
        <p:spPr>
          <a:xfrm>
            <a:off x="4517838" y="1744490"/>
            <a:ext cx="1377536" cy="368773"/>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3" name="Hình chữ nhật: Góc Tròn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11BF063-6ADC-24E7-E532-20D3AF5E641B}"/>
              </a:ext>
            </a:extLst>
          </p:cNvPr>
          <p:cNvSpPr/>
          <p:nvPr/>
        </p:nvSpPr>
        <p:spPr>
          <a:xfrm>
            <a:off x="2644673" y="1744490"/>
            <a:ext cx="1482827" cy="368773"/>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DDE9809-1CD8-5F4B-2ED8-A14C35026655}"/>
                  </a:ext>
                </a:extLst>
              </p:cNvPr>
              <p:cNvSpPr txBox="1"/>
              <p:nvPr/>
            </p:nvSpPr>
            <p:spPr>
              <a:xfrm>
                <a:off x="1063386" y="1095350"/>
                <a:ext cx="7615824" cy="1175963"/>
              </a:xfrm>
              <a:prstGeom prst="rect">
                <a:avLst/>
              </a:prstGeom>
              <a:noFill/>
            </p:spPr>
            <p:txBody>
              <a:bodyPr wrap="square">
                <a:spAutoFit/>
              </a:bodyPr>
              <a:lstStyle/>
              <a:p>
                <a:pPr>
                  <a:lnSpc>
                    <a:spcPct val="107000"/>
                  </a:lnSpc>
                  <a:spcBef>
                    <a:spcPts val="720"/>
                  </a:spcBef>
                  <a:spcAft>
                    <a:spcPts val="300"/>
                  </a:spcAft>
                </a:pPr>
                <a14:m>
                  <m:oMathPara xmlns:m="http://schemas.openxmlformats.org/officeDocument/2006/math">
                    <m:oMathParaPr>
                      <m:jc m:val="centerGroup"/>
                    </m:oMathParaPr>
                    <m:oMath xmlns:m="http://schemas.openxmlformats.org/officeDocument/2006/math">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r>
                                <a:rPr lang="vi-VN" sz="28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vi-VN" sz="2800" b="0" i="1" kern="10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kern="10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vi-VN" sz="2800" b="0" i="1" kern="10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en>
                          </m:f>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en>
                          </m:f>
                        </m:e>
                      </m:d>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vi-VN"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8DDE9809-1CD8-5F4B-2ED8-A14C35026655}"/>
                  </a:ext>
                </a:extLst>
              </p:cNvPr>
              <p:cNvSpPr txBox="1">
                <a:spLocks noRot="1" noChangeAspect="1" noMove="1" noResize="1" noEditPoints="1" noAdjustHandles="1" noChangeArrowheads="1" noChangeShapeType="1" noTextEdit="1"/>
              </p:cNvSpPr>
              <p:nvPr/>
            </p:nvSpPr>
            <p:spPr>
              <a:xfrm>
                <a:off x="1063386" y="1095350"/>
                <a:ext cx="7615824" cy="11759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Hộp Văn bản 1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B09A1D3-2034-7183-3037-EC7D389FD9D3}"/>
                  </a:ext>
                </a:extLst>
              </p:cNvPr>
              <p:cNvSpPr txBox="1"/>
              <p:nvPr/>
            </p:nvSpPr>
            <p:spPr>
              <a:xfrm>
                <a:off x="1001734" y="2319991"/>
                <a:ext cx="9919855" cy="10644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num>
                            <m:den>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en>
                          </m:f>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num>
                            <m:den>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en>
                          </m:f>
                        </m:e>
                      </m:d>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vi-VN" sz="2800">
                  <a:latin typeface="Times New Roman" panose="02020603050405020304" pitchFamily="18" charset="0"/>
                  <a:cs typeface="Times New Roman" panose="02020603050405020304" pitchFamily="18" charset="0"/>
                </a:endParaRPr>
              </a:p>
            </p:txBody>
          </p:sp>
        </mc:Choice>
        <mc:Fallback>
          <p:sp>
            <p:nvSpPr>
              <p:cNvPr id="15" name="Hộp Văn bản 1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DB09A1D3-2034-7183-3037-EC7D389FD9D3}"/>
                  </a:ext>
                </a:extLst>
              </p:cNvPr>
              <p:cNvSpPr txBox="1">
                <a:spLocks noRot="1" noChangeAspect="1" noMove="1" noResize="1" noEditPoints="1" noAdjustHandles="1" noChangeArrowheads="1" noChangeShapeType="1" noTextEdit="1"/>
              </p:cNvSpPr>
              <p:nvPr/>
            </p:nvSpPr>
            <p:spPr>
              <a:xfrm>
                <a:off x="1001734" y="2319991"/>
                <a:ext cx="9919855" cy="106445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Hộp Văn bản 1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B41AF09-50D2-8A2C-AFC5-02BC62078AA2}"/>
                  </a:ext>
                </a:extLst>
              </p:cNvPr>
              <p:cNvSpPr txBox="1"/>
              <p:nvPr/>
            </p:nvSpPr>
            <p:spPr>
              <a:xfrm>
                <a:off x="1873511" y="3592070"/>
                <a:ext cx="7258832" cy="101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+52</m:t>
                          </m:r>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+20+5</m:t>
                          </m:r>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−52</m:t>
                          </m:r>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en>
                      </m:f>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vi-VN" sz="2800">
                  <a:latin typeface="Times New Roman" panose="02020603050405020304" pitchFamily="18" charset="0"/>
                  <a:cs typeface="Times New Roman" panose="02020603050405020304" pitchFamily="18" charset="0"/>
                </a:endParaRPr>
              </a:p>
            </p:txBody>
          </p:sp>
        </mc:Choice>
        <mc:Fallback>
          <p:sp>
            <p:nvSpPr>
              <p:cNvPr id="17" name="Hộp Văn bản 1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2B41AF09-50D2-8A2C-AFC5-02BC62078AA2}"/>
                  </a:ext>
                </a:extLst>
              </p:cNvPr>
              <p:cNvSpPr txBox="1">
                <a:spLocks noRot="1" noChangeAspect="1" noMove="1" noResize="1" noEditPoints="1" noAdjustHandles="1" noChangeArrowheads="1" noChangeShapeType="1" noTextEdit="1"/>
              </p:cNvSpPr>
              <p:nvPr/>
            </p:nvSpPr>
            <p:spPr>
              <a:xfrm>
                <a:off x="1873511" y="3592070"/>
                <a:ext cx="7258832" cy="1017843"/>
              </a:xfrm>
              <a:prstGeom prst="rect">
                <a:avLst/>
              </a:prstGeom>
              <a:blipFill rotWithShape="0">
                <a:blip r:embed="rId8"/>
                <a:stretch>
                  <a:fillRect r="-17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Hộp Văn bản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04099E8-0BC6-4619-B5E7-856AD147B519}"/>
                  </a:ext>
                </a:extLst>
              </p:cNvPr>
              <p:cNvSpPr txBox="1"/>
              <p:nvPr/>
            </p:nvSpPr>
            <p:spPr>
              <a:xfrm>
                <a:off x="1294687" y="4621409"/>
                <a:ext cx="7258832" cy="101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kern="100">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d>
                        </m:num>
                        <m:den>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en>
                      </m:f>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vi-VN" sz="28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d>
                            <m:d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d>
                        </m:num>
                        <m:den>
                          <m:sSup>
                            <m:sSup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vi-VN" sz="2800">
                  <a:latin typeface="Times New Roman" panose="02020603050405020304" pitchFamily="18" charset="0"/>
                  <a:cs typeface="Times New Roman" panose="02020603050405020304" pitchFamily="18" charset="0"/>
                </a:endParaRPr>
              </a:p>
            </p:txBody>
          </p:sp>
        </mc:Choice>
        <mc:Fallback>
          <p:sp>
            <p:nvSpPr>
              <p:cNvPr id="21" name="Hộp Văn bản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104099E8-0BC6-4619-B5E7-856AD147B519}"/>
                  </a:ext>
                </a:extLst>
              </p:cNvPr>
              <p:cNvSpPr txBox="1">
                <a:spLocks noRot="1" noChangeAspect="1" noMove="1" noResize="1" noEditPoints="1" noAdjustHandles="1" noChangeArrowheads="1" noChangeShapeType="1" noTextEdit="1"/>
              </p:cNvSpPr>
              <p:nvPr/>
            </p:nvSpPr>
            <p:spPr>
              <a:xfrm>
                <a:off x="1294687" y="4621409"/>
                <a:ext cx="7258832" cy="101784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xmlns="" id="{6C7E7F3E-8045-A68D-F394-93E976439993}"/>
                  </a:ext>
                </a:extLst>
              </p:cNvPr>
              <p:cNvSpPr txBox="1"/>
              <p:nvPr/>
            </p:nvSpPr>
            <p:spPr>
              <a:xfrm>
                <a:off x="1645334" y="6063407"/>
                <a:ext cx="651987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Với </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a:t>
                </a:r>
                <a14:m>
                  <m:oMath xmlns:m="http://schemas.openxmlformats.org/officeDocument/2006/math">
                    <m:r>
                      <a:rPr lang="vi-VN" sz="28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cs typeface="Times New Roman" panose="02020603050405020304" pitchFamily="18" charset="0"/>
                  </a:rPr>
                  <a:t> 0,1 (thỏa mãn ĐKXĐ) ta có:  </a:t>
                </a:r>
                <a14:m>
                  <m:oMath xmlns:m="http://schemas.openxmlformats.org/officeDocument/2006/math">
                    <m:r>
                      <a:rPr lang="en-US" sz="2800" i="1">
                        <a:latin typeface="Cambria Math" panose="02040503050406030204" pitchFamily="18" charset="0"/>
                      </a:rPr>
                      <m:t>𝐵</m:t>
                    </m:r>
                    <m:r>
                      <a:rPr lang="en-US" sz="2800" i="0" smtClean="0">
                        <a:latin typeface="Cambria Math" panose="02040503050406030204" pitchFamily="18" charset="0"/>
                      </a:rPr>
                      <m:t>=</m:t>
                    </m:r>
                  </m:oMath>
                </a14:m>
                <a:r>
                  <a:rPr lang="en-US" sz="2800">
                    <a:solidFill>
                      <a:schemeClr val="tx1"/>
                    </a:solidFill>
                    <a:latin typeface="Times New Roman" panose="02020603050405020304" pitchFamily="18" charset="0"/>
                    <a:cs typeface="Times New Roman" panose="02020603050405020304" pitchFamily="18" charset="0"/>
                  </a:rPr>
                  <a:t> </a:t>
                </a:r>
                <a:endParaRPr lang="vi-VN"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Hộp Văn bản 21">
                <a:extLst>
                  <a:ext uri="{FF2B5EF4-FFF2-40B4-BE49-F238E27FC236}">
                    <a16:creationId xmlns:a16="http://schemas.microsoft.com/office/drawing/2014/main" id="{6C7E7F3E-8045-A68D-F394-93E976439993}"/>
                  </a:ext>
                </a:extLst>
              </p:cNvPr>
              <p:cNvSpPr txBox="1">
                <a:spLocks noRot="1" noChangeAspect="1" noMove="1" noResize="1" noEditPoints="1" noAdjustHandles="1" noChangeArrowheads="1" noChangeShapeType="1" noTextEdit="1"/>
              </p:cNvSpPr>
              <p:nvPr/>
            </p:nvSpPr>
            <p:spPr>
              <a:xfrm>
                <a:off x="1645334" y="6063407"/>
                <a:ext cx="6519879" cy="523220"/>
              </a:xfrm>
              <a:prstGeom prst="rect">
                <a:avLst/>
              </a:prstGeom>
              <a:blipFill>
                <a:blip r:embed="rId10"/>
                <a:stretch>
                  <a:fillRect l="-1964"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xmlns="" id="{000A7C0D-5D95-8042-DE23-8D03A50E2B7E}"/>
                  </a:ext>
                </a:extLst>
              </p:cNvPr>
              <p:cNvSpPr txBox="1"/>
              <p:nvPr/>
            </p:nvSpPr>
            <p:spPr>
              <a:xfrm>
                <a:off x="7602354" y="5876566"/>
                <a:ext cx="1076856" cy="9473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a:rPr lang="en-US" sz="2800" i="0">
                              <a:latin typeface="Cambria Math" panose="02040503050406030204" pitchFamily="18" charset="0"/>
                            </a:rPr>
                            <m:t>10</m:t>
                          </m:r>
                        </m:num>
                        <m:den>
                          <m:r>
                            <a:rPr lang="en-US" sz="2800" i="0">
                              <a:latin typeface="Cambria Math" panose="02040503050406030204" pitchFamily="18" charset="0"/>
                            </a:rPr>
                            <m:t>0,1</m:t>
                          </m:r>
                        </m:den>
                      </m:f>
                    </m:oMath>
                  </m:oMathPara>
                </a14:m>
                <a:endParaRPr lang="vi-VN" sz="2800">
                  <a:latin typeface="Times New Roman" panose="02020603050405020304" pitchFamily="18" charset="0"/>
                  <a:cs typeface="Times New Roman" panose="02020603050405020304" pitchFamily="18" charset="0"/>
                </a:endParaRPr>
              </a:p>
            </p:txBody>
          </p:sp>
        </mc:Choice>
        <mc:Fallback xmlns="">
          <p:sp>
            <p:nvSpPr>
              <p:cNvPr id="25" name="Hộp Văn bản 24">
                <a:extLst>
                  <a:ext uri="{FF2B5EF4-FFF2-40B4-BE49-F238E27FC236}">
                    <a16:creationId xmlns:a16="http://schemas.microsoft.com/office/drawing/2014/main" id="{000A7C0D-5D95-8042-DE23-8D03A50E2B7E}"/>
                  </a:ext>
                </a:extLst>
              </p:cNvPr>
              <p:cNvSpPr txBox="1">
                <a:spLocks noRot="1" noChangeAspect="1" noMove="1" noResize="1" noEditPoints="1" noAdjustHandles="1" noChangeArrowheads="1" noChangeShapeType="1" noTextEdit="1"/>
              </p:cNvSpPr>
              <p:nvPr/>
            </p:nvSpPr>
            <p:spPr>
              <a:xfrm>
                <a:off x="7602354" y="5876566"/>
                <a:ext cx="1076856" cy="9473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xmlns="" id="{8C7D0DB9-2992-BD98-9239-19BE6F0B9BCF}"/>
                  </a:ext>
                </a:extLst>
              </p:cNvPr>
              <p:cNvSpPr txBox="1"/>
              <p:nvPr/>
            </p:nvSpPr>
            <p:spPr>
              <a:xfrm>
                <a:off x="8462171" y="6081044"/>
                <a:ext cx="100521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0" smtClean="0">
                          <a:latin typeface="Cambria Math" panose="02040503050406030204" pitchFamily="18" charset="0"/>
                        </a:rPr>
                        <m:t>=100</m:t>
                      </m:r>
                      <m:r>
                        <a:rPr lang="en-US" sz="2800" b="0" i="0" smtClean="0">
                          <a:latin typeface="Cambria Math" panose="02040503050406030204" pitchFamily="18" charset="0"/>
                        </a:rPr>
                        <m:t>.</m:t>
                      </m:r>
                    </m:oMath>
                  </m:oMathPara>
                </a14:m>
                <a:endParaRPr lang="vi-VN" sz="2800">
                  <a:latin typeface="Times New Roman" panose="02020603050405020304" pitchFamily="18" charset="0"/>
                  <a:cs typeface="Times New Roman" panose="02020603050405020304" pitchFamily="18" charset="0"/>
                </a:endParaRPr>
              </a:p>
            </p:txBody>
          </p:sp>
        </mc:Choice>
        <mc:Fallback xmlns="">
          <p:sp>
            <p:nvSpPr>
              <p:cNvPr id="27" name="Hộp Văn bản 26">
                <a:extLst>
                  <a:ext uri="{FF2B5EF4-FFF2-40B4-BE49-F238E27FC236}">
                    <a16:creationId xmlns:a16="http://schemas.microsoft.com/office/drawing/2014/main" id="{8C7D0DB9-2992-BD98-9239-19BE6F0B9BCF}"/>
                  </a:ext>
                </a:extLst>
              </p:cNvPr>
              <p:cNvSpPr txBox="1">
                <a:spLocks noRot="1" noChangeAspect="1" noMove="1" noResize="1" noEditPoints="1" noAdjustHandles="1" noChangeArrowheads="1" noChangeShapeType="1" noTextEdit="1"/>
              </p:cNvSpPr>
              <p:nvPr/>
            </p:nvSpPr>
            <p:spPr>
              <a:xfrm>
                <a:off x="8462171" y="6081044"/>
                <a:ext cx="1005213" cy="523220"/>
              </a:xfrm>
              <a:prstGeom prst="rect">
                <a:avLst/>
              </a:prstGeom>
              <a:blipFill>
                <a:blip r:embed="rId12"/>
                <a:stretch>
                  <a:fillRect r="-9697"/>
                </a:stretch>
              </a:blipFill>
            </p:spPr>
            <p:txBody>
              <a:bodyPr/>
              <a:lstStyle/>
              <a:p>
                <a:r>
                  <a:rPr lang="en-US">
                    <a:noFill/>
                  </a:rPr>
                  <a:t> </a:t>
                </a:r>
              </a:p>
            </p:txBody>
          </p:sp>
        </mc:Fallback>
      </mc:AlternateContent>
    </p:spTree>
    <p:extLst>
      <p:ext uri="{BB962C8B-B14F-4D97-AF65-F5344CB8AC3E}">
        <p14:creationId xmlns:p14="http://schemas.microsoft.com/office/powerpoint/2010/main" val="33507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2" grpId="0" animBg="1"/>
      <p:bldP spid="12" grpId="1" animBg="1"/>
      <p:bldP spid="13" grpId="0" animBg="1"/>
      <p:bldP spid="13" grpId="1" animBg="1"/>
      <p:bldP spid="8" grpId="0"/>
      <p:bldP spid="15" grpId="0"/>
      <p:bldP spid="17" grpId="0"/>
      <p:bldP spid="21" grpId="0"/>
      <p:bldP spid="22"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graphicFrame>
        <p:nvGraphicFramePr>
          <p:cNvPr id="8" name="Diagram 7" descr="OPL20U25GSXzBJYl68kk8uQGfFKzs7yb1M4KJWUiLk6ZEvGF+qCIPSnY57AbBFCvTW2023.15.96+K4lPs7H94VUqPe2XwIsfPRnrXQE//QTEXxb8/8N4CNc6FpgZahzpTjFhMzSA7T/nHJa11DE8Ng2TP3iAmRczFlmslSuUNOgUeb6yRvs0="/>
          <p:cNvGraphicFramePr/>
          <p:nvPr>
            <p:extLst>
              <p:ext uri="{D42A27DB-BD31-4B8C-83A1-F6EECF244321}">
                <p14:modId xmlns:p14="http://schemas.microsoft.com/office/powerpoint/2010/main" val="473493901"/>
              </p:ext>
            </p:extLst>
          </p:nvPr>
        </p:nvGraphicFramePr>
        <p:xfrm>
          <a:off x="3454400" y="889000"/>
          <a:ext cx="8128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3C7F009-72CA-5463-43B3-809708A749C2}"/>
              </a:ext>
            </a:extLst>
          </p:cNvPr>
          <p:cNvSpPr txBox="1"/>
          <p:nvPr/>
        </p:nvSpPr>
        <p:spPr>
          <a:xfrm rot="18708701">
            <a:off x="-537332" y="1084587"/>
            <a:ext cx="3878626" cy="913199"/>
          </a:xfrm>
          <a:prstGeom prst="rect">
            <a:avLst/>
          </a:prstGeom>
          <a:noFill/>
        </p:spPr>
        <p:txBody>
          <a:bodyPr wrap="none" rtlCol="0">
            <a:spAutoFit/>
          </a:bodyPr>
          <a:lstStyle/>
          <a:p>
            <a:pPr algn="ctr"/>
            <a:r>
              <a:rPr lang="en-US" sz="2667" b="1">
                <a:latin typeface="Times New Roman" panose="02020603050405020304" pitchFamily="18" charset="0"/>
                <a:cs typeface="Times New Roman" panose="02020603050405020304" pitchFamily="18" charset="0"/>
              </a:rPr>
              <a:t>A. THIẾT BỊ DẠY HỌC </a:t>
            </a:r>
          </a:p>
          <a:p>
            <a:pPr algn="ctr"/>
            <a:r>
              <a:rPr lang="en-US" sz="2667" b="1">
                <a:latin typeface="Times New Roman" panose="02020603050405020304" pitchFamily="18" charset="0"/>
                <a:cs typeface="Times New Roman" panose="02020603050405020304" pitchFamily="18" charset="0"/>
              </a:rPr>
              <a:t>VÀ HỌC LIỆU</a:t>
            </a:r>
          </a:p>
        </p:txBody>
      </p:sp>
    </p:spTree>
    <p:extLst>
      <p:ext uri="{BB962C8B-B14F-4D97-AF65-F5344CB8AC3E}">
        <p14:creationId xmlns:p14="http://schemas.microsoft.com/office/powerpoint/2010/main" val="36983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C41A566-368E-A1A6-DDD6-DFF6E44E8184}"/>
                  </a:ext>
                </a:extLst>
              </p:cNvPr>
              <p:cNvSpPr txBox="1"/>
              <p:nvPr/>
            </p:nvSpPr>
            <p:spPr>
              <a:xfrm>
                <a:off x="138545" y="12209"/>
                <a:ext cx="12259294" cy="2390526"/>
              </a:xfrm>
              <a:prstGeom prst="rect">
                <a:avLst/>
              </a:prstGeom>
              <a:noFill/>
            </p:spPr>
            <p:txBody>
              <a:bodyPr wrap="square" rtlCol="0">
                <a:spAutoFit/>
              </a:bodyPr>
              <a:lstStyle/>
              <a:p>
                <a:r>
                  <a:rPr lang="en-US" sz="3500" b="1" u="sng">
                    <a:solidFill>
                      <a:schemeClr val="tx1"/>
                    </a:solidFill>
                    <a:latin typeface="Times New Roman" panose="02020603050405020304" pitchFamily="18" charset="0"/>
                    <a:cs typeface="Times New Roman" panose="02020603050405020304" pitchFamily="18" charset="0"/>
                  </a:rPr>
                  <a:t>Bài 3:</a:t>
                </a:r>
                <a:r>
                  <a:rPr lang="en-US" sz="3500" b="1">
                    <a:solidFill>
                      <a:schemeClr val="tx1"/>
                    </a:solidFill>
                    <a:latin typeface="Times New Roman" panose="02020603050405020304" pitchFamily="18" charset="0"/>
                    <a:cs typeface="Times New Roman" panose="02020603050405020304" pitchFamily="18" charset="0"/>
                  </a:rPr>
                  <a:t> </a:t>
                </a:r>
                <a:r>
                  <a:rPr lang="en-US" sz="3500">
                    <a:solidFill>
                      <a:schemeClr val="tx1"/>
                    </a:solidFill>
                    <a:latin typeface="Times New Roman" panose="02020603050405020304" pitchFamily="18" charset="0"/>
                    <a:cs typeface="Times New Roman" panose="02020603050405020304" pitchFamily="18" charset="0"/>
                  </a:rPr>
                  <a:t>Cho biểu thức:</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vi-VN" sz="35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num>
                        <m:den>
                          <m:sSup>
                            <m:sSup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500" b="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5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Tìm số nguyên </a:t>
                </a:r>
                <a:r>
                  <a:rPr lang="vi-VN"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để biểu thức </a:t>
                </a:r>
                <a:r>
                  <a:rPr lang="vi-VN"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nhận giá trị nguyên</a:t>
                </a:r>
                <a:r>
                  <a:rPr lang="vi-VN" sz="35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p:sp>
            <p:nvSpPr>
              <p:cNvPr id="8"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DC41A566-368E-A1A6-DDD6-DFF6E44E8184}"/>
                  </a:ext>
                </a:extLst>
              </p:cNvPr>
              <p:cNvSpPr txBox="1">
                <a:spLocks noRot="1" noChangeAspect="1" noMove="1" noResize="1" noEditPoints="1" noAdjustHandles="1" noChangeArrowheads="1" noChangeShapeType="1" noTextEdit="1"/>
              </p:cNvSpPr>
              <p:nvPr/>
            </p:nvSpPr>
            <p:spPr>
              <a:xfrm>
                <a:off x="138545" y="12209"/>
                <a:ext cx="12259294" cy="2390526"/>
              </a:xfrm>
              <a:prstGeom prst="rect">
                <a:avLst/>
              </a:prstGeom>
              <a:blipFill rotWithShape="0">
                <a:blip r:embed="rId3"/>
                <a:stretch>
                  <a:fillRect l="-1492" t="-4082" b="-8418"/>
                </a:stretch>
              </a:blipFill>
            </p:spPr>
            <p:txBody>
              <a:bodyPr/>
              <a:lstStyle/>
              <a:p>
                <a:r>
                  <a:rPr lang="en-US">
                    <a:noFill/>
                  </a:rPr>
                  <a:t> </a:t>
                </a:r>
              </a:p>
            </p:txBody>
          </p:sp>
        </mc:Fallback>
      </mc:AlternateContent>
      <p:sp>
        <p:nvSpPr>
          <p:cNvPr id="9"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84516A3-D101-C21B-15C3-09712197CC9D}"/>
              </a:ext>
            </a:extLst>
          </p:cNvPr>
          <p:cNvSpPr txBox="1"/>
          <p:nvPr/>
        </p:nvSpPr>
        <p:spPr>
          <a:xfrm>
            <a:off x="-306049" y="2229074"/>
            <a:ext cx="1995055" cy="553998"/>
          </a:xfrm>
          <a:prstGeom prst="rect">
            <a:avLst/>
          </a:prstGeom>
          <a:noFill/>
        </p:spPr>
        <p:txBody>
          <a:bodyPr wrap="square" rtlCol="0">
            <a:spAutoFit/>
          </a:bodyPr>
          <a:lstStyle/>
          <a:p>
            <a:pPr algn="ctr"/>
            <a:r>
              <a:rPr lang="en-US" sz="3000" b="1" u="sng">
                <a:solidFill>
                  <a:schemeClr val="tx1"/>
                </a:solidFill>
                <a:latin typeface="Times New Roman" panose="02020603050405020304" pitchFamily="18" charset="0"/>
                <a:cs typeface="Times New Roman" panose="02020603050405020304" pitchFamily="18" charset="0"/>
              </a:rPr>
              <a:t>Giải</a:t>
            </a:r>
            <a:endParaRPr lang="vi-VN" sz="300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Hộp Văn bản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25F9D97-B4CF-6275-1764-642B392813CC}"/>
                  </a:ext>
                </a:extLst>
              </p:cNvPr>
              <p:cNvSpPr txBox="1"/>
              <p:nvPr/>
            </p:nvSpPr>
            <p:spPr>
              <a:xfrm>
                <a:off x="404695" y="5869977"/>
                <a:ext cx="11993143" cy="629788"/>
              </a:xfrm>
              <a:prstGeom prst="rect">
                <a:avLst/>
              </a:prstGeom>
              <a:noFill/>
            </p:spPr>
            <p:txBody>
              <a:bodyPr wrap="square">
                <a:spAutoFit/>
              </a:bodyPr>
              <a:lstStyle/>
              <a:p>
                <a:pPr algn="just">
                  <a:lnSpc>
                    <a:spcPct val="107000"/>
                  </a:lnSpc>
                  <a:spcBef>
                    <a:spcPts val="720"/>
                  </a:spcBef>
                  <a:spcAft>
                    <a:spcPts val="300"/>
                  </a:spcAft>
                </a:pPr>
                <a:r>
                  <a:rPr lang="en-US"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Suy ra với mọi </a:t>
                </a:r>
                <a14:m>
                  <m:oMath xmlns:m="http://schemas.openxmlformats.org/officeDocument/2006/math">
                    <m:r>
                      <m:rPr>
                        <m:nor/>
                      </m:rPr>
                      <a:rPr lang="en-US" sz="3500" i="1" kern="100">
                        <a:latin typeface="Times New Roman" panose="02020603050405020304" pitchFamily="18" charset="0"/>
                        <a:ea typeface="Calibri" panose="020F0502020204030204" pitchFamily="34" charset="0"/>
                        <a:cs typeface="Times New Roman" panose="02020603050405020304" pitchFamily="18" charset="0"/>
                      </a:rPr>
                      <m:t>x</m:t>
                    </m:r>
                    <m:r>
                      <m:rPr>
                        <m:nor/>
                      </m:rPr>
                      <a:rPr lang="en-US" sz="3500" b="0" i="1" kern="100" smtClean="0">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d>
                      <m:dPr>
                        <m:begChr m:val="{"/>
                        <m:endChr m:val="}"/>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5</m:t>
                        </m:r>
                      </m:e>
                    </m:d>
                  </m:oMath>
                </a14:m>
                <a:r>
                  <a:rPr lang="en-US"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thì </a:t>
                </a:r>
                <a14:m>
                  <m:oMath xmlns:m="http://schemas.openxmlformats.org/officeDocument/2006/math">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B</m:t>
                    </m:r>
                  </m:oMath>
                </a14:m>
                <a:r>
                  <a:rPr lang="en-US"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nhận giá trị nguyên. </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Hộp Văn bản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825F9D97-B4CF-6275-1764-642B392813CC}"/>
                  </a:ext>
                </a:extLst>
              </p:cNvPr>
              <p:cNvSpPr txBox="1">
                <a:spLocks noRot="1" noChangeAspect="1" noMove="1" noResize="1" noEditPoints="1" noAdjustHandles="1" noChangeArrowheads="1" noChangeShapeType="1" noTextEdit="1"/>
              </p:cNvSpPr>
              <p:nvPr/>
            </p:nvSpPr>
            <p:spPr>
              <a:xfrm>
                <a:off x="404695" y="5869977"/>
                <a:ext cx="11993143" cy="629788"/>
              </a:xfrm>
              <a:prstGeom prst="rect">
                <a:avLst/>
              </a:prstGeom>
              <a:blipFill rotWithShape="0">
                <a:blip r:embed="rId4"/>
                <a:stretch>
                  <a:fillRect l="-1474" t="-15534" b="-349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5E44445-A572-2B0C-1F2F-12A6F6509D72}"/>
                  </a:ext>
                </a:extLst>
              </p:cNvPr>
              <p:cNvSpPr txBox="1"/>
              <p:nvPr/>
            </p:nvSpPr>
            <p:spPr>
              <a:xfrm>
                <a:off x="404696" y="2936674"/>
                <a:ext cx="8547119" cy="630942"/>
              </a:xfrm>
              <a:prstGeom prst="rect">
                <a:avLst/>
              </a:prstGeom>
              <a:noFill/>
            </p:spPr>
            <p:txBody>
              <a:bodyPr wrap="square">
                <a:spAutoFit/>
              </a:bodyPr>
              <a:lstStyle/>
              <a:p>
                <a:r>
                  <a:rPr lang="en-US" sz="35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x</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Z</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x</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10, 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x</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oMath>
                </a14:m>
                <a:r>
                  <a:rPr lang="en-US"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5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 có:</a:t>
                </a:r>
              </a:p>
            </p:txBody>
          </p:sp>
        </mc:Choice>
        <mc:Fallback>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E5E44445-A572-2B0C-1F2F-12A6F6509D72}"/>
                  </a:ext>
                </a:extLst>
              </p:cNvPr>
              <p:cNvSpPr txBox="1">
                <a:spLocks noRot="1" noChangeAspect="1" noMove="1" noResize="1" noEditPoints="1" noAdjustHandles="1" noChangeArrowheads="1" noChangeShapeType="1" noTextEdit="1"/>
              </p:cNvSpPr>
              <p:nvPr/>
            </p:nvSpPr>
            <p:spPr>
              <a:xfrm>
                <a:off x="404696" y="2936674"/>
                <a:ext cx="8547119" cy="630942"/>
              </a:xfrm>
              <a:prstGeom prst="rect">
                <a:avLst/>
              </a:prstGeom>
              <a:blipFill rotWithShape="0">
                <a:blip r:embed="rId5"/>
                <a:stretch>
                  <a:fillRect l="-2068" t="-15534" b="-349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ộp Văn bản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E7EE1FB-BEEC-DC5E-D246-022B16FBE555}"/>
                  </a:ext>
                </a:extLst>
              </p:cNvPr>
              <p:cNvSpPr txBox="1"/>
              <p:nvPr/>
            </p:nvSpPr>
            <p:spPr>
              <a:xfrm>
                <a:off x="2237813" y="4158950"/>
                <a:ext cx="2551453" cy="6309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500" i="0" kern="100" smtClean="0">
                          <a:latin typeface="Times New Roman" panose="02020603050405020304" pitchFamily="18" charset="0"/>
                          <a:ea typeface="Calibri" panose="020F0502020204030204" pitchFamily="34" charset="0"/>
                          <a:cs typeface="Times New Roman" panose="02020603050405020304" pitchFamily="18" charset="0"/>
                        </a:rPr>
                        <m:t>k</m:t>
                      </m:r>
                      <m:r>
                        <m:rPr>
                          <m:nor/>
                        </m:rPr>
                        <a:rPr lang="en-US" sz="3500" b="0" i="0" kern="100" smtClean="0">
                          <a:latin typeface="Times New Roman" panose="02020603050405020304" pitchFamily="18" charset="0"/>
                          <a:ea typeface="Calibri" panose="020F0502020204030204" pitchFamily="34" charset="0"/>
                          <a:cs typeface="Times New Roman" panose="02020603050405020304" pitchFamily="18" charset="0"/>
                        </a:rPr>
                        <m:t>hi</m:t>
                      </m:r>
                      <m:r>
                        <m:rPr>
                          <m:nor/>
                        </m:rPr>
                        <a:rPr lang="en-US" sz="3500" b="0" i="0" kern="100" smtClean="0">
                          <a:latin typeface="Times New Roman" panose="02020603050405020304" pitchFamily="18" charset="0"/>
                          <a:ea typeface="Calibri" panose="020F0502020204030204" pitchFamily="34" charset="0"/>
                          <a:cs typeface="Times New Roman" panose="02020603050405020304" pitchFamily="18" charset="0"/>
                        </a:rPr>
                        <m:t> 10 ⋮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x</m:t>
                      </m:r>
                      <m:r>
                        <m:rPr>
                          <m:nor/>
                        </m:rPr>
                        <a:rPr lang="en-US" sz="3500" b="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oMath>
                  </m:oMathPara>
                </a14:m>
                <a:endParaRPr lang="vi-VN" sz="3500" i="1">
                  <a:latin typeface="Times New Roman" panose="02020603050405020304" pitchFamily="18" charset="0"/>
                  <a:cs typeface="Times New Roman" panose="02020603050405020304" pitchFamily="18" charset="0"/>
                </a:endParaRPr>
              </a:p>
            </p:txBody>
          </p:sp>
        </mc:Choice>
        <mc:Fallback>
          <p:sp>
            <p:nvSpPr>
              <p:cNvPr id="11" name="Hộp Văn bản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3E7EE1FB-BEEC-DC5E-D246-022B16FBE555}"/>
                  </a:ext>
                </a:extLst>
              </p:cNvPr>
              <p:cNvSpPr txBox="1">
                <a:spLocks noRot="1" noChangeAspect="1" noMove="1" noResize="1" noEditPoints="1" noAdjustHandles="1" noChangeArrowheads="1" noChangeShapeType="1" noTextEdit="1"/>
              </p:cNvSpPr>
              <p:nvPr/>
            </p:nvSpPr>
            <p:spPr>
              <a:xfrm>
                <a:off x="2237813" y="4158950"/>
                <a:ext cx="2551453" cy="63094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Hộp Văn bản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569B666-18A0-2AF9-0436-F7DE44855F5C}"/>
                  </a:ext>
                </a:extLst>
              </p:cNvPr>
              <p:cNvSpPr txBox="1"/>
              <p:nvPr/>
            </p:nvSpPr>
            <p:spPr>
              <a:xfrm>
                <a:off x="-826292" y="5038982"/>
                <a:ext cx="10475390" cy="6309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500" b="0" i="0" smtClean="0">
                          <a:latin typeface="Times New Roman" panose="02020603050405020304" pitchFamily="18" charset="0"/>
                          <a:cs typeface="Times New Roman" panose="02020603050405020304" pitchFamily="18" charset="0"/>
                        </a:rPr>
                        <m:t>hay</m:t>
                      </m:r>
                      <m:r>
                        <m:rPr>
                          <m:nor/>
                        </m:rPr>
                        <a:rPr lang="en-US" sz="3500" b="0" i="0" smtClean="0">
                          <a:latin typeface="Times New Roman" panose="02020603050405020304" pitchFamily="18" charset="0"/>
                          <a:cs typeface="Times New Roman" panose="02020603050405020304" pitchFamily="18" charset="0"/>
                        </a:rPr>
                        <m:t> </m:t>
                      </m:r>
                      <m:r>
                        <m:rPr>
                          <m:nor/>
                        </m:rPr>
                        <a:rPr lang="en-US" sz="3500" b="0" i="1" smtClean="0">
                          <a:latin typeface="Times New Roman" panose="02020603050405020304" pitchFamily="18" charset="0"/>
                          <a:cs typeface="Times New Roman" panose="02020603050405020304" pitchFamily="18" charset="0"/>
                        </a:rPr>
                        <m:t>x</m:t>
                      </m:r>
                      <m:r>
                        <m:rPr>
                          <m:nor/>
                        </m:rPr>
                        <a:rPr lang="en-US" sz="3500" b="0" i="1" smtClean="0">
                          <a:latin typeface="Times New Roman" panose="02020603050405020304" pitchFamily="18" charset="0"/>
                          <a:cs typeface="Times New Roman" panose="02020603050405020304" pitchFamily="18" charset="0"/>
                        </a:rPr>
                        <m:t> </m:t>
                      </m:r>
                      <m:r>
                        <m:rPr>
                          <m:nor/>
                        </m:rPr>
                        <a:rPr lang="en-US" sz="3500" b="0" smtClean="0">
                          <a:latin typeface="Times New Roman" panose="02020603050405020304" pitchFamily="18" charset="0"/>
                          <a:cs typeface="Times New Roman" panose="02020603050405020304" pitchFamily="18" charset="0"/>
                        </a:rPr>
                        <m:t>l</m:t>
                      </m:r>
                      <m:r>
                        <m:rPr>
                          <m:nor/>
                        </m:rPr>
                        <a:rPr lang="en-US" sz="3500" b="0" smtClean="0">
                          <a:latin typeface="Times New Roman" panose="02020603050405020304" pitchFamily="18" charset="0"/>
                          <a:cs typeface="Times New Roman" panose="02020603050405020304" pitchFamily="18" charset="0"/>
                        </a:rPr>
                        <m:t>à </m:t>
                      </m:r>
                      <m:r>
                        <m:rPr>
                          <m:nor/>
                        </m:rPr>
                        <a:rPr lang="en-US" sz="3500" b="0" smtClean="0">
                          <a:latin typeface="Times New Roman" panose="02020603050405020304" pitchFamily="18" charset="0"/>
                          <a:cs typeface="Times New Roman" panose="02020603050405020304" pitchFamily="18" charset="0"/>
                        </a:rPr>
                        <m:t>c</m:t>
                      </m:r>
                      <m:r>
                        <m:rPr>
                          <m:nor/>
                        </m:rPr>
                        <a:rPr lang="en-US" sz="3500" b="0" smtClean="0">
                          <a:latin typeface="Times New Roman" panose="02020603050405020304" pitchFamily="18" charset="0"/>
                          <a:cs typeface="Times New Roman" panose="02020603050405020304" pitchFamily="18" charset="0"/>
                        </a:rPr>
                        <m:t>á</m:t>
                      </m:r>
                      <m:r>
                        <m:rPr>
                          <m:nor/>
                        </m:rPr>
                        <a:rPr lang="en-US" sz="3500" b="0" smtClean="0">
                          <a:latin typeface="Times New Roman" panose="02020603050405020304" pitchFamily="18" charset="0"/>
                          <a:cs typeface="Times New Roman" panose="02020603050405020304" pitchFamily="18" charset="0"/>
                        </a:rPr>
                        <m:t>c</m:t>
                      </m:r>
                      <m:r>
                        <m:rPr>
                          <m:nor/>
                        </m:rPr>
                        <a:rPr lang="en-US" sz="3500" b="0" smtClean="0">
                          <a:latin typeface="Times New Roman" panose="02020603050405020304" pitchFamily="18" charset="0"/>
                          <a:cs typeface="Times New Roman" panose="02020603050405020304" pitchFamily="18" charset="0"/>
                        </a:rPr>
                        <m:t> ướ</m:t>
                      </m:r>
                      <m:r>
                        <m:rPr>
                          <m:nor/>
                        </m:rPr>
                        <a:rPr lang="en-US" sz="3500" b="0" smtClean="0">
                          <a:latin typeface="Times New Roman" panose="02020603050405020304" pitchFamily="18" charset="0"/>
                          <a:cs typeface="Times New Roman" panose="02020603050405020304" pitchFamily="18" charset="0"/>
                        </a:rPr>
                        <m:t>c</m:t>
                      </m:r>
                      <m:r>
                        <m:rPr>
                          <m:nor/>
                        </m:rPr>
                        <a:rPr lang="en-US" sz="3500" b="0" smtClean="0">
                          <a:latin typeface="Times New Roman" panose="02020603050405020304" pitchFamily="18" charset="0"/>
                          <a:cs typeface="Times New Roman" panose="02020603050405020304" pitchFamily="18" charset="0"/>
                        </a:rPr>
                        <m:t> </m:t>
                      </m:r>
                      <m:r>
                        <m:rPr>
                          <m:nor/>
                        </m:rPr>
                        <a:rPr lang="en-US" sz="3500" b="0" smtClean="0">
                          <a:latin typeface="Times New Roman" panose="02020603050405020304" pitchFamily="18" charset="0"/>
                          <a:cs typeface="Times New Roman" panose="02020603050405020304" pitchFamily="18" charset="0"/>
                        </a:rPr>
                        <m:t>c</m:t>
                      </m:r>
                      <m:r>
                        <m:rPr>
                          <m:nor/>
                        </m:rPr>
                        <a:rPr lang="en-US" sz="3500" b="0" smtClean="0">
                          <a:latin typeface="Times New Roman" panose="02020603050405020304" pitchFamily="18" charset="0"/>
                          <a:cs typeface="Times New Roman" panose="02020603050405020304" pitchFamily="18" charset="0"/>
                        </a:rPr>
                        <m:t>ủ</m:t>
                      </m:r>
                      <m:r>
                        <m:rPr>
                          <m:nor/>
                        </m:rPr>
                        <a:rPr lang="en-US" sz="3500" b="0" smtClean="0">
                          <a:latin typeface="Times New Roman" panose="02020603050405020304" pitchFamily="18" charset="0"/>
                          <a:cs typeface="Times New Roman" panose="02020603050405020304" pitchFamily="18" charset="0"/>
                        </a:rPr>
                        <m:t>a</m:t>
                      </m:r>
                      <m:r>
                        <m:rPr>
                          <m:nor/>
                        </m:rPr>
                        <a:rPr lang="en-US" sz="3500" b="0" smtClean="0">
                          <a:latin typeface="Times New Roman" panose="02020603050405020304" pitchFamily="18" charset="0"/>
                          <a:cs typeface="Times New Roman" panose="02020603050405020304" pitchFamily="18" charset="0"/>
                        </a:rPr>
                        <m:t> 10 </m:t>
                      </m:r>
                      <m:r>
                        <m:rPr>
                          <m:nor/>
                        </m:rPr>
                        <a:rPr lang="en-US" sz="3500" b="0" smtClean="0">
                          <a:latin typeface="Times New Roman" panose="02020603050405020304" pitchFamily="18" charset="0"/>
                          <a:cs typeface="Times New Roman" panose="02020603050405020304" pitchFamily="18" charset="0"/>
                        </a:rPr>
                        <m:t>n</m:t>
                      </m:r>
                      <m:r>
                        <m:rPr>
                          <m:nor/>
                        </m:rPr>
                        <a:rPr lang="en-US" sz="3500" b="0" smtClean="0">
                          <a:latin typeface="Times New Roman" panose="02020603050405020304" pitchFamily="18" charset="0"/>
                          <a:cs typeface="Times New Roman" panose="02020603050405020304" pitchFamily="18" charset="0"/>
                        </a:rPr>
                        <m:t>ê</m:t>
                      </m:r>
                      <m:r>
                        <m:rPr>
                          <m:nor/>
                        </m:rPr>
                        <a:rPr lang="en-US" sz="3500" b="0" smtClean="0">
                          <a:latin typeface="Times New Roman" panose="02020603050405020304" pitchFamily="18" charset="0"/>
                          <a:cs typeface="Times New Roman" panose="02020603050405020304" pitchFamily="18" charset="0"/>
                        </a:rPr>
                        <m:t>n</m:t>
                      </m:r>
                      <m:r>
                        <m:rPr>
                          <m:nor/>
                        </m:rPr>
                        <a:rPr lang="en-US" sz="3500" b="0" i="1" smtClean="0">
                          <a:latin typeface="Times New Roman" panose="02020603050405020304" pitchFamily="18" charset="0"/>
                          <a:cs typeface="Times New Roman" panose="02020603050405020304" pitchFamily="18" charset="0"/>
                        </a:rPr>
                        <m:t> </m:t>
                      </m:r>
                      <m:r>
                        <m:rPr>
                          <m:nor/>
                        </m:rPr>
                        <a:rPr lang="en-US" sz="350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x</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d>
                        <m:dPr>
                          <m:begChr m:val="{"/>
                          <m:endChr m:val="}"/>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5</m:t>
                          </m:r>
                        </m:e>
                      </m:d>
                    </m:oMath>
                  </m:oMathPara>
                </a14:m>
                <a:endParaRPr lang="vi-VN" sz="3500">
                  <a:latin typeface="Times New Roman" panose="02020603050405020304" pitchFamily="18" charset="0"/>
                  <a:cs typeface="Times New Roman" panose="02020603050405020304" pitchFamily="18" charset="0"/>
                </a:endParaRPr>
              </a:p>
            </p:txBody>
          </p:sp>
        </mc:Choice>
        <mc:Fallback>
          <p:sp>
            <p:nvSpPr>
              <p:cNvPr id="13" name="Hộp Văn bản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B569B666-18A0-2AF9-0436-F7DE44855F5C}"/>
                  </a:ext>
                </a:extLst>
              </p:cNvPr>
              <p:cNvSpPr txBox="1">
                <a:spLocks noRot="1" noChangeAspect="1" noMove="1" noResize="1" noEditPoints="1" noAdjustHandles="1" noChangeArrowheads="1" noChangeShapeType="1" noTextEdit="1"/>
              </p:cNvSpPr>
              <p:nvPr/>
            </p:nvSpPr>
            <p:spPr>
              <a:xfrm>
                <a:off x="-826292" y="5038982"/>
                <a:ext cx="10475390" cy="63094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Hình chữ nhật: Góc Tròn 1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F093BD1-8D19-9C64-2283-C84B0152219D}"/>
                  </a:ext>
                </a:extLst>
              </p:cNvPr>
              <p:cNvSpPr/>
              <p:nvPr/>
            </p:nvSpPr>
            <p:spPr>
              <a:xfrm>
                <a:off x="6401266" y="2331076"/>
                <a:ext cx="5585603" cy="270790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just">
                  <a:lnSpc>
                    <a:spcPct val="107000"/>
                  </a:lnSpc>
                  <a:spcBef>
                    <a:spcPts val="720"/>
                  </a:spcBef>
                  <a:spcAft>
                    <a:spcPts val="300"/>
                  </a:spcAft>
                </a:pPr>
                <a:r>
                  <a:rPr lang="en-US" sz="3500" b="1" u="sng" ker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Tổng quát: </a:t>
                </a:r>
                <a:endParaRPr lang="vi-VN" sz="35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720"/>
                  </a:spcBef>
                  <a:spcAft>
                    <a:spcPts val="300"/>
                  </a:spcAft>
                </a:pPr>
                <a14:m>
                  <m:oMathPara xmlns:m="http://schemas.openxmlformats.org/officeDocument/2006/math">
                    <m:oMathParaPr>
                      <m:jc m:val="centerGroup"/>
                    </m:oMathParaPr>
                    <m:oMath xmlns:m="http://schemas.openxmlformats.org/officeDocument/2006/math">
                      <m:borderBox>
                        <m:borderBoxPr>
                          <m:ctrlPr>
                            <a:rPr lang="vi-VN" sz="3500" i="1" kern="100" smtClean="0">
                              <a:effectLst/>
                              <a:latin typeface="Cambria Math" panose="02040503050406030204" pitchFamily="18" charset="0"/>
                              <a:ea typeface="Calibri" panose="020F0502020204030204" pitchFamily="34" charset="0"/>
                              <a:cs typeface="Times New Roman" panose="02020603050405020304" pitchFamily="18" charset="0"/>
                            </a:rPr>
                          </m:ctrlPr>
                        </m:borderBoxPr>
                        <m:e>
                          <m:f>
                            <m:fPr>
                              <m:ctrlPr>
                                <a:rPr lang="vi-VN" sz="35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500" i="1" kern="100">
                                  <a:effectLst/>
                                  <a:latin typeface="Times New Roman" panose="02020603050405020304" pitchFamily="18" charset="0"/>
                                  <a:ea typeface="Calibri" panose="020F0502020204030204" pitchFamily="34" charset="0"/>
                                  <a:cs typeface="Times New Roman" panose="02020603050405020304" pitchFamily="18" charset="0"/>
                                </a:rPr>
                                <m:t>A</m:t>
                              </m:r>
                            </m:num>
                            <m:den>
                              <m:r>
                                <m:rPr>
                                  <m:nor/>
                                </m:rPr>
                                <a:rPr lang="en-US" sz="3500" i="1" kern="100">
                                  <a:effectLst/>
                                  <a:latin typeface="Times New Roman" panose="02020603050405020304" pitchFamily="18" charset="0"/>
                                  <a:ea typeface="Calibri" panose="020F0502020204030204" pitchFamily="34" charset="0"/>
                                  <a:cs typeface="Times New Roman" panose="02020603050405020304" pitchFamily="18" charset="0"/>
                                </a:rPr>
                                <m:t>B</m:t>
                              </m:r>
                            </m:den>
                          </m:f>
                          <m:r>
                            <m:rPr>
                              <m:nor/>
                            </m:rPr>
                            <a:rPr lang="en-US" sz="3500" b="0" i="0" kern="100" smtClean="0">
                              <a:effectLst/>
                              <a:latin typeface="+mj-lt"/>
                              <a:ea typeface="Calibri" panose="020F0502020204030204" pitchFamily="34" charset="0"/>
                              <a:cs typeface="Times New Roman" panose="02020603050405020304" pitchFamily="18" charset="0"/>
                            </a:rPr>
                            <m:t> </m:t>
                          </m:r>
                          <m:r>
                            <m:rPr>
                              <m:nor/>
                            </m:rPr>
                            <a:rPr lang="en-US" sz="3500" i="0" kern="100">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effectLst/>
                              <a:latin typeface="Times New Roman" panose="02020603050405020304" pitchFamily="18" charset="0"/>
                              <a:ea typeface="Calibri" panose="020F0502020204030204" pitchFamily="34" charset="0"/>
                              <a:cs typeface="Times New Roman" panose="02020603050405020304" pitchFamily="18" charset="0"/>
                            </a:rPr>
                            <m:t>Z</m:t>
                          </m:r>
                          <m:r>
                            <m:rPr>
                              <m:nor/>
                            </m:rPr>
                            <a:rPr lang="en-US" sz="3500" b="0" i="0" kern="100" smtClean="0">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b="0" i="0" kern="100" smtClean="0">
                              <a:effectLst/>
                              <a:latin typeface="Times New Roman" panose="02020603050405020304" pitchFamily="18" charset="0"/>
                              <a:ea typeface="Calibri" panose="020F0502020204030204" pitchFamily="34" charset="0"/>
                              <a:cs typeface="Times New Roman" panose="02020603050405020304" pitchFamily="18" charset="0"/>
                            </a:rPr>
                            <m:t>khi</m:t>
                          </m:r>
                          <m:d>
                            <m:dPr>
                              <m:begChr m:val="{"/>
                              <m:endChr m:val=""/>
                              <m:ctrlPr>
                                <a:rPr lang="vi-VN" sz="3500" i="1" kern="10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3500" i="1" kern="100">
                                      <a:effectLst/>
                                      <a:latin typeface="Cambria Math" panose="02040503050406030204" pitchFamily="18" charset="0"/>
                                      <a:ea typeface="Calibri" panose="020F0502020204030204" pitchFamily="34" charset="0"/>
                                      <a:cs typeface="Times New Roman" panose="02020603050405020304" pitchFamily="18" charset="0"/>
                                    </a:rPr>
                                  </m:ctrlPr>
                                </m:eqArrPr>
                                <m:e>
                                  <m:r>
                                    <m:rPr>
                                      <m:nor/>
                                    </m:rPr>
                                    <a:rPr lang="en-US" sz="3500" i="1" kern="100">
                                      <a:effectLst/>
                                      <a:latin typeface="Times New Roman" panose="02020603050405020304" pitchFamily="18" charset="0"/>
                                      <a:ea typeface="Calibri" panose="020F0502020204030204" pitchFamily="34" charset="0"/>
                                      <a:cs typeface="Times New Roman" panose="02020603050405020304" pitchFamily="18" charset="0"/>
                                    </a:rPr>
                                    <m:t>A</m:t>
                                  </m:r>
                                  <m:r>
                                    <m:rPr>
                                      <m:nor/>
                                    </m:rPr>
                                    <a:rPr lang="en-US" sz="3500" b="0" i="1" kern="100" smtClean="0">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kern="100">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1" kern="100" smtClean="0">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effectLst/>
                                      <a:latin typeface="Times New Roman" panose="02020603050405020304" pitchFamily="18" charset="0"/>
                                      <a:ea typeface="Calibri" panose="020F0502020204030204" pitchFamily="34" charset="0"/>
                                      <a:cs typeface="Times New Roman" panose="02020603050405020304" pitchFamily="18" charset="0"/>
                                    </a:rPr>
                                    <m:t>B</m:t>
                                  </m:r>
                                </m:e>
                                <m:e>
                                  <m:r>
                                    <m:rPr>
                                      <m:nor/>
                                    </m:rPr>
                                    <a:rPr lang="en-US" sz="3500" i="1" kern="100">
                                      <a:effectLst/>
                                      <a:latin typeface="Times New Roman" panose="02020603050405020304" pitchFamily="18" charset="0"/>
                                      <a:ea typeface="Calibri" panose="020F0502020204030204" pitchFamily="34" charset="0"/>
                                      <a:cs typeface="Times New Roman" panose="02020603050405020304" pitchFamily="18" charset="0"/>
                                    </a:rPr>
                                    <m:t>B</m:t>
                                  </m:r>
                                  <m:r>
                                    <m:rPr>
                                      <m:nor/>
                                    </m:rPr>
                                    <a:rPr lang="en-US" sz="3500" b="0" kern="100" smtClean="0">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kern="100">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kern="100" smtClean="0">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kern="100">
                                      <a:effectLst/>
                                      <a:latin typeface="Times New Roman" panose="02020603050405020304" pitchFamily="18" charset="0"/>
                                      <a:ea typeface="Calibri" panose="020F0502020204030204" pitchFamily="34" charset="0"/>
                                      <a:cs typeface="Times New Roman" panose="02020603050405020304" pitchFamily="18" charset="0"/>
                                    </a:rPr>
                                    <m:t>0</m:t>
                                  </m:r>
                                </m:e>
                              </m:eqArr>
                            </m:e>
                          </m:d>
                        </m:e>
                      </m:borderBox>
                    </m:oMath>
                  </m:oMathPara>
                </a14:m>
                <a:endParaRPr lang="vi-VN" sz="3500" kern="100">
                  <a:effectLst/>
                  <a:latin typeface="+mj-lt"/>
                  <a:ea typeface="Calibri" panose="020F0502020204030204" pitchFamily="34" charset="0"/>
                  <a:cs typeface="Times New Roman" panose="02020603050405020304" pitchFamily="18" charset="0"/>
                </a:endParaRPr>
              </a:p>
              <a:p>
                <a:pPr algn="ctr"/>
                <a:endParaRPr lang="vi-VN" sz="35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mc:Choice>
        <mc:Fallback>
          <p:sp>
            <p:nvSpPr>
              <p:cNvPr id="14" name="Hình chữ nhật: Góc Tròn 1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7F093BD1-8D19-9C64-2283-C84B0152219D}"/>
                  </a:ext>
                </a:extLst>
              </p:cNvPr>
              <p:cNvSpPr>
                <a:spLocks noRot="1" noChangeAspect="1" noMove="1" noResize="1" noEditPoints="1" noAdjustHandles="1" noChangeArrowheads="1" noChangeShapeType="1" noTextEdit="1"/>
              </p:cNvSpPr>
              <p:nvPr/>
            </p:nvSpPr>
            <p:spPr>
              <a:xfrm>
                <a:off x="6401266" y="2331076"/>
                <a:ext cx="5585603" cy="2707906"/>
              </a:xfrm>
              <a:prstGeom prst="roundRect">
                <a:avLst/>
              </a:prstGeom>
              <a:blipFill rotWithShape="0">
                <a:blip r:embed="rId8"/>
                <a:stretch>
                  <a:fillRect l="-432" t="-3524"/>
                </a:stretch>
              </a:blipFill>
              <a:ln w="57150"/>
            </p:spPr>
            <p:txBody>
              <a:bodyPr/>
              <a:lstStyle/>
              <a:p>
                <a:r>
                  <a:rPr lang="en-US">
                    <a:noFill/>
                  </a:rPr>
                  <a:t> </a:t>
                </a:r>
              </a:p>
            </p:txBody>
          </p:sp>
        </mc:Fallback>
      </mc:AlternateContent>
      <p:pic>
        <p:nvPicPr>
          <p:cNvPr id="2"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F28B212-67E1-67EB-0220-9FCD895BC36B}"/>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l="17382" r="20120" b="2"/>
          <a:stretch/>
        </p:blipFill>
        <p:spPr>
          <a:xfrm>
            <a:off x="10031507" y="813630"/>
            <a:ext cx="1495647" cy="144656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1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65E5EF4-4618-0A54-C37E-7BE289448D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0779" y="837139"/>
            <a:ext cx="1357102" cy="1188278"/>
          </a:xfrm>
          <a:prstGeom prst="rect">
            <a:avLst/>
          </a:prstGeom>
        </p:spPr>
      </p:pic>
      <p:pic>
        <p:nvPicPr>
          <p:cNvPr id="5" name="Picture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8A3E06A-A014-539C-5B9C-59AD6316E5A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751546" y="5864"/>
            <a:ext cx="1412669" cy="7760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604F62C0-3963-5434-4A9D-C8938E39B019}"/>
                  </a:ext>
                </a:extLst>
              </p:cNvPr>
              <p:cNvSpPr txBox="1"/>
              <p:nvPr/>
            </p:nvSpPr>
            <p:spPr>
              <a:xfrm>
                <a:off x="227445" y="3874820"/>
                <a:ext cx="2464955" cy="11006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B</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10</m:t>
                          </m:r>
                        </m:num>
                        <m:den>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x</m:t>
                          </m:r>
                        </m:den>
                      </m:f>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Z</m:t>
                      </m:r>
                    </m:oMath>
                  </m:oMathPara>
                </a14:m>
                <a:endParaRPr lang="en-US" sz="3500" i="1">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604F62C0-3963-5434-4A9D-C8938E39B019}"/>
                  </a:ext>
                </a:extLst>
              </p:cNvPr>
              <p:cNvSpPr txBox="1">
                <a:spLocks noRot="1" noChangeAspect="1" noMove="1" noResize="1" noEditPoints="1" noAdjustHandles="1" noChangeArrowheads="1" noChangeShapeType="1" noTextEdit="1"/>
              </p:cNvSpPr>
              <p:nvPr/>
            </p:nvSpPr>
            <p:spPr>
              <a:xfrm>
                <a:off x="227445" y="3874820"/>
                <a:ext cx="2464955" cy="11006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246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P spid="6" grpId="0"/>
      <p:bldP spid="11" grpId="0"/>
      <p:bldP spid="13" grpId="0"/>
      <p:bldP spid="14"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1CD4956-8A38-1CF7-F989-172D5FCB893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7382" r="20120" b="2"/>
          <a:stretch/>
        </p:blipFill>
        <p:spPr>
          <a:xfrm>
            <a:off x="10077287" y="1789711"/>
            <a:ext cx="1884434" cy="164431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124"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A29A55A-D444-9836-B20D-B0F73E32371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712200" y="3705538"/>
            <a:ext cx="3997928" cy="3997928"/>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0729EA4-956B-4BF7-612C-DDD250D38F31}"/>
              </a:ext>
            </a:extLst>
          </p:cNvPr>
          <p:cNvSpPr txBox="1"/>
          <p:nvPr/>
        </p:nvSpPr>
        <p:spPr>
          <a:xfrm>
            <a:off x="-239486" y="34302"/>
            <a:ext cx="12670972" cy="1094402"/>
          </a:xfrm>
          <a:prstGeom prst="rect">
            <a:avLst/>
          </a:prstGeom>
          <a:noFill/>
        </p:spPr>
        <p:txBody>
          <a:bodyPr wrap="square">
            <a:spAutoFit/>
          </a:bodyPr>
          <a:lstStyle/>
          <a:p>
            <a:pPr algn="ctr">
              <a:lnSpc>
                <a:spcPct val="107000"/>
              </a:lnSpc>
              <a:spcAft>
                <a:spcPts val="300"/>
              </a:spcAft>
            </a:pPr>
            <a:r>
              <a:rPr lang="en-US" sz="3000" b="1" ker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DẠNG 4: SỬ DỤNG PHÂN THỨC BIỂU DIỄN</a:t>
            </a:r>
          </a:p>
          <a:p>
            <a:pPr algn="ctr">
              <a:lnSpc>
                <a:spcPct val="107000"/>
              </a:lnSpc>
              <a:spcAft>
                <a:spcPts val="300"/>
              </a:spcAft>
            </a:pPr>
            <a:r>
              <a:rPr lang="en-US" sz="3000" b="1" ker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CÁC ĐẠI LƯỢNG CHƯA BIẾT</a:t>
            </a:r>
            <a:endParaRPr lang="vi-VN" sz="3000" b="1" kern="100">
              <a:ln w="0"/>
              <a:solidFill>
                <a:srgbClr val="002060"/>
              </a:solidFill>
              <a:effectLst>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551076D-18FD-06FC-F3A3-106278DF5899}"/>
              </a:ext>
            </a:extLst>
          </p:cNvPr>
          <p:cNvSpPr txBox="1"/>
          <p:nvPr/>
        </p:nvSpPr>
        <p:spPr>
          <a:xfrm>
            <a:off x="128366" y="1101708"/>
            <a:ext cx="9331412" cy="5650971"/>
          </a:xfrm>
          <a:prstGeom prst="rect">
            <a:avLst/>
          </a:prstGeom>
          <a:noFill/>
        </p:spPr>
        <p:txBody>
          <a:bodyPr wrap="square">
            <a:spAutoFit/>
          </a:bodyPr>
          <a:lstStyle/>
          <a:p>
            <a:pPr>
              <a:lnSpc>
                <a:spcPct val="150000"/>
              </a:lnSpc>
              <a:spcBef>
                <a:spcPts val="720"/>
              </a:spcBef>
              <a:spcAft>
                <a:spcPts val="300"/>
              </a:spcAft>
            </a:pPr>
            <a:r>
              <a:rPr lang="en-US" sz="3500" b="1" u="sng" kern="0">
                <a:effectLst/>
                <a:latin typeface="Times New Roman" panose="02020603050405020304" pitchFamily="18" charset="0"/>
                <a:ea typeface="Times New Roman" panose="02020603050405020304" pitchFamily="18" charset="0"/>
                <a:cs typeface="Times New Roman" panose="02020603050405020304" pitchFamily="18" charset="0"/>
              </a:rPr>
              <a:t>Bài 4:</a:t>
            </a:r>
            <a:r>
              <a:rPr lang="en-US" sz="3500" kern="0">
                <a:effectLst/>
                <a:latin typeface="Times New Roman" panose="02020603050405020304" pitchFamily="18" charset="0"/>
                <a:ea typeface="Times New Roman" panose="02020603050405020304" pitchFamily="18" charset="0"/>
                <a:cs typeface="Times New Roman" panose="02020603050405020304" pitchFamily="18" charset="0"/>
              </a:rPr>
              <a:t> Hai người thợ cùng sơn một bức tường. Nếu chỉ sơn một mình thì người thứ nhất làm xong lâu hơn người thứ hai là 2 giờ. Gọi </a:t>
            </a:r>
            <a:r>
              <a:rPr lang="en-US" sz="3500" i="1" kern="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3500" kern="0">
                <a:effectLst/>
                <a:latin typeface="Times New Roman" panose="02020603050405020304" pitchFamily="18" charset="0"/>
                <a:ea typeface="Times New Roman" panose="02020603050405020304" pitchFamily="18" charset="0"/>
                <a:cs typeface="Times New Roman" panose="02020603050405020304" pitchFamily="18" charset="0"/>
              </a:rPr>
              <a:t> là số giờ mà người thứ nhất một mình sơn xong bức tường. Viết phân thức biểu thị tổng số phần của bức tường sơn được mà người thứ nhất sơn trong 3 giờ và người thứ hai sơn trong 4 giờ theo </a:t>
            </a:r>
            <a:r>
              <a:rPr lang="en-US" sz="3500" i="1" kern="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35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500" kern="1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1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C3A322E-E17C-9610-EB5E-D6EF42B626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6348" y="1769694"/>
            <a:ext cx="1546311" cy="1546311"/>
          </a:xfrm>
          <a:prstGeom prst="rect">
            <a:avLst/>
          </a:prstGeom>
        </p:spPr>
      </p:pic>
      <p:pic>
        <p:nvPicPr>
          <p:cNvPr id="3" name="Picture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D4C1F16-D0AF-4BD4-6449-82587F25103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77287" y="322528"/>
            <a:ext cx="1736690" cy="9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4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down)">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CD62329-1A0F-78F8-9BF5-DFEE02681193}"/>
              </a:ext>
            </a:extLst>
          </p:cNvPr>
          <p:cNvSpPr txBox="1"/>
          <p:nvPr/>
        </p:nvSpPr>
        <p:spPr>
          <a:xfrm>
            <a:off x="123018" y="438982"/>
            <a:ext cx="11664790" cy="561949"/>
          </a:xfrm>
          <a:prstGeom prst="rect">
            <a:avLst/>
          </a:prstGeom>
          <a:noFill/>
        </p:spPr>
        <p:txBody>
          <a:bodyPr wrap="square">
            <a:spAutoFit/>
          </a:bodyPr>
          <a:lstStyle/>
          <a:p>
            <a:pPr>
              <a:lnSpc>
                <a:spcPct val="107000"/>
              </a:lnSpc>
              <a:spcBef>
                <a:spcPts val="720"/>
              </a:spcBef>
              <a:spcAft>
                <a:spcPts val="300"/>
              </a:spcAft>
            </a:pP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Vì </a:t>
            </a:r>
            <a: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30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 số giờ mà người thứ nhất một mình sơn xong bức tường:</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Hộp Văn bản 1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2664C62-3F3A-E20C-44FC-7E40FF728AB5}"/>
                  </a:ext>
                </a:extLst>
              </p:cNvPr>
              <p:cNvSpPr txBox="1"/>
              <p:nvPr/>
            </p:nvSpPr>
            <p:spPr>
              <a:xfrm>
                <a:off x="123019" y="898586"/>
                <a:ext cx="9159396" cy="884025"/>
              </a:xfrm>
              <a:prstGeom prst="rect">
                <a:avLst/>
              </a:prstGeom>
              <a:noFill/>
            </p:spPr>
            <p:txBody>
              <a:bodyPr wrap="square">
                <a:spAutoFit/>
              </a:bodyPr>
              <a:lstStyle/>
              <a:p>
                <a:pPr marL="342900" indent="-342900">
                  <a:lnSpc>
                    <a:spcPct val="107000"/>
                  </a:lnSpc>
                  <a:spcBef>
                    <a:spcPts val="720"/>
                  </a:spcBef>
                  <a:spcAft>
                    <a:spcPts val="300"/>
                  </a:spcAft>
                  <a:buFont typeface="Wingdings" panose="05000000000000000000" pitchFamily="2" charset="2"/>
                  <a:buChar char="v"/>
                </a:pP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giờ người thứ nhất sơn được </a:t>
                </a:r>
                <a14:m>
                  <m:oMath xmlns:m="http://schemas.openxmlformats.org/officeDocument/2006/math">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1</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den>
                    </m:f>
                  </m:oMath>
                </a14:m>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 tường). </a:t>
                </a:r>
                <a:endPar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4" name="Hộp Văn bản 1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42664C62-3F3A-E20C-44FC-7E40FF728AB5}"/>
                  </a:ext>
                </a:extLst>
              </p:cNvPr>
              <p:cNvSpPr txBox="1">
                <a:spLocks noRot="1" noChangeAspect="1" noMove="1" noResize="1" noEditPoints="1" noAdjustHandles="1" noChangeArrowheads="1" noChangeShapeType="1" noTextEdit="1"/>
              </p:cNvSpPr>
              <p:nvPr/>
            </p:nvSpPr>
            <p:spPr>
              <a:xfrm>
                <a:off x="123019" y="898586"/>
                <a:ext cx="9159396" cy="884025"/>
              </a:xfrm>
              <a:prstGeom prst="rect">
                <a:avLst/>
              </a:prstGeom>
              <a:blipFill rotWithShape="0">
                <a:blip r:embed="rId3"/>
                <a:stretch>
                  <a:fillRect l="-1331" b="-82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Hộp Văn bản 1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8BCB50D-0813-7BBF-A045-8C085BACE1F9}"/>
                  </a:ext>
                </a:extLst>
              </p:cNvPr>
              <p:cNvSpPr txBox="1"/>
              <p:nvPr/>
            </p:nvSpPr>
            <p:spPr>
              <a:xfrm>
                <a:off x="489936" y="1644369"/>
                <a:ext cx="9159396" cy="884025"/>
              </a:xfrm>
              <a:prstGeom prst="rect">
                <a:avLst/>
              </a:prstGeom>
              <a:noFill/>
            </p:spPr>
            <p:txBody>
              <a:bodyPr wrap="square">
                <a:spAutoFit/>
              </a:bodyPr>
              <a:lstStyle/>
              <a:p>
                <a:pPr>
                  <a:lnSpc>
                    <a:spcPct val="107000"/>
                  </a:lnSpc>
                  <a:spcBef>
                    <a:spcPts val="720"/>
                  </a:spcBef>
                  <a:spcAft>
                    <a:spcPts val="300"/>
                  </a:spcAft>
                </a:pPr>
                <a:r>
                  <a:rPr lang="en-US" sz="300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giờ người thứ nhất sơn được </a:t>
                </a:r>
                <a14:m>
                  <m:oMath xmlns:m="http://schemas.openxmlformats.org/officeDocument/2006/math">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3</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den>
                    </m:f>
                  </m:oMath>
                </a14:m>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 tường). </a:t>
                </a:r>
                <a:endPar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6" name="Hộp Văn bản 1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B8BCB50D-0813-7BBF-A045-8C085BACE1F9}"/>
                  </a:ext>
                </a:extLst>
              </p:cNvPr>
              <p:cNvSpPr txBox="1">
                <a:spLocks noRot="1" noChangeAspect="1" noMove="1" noResize="1" noEditPoints="1" noAdjustHandles="1" noChangeArrowheads="1" noChangeShapeType="1" noTextEdit="1"/>
              </p:cNvSpPr>
              <p:nvPr/>
            </p:nvSpPr>
            <p:spPr>
              <a:xfrm>
                <a:off x="489936" y="1644369"/>
                <a:ext cx="9159396" cy="884025"/>
              </a:xfrm>
              <a:prstGeom prst="rect">
                <a:avLst/>
              </a:prstGeom>
              <a:blipFill rotWithShape="0">
                <a:blip r:embed="rId4"/>
                <a:stretch>
                  <a:fillRect l="-1530" b="-82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Hộp Văn bản 1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557E041-501B-27AE-3EFE-C48F84B651C2}"/>
                  </a:ext>
                </a:extLst>
              </p:cNvPr>
              <p:cNvSpPr txBox="1"/>
              <p:nvPr/>
            </p:nvSpPr>
            <p:spPr>
              <a:xfrm>
                <a:off x="123018" y="2487507"/>
                <a:ext cx="12342691" cy="561949"/>
              </a:xfrm>
              <a:prstGeom prst="rect">
                <a:avLst/>
              </a:prstGeom>
              <a:noFill/>
            </p:spPr>
            <p:txBody>
              <a:bodyPr wrap="square">
                <a:spAutoFit/>
              </a:bodyPr>
              <a:lstStyle/>
              <a:p>
                <a:pPr marL="342900" indent="-342900">
                  <a:lnSpc>
                    <a:spcPct val="107000"/>
                  </a:lnSpc>
                  <a:spcBef>
                    <a:spcPts val="720"/>
                  </a:spcBef>
                  <a:spcAft>
                    <a:spcPts val="300"/>
                  </a:spcAft>
                  <a:buFont typeface="Wingdings" panose="05000000000000000000" pitchFamily="2" charset="2"/>
                  <a:buChar char="v"/>
                </a:pP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Người thứ hai một mình sơn xong bức tường mất </a:t>
                </a:r>
                <a14:m>
                  <m:oMath xmlns:m="http://schemas.openxmlformats.org/officeDocument/2006/math">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oMath>
                </a14:m>
                <a:r>
                  <a:rPr lang="en-US" sz="30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giờ. </a:t>
                </a:r>
                <a:endPar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8" name="Hộp Văn bản 1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9557E041-501B-27AE-3EFE-C48F84B651C2}"/>
                  </a:ext>
                </a:extLst>
              </p:cNvPr>
              <p:cNvSpPr txBox="1">
                <a:spLocks noRot="1" noChangeAspect="1" noMove="1" noResize="1" noEditPoints="1" noAdjustHandles="1" noChangeArrowheads="1" noChangeShapeType="1" noTextEdit="1"/>
              </p:cNvSpPr>
              <p:nvPr/>
            </p:nvSpPr>
            <p:spPr>
              <a:xfrm>
                <a:off x="123018" y="2487507"/>
                <a:ext cx="12342691" cy="561949"/>
              </a:xfrm>
              <a:prstGeom prst="rect">
                <a:avLst/>
              </a:prstGeom>
              <a:blipFill rotWithShape="0">
                <a:blip r:embed="rId5"/>
                <a:stretch>
                  <a:fillRect l="-988" t="-14130" b="-315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Hộp Văn bản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5C77892-93CD-B5C3-C551-36B8D0A8F248}"/>
                  </a:ext>
                </a:extLst>
              </p:cNvPr>
              <p:cNvSpPr txBox="1"/>
              <p:nvPr/>
            </p:nvSpPr>
            <p:spPr>
              <a:xfrm>
                <a:off x="489935" y="3051465"/>
                <a:ext cx="9341975" cy="884025"/>
              </a:xfrm>
              <a:prstGeom prst="rect">
                <a:avLst/>
              </a:prstGeom>
              <a:noFill/>
            </p:spPr>
            <p:txBody>
              <a:bodyPr wrap="square">
                <a:spAutoFit/>
              </a:bodyPr>
              <a:lstStyle/>
              <a:p>
                <a:pPr>
                  <a:lnSpc>
                    <a:spcPct val="107000"/>
                  </a:lnSpc>
                  <a:spcBef>
                    <a:spcPts val="720"/>
                  </a:spcBef>
                  <a:spcAft>
                    <a:spcPts val="300"/>
                  </a:spcAft>
                </a:pPr>
                <a:r>
                  <a:rPr lang="en-US" sz="3000" kern="100">
                    <a:latin typeface="Times New Roman" panose="02020603050405020304" pitchFamily="18" charset="0"/>
                    <a:ea typeface="Calibri" panose="020F0502020204030204" pitchFamily="34" charset="0"/>
                    <a:cs typeface="Times New Roman" panose="02020603050405020304" pitchFamily="18" charset="0"/>
                  </a:rPr>
                  <a:t>n</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ên </a:t>
                </a:r>
                <a:r>
                  <a:rPr lang="en-US" sz="300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giờ người thứ hai sơn được </a:t>
                </a:r>
                <a14:m>
                  <m:oMath xmlns:m="http://schemas.openxmlformats.org/officeDocument/2006/math">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1</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den>
                    </m:f>
                  </m:oMath>
                </a14:m>
                <a:r>
                  <a:rPr lang="en-US" sz="30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 tường). </a:t>
                </a:r>
                <a:endPar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1" name="Hộp Văn bản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25C77892-93CD-B5C3-C551-36B8D0A8F248}"/>
                  </a:ext>
                </a:extLst>
              </p:cNvPr>
              <p:cNvSpPr txBox="1">
                <a:spLocks noRot="1" noChangeAspect="1" noMove="1" noResize="1" noEditPoints="1" noAdjustHandles="1" noChangeArrowheads="1" noChangeShapeType="1" noTextEdit="1"/>
              </p:cNvSpPr>
              <p:nvPr/>
            </p:nvSpPr>
            <p:spPr>
              <a:xfrm>
                <a:off x="489935" y="3051465"/>
                <a:ext cx="9341975" cy="884025"/>
              </a:xfrm>
              <a:prstGeom prst="rect">
                <a:avLst/>
              </a:prstGeom>
              <a:blipFill rotWithShape="0">
                <a:blip r:embed="rId6"/>
                <a:stretch>
                  <a:fillRect l="-1500" b="-82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Hộp Văn bản 2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DD0AD9B-633B-5D57-5F8D-820177EF6E46}"/>
                  </a:ext>
                </a:extLst>
              </p:cNvPr>
              <p:cNvSpPr txBox="1"/>
              <p:nvPr/>
            </p:nvSpPr>
            <p:spPr>
              <a:xfrm>
                <a:off x="489935" y="3893643"/>
                <a:ext cx="9341975" cy="884025"/>
              </a:xfrm>
              <a:prstGeom prst="rect">
                <a:avLst/>
              </a:prstGeom>
              <a:noFill/>
            </p:spPr>
            <p:txBody>
              <a:bodyPr wrap="square">
                <a:spAutoFit/>
              </a:bodyPr>
              <a:lstStyle/>
              <a:p>
                <a:pPr>
                  <a:lnSpc>
                    <a:spcPct val="107000"/>
                  </a:lnSpc>
                  <a:spcBef>
                    <a:spcPts val="720"/>
                  </a:spcBef>
                  <a:spcAft>
                    <a:spcPts val="300"/>
                  </a:spcAft>
                </a:pPr>
                <a:r>
                  <a:rPr lang="en-US" sz="300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giờ người thứ hai sơn được </a:t>
                </a:r>
                <a14:m>
                  <m:oMath xmlns:m="http://schemas.openxmlformats.org/officeDocument/2006/math">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4</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den>
                    </m:f>
                  </m:oMath>
                </a14:m>
                <a:r>
                  <a:rPr lang="en-US" sz="30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 tường). </a:t>
                </a:r>
                <a:endParaRPr lang="vi-VN" sz="3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3" name="Hộp Văn bản 2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5DD0AD9B-633B-5D57-5F8D-820177EF6E46}"/>
                  </a:ext>
                </a:extLst>
              </p:cNvPr>
              <p:cNvSpPr txBox="1">
                <a:spLocks noRot="1" noChangeAspect="1" noMove="1" noResize="1" noEditPoints="1" noAdjustHandles="1" noChangeArrowheads="1" noChangeShapeType="1" noTextEdit="1"/>
              </p:cNvSpPr>
              <p:nvPr/>
            </p:nvSpPr>
            <p:spPr>
              <a:xfrm>
                <a:off x="489935" y="3893643"/>
                <a:ext cx="9341975" cy="884025"/>
              </a:xfrm>
              <a:prstGeom prst="rect">
                <a:avLst/>
              </a:prstGeom>
              <a:blipFill rotWithShape="0">
                <a:blip r:embed="rId7"/>
                <a:stretch>
                  <a:fillRect l="-1500" b="-8276"/>
                </a:stretch>
              </a:blipFill>
            </p:spPr>
            <p:txBody>
              <a:bodyPr/>
              <a:lstStyle/>
              <a:p>
                <a:r>
                  <a:rPr lang="en-US">
                    <a:noFill/>
                  </a:rPr>
                  <a:t> </a:t>
                </a:r>
              </a:p>
            </p:txBody>
          </p:sp>
        </mc:Fallback>
      </mc:AlternateContent>
      <p:sp>
        <p:nvSpPr>
          <p:cNvPr id="25" name="Hộp Văn bản 2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0A7AEE3-3F28-A157-0D0D-2C1222F4F374}"/>
              </a:ext>
            </a:extLst>
          </p:cNvPr>
          <p:cNvSpPr txBox="1"/>
          <p:nvPr/>
        </p:nvSpPr>
        <p:spPr>
          <a:xfrm>
            <a:off x="247274" y="4846798"/>
            <a:ext cx="11416278" cy="1015663"/>
          </a:xfrm>
          <a:prstGeom prst="rect">
            <a:avLst/>
          </a:prstGeom>
          <a:noFill/>
        </p:spPr>
        <p:txBody>
          <a:bodyPr wrap="square">
            <a:spAutoFit/>
          </a:bodyPr>
          <a:lstStyle/>
          <a:p>
            <a:r>
              <a:rPr lang="en-US" sz="3000">
                <a:solidFill>
                  <a:schemeClr val="tx1"/>
                </a:solidFill>
                <a:effectLst/>
                <a:latin typeface="Times New Roman" panose="02020603050405020304" pitchFamily="18" charset="0"/>
                <a:ea typeface="Calibri" panose="020F0502020204030204" pitchFamily="34" charset="0"/>
              </a:rPr>
              <a:t>Do đó, số phần của bức tường sơn được mà người thứ nhất sơn trong </a:t>
            </a:r>
            <a:r>
              <a:rPr lang="en-US" sz="3000" kern="0">
                <a:solidFill>
                  <a:schemeClr val="tx1"/>
                </a:solidFill>
                <a:effectLst/>
                <a:latin typeface="Times New Roman" panose="02020603050405020304" pitchFamily="18" charset="0"/>
                <a:ea typeface="Times New Roman" panose="02020603050405020304" pitchFamily="18" charset="0"/>
              </a:rPr>
              <a:t>3</a:t>
            </a:r>
            <a:r>
              <a:rPr lang="en-US" sz="3000">
                <a:solidFill>
                  <a:schemeClr val="tx1"/>
                </a:solidFill>
                <a:effectLst/>
                <a:latin typeface="Times New Roman" panose="02020603050405020304" pitchFamily="18" charset="0"/>
                <a:ea typeface="Calibri" panose="020F0502020204030204" pitchFamily="34" charset="0"/>
              </a:rPr>
              <a:t> giờ và người thứ hai sơn trong </a:t>
            </a:r>
            <a:r>
              <a:rPr lang="en-US" sz="3000" kern="0">
                <a:solidFill>
                  <a:schemeClr val="tx1"/>
                </a:solidFill>
                <a:effectLst/>
                <a:latin typeface="Times New Roman" panose="02020603050405020304" pitchFamily="18" charset="0"/>
                <a:ea typeface="Times New Roman" panose="02020603050405020304" pitchFamily="18" charset="0"/>
              </a:rPr>
              <a:t>4</a:t>
            </a:r>
            <a:r>
              <a:rPr lang="en-US" sz="3000">
                <a:solidFill>
                  <a:schemeClr val="tx1"/>
                </a:solidFill>
                <a:effectLst/>
                <a:latin typeface="Times New Roman" panose="02020603050405020304" pitchFamily="18" charset="0"/>
                <a:ea typeface="Calibri" panose="020F0502020204030204" pitchFamily="34" charset="0"/>
              </a:rPr>
              <a:t> giờ là</a:t>
            </a:r>
            <a:r>
              <a:rPr lang="en-US" sz="3000">
                <a:latin typeface="Times New Roman" panose="02020603050405020304" pitchFamily="18" charset="0"/>
                <a:ea typeface="Calibri" panose="020F0502020204030204" pitchFamily="34" charset="0"/>
              </a:rPr>
              <a:t>:</a:t>
            </a:r>
            <a:endParaRPr lang="en-US" sz="3000">
              <a:solidFill>
                <a:schemeClr val="tx1"/>
              </a:solidFill>
              <a:effectLst/>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3" name="Hộp Văn bản 2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8D8A033-E2EB-A77F-2E57-637DB9259F85}"/>
                  </a:ext>
                </a:extLst>
              </p:cNvPr>
              <p:cNvSpPr txBox="1"/>
              <p:nvPr/>
            </p:nvSpPr>
            <p:spPr>
              <a:xfrm>
                <a:off x="3417102" y="5907675"/>
                <a:ext cx="5754522" cy="10536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3000" i="1" kern="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3</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den>
                      </m:f>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4</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den>
                      </m:f>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3</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d>
                            <m:d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e>
                          </m:d>
                          <m:r>
                            <a:rPr lang="en-US" sz="3000" b="0" i="1" kern="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4</m:t>
                          </m:r>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d>
                            <m:d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e>
                          </m:d>
                        </m:den>
                      </m:f>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f>
                        <m:f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7</m:t>
                          </m:r>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6</m:t>
                          </m:r>
                        </m:num>
                        <m:den>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d>
                            <m:dPr>
                              <m:ctrlPr>
                                <a:rPr lang="vi-VN" sz="3000" i="1" ker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30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0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m:t>
                              </m:r>
                            </m:e>
                          </m:d>
                        </m:den>
                      </m:f>
                    </m:oMath>
                  </m:oMathPara>
                </a14:m>
                <a:endParaRPr lang="vi-VN" sz="3000">
                  <a:solidFill>
                    <a:schemeClr val="tx1"/>
                  </a:solidFill>
                  <a:latin typeface="Times New Roman" panose="02020603050405020304" pitchFamily="18" charset="0"/>
                  <a:cs typeface="Times New Roman" panose="02020603050405020304" pitchFamily="18" charset="0"/>
                </a:endParaRPr>
              </a:p>
            </p:txBody>
          </p:sp>
        </mc:Choice>
        <mc:Fallback>
          <p:sp>
            <p:nvSpPr>
              <p:cNvPr id="3" name="Hộp Văn bản 2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78D8A033-E2EB-A77F-2E57-637DB9259F85}"/>
                  </a:ext>
                </a:extLst>
              </p:cNvPr>
              <p:cNvSpPr txBox="1">
                <a:spLocks noRot="1" noChangeAspect="1" noMove="1" noResize="1" noEditPoints="1" noAdjustHandles="1" noChangeArrowheads="1" noChangeShapeType="1" noTextEdit="1"/>
              </p:cNvSpPr>
              <p:nvPr/>
            </p:nvSpPr>
            <p:spPr>
              <a:xfrm>
                <a:off x="3417102" y="5907675"/>
                <a:ext cx="5754522" cy="1053622"/>
              </a:xfrm>
              <a:prstGeom prst="rect">
                <a:avLst/>
              </a:prstGeom>
              <a:blipFill rotWithShape="0">
                <a:blip r:embed="rId8"/>
                <a:stretch>
                  <a:fillRect/>
                </a:stretch>
              </a:blipFill>
            </p:spPr>
            <p:txBody>
              <a:bodyPr/>
              <a:lstStyle/>
              <a:p>
                <a:r>
                  <a:rPr lang="en-US">
                    <a:noFill/>
                  </a:rPr>
                  <a:t> </a:t>
                </a:r>
              </a:p>
            </p:txBody>
          </p:sp>
        </mc:Fallback>
      </mc:AlternateContent>
      <p:sp>
        <p:nvSpPr>
          <p:cNvPr id="5" name="Hộp Văn bản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67ABE85-7680-85EF-3003-62138070B77C}"/>
              </a:ext>
            </a:extLst>
          </p:cNvPr>
          <p:cNvSpPr txBox="1"/>
          <p:nvPr/>
        </p:nvSpPr>
        <p:spPr>
          <a:xfrm>
            <a:off x="0" y="-72569"/>
            <a:ext cx="1277838" cy="561949"/>
          </a:xfrm>
          <a:prstGeom prst="rect">
            <a:avLst/>
          </a:prstGeom>
          <a:noFill/>
        </p:spPr>
        <p:txBody>
          <a:bodyPr wrap="square">
            <a:spAutoFit/>
          </a:bodyPr>
          <a:lstStyle/>
          <a:p>
            <a:pPr>
              <a:lnSpc>
                <a:spcPct val="107000"/>
              </a:lnSpc>
              <a:spcBef>
                <a:spcPts val="720"/>
              </a:spcBef>
              <a:spcAft>
                <a:spcPts val="300"/>
              </a:spcAft>
            </a:pPr>
            <a:r>
              <a:rPr lang="en-US" sz="3000" b="1" u="sng"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67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1" grpId="0"/>
      <p:bldP spid="23" grpId="0"/>
      <p:bldP spid="25"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3DB378B-5D80-E805-D802-1411375DAEA1}"/>
                  </a:ext>
                </a:extLst>
              </p:cNvPr>
              <p:cNvSpPr txBox="1"/>
              <p:nvPr/>
            </p:nvSpPr>
            <p:spPr>
              <a:xfrm>
                <a:off x="104481" y="1581109"/>
                <a:ext cx="11983037" cy="5320046"/>
              </a:xfrm>
              <a:prstGeom prst="rect">
                <a:avLst/>
              </a:prstGeom>
              <a:noFill/>
            </p:spPr>
            <p:txBody>
              <a:bodyPr wrap="square">
                <a:spAutoFit/>
              </a:bodyPr>
              <a:lstStyle/>
              <a:p>
                <a:pPr algn="just">
                  <a:lnSpc>
                    <a:spcPct val="150000"/>
                  </a:lnSpc>
                  <a:spcBef>
                    <a:spcPts val="300"/>
                  </a:spcBef>
                  <a:spcAft>
                    <a:spcPts val="300"/>
                  </a:spcAft>
                </a:pPr>
                <a:r>
                  <a:rPr lang="en-US" sz="2800" b="1" u="sng"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5:</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Số tiền hằng năm </a:t>
                </a:r>
                <a:r>
                  <a:rPr lang="en-US" sz="28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(triệu đô la Mỹ) mà người Mỹ chi cho việc mua đồ ăn, đồ uống khi ra khỏi nhà và dân số </a:t>
                </a:r>
                <a:r>
                  <a:rPr lang="en-US" sz="28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(triệu người) hằng năm của Mỹ từ năm </a:t>
                </a:r>
                <a14:m>
                  <m:oMath xmlns:m="http://schemas.openxmlformats.org/officeDocument/2006/math">
                    <m:r>
                      <m:rPr>
                        <m:nor/>
                      </m:rPr>
                      <a:rPr lang="en-US" sz="28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2000</m:t>
                    </m:r>
                  </m:oMath>
                </a14:m>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đến năm 2006 lần lượt được tính bởi công thức sau:  </a:t>
                </a:r>
                <a:endPar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A</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f>
                      <m:fPr>
                        <m:ctrlPr>
                          <a:rPr lang="vi-VN" sz="28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8242,58</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348299,6</m:t>
                        </m:r>
                      </m:num>
                      <m:den>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0,06</m:t>
                        </m:r>
                        <m:r>
                          <m:rPr>
                            <m:nor/>
                          </m:rPr>
                          <a:rPr lang="en-US" sz="2800" b="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m:t>
                        </m:r>
                      </m:den>
                    </m:f>
                  </m:oMath>
                </a14:m>
                <a:r>
                  <a:rPr lang="en-US"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m:rPr>
                        <m:nor/>
                      </m:rPr>
                      <a:rPr lang="en-US" sz="28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28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800" b="0" i="1"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0" kern="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6</m:t>
                    </m:r>
                  </m:oMath>
                </a14:m>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28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2,71</m:t>
                    </m:r>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282,7</m:t>
                    </m:r>
                  </m:oMath>
                </a14:m>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2800" b="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6</m:t>
                    </m:r>
                  </m:oMath>
                </a14:m>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đó, </a:t>
                </a:r>
                <a:r>
                  <a:rPr lang="en-US" sz="28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số năm tính từ năm 2000, </a:t>
                </a:r>
                <a14:m>
                  <m:oMath xmlns:m="http://schemas.openxmlformats.org/officeDocument/2006/math">
                    <m:r>
                      <m:rPr>
                        <m:nor/>
                      </m:rPr>
                      <a:rPr lang="en-US" sz="28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2800" b="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m:t>
                    </m:r>
                  </m:oMath>
                </a14:m>
                <a:r>
                  <a:rPr lang="en-US"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tương ứng với năm 2000. </a:t>
                </a:r>
                <a:endParaRPr lang="vi-VN"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 phân thức biểu thị (theo </a:t>
                </a:r>
                <a:r>
                  <a:rPr lang="en-US" sz="2800" i="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số tiền bình quân hằng năm mà mỗi người Mỹ đã chi cho việc mua đồ ăn, đồ uống khi ra khỏi nhà. </a:t>
                </a:r>
                <a:endParaRPr lang="vi-VN" sz="2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Hộp Văn bản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13DB378B-5D80-E805-D802-1411375DAEA1}"/>
                  </a:ext>
                </a:extLst>
              </p:cNvPr>
              <p:cNvSpPr txBox="1">
                <a:spLocks noRot="1" noChangeAspect="1" noMove="1" noResize="1" noEditPoints="1" noAdjustHandles="1" noChangeArrowheads="1" noChangeShapeType="1" noTextEdit="1"/>
              </p:cNvSpPr>
              <p:nvPr/>
            </p:nvSpPr>
            <p:spPr>
              <a:xfrm>
                <a:off x="104481" y="1581109"/>
                <a:ext cx="11983037" cy="5320046"/>
              </a:xfrm>
              <a:prstGeom prst="rect">
                <a:avLst/>
              </a:prstGeom>
              <a:blipFill rotWithShape="0">
                <a:blip r:embed="rId3"/>
                <a:stretch>
                  <a:fillRect l="-1017" r="-1068" b="-802"/>
                </a:stretch>
              </a:blipFill>
            </p:spPr>
            <p:txBody>
              <a:bodyPr/>
              <a:lstStyle/>
              <a:p>
                <a:r>
                  <a:rPr lang="en-US">
                    <a:noFill/>
                  </a:rPr>
                  <a:t> </a:t>
                </a:r>
              </a:p>
            </p:txBody>
          </p:sp>
        </mc:Fallback>
      </mc:AlternateContent>
      <p:pic>
        <p:nvPicPr>
          <p:cNvPr id="5"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3084933-3A73-E49D-E0BD-84F06D13AC05}"/>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378023" y="7062"/>
            <a:ext cx="1884434" cy="164431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C8EFF58-9027-FEBE-1932-24E122CC5B14}"/>
              </a:ext>
            </a:extLst>
          </p:cNvPr>
          <p:cNvSpPr txBox="1"/>
          <p:nvPr/>
        </p:nvSpPr>
        <p:spPr>
          <a:xfrm>
            <a:off x="-239486" y="34302"/>
            <a:ext cx="12670972" cy="1030090"/>
          </a:xfrm>
          <a:prstGeom prst="rect">
            <a:avLst/>
          </a:prstGeom>
          <a:noFill/>
        </p:spPr>
        <p:txBody>
          <a:bodyPr wrap="square">
            <a:spAutoFit/>
          </a:bodyPr>
          <a:lstStyle/>
          <a:p>
            <a:pPr algn="ctr">
              <a:lnSpc>
                <a:spcPct val="107000"/>
              </a:lnSpc>
              <a:spcAft>
                <a:spcPts val="300"/>
              </a:spcAft>
            </a:pPr>
            <a:r>
              <a:rPr lang="en-US" sz="2800" b="1" ker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DẠNG 4: SỬ DỤNG PHÂN THỨC BIỂU DIỄN</a:t>
            </a:r>
          </a:p>
          <a:p>
            <a:pPr algn="ctr">
              <a:lnSpc>
                <a:spcPct val="107000"/>
              </a:lnSpc>
              <a:spcAft>
                <a:spcPts val="300"/>
              </a:spcAft>
            </a:pPr>
            <a:r>
              <a:rPr lang="en-US" sz="2800" b="1" ker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CÁC ĐẠI LƯỢNG CHƯA BIẾT</a:t>
            </a:r>
            <a:endParaRPr lang="vi-VN" sz="2800" b="1" kern="100">
              <a:ln w="0"/>
              <a:solidFill>
                <a:srgbClr val="002060"/>
              </a:solidFill>
              <a:effectLst>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3BAFEBF-0680-29C6-8646-8F865E67CC1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08226" y="403778"/>
            <a:ext cx="1736690" cy="9541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E3C5AE3-9DD1-1EA9-E8B2-0E4A3DB197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089" y="167285"/>
            <a:ext cx="1357102" cy="1188278"/>
          </a:xfrm>
          <a:prstGeom prst="rect">
            <a:avLst/>
          </a:prstGeom>
        </p:spPr>
      </p:pic>
    </p:spTree>
    <p:extLst>
      <p:ext uri="{BB962C8B-B14F-4D97-AF65-F5344CB8AC3E}">
        <p14:creationId xmlns:p14="http://schemas.microsoft.com/office/powerpoint/2010/main" val="5495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E78D715-682A-B16C-199F-D49ABA202D93}"/>
              </a:ext>
            </a:extLst>
          </p:cNvPr>
          <p:cNvSpPr txBox="1"/>
          <p:nvPr/>
        </p:nvSpPr>
        <p:spPr>
          <a:xfrm>
            <a:off x="648945" y="523624"/>
            <a:ext cx="10410352" cy="1611403"/>
          </a:xfrm>
          <a:prstGeom prst="rect">
            <a:avLst/>
          </a:prstGeom>
          <a:noFill/>
        </p:spPr>
        <p:txBody>
          <a:bodyPr wrap="square">
            <a:spAutoFit/>
          </a:bodyPr>
          <a:lstStyle/>
          <a:p>
            <a:pPr>
              <a:lnSpc>
                <a:spcPct val="150000"/>
              </a:lnSpc>
              <a:spcBef>
                <a:spcPts val="720"/>
              </a:spcBef>
              <a:spcAft>
                <a:spcPts val="300"/>
              </a:spcAft>
            </a:pPr>
            <a:r>
              <a:rPr lang="en-US"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tiền bình quân hằng năm mà mỗi người Mỹ đã chi cho việc mua đồ ăn, đồ uống khi ra khỏi nhà là: </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8B4935F-1346-6064-A3C3-21235EC25430}"/>
              </a:ext>
            </a:extLst>
          </p:cNvPr>
          <p:cNvSpPr txBox="1"/>
          <p:nvPr/>
        </p:nvSpPr>
        <p:spPr>
          <a:xfrm>
            <a:off x="167033" y="74206"/>
            <a:ext cx="1167498" cy="553998"/>
          </a:xfrm>
          <a:prstGeom prst="rect">
            <a:avLst/>
          </a:prstGeom>
          <a:noFill/>
        </p:spPr>
        <p:txBody>
          <a:bodyPr wrap="square">
            <a:spAutoFit/>
          </a:bodyPr>
          <a:lstStyle/>
          <a:p>
            <a:r>
              <a:rPr lang="en-US" sz="3000" b="1" u="sng"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 </a:t>
            </a:r>
            <a:endParaRPr lang="vi-VN" sz="3000"/>
          </a:p>
        </p:txBody>
      </p:sp>
      <mc:AlternateContent xmlns:mc="http://schemas.openxmlformats.org/markup-compatibility/2006">
        <mc:Choice xmlns:a14="http://schemas.microsoft.com/office/drawing/2010/main" Requires="a14">
          <p:sp>
            <p:nvSpPr>
              <p:cNvPr id="2"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78F50FA-37DF-4DAC-A5ED-1786F27C1727}"/>
                  </a:ext>
                </a:extLst>
              </p:cNvPr>
              <p:cNvSpPr txBox="1"/>
              <p:nvPr/>
            </p:nvSpPr>
            <p:spPr>
              <a:xfrm>
                <a:off x="-212064" y="2337128"/>
                <a:ext cx="10410352" cy="2565318"/>
              </a:xfrm>
              <a:prstGeom prst="rect">
                <a:avLst/>
              </a:prstGeom>
              <a:noFill/>
            </p:spPr>
            <p:txBody>
              <a:bodyPr wrap="square">
                <a:spAutoFit/>
              </a:bodyPr>
              <a:lstStyle/>
              <a:p>
                <a:pPr>
                  <a:lnSpc>
                    <a:spcPct val="150000"/>
                  </a:lnSpc>
                  <a:spcBef>
                    <a:spcPts val="720"/>
                  </a:spcBef>
                  <a:spcAft>
                    <a:spcPts val="300"/>
                  </a:spcAft>
                </a:pPr>
                <a14:m>
                  <m:oMathPara xmlns:m="http://schemas.openxmlformats.org/officeDocument/2006/math">
                    <m:oMathParaPr>
                      <m:jc m:val="centerGroup"/>
                    </m:oMathParaPr>
                    <m:oMath xmlns:m="http://schemas.openxmlformats.org/officeDocument/2006/math">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A</m:t>
                          </m:r>
                        </m:num>
                        <m:den>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m:t>
                          </m:r>
                        </m:den>
                      </m:f>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f>
                        <m:f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8242,58</m:t>
                          </m:r>
                          <m:r>
                            <m:rPr>
                              <m:nor/>
                            </m:rPr>
                            <a:rPr lang="en-US" sz="3500" b="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348299,6</m:t>
                          </m:r>
                        </m:num>
                        <m:den>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0,06</m:t>
                          </m:r>
                          <m:r>
                            <m:rPr>
                              <m:nor/>
                            </m:rPr>
                            <a:rPr lang="en-US" sz="3500" b="0" i="1"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m:t>
                          </m:r>
                        </m:den>
                      </m:f>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d>
                        <m:dPr>
                          <m:ctrlPr>
                            <a:rPr lang="vi-VN" sz="35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2,71</m:t>
                          </m:r>
                          <m:r>
                            <m:rPr>
                              <m:nor/>
                            </m:rPr>
                            <a:rPr lang="en-US" sz="35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282,7</m:t>
                          </m:r>
                        </m:e>
                      </m:d>
                    </m:oMath>
                  </m:oMathPara>
                </a14:m>
                <a:endParaRPr lang="en-US" sz="35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35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500">
                  <a:solidFill>
                    <a:schemeClr val="tx1"/>
                  </a:solidFill>
                  <a:latin typeface="Times New Roman" panose="02020603050405020304" pitchFamily="18" charset="0"/>
                  <a:cs typeface="Times New Roman" panose="02020603050405020304" pitchFamily="18" charset="0"/>
                </a:endParaRPr>
              </a:p>
            </p:txBody>
          </p:sp>
        </mc:Choice>
        <mc:Fallback>
          <p:sp>
            <p:nvSpPr>
              <p:cNvPr id="2"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78F50FA-37DF-4DAC-A5ED-1786F27C1727}"/>
                  </a:ext>
                </a:extLst>
              </p:cNvPr>
              <p:cNvSpPr txBox="1">
                <a:spLocks noRot="1" noChangeAspect="1" noMove="1" noResize="1" noEditPoints="1" noAdjustHandles="1" noChangeArrowheads="1" noChangeShapeType="1" noTextEdit="1"/>
              </p:cNvSpPr>
              <p:nvPr/>
            </p:nvSpPr>
            <p:spPr>
              <a:xfrm>
                <a:off x="-212064" y="2337128"/>
                <a:ext cx="10410352" cy="256531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BBCCEA3-DD3D-C186-10E5-43DF503F80F8}"/>
                  </a:ext>
                </a:extLst>
              </p:cNvPr>
              <p:cNvSpPr txBox="1"/>
              <p:nvPr/>
            </p:nvSpPr>
            <p:spPr>
              <a:xfrm>
                <a:off x="-855623" y="3843951"/>
                <a:ext cx="10410352" cy="1779270"/>
              </a:xfrm>
              <a:prstGeom prst="rect">
                <a:avLst/>
              </a:prstGeom>
              <a:noFill/>
            </p:spPr>
            <p:txBody>
              <a:bodyPr wrap="square">
                <a:spAutoFit/>
              </a:bodyPr>
              <a:lstStyle/>
              <a:p>
                <a:pPr>
                  <a:lnSpc>
                    <a:spcPct val="150000"/>
                  </a:lnSpc>
                  <a:spcBef>
                    <a:spcPts val="720"/>
                  </a:spcBef>
                  <a:spcAft>
                    <a:spcPts val="300"/>
                  </a:spcAft>
                </a:pPr>
                <a14:m>
                  <m:oMathPara xmlns:m="http://schemas.openxmlformats.org/officeDocument/2006/math">
                    <m:oMathParaPr>
                      <m:jc m:val="centerGroup"/>
                    </m:oMathParaPr>
                    <m:oMath xmlns:m="http://schemas.openxmlformats.org/officeDocument/2006/math">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f>
                        <m:fPr>
                          <m:ctrlPr>
                            <a:rPr lang="vi-VN" sz="3500" i="1">
                              <a:solidFill>
                                <a:schemeClr val="tx1"/>
                              </a:solidFill>
                              <a:effectLst/>
                              <a:latin typeface="Cambria Math" panose="02040503050406030204" pitchFamily="18" charset="0"/>
                            </a:rPr>
                          </m:ctrlPr>
                        </m:fPr>
                        <m:num>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8242,58</m:t>
                          </m:r>
                          <m:r>
                            <m:rPr>
                              <m:nor/>
                            </m:rPr>
                            <a:rPr lang="en-US" sz="3500" b="0" i="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348299,6</m:t>
                          </m:r>
                        </m:num>
                        <m:den>
                          <m:d>
                            <m:dPr>
                              <m:ctrlPr>
                                <a:rPr lang="vi-VN" sz="3500" i="1">
                                  <a:solidFill>
                                    <a:schemeClr val="tx1"/>
                                  </a:solidFill>
                                  <a:effectLst/>
                                  <a:latin typeface="Cambria Math" panose="02040503050406030204" pitchFamily="18" charset="0"/>
                                </a:rPr>
                              </m:ctrlPr>
                            </m:dPr>
                            <m:e>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0,06</m:t>
                              </m:r>
                              <m:r>
                                <m:rPr>
                                  <m:nor/>
                                </m:rPr>
                                <a:rPr lang="en-US" sz="3500" b="0" i="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m:t>
                              </m:r>
                            </m:e>
                          </m:d>
                          <m:r>
                            <m:rPr>
                              <m:nor/>
                            </m:rPr>
                            <a:rPr lang="en-US" sz="35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d>
                            <m:dPr>
                              <m:ctrlPr>
                                <a:rPr lang="vi-VN" sz="3500" i="1">
                                  <a:solidFill>
                                    <a:schemeClr val="tx1"/>
                                  </a:solidFill>
                                  <a:effectLst/>
                                  <a:latin typeface="Cambria Math" panose="02040503050406030204" pitchFamily="18" charset="0"/>
                                </a:rPr>
                              </m:ctrlPr>
                            </m:dPr>
                            <m:e>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2,7</m:t>
                              </m:r>
                              <m:r>
                                <m:rPr>
                                  <m:nor/>
                                </m:rPr>
                                <a:rPr lang="en-US" sz="3500" b="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1</m:t>
                              </m:r>
                              <m:r>
                                <m:rPr>
                                  <m:nor/>
                                </m:rPr>
                                <a:rPr lang="en-US" sz="35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282,7</m:t>
                              </m:r>
                            </m:e>
                          </m:d>
                        </m:den>
                      </m:f>
                    </m:oMath>
                  </m:oMathPara>
                </a14:m>
                <a:endParaRPr lang="en-US" sz="35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CBBCCEA3-DD3D-C186-10E5-43DF503F80F8}"/>
                  </a:ext>
                </a:extLst>
              </p:cNvPr>
              <p:cNvSpPr txBox="1">
                <a:spLocks noRot="1" noChangeAspect="1" noMove="1" noResize="1" noEditPoints="1" noAdjustHandles="1" noChangeArrowheads="1" noChangeShapeType="1" noTextEdit="1"/>
              </p:cNvSpPr>
              <p:nvPr/>
            </p:nvSpPr>
            <p:spPr>
              <a:xfrm>
                <a:off x="-855623" y="3843951"/>
                <a:ext cx="10410352" cy="177927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4872385-40E3-778E-32D5-9B1190CF41C3}"/>
                  </a:ext>
                </a:extLst>
              </p:cNvPr>
              <p:cNvSpPr txBox="1"/>
              <p:nvPr/>
            </p:nvSpPr>
            <p:spPr>
              <a:xfrm>
                <a:off x="7840229" y="4321229"/>
                <a:ext cx="2932043" cy="803490"/>
              </a:xfrm>
              <a:prstGeom prst="rect">
                <a:avLst/>
              </a:prstGeom>
              <a:noFill/>
            </p:spPr>
            <p:txBody>
              <a:bodyPr wrap="square">
                <a:spAutoFit/>
              </a:bodyPr>
              <a:lstStyle/>
              <a:p>
                <a:pPr>
                  <a:lnSpc>
                    <a:spcPct val="150000"/>
                  </a:lnSpc>
                  <a:spcBef>
                    <a:spcPts val="720"/>
                  </a:spcBef>
                  <a:spcAft>
                    <a:spcPts val="300"/>
                  </a:spcAft>
                </a:pPr>
                <a:r>
                  <a:rPr lang="en-US" sz="3500" kern="0">
                    <a:latin typeface="Times New Roman" panose="02020603050405020304" pitchFamily="18" charset="0"/>
                    <a:ea typeface="Times New Roman" panose="02020603050405020304" pitchFamily="18" charset="0"/>
                    <a:cs typeface="Times New Roman" panose="02020603050405020304" pitchFamily="18" charset="0"/>
                  </a:rPr>
                  <a:t>V</a:t>
                </a:r>
                <a:r>
                  <a:rPr lang="en-US" sz="35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ới</a:t>
                </a:r>
                <a:r>
                  <a:rPr lang="en-US" sz="3500" b="1"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500" b="0" i="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5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6</m:t>
                    </m:r>
                  </m:oMath>
                </a14:m>
                <a:r>
                  <a:rPr lang="en-US" sz="3500">
                    <a:solidFill>
                      <a:schemeClr val="tx1"/>
                    </a:solidFill>
                    <a:latin typeface="Times New Roman" panose="02020603050405020304" pitchFamily="18" charset="0"/>
                    <a:cs typeface="Times New Roman" panose="02020603050405020304" pitchFamily="18" charset="0"/>
                  </a:rPr>
                  <a:t>.</a:t>
                </a:r>
                <a:endParaRPr lang="vi-VN" sz="3500">
                  <a:solidFill>
                    <a:schemeClr val="tx1"/>
                  </a:solidFill>
                  <a:latin typeface="Times New Roman" panose="02020603050405020304" pitchFamily="18" charset="0"/>
                  <a:cs typeface="Times New Roman" panose="02020603050405020304" pitchFamily="18" charset="0"/>
                </a:endParaRPr>
              </a:p>
            </p:txBody>
          </p:sp>
        </mc:Choice>
        <mc:Fallback>
          <p:sp>
            <p:nvSpPr>
              <p:cNvPr id="7" name="Hộp Văn bản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4872385-40E3-778E-32D5-9B1190CF41C3}"/>
                  </a:ext>
                </a:extLst>
              </p:cNvPr>
              <p:cNvSpPr txBox="1">
                <a:spLocks noRot="1" noChangeAspect="1" noMove="1" noResize="1" noEditPoints="1" noAdjustHandles="1" noChangeArrowheads="1" noChangeShapeType="1" noTextEdit="1"/>
              </p:cNvSpPr>
              <p:nvPr/>
            </p:nvSpPr>
            <p:spPr>
              <a:xfrm>
                <a:off x="7840229" y="4321229"/>
                <a:ext cx="2932043" cy="803490"/>
              </a:xfrm>
              <a:prstGeom prst="rect">
                <a:avLst/>
              </a:prstGeom>
              <a:blipFill rotWithShape="0">
                <a:blip r:embed="rId4"/>
                <a:stretch>
                  <a:fillRect l="-6029" b="-26515"/>
                </a:stretch>
              </a:blipFill>
            </p:spPr>
            <p:txBody>
              <a:bodyPr/>
              <a:lstStyle/>
              <a:p>
                <a:r>
                  <a:rPr lang="en-US">
                    <a:noFill/>
                  </a:rPr>
                  <a:t> </a:t>
                </a:r>
              </a:p>
            </p:txBody>
          </p:sp>
        </mc:Fallback>
      </mc:AlternateContent>
    </p:spTree>
    <p:extLst>
      <p:ext uri="{BB962C8B-B14F-4D97-AF65-F5344CB8AC3E}">
        <p14:creationId xmlns:p14="http://schemas.microsoft.com/office/powerpoint/2010/main" val="16545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96+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96+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2" name="TextBox 10" descr="OPL20U25GSXzBJYl68kk8uQGfFKzs7yb1M4KJWUiLk6ZEvGF+qCIPSnY57AbBFCvTW2023.15.96+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r>
              <a:rPr lang="en-GB" altLang="en-US" sz="4267" b="1" dirty="0">
                <a:solidFill>
                  <a:srgbClr val="FF0000"/>
                </a:solidFill>
                <a:latin typeface="Times New Roman" panose="02020603050405020304"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FE0D309-6B02-5FC8-C337-53DAF4B392F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382" r="20120" b="2"/>
          <a:stretch/>
        </p:blipFill>
        <p:spPr>
          <a:xfrm>
            <a:off x="60335" y="61061"/>
            <a:ext cx="1884434" cy="164431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1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5C9119F-1802-3D8C-79B1-D341487A69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397" y="-104415"/>
            <a:ext cx="1546311" cy="1546311"/>
          </a:xfrm>
          <a:prstGeom prst="rect">
            <a:avLst/>
          </a:prstGeom>
        </p:spPr>
      </p:pic>
      <mc:AlternateContent xmlns:mc="http://schemas.openxmlformats.org/markup-compatibility/2006">
        <mc:Choice xmlns:a14="http://schemas.microsoft.com/office/drawing/2010/main" Requires="a14">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BAD6EB0-8794-02A0-6A3F-FDEC132BC465}"/>
                  </a:ext>
                </a:extLst>
              </p:cNvPr>
              <p:cNvSpPr txBox="1"/>
              <p:nvPr/>
            </p:nvSpPr>
            <p:spPr>
              <a:xfrm>
                <a:off x="474088" y="2009533"/>
                <a:ext cx="11462538" cy="4098110"/>
              </a:xfrm>
              <a:prstGeom prst="rect">
                <a:avLst/>
              </a:prstGeom>
              <a:noFill/>
            </p:spPr>
            <p:txBody>
              <a:bodyPr wrap="square">
                <a:spAutoFit/>
              </a:bodyPr>
              <a:lstStyle/>
              <a:p>
                <a:pPr marR="356235" algn="just">
                  <a:lnSpc>
                    <a:spcPct val="107000"/>
                  </a:lnSpc>
                  <a:tabLst>
                    <a:tab pos="4410075" algn="l"/>
                  </a:tabLst>
                </a:pPr>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vuông có độ dài một cạnh là </a:t>
                </a:r>
                <a14:m>
                  <m:oMath xmlns:m="http://schemas.openxmlformats.org/officeDocument/2006/math">
                    <m:r>
                      <m:rPr>
                        <m:nor/>
                      </m:rPr>
                      <a:rPr lang="nl-NL" sz="3500" i="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500" b="0" i="0" kern="1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 </m:t>
                    </m:r>
                  </m:oMath>
                </a14:m>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Nếu tăng độ dài </a:t>
                </a:r>
                <a:r>
                  <a:rPr lang="nl-NL" sz="3500" kern="1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 cạnh đối của hình vuông mỗi </a:t>
                </a:r>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 thêm </a:t>
                </a:r>
                <a14:m>
                  <m:oMath xmlns:m="http://schemas.openxmlformats.org/officeDocument/2006/math">
                    <m:r>
                      <m:rPr>
                        <m:nor/>
                      </m:rPr>
                      <a:rPr lang="nl-NL" sz="3500" i="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m:t>5</m:t>
                    </m:r>
                  </m:oMath>
                </a14:m>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 thì ta được một hình chữ nhật. Hãy viết biểu thức biểu thị:</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356235" algn="just">
                  <a:lnSpc>
                    <a:spcPct val="107000"/>
                  </a:lnSpc>
                  <a:tabLst>
                    <a:tab pos="4410075" algn="l"/>
                  </a:tabLst>
                </a:pPr>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Độ dài các cạnh của hình chữ </a:t>
                </a:r>
                <a:r>
                  <a:rPr lang="nl-NL" sz="3500" kern="1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356235" algn="just">
                  <a:lnSpc>
                    <a:spcPct val="107000"/>
                  </a:lnSpc>
                  <a:tabLst>
                    <a:tab pos="4410075" algn="l"/>
                  </a:tabLst>
                </a:pPr>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Diện tích của hình vuông </a:t>
                </a:r>
                <a:r>
                  <a:rPr lang="vi-VN"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à hình chữ nhật.</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356235" algn="just">
                  <a:lnSpc>
                    <a:spcPct val="107000"/>
                  </a:lnSpc>
                  <a:tabLst>
                    <a:tab pos="4410075" algn="l"/>
                  </a:tabLst>
                </a:pPr>
                <a:r>
                  <a:rPr lang="nl-NL" sz="35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Tỉ số giữa diện tích của hình vuông với diện tích hình chữ nhật.</a:t>
                </a:r>
                <a:endParaRPr lang="vi-VN" sz="35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Hộp Văn bản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ABAD6EB0-8794-02A0-6A3F-FDEC132BC465}"/>
                  </a:ext>
                </a:extLst>
              </p:cNvPr>
              <p:cNvSpPr txBox="1">
                <a:spLocks noRot="1" noChangeAspect="1" noMove="1" noResize="1" noEditPoints="1" noAdjustHandles="1" noChangeArrowheads="1" noChangeShapeType="1" noTextEdit="1"/>
              </p:cNvSpPr>
              <p:nvPr/>
            </p:nvSpPr>
            <p:spPr>
              <a:xfrm>
                <a:off x="474088" y="2009533"/>
                <a:ext cx="11462538" cy="4098110"/>
              </a:xfrm>
              <a:prstGeom prst="rect">
                <a:avLst/>
              </a:prstGeom>
              <a:blipFill rotWithShape="0">
                <a:blip r:embed="rId5"/>
                <a:stretch>
                  <a:fillRect l="-1596" t="-2381" b="-4315"/>
                </a:stretch>
              </a:blipFill>
            </p:spPr>
            <p:txBody>
              <a:bodyPr/>
              <a:lstStyle/>
              <a:p>
                <a:r>
                  <a:rPr lang="en-US">
                    <a:noFill/>
                  </a:rPr>
                  <a:t> </a:t>
                </a:r>
              </a:p>
            </p:txBody>
          </p:sp>
        </mc:Fallback>
      </mc:AlternateContent>
      <p:sp>
        <p:nvSpPr>
          <p:cNvPr id="7" name="Hộp Văn bản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D1909C3-7531-DBB3-E9A9-86DAD1CABE4F}"/>
              </a:ext>
            </a:extLst>
          </p:cNvPr>
          <p:cNvSpPr txBox="1"/>
          <p:nvPr/>
        </p:nvSpPr>
        <p:spPr>
          <a:xfrm>
            <a:off x="0" y="208881"/>
            <a:ext cx="12670972" cy="640240"/>
          </a:xfrm>
          <a:prstGeom prst="rect">
            <a:avLst/>
          </a:prstGeom>
          <a:noFill/>
        </p:spPr>
        <p:txBody>
          <a:bodyPr wrap="square">
            <a:spAutoFit/>
          </a:bodyPr>
          <a:lstStyle/>
          <a:p>
            <a:pPr algn="ctr">
              <a:lnSpc>
                <a:spcPct val="107000"/>
              </a:lnSpc>
              <a:spcAft>
                <a:spcPts val="300"/>
              </a:spcAft>
            </a:pPr>
            <a:r>
              <a:rPr lang="en-US" sz="3500" b="1" kern="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BÀI TẬP VẬN DỤNG</a:t>
            </a:r>
            <a:endParaRPr lang="vi-VN" sz="3500" b="1" kern="100">
              <a:ln w="0"/>
              <a:solidFill>
                <a:srgbClr val="002060"/>
              </a:solidFill>
              <a:effectLst>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FB788DC-A46A-5446-89AD-2208CD59798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81222" y="5903892"/>
            <a:ext cx="1736690" cy="9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9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26FCC0B-4665-1F77-5279-50EC34539B8F}"/>
              </a:ext>
            </a:extLst>
          </p:cNvPr>
          <p:cNvSpPr txBox="1"/>
          <p:nvPr/>
        </p:nvSpPr>
        <p:spPr>
          <a:xfrm>
            <a:off x="0" y="-146935"/>
            <a:ext cx="2023373" cy="710836"/>
          </a:xfrm>
          <a:prstGeom prst="rect">
            <a:avLst/>
          </a:prstGeom>
          <a:noFill/>
        </p:spPr>
        <p:txBody>
          <a:bodyPr wrap="square">
            <a:spAutoFit/>
          </a:bodyPr>
          <a:lstStyle/>
          <a:p>
            <a:pPr marR="356235" algn="just">
              <a:lnSpc>
                <a:spcPct val="150000"/>
              </a:lnSpc>
              <a:tabLst>
                <a:tab pos="4410075" algn="l"/>
              </a:tabLst>
            </a:pPr>
            <a:r>
              <a:rPr lang="nl-NL" sz="30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Hộp Văn bản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043C745-F3C5-43ED-C64B-6C0CB2D1A555}"/>
              </a:ext>
            </a:extLst>
          </p:cNvPr>
          <p:cNvSpPr txBox="1"/>
          <p:nvPr/>
        </p:nvSpPr>
        <p:spPr>
          <a:xfrm>
            <a:off x="163773" y="2385641"/>
            <a:ext cx="9261297" cy="710131"/>
          </a:xfrm>
          <a:prstGeom prst="rect">
            <a:avLst/>
          </a:prstGeom>
          <a:noFill/>
        </p:spPr>
        <p:txBody>
          <a:bodyPr wrap="square">
            <a:spAutoFit/>
          </a:bodyPr>
          <a:lstStyle/>
          <a:p>
            <a:pPr marR="356235" algn="just">
              <a:lnSpc>
                <a:spcPct val="150000"/>
              </a:lnSpc>
              <a:tabLst>
                <a:tab pos="4410075" algn="l"/>
              </a:tabLst>
            </a:pPr>
            <a:r>
              <a:rPr lang="nl-NL" sz="3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Diện tích hình vuông là:</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Hộp Văn bản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751217F-8DB3-2D94-C50B-99835E85FC5E}"/>
              </a:ext>
            </a:extLst>
          </p:cNvPr>
          <p:cNvSpPr txBox="1"/>
          <p:nvPr/>
        </p:nvSpPr>
        <p:spPr>
          <a:xfrm>
            <a:off x="163773" y="4161892"/>
            <a:ext cx="12955968" cy="70134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3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rPr>
              <a:t>c) Tỉ số giữa diện tích của hình vuông với diện tích hình chữ nhật là:</a:t>
            </a:r>
            <a:endParaRPr kumimoji="0" lang="vi-VN" sz="30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6FCDDCC-0E4E-24C9-6972-D596BD479BEB}"/>
              </a:ext>
            </a:extLst>
          </p:cNvPr>
          <p:cNvSpPr txBox="1"/>
          <p:nvPr/>
        </p:nvSpPr>
        <p:spPr>
          <a:xfrm>
            <a:off x="163773" y="786327"/>
            <a:ext cx="11864454" cy="710836"/>
          </a:xfrm>
          <a:prstGeom prst="rect">
            <a:avLst/>
          </a:prstGeom>
          <a:noFill/>
        </p:spPr>
        <p:txBody>
          <a:bodyPr wrap="square">
            <a:spAutoFit/>
          </a:bodyPr>
          <a:lstStyle/>
          <a:p>
            <a:pPr marR="356235" algn="just">
              <a:lnSpc>
                <a:spcPct val="150000"/>
              </a:lnSpc>
              <a:tabLst>
                <a:tab pos="4410075" algn="l"/>
              </a:tabLst>
            </a:pPr>
            <a:r>
              <a:rPr lang="nl-NL" sz="3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Chiều dài hình chữ nhật là:</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CA3CD23-17D6-24DF-67E9-3B5A49118258}"/>
              </a:ext>
            </a:extLst>
          </p:cNvPr>
          <p:cNvSpPr txBox="1"/>
          <p:nvPr/>
        </p:nvSpPr>
        <p:spPr>
          <a:xfrm>
            <a:off x="559189" y="1602477"/>
            <a:ext cx="5100206" cy="710836"/>
          </a:xfrm>
          <a:prstGeom prst="rect">
            <a:avLst/>
          </a:prstGeom>
          <a:noFill/>
        </p:spPr>
        <p:txBody>
          <a:bodyPr wrap="square">
            <a:spAutoFit/>
          </a:bodyPr>
          <a:lstStyle/>
          <a:p>
            <a:pPr marR="356235" algn="just">
              <a:lnSpc>
                <a:spcPct val="150000"/>
              </a:lnSpc>
              <a:tabLst>
                <a:tab pos="4410075" algn="l"/>
              </a:tabLst>
            </a:pPr>
            <a:r>
              <a:rPr lang="nl-NL" sz="3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Chiều rộng hình chữ nhật là:</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Hộp Văn bản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45063FB-E73D-6D5F-A4A4-83F9650E66FD}"/>
                  </a:ext>
                </a:extLst>
              </p:cNvPr>
              <p:cNvSpPr txBox="1"/>
              <p:nvPr/>
            </p:nvSpPr>
            <p:spPr>
              <a:xfrm>
                <a:off x="5078135" y="4574729"/>
                <a:ext cx="1494092" cy="142904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num>
                      <m:den>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d>
                          <m:dPr>
                            <m:ctrlP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d>
                      </m:den>
                    </m:f>
                  </m:oMath>
                </a14:m>
                <a:r>
                  <a:rPr kumimoji="0" lang="nl-NL" sz="3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rPr>
                  <a:t>.</a:t>
                </a:r>
                <a:endParaRPr kumimoji="0" lang="vi-VN" sz="3000" b="0" i="0" u="none" strike="noStrike" kern="1200" cap="none" spc="0" normalizeH="0" baseline="0" noProof="0">
                  <a:ln>
                    <a:noFill/>
                  </a:ln>
                  <a:solidFill>
                    <a:prstClr val="black"/>
                  </a:solidFill>
                  <a:effectLst/>
                  <a:uLnTx/>
                  <a:uFillTx/>
                  <a:latin typeface="Arial" panose="020B0604020202020204" pitchFamily="34" charset="0"/>
                </a:endParaRPr>
              </a:p>
            </p:txBody>
          </p:sp>
        </mc:Choice>
        <mc:Fallback>
          <p:sp>
            <p:nvSpPr>
              <p:cNvPr id="10" name="Hộp Văn bản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045063FB-E73D-6D5F-A4A4-83F9650E66FD}"/>
                  </a:ext>
                </a:extLst>
              </p:cNvPr>
              <p:cNvSpPr txBox="1">
                <a:spLocks noRot="1" noChangeAspect="1" noMove="1" noResize="1" noEditPoints="1" noAdjustHandles="1" noChangeArrowheads="1" noChangeShapeType="1" noTextEdit="1"/>
              </p:cNvSpPr>
              <p:nvPr/>
            </p:nvSpPr>
            <p:spPr>
              <a:xfrm>
                <a:off x="5078135" y="4574729"/>
                <a:ext cx="1494092" cy="1429046"/>
              </a:xfrm>
              <a:prstGeom prst="rect">
                <a:avLst/>
              </a:prstGeom>
              <a:blipFill rotWithShape="0">
                <a:blip r:embed="rId3"/>
                <a:stretch>
                  <a:fillRect r="-8163"/>
                </a:stretch>
              </a:blipFill>
            </p:spPr>
            <p:txBody>
              <a:bodyPr/>
              <a:lstStyle/>
              <a:p>
                <a:r>
                  <a:rPr lang="en-US">
                    <a:noFill/>
                  </a:rPr>
                  <a:t> </a:t>
                </a:r>
              </a:p>
            </p:txBody>
          </p:sp>
        </mc:Fallback>
      </mc:AlternateContent>
      <p:sp>
        <p:nvSpPr>
          <p:cNvPr id="12" name="Hộp Văn bản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43F68D1-D328-9B61-338A-76799551E43C}"/>
              </a:ext>
            </a:extLst>
          </p:cNvPr>
          <p:cNvSpPr txBox="1"/>
          <p:nvPr/>
        </p:nvSpPr>
        <p:spPr>
          <a:xfrm>
            <a:off x="559189" y="3273414"/>
            <a:ext cx="9261297" cy="710836"/>
          </a:xfrm>
          <a:prstGeom prst="rect">
            <a:avLst/>
          </a:prstGeom>
          <a:noFill/>
        </p:spPr>
        <p:txBody>
          <a:bodyPr wrap="square">
            <a:spAutoFit/>
          </a:bodyPr>
          <a:lstStyle/>
          <a:p>
            <a:pPr marR="356235" algn="just">
              <a:lnSpc>
                <a:spcPct val="150000"/>
              </a:lnSpc>
              <a:tabLst>
                <a:tab pos="4410075" algn="l"/>
              </a:tabLst>
            </a:pPr>
            <a:r>
              <a:rPr lang="nl-NL" sz="3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 tích hình chữ nhật là:</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3C2FA44-5D7A-F617-83E8-2C893C1A520A}"/>
                  </a:ext>
                </a:extLst>
              </p:cNvPr>
              <p:cNvSpPr txBox="1"/>
              <p:nvPr/>
            </p:nvSpPr>
            <p:spPr>
              <a:xfrm>
                <a:off x="4868070" y="777733"/>
                <a:ext cx="2455860" cy="710836"/>
              </a:xfrm>
              <a:prstGeom prst="rect">
                <a:avLst/>
              </a:prstGeom>
              <a:noFill/>
            </p:spPr>
            <p:txBody>
              <a:bodyPr wrap="square">
                <a:spAutoFit/>
              </a:bodyPr>
              <a:lstStyle/>
              <a:p>
                <a:pPr marR="356235" algn="just">
                  <a:lnSpc>
                    <a:spcPct val="150000"/>
                  </a:lnSpc>
                  <a:tabLst>
                    <a:tab pos="4410075" algn="l"/>
                  </a:tabLst>
                </a:pPr>
                <a14:m>
                  <m:oMath xmlns:m="http://schemas.openxmlformats.org/officeDocument/2006/math">
                    <m:r>
                      <a:rPr lang="nl-NL"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nl-NL"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3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nl-NL" sz="3000" kern="10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4"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D3C2FA44-5D7A-F617-83E8-2C893C1A520A}"/>
                  </a:ext>
                </a:extLst>
              </p:cNvPr>
              <p:cNvSpPr txBox="1">
                <a:spLocks noRot="1" noChangeAspect="1" noMove="1" noResize="1" noEditPoints="1" noAdjustHandles="1" noChangeArrowheads="1" noChangeShapeType="1" noTextEdit="1"/>
              </p:cNvSpPr>
              <p:nvPr/>
            </p:nvSpPr>
            <p:spPr>
              <a:xfrm>
                <a:off x="4868070" y="777733"/>
                <a:ext cx="2455860" cy="710836"/>
              </a:xfrm>
              <a:prstGeom prst="rect">
                <a:avLst/>
              </a:prstGeom>
              <a:blipFill rotWithShape="0">
                <a:blip r:embed="rId4"/>
                <a:stretch>
                  <a:fillRect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03C2301-304D-340B-9947-89AC9DCEC915}"/>
                  </a:ext>
                </a:extLst>
              </p:cNvPr>
              <p:cNvSpPr txBox="1"/>
              <p:nvPr/>
            </p:nvSpPr>
            <p:spPr>
              <a:xfrm>
                <a:off x="5078135" y="1568748"/>
                <a:ext cx="1454472" cy="710836"/>
              </a:xfrm>
              <a:prstGeom prst="rect">
                <a:avLst/>
              </a:prstGeom>
              <a:noFill/>
            </p:spPr>
            <p:txBody>
              <a:bodyPr wrap="square">
                <a:spAutoFit/>
              </a:bodyPr>
              <a:lstStyle/>
              <a:p>
                <a:pPr marR="356235" algn="just">
                  <a:lnSpc>
                    <a:spcPct val="150000"/>
                  </a:lnSpc>
                  <a:tabLst>
                    <a:tab pos="4410075" algn="l"/>
                  </a:tabLst>
                </a:pPr>
                <a14:m>
                  <m:oMath xmlns:m="http://schemas.openxmlformats.org/officeDocument/2006/math">
                    <m:r>
                      <a:rPr lang="nl-NL"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nl-NL" sz="30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nl-NL" sz="3000" kern="10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03C2301-304D-340B-9947-89AC9DCEC915}"/>
                  </a:ext>
                </a:extLst>
              </p:cNvPr>
              <p:cNvSpPr txBox="1">
                <a:spLocks noRot="1" noChangeAspect="1" noMove="1" noResize="1" noEditPoints="1" noAdjustHandles="1" noChangeArrowheads="1" noChangeShapeType="1" noTextEdit="1"/>
              </p:cNvSpPr>
              <p:nvPr/>
            </p:nvSpPr>
            <p:spPr>
              <a:xfrm>
                <a:off x="5078135" y="1568748"/>
                <a:ext cx="1454472" cy="710836"/>
              </a:xfrm>
              <a:prstGeom prst="rect">
                <a:avLst/>
              </a:prstGeom>
              <a:blipFill rotWithShape="0">
                <a:blip r:embed="rId5"/>
                <a:stretch>
                  <a:fillRect b="-239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636DDF1E-7274-862A-C02A-1FF3F44617EB}"/>
                  </a:ext>
                </a:extLst>
              </p:cNvPr>
              <p:cNvSpPr txBox="1"/>
              <p:nvPr/>
            </p:nvSpPr>
            <p:spPr>
              <a:xfrm>
                <a:off x="4506759" y="2377047"/>
                <a:ext cx="2597224" cy="710131"/>
              </a:xfrm>
              <a:prstGeom prst="rect">
                <a:avLst/>
              </a:prstGeom>
              <a:noFill/>
            </p:spPr>
            <p:txBody>
              <a:bodyPr wrap="square">
                <a:spAutoFit/>
              </a:bodyPr>
              <a:lstStyle/>
              <a:p>
                <a:pPr marR="356235" algn="just">
                  <a:lnSpc>
                    <a:spcPct val="150000"/>
                  </a:lnSpc>
                  <a:tabLst>
                    <a:tab pos="4410075" algn="l"/>
                  </a:tabLst>
                </a:pPr>
                <a14:m>
                  <m:oMath xmlns:m="http://schemas.openxmlformats.org/officeDocument/2006/math">
                    <m:sSup>
                      <m:sSupPr>
                        <m:ctrlPr>
                          <a:rPr lang="vi-VN" sz="30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nl-NL" sz="3000" i="1" kern="100">
                            <a:latin typeface="Cambria Math" panose="02040503050406030204" pitchFamily="18" charset="0"/>
                            <a:ea typeface="Times New Roman" panose="02020603050405020304" pitchFamily="18" charset="0"/>
                            <a:cs typeface="Times New Roman" panose="02020603050405020304" pitchFamily="18" charset="0"/>
                          </a:rPr>
                          <m:t>𝑥</m:t>
                        </m:r>
                      </m:e>
                      <m:sup>
                        <m:r>
                          <a:rPr lang="nl-NL" sz="3000" i="1" kern="100">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nl-NL" sz="3000" kern="100">
                    <a:latin typeface="Times New Roman" panose="02020603050405020304" pitchFamily="18" charset="0"/>
                    <a:ea typeface="Times New Roman" panose="02020603050405020304" pitchFamily="18" charset="0"/>
                    <a:cs typeface="Times New Roman" panose="02020603050405020304" pitchFamily="18" charset="0"/>
                  </a:rPr>
                  <a:t> (m</a:t>
                </a:r>
                <a:r>
                  <a:rPr lang="nl-NL" sz="3000" kern="1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nl-NL" sz="3000" kern="10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Hộp Văn bản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636DDF1E-7274-862A-C02A-1FF3F44617EB}"/>
                  </a:ext>
                </a:extLst>
              </p:cNvPr>
              <p:cNvSpPr txBox="1">
                <a:spLocks noRot="1" noChangeAspect="1" noMove="1" noResize="1" noEditPoints="1" noAdjustHandles="1" noChangeArrowheads="1" noChangeShapeType="1" noTextEdit="1"/>
              </p:cNvSpPr>
              <p:nvPr/>
            </p:nvSpPr>
            <p:spPr>
              <a:xfrm>
                <a:off x="4506759" y="2377047"/>
                <a:ext cx="2597224" cy="710131"/>
              </a:xfrm>
              <a:prstGeom prst="rect">
                <a:avLst/>
              </a:prstGeom>
              <a:blipFill rotWithShape="0">
                <a:blip r:embed="rId6"/>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8">
                <a:extLst>
                  <a:ext uri="{FF2B5EF4-FFF2-40B4-BE49-F238E27FC236}">
                    <a16:creationId xmlns:a16="http://schemas.microsoft.com/office/drawing/2014/main" xmlns="" id="{7D3E0F87-A18A-192B-D863-880CB41DC8B8}"/>
                  </a:ext>
                </a:extLst>
              </p:cNvPr>
              <p:cNvSpPr txBox="1"/>
              <p:nvPr/>
            </p:nvSpPr>
            <p:spPr>
              <a:xfrm>
                <a:off x="4806778" y="3268583"/>
                <a:ext cx="3376851" cy="710836"/>
              </a:xfrm>
              <a:prstGeom prst="rect">
                <a:avLst/>
              </a:prstGeom>
              <a:noFill/>
            </p:spPr>
            <p:txBody>
              <a:bodyPr wrap="square">
                <a:spAutoFit/>
              </a:bodyPr>
              <a:lstStyle/>
              <a:p>
                <a:pPr marR="356235" algn="just">
                  <a:lnSpc>
                    <a:spcPct val="150000"/>
                  </a:lnSpc>
                  <a:tabLst>
                    <a:tab pos="4410075" algn="l"/>
                  </a:tabLst>
                </a:pPr>
                <a14:m>
                  <m:oMath xmlns:m="http://schemas.openxmlformats.org/officeDocument/2006/math">
                    <m:r>
                      <a:rPr lang="nl-NL" sz="3000" i="1" kern="100">
                        <a:latin typeface="Cambria Math" panose="02040503050406030204" pitchFamily="18" charset="0"/>
                        <a:ea typeface="Times New Roman" panose="02020603050405020304" pitchFamily="18" charset="0"/>
                        <a:cs typeface="Times New Roman" panose="02020603050405020304" pitchFamily="18" charset="0"/>
                      </a:rPr>
                      <m:t>𝑥</m:t>
                    </m:r>
                    <m:d>
                      <m:dPr>
                        <m:ctrlPr>
                          <a:rPr lang="vi-VN" sz="3000" i="1" kern="100">
                            <a:latin typeface="Cambria Math" panose="02040503050406030204" pitchFamily="18" charset="0"/>
                            <a:ea typeface="Times New Roman" panose="02020603050405020304" pitchFamily="18" charset="0"/>
                            <a:cs typeface="Times New Roman" panose="02020603050405020304" pitchFamily="18" charset="0"/>
                          </a:rPr>
                        </m:ctrlPr>
                      </m:dPr>
                      <m:e>
                        <m:r>
                          <a:rPr lang="nl-NL" sz="3000" i="1" kern="100">
                            <a:latin typeface="Cambria Math" panose="02040503050406030204" pitchFamily="18" charset="0"/>
                            <a:ea typeface="Times New Roman" panose="02020603050405020304" pitchFamily="18" charset="0"/>
                            <a:cs typeface="Times New Roman" panose="02020603050405020304" pitchFamily="18" charset="0"/>
                          </a:rPr>
                          <m:t>𝑥</m:t>
                        </m:r>
                        <m:r>
                          <a:rPr lang="nl-NL" sz="3000" i="1" kern="100">
                            <a:latin typeface="Cambria Math" panose="02040503050406030204" pitchFamily="18" charset="0"/>
                            <a:ea typeface="Times New Roman" panose="02020603050405020304" pitchFamily="18" charset="0"/>
                            <a:cs typeface="Times New Roman" panose="02020603050405020304" pitchFamily="18" charset="0"/>
                          </a:rPr>
                          <m:t>+5</m:t>
                        </m:r>
                      </m:e>
                    </m:d>
                  </m:oMath>
                </a14:m>
                <a:r>
                  <a:rPr lang="nl-NL" sz="3000" kern="100">
                    <a:latin typeface="Times New Roman" panose="02020603050405020304" pitchFamily="18" charset="0"/>
                    <a:ea typeface="Times New Roman" panose="02020603050405020304" pitchFamily="18" charset="0"/>
                    <a:cs typeface="Times New Roman" panose="02020603050405020304" pitchFamily="18" charset="0"/>
                  </a:rPr>
                  <a:t> (m</a:t>
                </a:r>
                <a:r>
                  <a:rPr lang="nl-NL" sz="3000" kern="1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nl-NL" sz="3000" kern="100">
                    <a:latin typeface="Times New Roman" panose="02020603050405020304" pitchFamily="18" charset="0"/>
                    <a:ea typeface="Times New Roman" panose="02020603050405020304" pitchFamily="18" charset="0"/>
                    <a:cs typeface="Times New Roman" panose="02020603050405020304" pitchFamily="18" charset="0"/>
                  </a:rPr>
                  <a:t>)</a:t>
                </a:r>
                <a:endParaRPr lang="vi-VN" sz="3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Hộp Văn bản 8">
                <a:extLst>
                  <a:ext uri="{FF2B5EF4-FFF2-40B4-BE49-F238E27FC236}">
                    <a16:creationId xmlns:a16="http://schemas.microsoft.com/office/drawing/2014/main" id="{7D3E0F87-A18A-192B-D863-880CB41DC8B8}"/>
                  </a:ext>
                </a:extLst>
              </p:cNvPr>
              <p:cNvSpPr txBox="1">
                <a:spLocks noRot="1" noChangeAspect="1" noMove="1" noResize="1" noEditPoints="1" noAdjustHandles="1" noChangeArrowheads="1" noChangeShapeType="1" noTextEdit="1"/>
              </p:cNvSpPr>
              <p:nvPr/>
            </p:nvSpPr>
            <p:spPr>
              <a:xfrm>
                <a:off x="4806778" y="3268583"/>
                <a:ext cx="3376851" cy="710836"/>
              </a:xfrm>
              <a:prstGeom prst="rect">
                <a:avLst/>
              </a:prstGeom>
              <a:blipFill>
                <a:blip r:embed="rId7"/>
                <a:stretch>
                  <a:fillRect b="-23932"/>
                </a:stretch>
              </a:blipFill>
            </p:spPr>
            <p:txBody>
              <a:bodyPr/>
              <a:lstStyle/>
              <a:p>
                <a:r>
                  <a:rPr lang="en-US">
                    <a:noFill/>
                  </a:rPr>
                  <a:t> </a:t>
                </a:r>
              </a:p>
            </p:txBody>
          </p:sp>
        </mc:Fallback>
      </mc:AlternateContent>
    </p:spTree>
    <p:extLst>
      <p:ext uri="{BB962C8B-B14F-4D97-AF65-F5344CB8AC3E}">
        <p14:creationId xmlns:p14="http://schemas.microsoft.com/office/powerpoint/2010/main" val="8648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5" grpId="0"/>
      <p:bldP spid="8" grpId="0"/>
      <p:bldP spid="10" grpId="0"/>
      <p:bldP spid="12"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812FD0D-3345-4D97-BED4-5A0590056D2D}"/>
              </a:ext>
            </a:extLst>
          </p:cNvPr>
          <p:cNvSpPr txBox="1"/>
          <p:nvPr/>
        </p:nvSpPr>
        <p:spPr>
          <a:xfrm>
            <a:off x="1388645" y="340370"/>
            <a:ext cx="10363200" cy="830997"/>
          </a:xfrm>
          <a:prstGeom prst="rect">
            <a:avLst/>
          </a:prstGeom>
          <a:noFill/>
        </p:spPr>
        <p:txBody>
          <a:bodyPr wrap="square">
            <a:spAutoFit/>
          </a:bodyPr>
          <a:lstStyle/>
          <a:p>
            <a:pPr algn="ctr"/>
            <a:r>
              <a:rPr lang="en-US" sz="4800" b="1" dirty="0">
                <a:solidFill>
                  <a:srgbClr val="FF0000"/>
                </a:solidFill>
                <a:latin typeface="Times New Roman" panose="02020603050405020304" pitchFamily="18" charset="0"/>
                <a:ea typeface="Calibri" panose="020F0502020204030204" pitchFamily="34" charset="0"/>
              </a:rPr>
              <a:t> HƯỚNG DẪN VỀ NHÀ</a:t>
            </a:r>
            <a:endParaRPr lang="en-US" sz="4800" dirty="0">
              <a:solidFill>
                <a:prstClr val="black"/>
              </a:solidFill>
            </a:endParaRPr>
          </a:p>
        </p:txBody>
      </p:sp>
      <p:sp>
        <p:nvSpPr>
          <p:cNvPr id="3" name="Hộp Văn bả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5551F26-84BF-E7EA-FB65-2EC19100F3D8}"/>
              </a:ext>
            </a:extLst>
          </p:cNvPr>
          <p:cNvSpPr txBox="1"/>
          <p:nvPr/>
        </p:nvSpPr>
        <p:spPr>
          <a:xfrm>
            <a:off x="900753" y="1553901"/>
            <a:ext cx="9253181" cy="3199402"/>
          </a:xfrm>
          <a:prstGeom prst="rect">
            <a:avLst/>
          </a:prstGeom>
          <a:noFill/>
        </p:spPr>
        <p:txBody>
          <a:bodyPr wrap="square">
            <a:spAutoFit/>
          </a:bodyPr>
          <a:lstStyle/>
          <a:p>
            <a:pPr>
              <a:lnSpc>
                <a:spcPct val="107000"/>
              </a:lnSpc>
              <a:spcBef>
                <a:spcPts val="720"/>
              </a:spcBef>
              <a:spcAft>
                <a:spcPts val="300"/>
              </a:spcAft>
            </a:pPr>
            <a:r>
              <a:rPr lang="en-US" sz="4400" kern="0">
                <a:effectLst/>
                <a:latin typeface="Times New Roman" panose="02020603050405020304" pitchFamily="18" charset="0"/>
                <a:ea typeface="Times New Roman" panose="02020603050405020304" pitchFamily="18" charset="0"/>
                <a:cs typeface="Times New Roman" panose="02020603050405020304" pitchFamily="18" charset="0"/>
              </a:rPr>
              <a:t>- Ôn tập lại lý thuyết.</a:t>
            </a:r>
            <a:endParaRPr lang="vi-VN" sz="4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20"/>
              </a:spcBef>
              <a:spcAft>
                <a:spcPts val="300"/>
              </a:spcAft>
            </a:pPr>
            <a:r>
              <a:rPr lang="en-US" sz="4400" kern="0">
                <a:effectLst/>
                <a:latin typeface="Times New Roman" panose="02020603050405020304" pitchFamily="18" charset="0"/>
                <a:ea typeface="Times New Roman" panose="02020603050405020304" pitchFamily="18" charset="0"/>
                <a:cs typeface="Times New Roman" panose="02020603050405020304" pitchFamily="18" charset="0"/>
              </a:rPr>
              <a:t>- Hoàn thành lời giải bài toán thực tế, bài 4/SGK-T68.</a:t>
            </a:r>
            <a:endParaRPr lang="vi-VN" sz="4400" kern="10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720"/>
              </a:spcBef>
              <a:spcAft>
                <a:spcPts val="300"/>
              </a:spcAft>
            </a:pPr>
            <a:r>
              <a:rPr lang="en-US" sz="4400">
                <a:effectLst/>
                <a:latin typeface="Times New Roman" panose="02020603050405020304" pitchFamily="18" charset="0"/>
                <a:ea typeface="Times New Roman" panose="02020603050405020304" pitchFamily="18" charset="0"/>
              </a:rPr>
              <a:t>- HS làm thêm các bài tập bổ sung sau:</a:t>
            </a:r>
            <a:endParaRPr lang="vi-VN"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482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50AB783-4EC9-63D9-A2FF-8141E51C061C}"/>
              </a:ext>
            </a:extLst>
          </p:cNvPr>
          <p:cNvSpPr txBox="1"/>
          <p:nvPr/>
        </p:nvSpPr>
        <p:spPr>
          <a:xfrm>
            <a:off x="166047" y="191290"/>
            <a:ext cx="11859905" cy="6834628"/>
          </a:xfrm>
          <a:prstGeom prst="rect">
            <a:avLst/>
          </a:prstGeom>
          <a:noFill/>
        </p:spPr>
        <p:txBody>
          <a:bodyPr wrap="square">
            <a:spAutoFit/>
          </a:bodyPr>
          <a:lstStyle/>
          <a:p>
            <a:pPr algn="just">
              <a:lnSpc>
                <a:spcPct val="107000"/>
              </a:lnSpc>
              <a:spcBef>
                <a:spcPts val="720"/>
              </a:spcBef>
              <a:spcAft>
                <a:spcPts val="300"/>
              </a:spcAft>
              <a:tabLst>
                <a:tab pos="4410075" algn="l"/>
              </a:tabLst>
            </a:pPr>
            <a:r>
              <a:rPr lang="nl-NL" sz="2800" b="1" kern="100">
                <a:effectLst/>
                <a:latin typeface="Times New Roman" panose="02020603050405020304" pitchFamily="18" charset="0"/>
                <a:ea typeface="Times New Roman" panose="02020603050405020304" pitchFamily="18" charset="0"/>
                <a:cs typeface="Times New Roman" panose="02020603050405020304" pitchFamily="18" charset="0"/>
              </a:rPr>
              <a:t>Bài 1.</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 Để hưởng ứng phong trào Tết trồng cây, chi đoàn thanh niên dự định trồng </a:t>
            </a:r>
            <a:r>
              <a:rPr lang="en-US" sz="2800" kern="100">
                <a:effectLst/>
                <a:latin typeface="Times New Roman" panose="02020603050405020304" pitchFamily="18" charset="0"/>
                <a:ea typeface="Calibri" panose="020F0502020204030204" pitchFamily="34" charset="0"/>
                <a:cs typeface="Times New Roman" panose="02020603050405020304" pitchFamily="18" charset="0"/>
              </a:rPr>
              <a:t>500</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 cây xanh. Ban đầu chi đoàn có </a:t>
            </a:r>
            <a:r>
              <a:rPr lang="en-US" sz="2800" i="1" kern="100">
                <a:effectLst/>
                <a:latin typeface="Times New Roman" panose="02020603050405020304" pitchFamily="18" charset="0"/>
                <a:ea typeface="Calibri" panose="020F0502020204030204" pitchFamily="34" charset="0"/>
                <a:cs typeface="Times New Roman" panose="02020603050405020304" pitchFamily="18" charset="0"/>
              </a:rPr>
              <a:t>x</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 đoàn viên, khi bắt đầu thực hiện chi đoàn được bổ sung thêm </a:t>
            </a:r>
            <a:r>
              <a:rPr lang="en-US" sz="2800" kern="100">
                <a:effectLst/>
                <a:latin typeface="Times New Roman" panose="02020603050405020304" pitchFamily="18" charset="0"/>
                <a:ea typeface="Calibri" panose="020F0502020204030204" pitchFamily="34" charset="0"/>
                <a:cs typeface="Times New Roman" panose="02020603050405020304" pitchFamily="18" charset="0"/>
              </a:rPr>
              <a:t>15</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 đoàn viên và giả sử số cây mỗi đoàn viên trồng là như nhau. Viết phân thức biểu thị theo </a:t>
            </a:r>
            <a:r>
              <a:rPr lang="en-US" sz="2800" i="1" kern="100">
                <a:effectLst/>
                <a:latin typeface="Times New Roman" panose="02020603050405020304" pitchFamily="18" charset="0"/>
                <a:ea typeface="Calibri" panose="020F0502020204030204" pitchFamily="34" charset="0"/>
                <a:cs typeface="Times New Roman" panose="02020603050405020304" pitchFamily="18" charset="0"/>
              </a:rPr>
              <a:t>x</a:t>
            </a:r>
            <a:r>
              <a:rPr lang="en-US" sz="28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20"/>
              </a:spcBef>
              <a:spcAft>
                <a:spcPts val="300"/>
              </a:spcAft>
              <a:tabLst>
                <a:tab pos="4410075" algn="l"/>
              </a:tabLst>
            </a:pPr>
            <a:r>
              <a:rPr lang="nl-NL" sz="2800" kern="100">
                <a:effectLst/>
                <a:latin typeface="Times New Roman" panose="02020603050405020304" pitchFamily="18" charset="0"/>
                <a:ea typeface="Calibri" panose="020F0502020204030204" pitchFamily="34" charset="0"/>
                <a:cs typeface="Times New Roman" panose="02020603050405020304" pitchFamily="18" charset="0"/>
              </a:rPr>
              <a:t>a. </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Số cây mỗi đoàn viên trồng theo dự định.</a:t>
            </a: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20"/>
              </a:spcBef>
              <a:spcAft>
                <a:spcPts val="300"/>
              </a:spcAft>
              <a:tabLst>
                <a:tab pos="4410075" algn="l"/>
              </a:tabLst>
            </a:pPr>
            <a:r>
              <a:rPr lang="nl-NL" sz="2800" kern="100">
                <a:effectLst/>
                <a:latin typeface="Times New Roman" panose="02020603050405020304" pitchFamily="18" charset="0"/>
                <a:ea typeface="Calibri" panose="020F0502020204030204" pitchFamily="34" charset="0"/>
                <a:cs typeface="Times New Roman" panose="02020603050405020304" pitchFamily="18" charset="0"/>
              </a:rPr>
              <a:t>b. </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Số cây mỗi đoàn viên trồng theo thực tế.</a:t>
            </a: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20"/>
              </a:spcBef>
              <a:spcAft>
                <a:spcPts val="300"/>
              </a:spcAft>
              <a:tabLst>
                <a:tab pos="4410075" algn="l"/>
              </a:tabLst>
            </a:pPr>
            <a:r>
              <a:rPr lang="nl-NL" sz="2800" kern="100">
                <a:effectLst/>
                <a:latin typeface="Times New Roman" panose="02020603050405020304" pitchFamily="18" charset="0"/>
                <a:ea typeface="Calibri" panose="020F0502020204030204" pitchFamily="34" charset="0"/>
                <a:cs typeface="Times New Roman" panose="02020603050405020304" pitchFamily="18" charset="0"/>
              </a:rPr>
              <a:t>c. </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Tổng số cây mỗi đoàn viên trồng theo dự định và số cây mỗi đoàn viên trồng theo thực tế.</a:t>
            </a: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20"/>
              </a:spcBef>
              <a:spcAft>
                <a:spcPts val="300"/>
              </a:spcAft>
              <a:tabLst>
                <a:tab pos="4410075" algn="l"/>
              </a:tabLst>
            </a:pPr>
            <a:r>
              <a:rPr lang="nl-NL" sz="2800" kern="100">
                <a:effectLst/>
                <a:latin typeface="Times New Roman" panose="02020603050405020304" pitchFamily="18" charset="0"/>
                <a:ea typeface="Calibri" panose="020F0502020204030204" pitchFamily="34" charset="0"/>
                <a:cs typeface="Times New Roman" panose="02020603050405020304" pitchFamily="18" charset="0"/>
              </a:rPr>
              <a:t>d. </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Số cây mỗi đoàn viên trồng theo dự định nhiều hơn số cây mỗi đoàn viên trồng theo thực tế</a:t>
            </a:r>
            <a:r>
              <a:rPr lang="nl-NL" sz="2800" kern="1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20"/>
              </a:spcBef>
              <a:spcAft>
                <a:spcPts val="300"/>
              </a:spcAft>
              <a:tabLst>
                <a:tab pos="4410075" algn="l"/>
              </a:tabLst>
            </a:pPr>
            <a:r>
              <a:rPr lang="nl-NL" sz="2800" kern="100">
                <a:effectLst/>
                <a:latin typeface="Times New Roman" panose="02020603050405020304" pitchFamily="18" charset="0"/>
                <a:ea typeface="Calibri" panose="020F0502020204030204" pitchFamily="34" charset="0"/>
                <a:cs typeface="Times New Roman" panose="02020603050405020304" pitchFamily="18" charset="0"/>
              </a:rPr>
              <a:t>e. </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Nếu </a:t>
            </a:r>
            <a:r>
              <a:rPr lang="en-US" sz="2800" i="1" kern="100">
                <a:effectLst/>
                <a:latin typeface="Times New Roman" panose="02020603050405020304" pitchFamily="18" charset="0"/>
                <a:ea typeface="Calibri" panose="020F0502020204030204" pitchFamily="34" charset="0"/>
                <a:cs typeface="Times New Roman" panose="02020603050405020304" pitchFamily="18" charset="0"/>
              </a:rPr>
              <a:t>x </a:t>
            </a:r>
            <a:r>
              <a:rPr lang="en-US" sz="2800" kern="100">
                <a:effectLst/>
                <a:latin typeface="Times New Roman" panose="02020603050405020304" pitchFamily="18" charset="0"/>
                <a:ea typeface="Calibri" panose="020F0502020204030204" pitchFamily="34" charset="0"/>
                <a:cs typeface="Times New Roman" panose="02020603050405020304" pitchFamily="18" charset="0"/>
              </a:rPr>
              <a:t>= 10</a:t>
            </a:r>
            <a:r>
              <a:rPr lang="nl-NL" sz="2800" kern="100">
                <a:effectLst/>
                <a:latin typeface="Times New Roman" panose="02020603050405020304" pitchFamily="18" charset="0"/>
                <a:ea typeface="Times New Roman" panose="02020603050405020304" pitchFamily="18" charset="0"/>
                <a:cs typeface="Times New Roman" panose="02020603050405020304" pitchFamily="18" charset="0"/>
              </a:rPr>
              <a:t> đoàn viên số cây mỗi đoàn viên trồng theo dự định nhiều hơn số cây mỗi đoàn viên trồng theo thực tế.</a:t>
            </a: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a:p>
            <a:pPr marR="527685" algn="just">
              <a:lnSpc>
                <a:spcPct val="107000"/>
              </a:lnSpc>
              <a:spcBef>
                <a:spcPts val="720"/>
              </a:spcBef>
              <a:spcAft>
                <a:spcPts val="300"/>
              </a:spcAft>
            </a:pPr>
            <a:endParaRPr lang="vi-VN"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7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25E670A-F252-425E-8FBD-2584A901E93B}"/>
              </a:ext>
            </a:extLst>
          </p:cNvPr>
          <p:cNvSpPr/>
          <p:nvPr/>
        </p:nvSpPr>
        <p:spPr>
          <a:xfrm>
            <a:off x="2240352" y="5555054"/>
            <a:ext cx="8118889"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xmlns=""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2BFA5FA8-BCB5-4109-A323-D465A630B106}"/>
                </a:ext>
              </a:extLst>
            </p:cNvPr>
            <p:cNvSpPr txBox="1"/>
            <p:nvPr/>
          </p:nvSpPr>
          <p:spPr>
            <a:xfrm>
              <a:off x="2165516" y="2092196"/>
              <a:ext cx="1563248"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đầu</a:t>
              </a:r>
              <a:endParaRPr lang="en-US" sz="320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2197C0D-4039-4F65-A23B-3D8031420B89}"/>
              </a:ext>
            </a:extLst>
          </p:cNvPr>
          <p:cNvGrpSpPr/>
          <p:nvPr/>
        </p:nvGrpSpPr>
        <p:grpSpPr>
          <a:xfrm>
            <a:off x="5991434" y="440484"/>
            <a:ext cx="3660567" cy="1415771"/>
            <a:chOff x="5714125" y="780700"/>
            <a:chExt cx="3028822" cy="1415770"/>
          </a:xfrm>
        </p:grpSpPr>
        <p:sp>
          <p:nvSpPr>
            <p:cNvPr id="28" name="Google Shape;157;p20">
              <a:extLst>
                <a:ext uri="{FF2B5EF4-FFF2-40B4-BE49-F238E27FC236}">
                  <a16:creationId xmlns:a16="http://schemas.microsoft.com/office/drawing/2014/main" xmlns=""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xmlns="" id="{0C48347C-72DD-4A44-99EC-6A94926D6872}"/>
                </a:ext>
              </a:extLst>
            </p:cNvPr>
            <p:cNvSpPr txBox="1"/>
            <p:nvPr/>
          </p:nvSpPr>
          <p:spPr>
            <a:xfrm>
              <a:off x="6094476" y="1042997"/>
              <a:ext cx="2162012"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kiến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thức</a:t>
              </a:r>
              <a:endParaRPr lang="en-US" sz="3200" b="1" dirty="0">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743DAFD-E003-42CA-BE1A-E2285E182AD8}"/>
              </a:ext>
            </a:extLst>
          </p:cNvPr>
          <p:cNvGrpSpPr/>
          <p:nvPr/>
        </p:nvGrpSpPr>
        <p:grpSpPr>
          <a:xfrm>
            <a:off x="8794030" y="1794282"/>
            <a:ext cx="3028823" cy="1415771"/>
            <a:chOff x="6997439" y="2348815"/>
            <a:chExt cx="3028822" cy="1415770"/>
          </a:xfrm>
        </p:grpSpPr>
        <p:sp>
          <p:nvSpPr>
            <p:cNvPr id="31" name="Google Shape;157;p20">
              <a:extLst>
                <a:ext uri="{FF2B5EF4-FFF2-40B4-BE49-F238E27FC236}">
                  <a16:creationId xmlns:a16="http://schemas.microsoft.com/office/drawing/2014/main" xmlns=""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xmlns="" id="{74DC3889-63BE-4E10-AD0D-8A371EC699CD}"/>
                </a:ext>
              </a:extLst>
            </p:cNvPr>
            <p:cNvSpPr txBox="1"/>
            <p:nvPr/>
          </p:nvSpPr>
          <p:spPr>
            <a:xfrm>
              <a:off x="7522714" y="2884088"/>
              <a:ext cx="2162013"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Luyện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endParaRPr lang="en-US" sz="3200" b="1" dirty="0">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latin typeface="Times New Roman" panose="02020603050405020304" pitchFamily="18" charset="0"/>
              <a:cs typeface="Times New Roman" panose="02020603050405020304" pitchFamily="18" charset="0"/>
            </a:endParaRPr>
          </a:p>
        </p:txBody>
      </p:sp>
      <p:grpSp>
        <p:nvGrpSpPr>
          <p:cNvPr id="14" name="Nhóm 1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xmlns=""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xmlns="" id="{A9806B95-6633-468E-AD43-6EB5B873C8E4}"/>
                </a:ext>
              </a:extLst>
            </p:cNvPr>
            <p:cNvSpPr txBox="1"/>
            <p:nvPr/>
          </p:nvSpPr>
          <p:spPr>
            <a:xfrm>
              <a:off x="7540034" y="2751137"/>
              <a:ext cx="2162013" cy="584774"/>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22988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0EBE97B-E582-BFED-7792-302CA0581DB6}"/>
                  </a:ext>
                </a:extLst>
              </p:cNvPr>
              <p:cNvSpPr txBox="1"/>
              <p:nvPr/>
            </p:nvSpPr>
            <p:spPr>
              <a:xfrm>
                <a:off x="154675" y="-49428"/>
                <a:ext cx="12037325" cy="7003649"/>
              </a:xfrm>
              <a:prstGeom prst="rect">
                <a:avLst/>
              </a:prstGeom>
              <a:noFill/>
            </p:spPr>
            <p:txBody>
              <a:bodyPr wrap="square">
                <a:spAutoFit/>
              </a:bodyPr>
              <a:lstStyle/>
              <a:p>
                <a:pPr marR="527685" algn="just">
                  <a:lnSpc>
                    <a:spcPct val="107000"/>
                  </a:lnSpc>
                  <a:spcBef>
                    <a:spcPts val="720"/>
                  </a:spcBef>
                  <a:spcAft>
                    <a:spcPts val="300"/>
                  </a:spcAft>
                </a:pPr>
                <a:r>
                  <a:rPr lang="en-US" sz="32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 2.</a:t>
                </a: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Cho biểu thức </a:t>
                </a:r>
                <a14:m>
                  <m:oMath xmlns:m="http://schemas.openxmlformats.org/officeDocument/2006/math">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527685" indent="-514350" algn="just">
                  <a:lnSpc>
                    <a:spcPct val="107000"/>
                  </a:lnSpc>
                  <a:spcBef>
                    <a:spcPts val="720"/>
                  </a:spcBef>
                  <a:spcAft>
                    <a:spcPts val="300"/>
                  </a:spcAft>
                  <a:buAutoNum type="alphaLcParenR"/>
                </a:pP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Tìm điều kiện xác định của </a:t>
                </a:r>
                <a14:m>
                  <m:oMath xmlns:m="http://schemas.openxmlformats.org/officeDocument/2006/math">
                    <m:r>
                      <a:rPr lang="en-US" sz="32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514350" marR="527685" indent="-514350" algn="just">
                  <a:lnSpc>
                    <a:spcPct val="107000"/>
                  </a:lnSpc>
                  <a:spcBef>
                    <a:spcPts val="720"/>
                  </a:spcBef>
                  <a:spcAft>
                    <a:spcPts val="300"/>
                  </a:spcAft>
                  <a:buAutoNum type="alphaLcParenR"/>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Rút gọn </a:t>
                </a:r>
                <a14:m>
                  <m:oMath xmlns:m="http://schemas.openxmlformats.org/officeDocument/2006/math">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a:latin typeface="Calibri" panose="020F0502020204030204" pitchFamily="34" charset="0"/>
                  <a:ea typeface="Calibri" panose="020F0502020204030204" pitchFamily="34" charset="0"/>
                  <a:cs typeface="Times New Roman" panose="02020603050405020304" pitchFamily="18" charset="0"/>
                </a:endParaRPr>
              </a:p>
              <a:p>
                <a:pPr marL="514350" marR="527685" indent="-514350" algn="just">
                  <a:lnSpc>
                    <a:spcPct val="107000"/>
                  </a:lnSpc>
                  <a:spcBef>
                    <a:spcPts val="720"/>
                  </a:spcBef>
                  <a:spcAft>
                    <a:spcPts val="300"/>
                  </a:spcAft>
                  <a:buAutoNum type="alphaLcParenR"/>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 giá trị của biểu thức </a:t>
                </a:r>
                <a:r>
                  <a:rPr lang="en-US"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tại </a:t>
                </a:r>
                <a14:m>
                  <m:oMath xmlns:m="http://schemas.openxmlformats.org/officeDocument/2006/math">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514350" marR="527685" indent="-514350" algn="just">
                  <a:lnSpc>
                    <a:spcPct val="107000"/>
                  </a:lnSpc>
                  <a:spcBef>
                    <a:spcPts val="720"/>
                  </a:spcBef>
                  <a:spcAft>
                    <a:spcPts val="300"/>
                  </a:spcAft>
                  <a:buAutoNum type="alphaLcParenR"/>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 giá trị của biểu thức </a:t>
                </a:r>
                <a:r>
                  <a:rPr lang="en-US"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tại </a:t>
                </a:r>
                <a14:m>
                  <m:oMath xmlns:m="http://schemas.openxmlformats.org/officeDocument/2006/math">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527685" algn="just">
                  <a:lnSpc>
                    <a:spcPct val="107000"/>
                  </a:lnSpc>
                  <a:spcBef>
                    <a:spcPts val="720"/>
                  </a:spcBef>
                  <a:spcAft>
                    <a:spcPts val="300"/>
                  </a:spcAft>
                </a:pPr>
                <a:r>
                  <a:rPr lang="en-US" sz="32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 3.</a:t>
                </a: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biểu thức </a:t>
                </a:r>
                <a14:m>
                  <m:oMath xmlns:m="http://schemas.openxmlformats.org/officeDocument/2006/math">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sSup>
                          <m:sSup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vi-VN"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527685" algn="just">
                  <a:lnSpc>
                    <a:spcPct val="107000"/>
                  </a:lnSpc>
                  <a:spcBef>
                    <a:spcPts val="720"/>
                  </a:spcBef>
                  <a:spcAft>
                    <a:spcPts val="300"/>
                  </a:spcAft>
                </a:pP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Tìm điều kiện xác định của </a:t>
                </a:r>
                <a:r>
                  <a:rPr lang="vi-VN"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527685" algn="just">
                  <a:lnSpc>
                    <a:spcPct val="107000"/>
                  </a:lnSpc>
                  <a:spcBef>
                    <a:spcPts val="720"/>
                  </a:spcBef>
                  <a:spcAft>
                    <a:spcPts val="300"/>
                  </a:spcAft>
                </a:pP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Rút gọn biểu thức </a:t>
                </a:r>
                <a:r>
                  <a:rPr lang="vi-VN"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527685" algn="just">
                  <a:lnSpc>
                    <a:spcPct val="107000"/>
                  </a:lnSpc>
                  <a:spcBef>
                    <a:spcPts val="720"/>
                  </a:spcBef>
                  <a:spcAft>
                    <a:spcPts val="300"/>
                  </a:spcAft>
                </a:pP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pt-BR"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Tìm  </a:t>
                </a:r>
                <a:r>
                  <a:rPr lang="pt-BR"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a:t>
                </a:r>
                <a:r>
                  <a:rPr lang="pt-BR"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để </a:t>
                </a:r>
                <a14:m>
                  <m:oMath xmlns:m="http://schemas.openxmlformats.org/officeDocument/2006/math">
                    <m:r>
                      <m:rPr>
                        <m:nor/>
                      </m:rPr>
                      <a:rPr lang="en-US"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P</m:t>
                    </m:r>
                    <m:r>
                      <m:rPr>
                        <m:nor/>
                      </m:rPr>
                      <a:rPr lang="en-US" sz="32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2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3200" b="0" i="0" kern="1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3200" i="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0</m:t>
                    </m:r>
                  </m:oMath>
                </a14:m>
                <a:r>
                  <a:rPr lang="pt-BR"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527685" algn="just">
                  <a:lnSpc>
                    <a:spcPct val="107000"/>
                  </a:lnSpc>
                  <a:spcBef>
                    <a:spcPts val="720"/>
                  </a:spcBef>
                  <a:spcAft>
                    <a:spcPts val="300"/>
                  </a:spcAft>
                </a:pPr>
                <a:r>
                  <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 giá trị của biểu thức </a:t>
                </a:r>
                <a:r>
                  <a:rPr lang="vi-VN" sz="3200" i="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lang="pt-BR"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khi </a:t>
                </a:r>
                <a14:m>
                  <m:oMath xmlns:m="http://schemas.openxmlformats.org/officeDocument/2006/math">
                    <m:sSup>
                      <m:sSupPr>
                        <m:ctrlPr>
                          <a:rPr lang="vi-VN"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vi-VN"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a:solidFill>
                    <a:schemeClr val="tx1"/>
                  </a:solidFill>
                </a:endParaRPr>
              </a:p>
            </p:txBody>
          </p:sp>
        </mc:Choice>
        <mc:Fallback>
          <p:sp>
            <p:nvSpPr>
              <p:cNvPr id="3" name="Hộp Văn bản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10EBE97B-E582-BFED-7792-302CA0581DB6}"/>
                  </a:ext>
                </a:extLst>
              </p:cNvPr>
              <p:cNvSpPr txBox="1">
                <a:spLocks noRot="1" noChangeAspect="1" noMove="1" noResize="1" noEditPoints="1" noAdjustHandles="1" noChangeArrowheads="1" noChangeShapeType="1" noTextEdit="1"/>
              </p:cNvSpPr>
              <p:nvPr/>
            </p:nvSpPr>
            <p:spPr>
              <a:xfrm>
                <a:off x="154675" y="-49428"/>
                <a:ext cx="12037325" cy="7003649"/>
              </a:xfrm>
              <a:prstGeom prst="rect">
                <a:avLst/>
              </a:prstGeom>
              <a:blipFill rotWithShape="0">
                <a:blip r:embed="rId2"/>
                <a:stretch>
                  <a:fillRect l="-1266" b="-1828"/>
                </a:stretch>
              </a:blipFill>
            </p:spPr>
            <p:txBody>
              <a:bodyPr/>
              <a:lstStyle/>
              <a:p>
                <a:r>
                  <a:rPr lang="en-US">
                    <a:noFill/>
                  </a:rPr>
                  <a:t> </a:t>
                </a:r>
              </a:p>
            </p:txBody>
          </p:sp>
        </mc:Fallback>
      </mc:AlternateContent>
    </p:spTree>
    <p:extLst>
      <p:ext uri="{BB962C8B-B14F-4D97-AF65-F5344CB8AC3E}">
        <p14:creationId xmlns:p14="http://schemas.microsoft.com/office/powerpoint/2010/main" val="26589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ADE85C3-AB80-08A1-FF32-066C338A0E4A}"/>
              </a:ext>
            </a:extLst>
          </p:cNvPr>
          <p:cNvPicPr>
            <a:picLocks noChangeAspect="1"/>
          </p:cNvPicPr>
          <p:nvPr/>
        </p:nvPicPr>
        <p:blipFill>
          <a:blip r:embed="rId3"/>
          <a:stretch>
            <a:fillRect/>
          </a:stretch>
        </p:blipFill>
        <p:spPr>
          <a:xfrm>
            <a:off x="3017521" y="200012"/>
            <a:ext cx="6512559" cy="6457976"/>
          </a:xfrm>
          <a:prstGeom prst="rect">
            <a:avLst/>
          </a:prstGeom>
        </p:spPr>
      </p:pic>
      <p:sp>
        <p:nvSpPr>
          <p:cNvPr id="4" name="文本框 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4656FDB-1998-7287-DE7F-321ED93BEFB1}"/>
              </a:ext>
            </a:extLst>
          </p:cNvPr>
          <p:cNvSpPr txBox="1"/>
          <p:nvPr/>
        </p:nvSpPr>
        <p:spPr>
          <a:xfrm>
            <a:off x="3446878" y="2988807"/>
            <a:ext cx="5298246" cy="144655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Khởi</a:t>
            </a:r>
            <a:r>
              <a:rPr kumimoji="0" lang="en-US" altLang="zh-CN" sz="8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88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động</a:t>
            </a:r>
            <a:endParaRPr kumimoji="0" lang="zh-CN" altLang="en-US" sz="8800" b="1" i="0" u="none" strike="noStrike" kern="1200" cap="none" spc="0" normalizeH="0" baseline="0" noProof="0" dirty="0">
              <a:ln>
                <a:noFill/>
              </a:ln>
              <a:solidFill>
                <a:srgbClr val="FF0000"/>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3F104B3-B75C-26C2-EC39-26F4819BB330}"/>
              </a:ext>
            </a:extLst>
          </p:cNvPr>
          <p:cNvPicPr>
            <a:picLocks noChangeAspect="1"/>
          </p:cNvPicPr>
          <p:nvPr/>
        </p:nvPicPr>
        <p:blipFill rotWithShape="1">
          <a:blip r:embed="rId3"/>
          <a:srcRect l="4376" b="4718"/>
          <a:stretch/>
        </p:blipFill>
        <p:spPr>
          <a:xfrm>
            <a:off x="0" y="0"/>
            <a:ext cx="12317260" cy="6858000"/>
          </a:xfrm>
          <a:prstGeom prst="rect">
            <a:avLst/>
          </a:prstGeom>
        </p:spPr>
      </p:pic>
      <p:pic>
        <p:nvPicPr>
          <p:cNvPr id="9" name="Hình ảnh 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EBD946A-B943-2147-5118-0876133A3375}"/>
              </a:ext>
            </a:extLst>
          </p:cNvPr>
          <p:cNvPicPr>
            <a:picLocks noChangeAspect="1"/>
          </p:cNvPicPr>
          <p:nvPr/>
        </p:nvPicPr>
        <p:blipFill>
          <a:blip r:embed="rId4"/>
          <a:stretch>
            <a:fillRect/>
          </a:stretch>
        </p:blipFill>
        <p:spPr>
          <a:xfrm>
            <a:off x="4537413" y="4898660"/>
            <a:ext cx="1558587" cy="1576502"/>
          </a:xfrm>
          <a:prstGeom prst="rect">
            <a:avLst/>
          </a:prstGeom>
        </p:spPr>
      </p:pic>
      <p:pic>
        <p:nvPicPr>
          <p:cNvPr id="10" name="Hình ảnh 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B8AB304-2BA7-29CE-8E36-C8E31E8B6231}"/>
              </a:ext>
            </a:extLst>
          </p:cNvPr>
          <p:cNvPicPr>
            <a:picLocks noChangeAspect="1"/>
          </p:cNvPicPr>
          <p:nvPr/>
        </p:nvPicPr>
        <p:blipFill>
          <a:blip r:embed="rId4"/>
          <a:stretch>
            <a:fillRect/>
          </a:stretch>
        </p:blipFill>
        <p:spPr>
          <a:xfrm>
            <a:off x="2581724" y="5023553"/>
            <a:ext cx="1558587" cy="1576502"/>
          </a:xfrm>
          <a:prstGeom prst="rect">
            <a:avLst/>
          </a:prstGeom>
        </p:spPr>
      </p:pic>
      <p:pic>
        <p:nvPicPr>
          <p:cNvPr id="8" name="Picture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5A2C52A-66B2-08E4-6768-7C3FF7EE6FE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344" y1="28594" x2="37344" y2="28594"/>
                        <a14:foregroundMark x1="26719" y1="25938" x2="26719" y2="25938"/>
                        <a14:foregroundMark x1="69219" y1="26406" x2="69219" y2="26406"/>
                        <a14:foregroundMark x1="76406" y1="24531" x2="76406" y2="24531"/>
                        <a14:foregroundMark x1="76406" y1="61875" x2="76406" y2="61875"/>
                        <a14:foregroundMark x1="70938" y1="74219" x2="70938" y2="74219"/>
                        <a14:foregroundMark x1="61563" y1="62187" x2="61563" y2="62187"/>
                        <a14:foregroundMark x1="83594" y1="55469" x2="83594" y2="55469"/>
                        <a14:foregroundMark x1="80625" y1="17344" x2="80625" y2="17344"/>
                        <a14:foregroundMark x1="65313" y1="23750" x2="65313" y2="23750"/>
                        <a14:foregroundMark x1="71406" y1="43906" x2="71406" y2="43906"/>
                        <a14:foregroundMark x1="40313" y1="32344" x2="40313" y2="32344"/>
                        <a14:foregroundMark x1="40781" y1="23750" x2="40781" y2="23750"/>
                        <a14:foregroundMark x1="70313" y1="42969" x2="70313" y2="42969"/>
                        <a14:foregroundMark x1="62187" y1="67031" x2="62187" y2="67031"/>
                        <a14:foregroundMark x1="41406" y1="35000" x2="41406" y2="35000"/>
                      </a14:backgroundRemoval>
                    </a14:imgEffect>
                  </a14:imgLayer>
                </a14:imgProps>
              </a:ext>
              <a:ext uri="{28A0092B-C50C-407E-A947-70E740481C1C}">
                <a14:useLocalDpi xmlns:a14="http://schemas.microsoft.com/office/drawing/2010/main" val="0"/>
              </a:ext>
            </a:extLst>
          </a:blip>
          <a:srcRect/>
          <a:stretch>
            <a:fillRect/>
          </a:stretch>
        </p:blipFill>
        <p:spPr bwMode="auto">
          <a:xfrm>
            <a:off x="2983043" y="4454692"/>
            <a:ext cx="2581958" cy="2581958"/>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1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904AA0B-B18A-C8A5-E4FB-B00E49B0DB7C}"/>
              </a:ext>
            </a:extLst>
          </p:cNvPr>
          <p:cNvPicPr>
            <a:picLocks noChangeAspect="1"/>
          </p:cNvPicPr>
          <p:nvPr/>
        </p:nvPicPr>
        <p:blipFill>
          <a:blip r:embed="rId4"/>
          <a:stretch>
            <a:fillRect/>
          </a:stretch>
        </p:blipFill>
        <p:spPr>
          <a:xfrm>
            <a:off x="0" y="5986072"/>
            <a:ext cx="828675" cy="838200"/>
          </a:xfrm>
          <a:prstGeom prst="rect">
            <a:avLst/>
          </a:prstGeom>
        </p:spPr>
      </p:pic>
    </p:spTree>
    <p:extLst>
      <p:ext uri="{BB962C8B-B14F-4D97-AF65-F5344CB8AC3E}">
        <p14:creationId xmlns:p14="http://schemas.microsoft.com/office/powerpoint/2010/main" val="938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911F9EE-237A-55E1-EA95-A732FF8FEA92}"/>
              </a:ext>
            </a:extLst>
          </p:cNvPr>
          <p:cNvSpPr txBox="1">
            <a:spLocks/>
          </p:cNvSpPr>
          <p:nvPr/>
        </p:nvSpPr>
        <p:spPr>
          <a:xfrm>
            <a:off x="482600" y="1423826"/>
            <a:ext cx="11226800" cy="2738438"/>
          </a:xfrm>
          <a:prstGeom prst="rect">
            <a:avLst/>
          </a:prstGeom>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r>
              <a:rPr lang="en-US" sz="5000" b="1" kern="0" dirty="0">
                <a:solidFill>
                  <a:srgbClr val="000066"/>
                </a:solidFill>
                <a:latin typeface="Times New Roman" pitchFamily="18" charset="0"/>
                <a:cs typeface="Times New Roman" pitchFamily="18" charset="0"/>
              </a:rPr>
              <a:t/>
            </a:r>
            <a:br>
              <a:rPr lang="en-US" sz="5000" b="1" kern="0" dirty="0">
                <a:solidFill>
                  <a:srgbClr val="000066"/>
                </a:solidFill>
                <a:latin typeface="Times New Roman" pitchFamily="18" charset="0"/>
                <a:cs typeface="Times New Roman" pitchFamily="18" charset="0"/>
              </a:rPr>
            </a:br>
            <a:r>
              <a:rPr lang="en-US" sz="5000" b="1" kern="0" dirty="0" err="1">
                <a:solidFill>
                  <a:srgbClr val="000066"/>
                </a:solidFill>
                <a:latin typeface="Times New Roman" pitchFamily="18" charset="0"/>
                <a:cs typeface="Times New Roman" pitchFamily="18" charset="0"/>
              </a:rPr>
              <a:t>Luật</a:t>
            </a:r>
            <a:r>
              <a:rPr lang="en-US" sz="5000" b="1" kern="0" dirty="0">
                <a:solidFill>
                  <a:srgbClr val="000066"/>
                </a:solidFill>
                <a:latin typeface="Times New Roman" pitchFamily="18" charset="0"/>
                <a:cs typeface="Times New Roman" pitchFamily="18" charset="0"/>
              </a:rPr>
              <a:t> </a:t>
            </a:r>
            <a:r>
              <a:rPr lang="en-US" sz="5000" b="1" kern="0" dirty="0" err="1">
                <a:solidFill>
                  <a:srgbClr val="000066"/>
                </a:solidFill>
                <a:latin typeface="Times New Roman" pitchFamily="18" charset="0"/>
                <a:cs typeface="Times New Roman" pitchFamily="18" charset="0"/>
              </a:rPr>
              <a:t>chơi</a:t>
            </a:r>
            <a:r>
              <a:rPr lang="en-US" sz="5000" b="1" kern="0">
                <a:solidFill>
                  <a:srgbClr val="000066"/>
                </a:solidFill>
                <a:latin typeface="Times New Roman" pitchFamily="18" charset="0"/>
                <a:cs typeface="Times New Roman" pitchFamily="18" charset="0"/>
              </a:rPr>
              <a:t>: </a:t>
            </a:r>
            <a:r>
              <a:rPr lang="en-US" sz="5000" b="1" kern="0">
                <a:solidFill>
                  <a:srgbClr val="000000"/>
                </a:solidFill>
                <a:latin typeface="Times New Roman" pitchFamily="18" charset="0"/>
                <a:cs typeface="Times New Roman" pitchFamily="18" charset="0"/>
              </a:rPr>
              <a:t>Có 6 mảnh ghép, ẩn sau các mảnh ghép là một điều bí mật. Các em hãy cùng mở các mảnh ghép và khám phá điều bí mật phía sau nhé!</a:t>
            </a:r>
            <a:endParaRPr lang="en-US" sz="5000" b="1" kern="0" dirty="0">
              <a:solidFill>
                <a:srgbClr val="000000"/>
              </a:solidFill>
              <a:latin typeface="Times New Roman" pitchFamily="18" charset="0"/>
              <a:cs typeface="Times New Roman" pitchFamily="18" charset="0"/>
            </a:endParaRPr>
          </a:p>
          <a:p>
            <a:pPr algn="just">
              <a:lnSpc>
                <a:spcPct val="120000"/>
              </a:lnSpc>
              <a:defRPr/>
            </a:pPr>
            <a:r>
              <a:rPr lang="en-US" sz="5000" b="1" kern="0" dirty="0">
                <a:solidFill>
                  <a:srgbClr val="000000"/>
                </a:solidFill>
                <a:latin typeface="Times New Roman" pitchFamily="18" charset="0"/>
                <a:cs typeface="Times New Roman" pitchFamily="18" charset="0"/>
              </a:rPr>
              <a:t> </a:t>
            </a:r>
            <a:br>
              <a:rPr lang="en-US" sz="5000" b="1" kern="0" dirty="0">
                <a:solidFill>
                  <a:srgbClr val="000000"/>
                </a:solidFill>
                <a:latin typeface="Times New Roman" pitchFamily="18" charset="0"/>
                <a:cs typeface="Times New Roman" pitchFamily="18" charset="0"/>
              </a:rPr>
            </a:br>
            <a:endParaRPr lang="en-US" sz="5000" b="1" kern="0" dirty="0">
              <a:solidFill>
                <a:srgbClr val="FF0000"/>
              </a:solidFill>
              <a:latin typeface="Times New Roman" pitchFamily="18" charset="0"/>
              <a:cs typeface="Times New Roman" pitchFamily="18" charset="0"/>
            </a:endParaRPr>
          </a:p>
        </p:txBody>
      </p:sp>
      <p:sp>
        <p:nvSpPr>
          <p:cNvPr id="5" name="Rectangle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F7617FAF-A644-6F41-D2E9-82EBD11599AB}"/>
              </a:ext>
            </a:extLst>
          </p:cNvPr>
          <p:cNvSpPr/>
          <p:nvPr/>
        </p:nvSpPr>
        <p:spPr>
          <a:xfrm>
            <a:off x="3747645" y="1017297"/>
            <a:ext cx="4934819" cy="821374"/>
          </a:xfrm>
          <a:prstGeom prst="rect">
            <a:avLst/>
          </a:prstGeom>
          <a:noFill/>
        </p:spPr>
        <p:txBody>
          <a:bodyPr wrap="square" lIns="51431" tIns="25715" rIns="51431" bIns="2571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5000" b="1">
                <a:ln>
                  <a:solidFill>
                    <a:srgbClr val="BBE0E3">
                      <a:lumMod val="50000"/>
                    </a:srgbClr>
                  </a:solidFill>
                </a:ln>
                <a:solidFill>
                  <a:srgbClr val="33C73A"/>
                </a:solidFill>
                <a:effectLst>
                  <a:outerShdw blurRad="38100" dist="38100" dir="2700000" algn="tl">
                    <a:srgbClr val="000000">
                      <a:alpha val="43137"/>
                    </a:srgbClr>
                  </a:outerShdw>
                </a:effectLst>
                <a:latin typeface="Times New Roman" pitchFamily="18" charset="0"/>
                <a:cs typeface="Times New Roman" pitchFamily="18" charset="0"/>
              </a:rPr>
              <a:t>Mảnh ghép bí ẩn</a:t>
            </a:r>
            <a:endParaRPr lang="en-US" sz="5000" b="1" dirty="0">
              <a:ln w="18000">
                <a:solidFill>
                  <a:srgbClr val="333399">
                    <a:satMod val="140000"/>
                  </a:srgbClr>
                </a:solidFill>
                <a:prstDash val="solid"/>
                <a:miter lim="800000"/>
              </a:ln>
              <a:solidFill>
                <a:srgbClr val="33C73A"/>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3"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4712800-2476-EC87-0C03-974DBF410FAA}"/>
              </a:ext>
            </a:extLst>
          </p:cNvPr>
          <p:cNvSpPr/>
          <p:nvPr/>
        </p:nvSpPr>
        <p:spPr>
          <a:xfrm>
            <a:off x="4276710" y="209384"/>
            <a:ext cx="3876690" cy="807913"/>
          </a:xfrm>
          <a:prstGeom prst="rect">
            <a:avLst/>
          </a:prstGeom>
          <a:noFill/>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defRPr/>
            </a:pPr>
            <a:r>
              <a:rPr lang="en-US" sz="4800" b="1" spc="38" dirty="0">
                <a:ln w="9525" cmpd="sng">
                  <a:solidFill>
                    <a:srgbClr val="BBE0E3"/>
                  </a:solidFill>
                  <a:prstDash val="solid"/>
                </a:ln>
                <a:effectLst>
                  <a:glow rad="38100">
                    <a:srgbClr val="BBE0E3">
                      <a:alpha val="40000"/>
                    </a:srgbClr>
                  </a:glow>
                </a:effectLst>
                <a:latin typeface="Times New Roman" pitchFamily="18" charset="0"/>
                <a:cs typeface="Times New Roman" pitchFamily="18" charset="0"/>
              </a:rPr>
              <a:t>TRÒ CHƠI</a:t>
            </a:r>
          </a:p>
        </p:txBody>
      </p:sp>
      <p:pic>
        <p:nvPicPr>
          <p:cNvPr id="7" name="Pictur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3C93AA9-FB38-2CD2-1F0F-017675D90130}"/>
              </a:ext>
            </a:extLst>
          </p:cNvPr>
          <p:cNvPicPr>
            <a:picLocks noChangeAspect="1"/>
          </p:cNvPicPr>
          <p:nvPr/>
        </p:nvPicPr>
        <p:blipFill>
          <a:blip r:embed="rId3" cstate="print">
            <a:extLst>
              <a:ext uri="{28A0092B-C50C-407E-A947-70E740481C1C}">
                <a14:useLocalDpi xmlns:a14="http://schemas.microsoft.com/office/drawing/2010/main" val="0"/>
              </a:ext>
            </a:extLst>
          </a:blip>
          <a:srcRect b="8820"/>
          <a:stretch>
            <a:fillRect/>
          </a:stretch>
        </p:blipFill>
        <p:spPr bwMode="auto">
          <a:xfrm>
            <a:off x="-254000" y="53353"/>
            <a:ext cx="1930400" cy="193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OPL20U25GSXzBJYl68kk8uQGfFKzs7yb1M4KJWUiLk6ZEvGF+qCIPSnY57AbBFCvTW2023.15.96+K4lPs7H94VUqPe2XwIsfPRnrXQE//QTEXxb8/8N4CNc6FpgZahzpTjFhMzSA7T/nHJa11DE8Ng2TP3iAmRczFlmslSuUNOgUeb6yRvs0=">
            <a:hlinkClick r:id="rId3" action="ppaction://hlinksldjump"/>
            <a:extLst>
              <a:ext uri="{FF2B5EF4-FFF2-40B4-BE49-F238E27FC236}">
                <a16:creationId xmlns:a16="http://schemas.microsoft.com/office/drawing/2014/main" xmlns="" id="{802C504D-CDDB-F009-8DDE-A5C6CA901C8E}"/>
              </a:ext>
            </a:extLst>
          </p:cNvPr>
          <p:cNvSpPr/>
          <p:nvPr/>
        </p:nvSpPr>
        <p:spPr>
          <a:xfrm>
            <a:off x="5228910" y="1525456"/>
            <a:ext cx="1504747" cy="3609742"/>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r>
              <a:rPr lang="en-US" sz="2000" b="1" kern="0">
                <a:solidFill>
                  <a:prstClr val="white"/>
                </a:solidFill>
                <a:latin typeface="Times New Roman" panose="02020603050405020304" pitchFamily="18" charset="0"/>
                <a:cs typeface="Times New Roman" panose="02020603050405020304" pitchFamily="18" charset="0"/>
              </a:rPr>
              <a:t>CHƯƠNG II: PHÂN THỨC ĐẠI SỐ</a:t>
            </a: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a:p>
            <a:pPr algn="ctr" fontAlgn="base">
              <a:spcBef>
                <a:spcPts val="200"/>
              </a:spcBef>
              <a:spcAft>
                <a:spcPts val="200"/>
              </a:spcAft>
            </a:pPr>
            <a:endParaRPr lang="en-US" sz="2000" b="1" kern="0" dirty="0">
              <a:solidFill>
                <a:prstClr val="white"/>
              </a:solidFill>
              <a:latin typeface="Times New Roman" panose="02020603050405020304" pitchFamily="18" charset="0"/>
              <a:cs typeface="Times New Roman" panose="02020603050405020304" pitchFamily="18" charset="0"/>
            </a:endParaRPr>
          </a:p>
        </p:txBody>
      </p:sp>
      <p:pic>
        <p:nvPicPr>
          <p:cNvPr id="5" name="Picture 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A9E90E43-CB53-95D7-56D6-491A8D2E29A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483" b="100000" l="10000" r="90000">
                        <a14:backgroundMark x1="50800" y1="26724" x2="50800" y2="26724"/>
                        <a14:backgroundMark x1="67800" y1="54310" x2="67800" y2="54310"/>
                        <a14:backgroundMark x1="34000" y1="58621" x2="34000" y2="58621"/>
                      </a14:backgroundRemoval>
                    </a14:imgEffect>
                  </a14:imgLayer>
                </a14:imgProps>
              </a:ext>
              <a:ext uri="{28A0092B-C50C-407E-A947-70E740481C1C}">
                <a14:useLocalDpi xmlns:a14="http://schemas.microsoft.com/office/drawing/2010/main" val="0"/>
              </a:ext>
            </a:extLst>
          </a:blip>
          <a:srcRect/>
          <a:stretch>
            <a:fillRect/>
          </a:stretch>
        </p:blipFill>
        <p:spPr bwMode="auto">
          <a:xfrm>
            <a:off x="5352934" y="3668169"/>
            <a:ext cx="1295399" cy="99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Curved Connector 18"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7B04409-EEC3-C938-9C12-D3F95DCC4E82}"/>
              </a:ext>
            </a:extLst>
          </p:cNvPr>
          <p:cNvCxnSpPr>
            <a:cxnSpLocks/>
            <a:stCxn id="4" idx="3"/>
            <a:endCxn id="26" idx="2"/>
          </p:cNvCxnSpPr>
          <p:nvPr/>
        </p:nvCxnSpPr>
        <p:spPr>
          <a:xfrm>
            <a:off x="6733657" y="3330327"/>
            <a:ext cx="396709" cy="883062"/>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7" name="Curved Connector 19"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241BC31-6EF3-0DF9-A295-3266F73CAAEF}"/>
              </a:ext>
            </a:extLst>
          </p:cNvPr>
          <p:cNvCxnSpPr>
            <a:cxnSpLocks/>
            <a:stCxn id="4" idx="3"/>
            <a:endCxn id="21" idx="2"/>
          </p:cNvCxnSpPr>
          <p:nvPr/>
        </p:nvCxnSpPr>
        <p:spPr>
          <a:xfrm flipV="1">
            <a:off x="6733657" y="2582505"/>
            <a:ext cx="391718" cy="747822"/>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8" name="Curved Connector 20"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175D809-DD08-5C31-3F62-37756BF0B09A}"/>
              </a:ext>
            </a:extLst>
          </p:cNvPr>
          <p:cNvCxnSpPr>
            <a:cxnSpLocks/>
            <a:stCxn id="4" idx="3"/>
            <a:endCxn id="16" idx="2"/>
          </p:cNvCxnSpPr>
          <p:nvPr/>
        </p:nvCxnSpPr>
        <p:spPr>
          <a:xfrm flipV="1">
            <a:off x="6733657" y="1551997"/>
            <a:ext cx="407664" cy="1778330"/>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9" name="Curved Connector 2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591B892-FEE9-93F3-EBDE-440ABC7D07C6}"/>
              </a:ext>
            </a:extLst>
          </p:cNvPr>
          <p:cNvCxnSpPr>
            <a:cxnSpLocks/>
            <a:stCxn id="4" idx="3"/>
            <a:endCxn id="11" idx="2"/>
          </p:cNvCxnSpPr>
          <p:nvPr/>
        </p:nvCxnSpPr>
        <p:spPr>
          <a:xfrm flipV="1">
            <a:off x="6733657" y="212155"/>
            <a:ext cx="391718" cy="3118172"/>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10" name="Group 2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36E5A9C-3698-5718-3B51-9BFBCFB014A2}"/>
              </a:ext>
            </a:extLst>
          </p:cNvPr>
          <p:cNvGrpSpPr/>
          <p:nvPr/>
        </p:nvGrpSpPr>
        <p:grpSpPr>
          <a:xfrm>
            <a:off x="6653320" y="51240"/>
            <a:ext cx="7256010" cy="1330333"/>
            <a:chOff x="188858" y="38017"/>
            <a:chExt cx="2704227" cy="2116538"/>
          </a:xfrm>
        </p:grpSpPr>
        <p:sp>
          <p:nvSpPr>
            <p:cNvPr id="11" name="Round Same Side Corner Rectangle 28">
              <a:extLst>
                <a:ext uri="{FF2B5EF4-FFF2-40B4-BE49-F238E27FC236}">
                  <a16:creationId xmlns:a16="http://schemas.microsoft.com/office/drawing/2014/main" xmlns="" id="{D81C8D33-4303-592D-CC2C-8EEEFC12C5EC}"/>
                </a:ext>
              </a:extLst>
            </p:cNvPr>
            <p:cNvSpPr/>
            <p:nvPr/>
          </p:nvSpPr>
          <p:spPr>
            <a:xfrm>
              <a:off x="364787" y="38017"/>
              <a:ext cx="1755564" cy="512025"/>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 name="Round Same Side Corner Rectangle 29">
              <a:extLst>
                <a:ext uri="{FF2B5EF4-FFF2-40B4-BE49-F238E27FC236}">
                  <a16:creationId xmlns:a16="http://schemas.microsoft.com/office/drawing/2014/main" xmlns="" id="{68AD0F2F-64CF-9875-C839-B074673429D7}"/>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13" name="Round Same Side Corner Rectangle 16">
                  <a:extLst>
                    <a:ext uri="{FF2B5EF4-FFF2-40B4-BE49-F238E27FC236}">
                      <a16:creationId xmlns:a16="http://schemas.microsoft.com/office/drawing/2014/main" xmlns="" id="{3B92CA19-98C2-EB57-80B5-84822B744417}"/>
                    </a:ext>
                  </a:extLst>
                </p:cNvPr>
                <p:cNvSpPr txBox="1"/>
                <p:nvPr/>
              </p:nvSpPr>
              <p:spPr>
                <a:xfrm>
                  <a:off x="343662" y="683632"/>
                  <a:ext cx="2549423" cy="119292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228600" marR="0" lvl="1" indent="-228600" defTabSz="889000" eaLnBrk="1" fontAlgn="base" latinLnBrk="0" hangingPunct="1">
                    <a:lnSpc>
                      <a:spcPct val="90000"/>
                    </a:lnSpc>
                    <a:spcBef>
                      <a:spcPct val="0"/>
                    </a:spcBef>
                    <a:spcAft>
                      <a:spcPct val="15000"/>
                    </a:spcAft>
                    <a:buClrTx/>
                    <a:buSzTx/>
                    <a:buFontTx/>
                    <a:buChar char="••"/>
                    <a:tabLst/>
                    <a:defRPr/>
                  </a:pP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Phân thức</a:t>
                  </a:r>
                  <a:r>
                    <a:rPr kumimoji="0" lang="en-US" b="0" i="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đại số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là biểu thức có dạng </a:t>
                  </a:r>
                  <a14:m>
                    <m:oMath xmlns:m="http://schemas.openxmlformats.org/officeDocument/2006/math">
                      <m:f>
                        <m:fPr>
                          <m:ctrlPr>
                            <a:rPr kumimoji="0" lang="en-US" sz="2400"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oMath>
                  </a14:m>
                  <a:r>
                    <a:rPr kumimoji="0" lang="en-US" sz="2400" b="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a:t>
                  </a:r>
                  <a:r>
                    <a:rPr lang="en-US" kern="0" dirty="0">
                      <a:solidFill>
                        <a:prstClr val="black">
                          <a:hueOff val="0"/>
                          <a:satOff val="0"/>
                          <a:lumOff val="0"/>
                          <a:alphaOff val="0"/>
                        </a:prstClr>
                      </a:solidFill>
                      <a:latin typeface="Times New Roman" panose="02020603050405020304" pitchFamily="18" charset="0"/>
                      <a:cs typeface="Times New Roman" panose="02020603050405020304" pitchFamily="18" charset="0"/>
                    </a:rPr>
                    <a:t>B</a:t>
                  </a:r>
                  <a:r>
                    <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 </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0).</a:t>
                  </a:r>
                </a:p>
                <a:p>
                  <a:pPr marL="228600" marR="0" lvl="1" indent="-228600" defTabSz="889000" eaLnBrk="1" fontAlgn="base" latinLnBrk="0" hangingPunct="1">
                    <a:lnSpc>
                      <a:spcPct val="90000"/>
                    </a:lnSpc>
                    <a:spcBef>
                      <a:spcPct val="0"/>
                    </a:spcBef>
                    <a:spcAft>
                      <a:spcPct val="15000"/>
                    </a:spcAft>
                    <a:buClrTx/>
                    <a:buSzTx/>
                    <a:buFontTx/>
                    <a:buChar char="••"/>
                    <a:tabLst/>
                    <a:defRPr/>
                  </a:pP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A được gọi là tử thức, B được gọi là mẫu thức.</a:t>
                  </a:r>
                  <a:endPar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mc:Choice>
          <mc:Fallback xmlns="">
            <p:sp>
              <p:nvSpPr>
                <p:cNvPr id="13" name="Round Same Side Corner Rectangle 16">
                  <a:extLst>
                    <a:ext uri="{FF2B5EF4-FFF2-40B4-BE49-F238E27FC236}">
                      <a16:creationId xmlns:a16="http://schemas.microsoft.com/office/drawing/2014/main" id="{3B92CA19-98C2-EB57-80B5-84822B744417}"/>
                    </a:ext>
                  </a:extLst>
                </p:cNvPr>
                <p:cNvSpPr txBox="1">
                  <a:spLocks noRot="1" noChangeAspect="1" noMove="1" noResize="1" noEditPoints="1" noAdjustHandles="1" noChangeArrowheads="1" noChangeShapeType="1" noTextEdit="1"/>
                </p:cNvSpPr>
                <p:nvPr/>
              </p:nvSpPr>
              <p:spPr>
                <a:xfrm>
                  <a:off x="343662" y="683632"/>
                  <a:ext cx="2549423" cy="1192928"/>
                </a:xfrm>
                <a:prstGeom prst="rect">
                  <a:avLst/>
                </a:prstGeom>
                <a:blipFill>
                  <a:blip r:embed="rId6"/>
                  <a:stretch>
                    <a:fillRect t="-781" b="-19531"/>
                  </a:stretch>
                </a:blipFill>
                <a:ln>
                  <a:noFill/>
                </a:ln>
                <a:effectLst/>
              </p:spPr>
              <p:txBody>
                <a:bodyPr/>
                <a:lstStyle/>
                <a:p>
                  <a:r>
                    <a:rPr lang="vi-VN">
                      <a:noFill/>
                    </a:rPr>
                    <a:t> </a:t>
                  </a:r>
                </a:p>
              </p:txBody>
            </p:sp>
          </mc:Fallback>
        </mc:AlternateContent>
        <p:sp>
          <p:nvSpPr>
            <p:cNvPr id="14" name="Rounded Rectangle 18">
              <a:extLst>
                <a:ext uri="{FF2B5EF4-FFF2-40B4-BE49-F238E27FC236}">
                  <a16:creationId xmlns:a16="http://schemas.microsoft.com/office/drawing/2014/main" xmlns="" id="{5D299DA8-0E1D-7FD9-D4DE-0A6E3FBD30AC}"/>
                </a:ext>
              </a:extLst>
            </p:cNvPr>
            <p:cNvSpPr txBox="1"/>
            <p:nvPr/>
          </p:nvSpPr>
          <p:spPr>
            <a:xfrm>
              <a:off x="275128" y="7230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sz="2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Phân thức đại số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5" name="Group 3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D3ABF06-31E7-4DDD-0130-F3EC3BEB680E}"/>
              </a:ext>
            </a:extLst>
          </p:cNvPr>
          <p:cNvGrpSpPr/>
          <p:nvPr/>
        </p:nvGrpSpPr>
        <p:grpSpPr>
          <a:xfrm>
            <a:off x="6928142" y="1368911"/>
            <a:ext cx="5047803" cy="1103493"/>
            <a:chOff x="321018" y="-514623"/>
            <a:chExt cx="1883972" cy="1610403"/>
          </a:xfrm>
        </p:grpSpPr>
        <p:sp>
          <p:nvSpPr>
            <p:cNvPr id="16" name="Round Same Side Corner Rectangle 33">
              <a:extLst>
                <a:ext uri="{FF2B5EF4-FFF2-40B4-BE49-F238E27FC236}">
                  <a16:creationId xmlns:a16="http://schemas.microsoft.com/office/drawing/2014/main" xmlns="" id="{AF01ADF4-2E84-4BA0-E2F4-21A57032C8FB}"/>
                </a:ext>
              </a:extLst>
            </p:cNvPr>
            <p:cNvSpPr/>
            <p:nvPr/>
          </p:nvSpPr>
          <p:spPr>
            <a:xfrm>
              <a:off x="400582" y="-514623"/>
              <a:ext cx="1762770" cy="534378"/>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mc:AlternateContent xmlns:mc="http://schemas.openxmlformats.org/markup-compatibility/2006" xmlns:a14="http://schemas.microsoft.com/office/drawing/2010/main">
          <mc:Choice Requires="a14">
            <p:sp>
              <p:nvSpPr>
                <p:cNvPr id="18" name="Round Same Side Corner Rectangle 16">
                  <a:extLst>
                    <a:ext uri="{FF2B5EF4-FFF2-40B4-BE49-F238E27FC236}">
                      <a16:creationId xmlns:a16="http://schemas.microsoft.com/office/drawing/2014/main" xmlns="" id="{E000B27D-6898-A270-CEC1-AD67FD1C6595}"/>
                    </a:ext>
                  </a:extLst>
                </p:cNvPr>
                <p:cNvSpPr txBox="1"/>
                <p:nvPr/>
              </p:nvSpPr>
              <p:spPr>
                <a:xfrm>
                  <a:off x="730846" y="-97147"/>
                  <a:ext cx="1256874" cy="1192927"/>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r>
                    <a:rPr kumimoji="0" lang="en-US" sz="2600"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kumimoji="0" lang="en-US" sz="2400"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m:t>
                      </m:r>
                      <m:f>
                        <m:fPr>
                          <m:ctrlPr>
                            <a:rPr lang="en-US" sz="2400"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C</m:t>
                          </m:r>
                        </m:num>
                        <m:den>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D</m:t>
                          </m:r>
                        </m:den>
                      </m:f>
                    </m:oMath>
                  </a14:m>
                  <a:r>
                    <a:rPr kumimoji="0" lang="en-US" sz="2400" b="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nếu</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A.D = B.C</a:t>
                  </a:r>
                  <a:endParaRPr kumimoji="0" lang="en-US"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mc:Choice>
          <mc:Fallback xmlns="">
            <p:sp>
              <p:nvSpPr>
                <p:cNvPr id="18" name="Round Same Side Corner Rectangle 16">
                  <a:extLst>
                    <a:ext uri="{FF2B5EF4-FFF2-40B4-BE49-F238E27FC236}">
                      <a16:creationId xmlns:a16="http://schemas.microsoft.com/office/drawing/2014/main" id="{E000B27D-6898-A270-CEC1-AD67FD1C6595}"/>
                    </a:ext>
                  </a:extLst>
                </p:cNvPr>
                <p:cNvSpPr txBox="1">
                  <a:spLocks noRot="1" noChangeAspect="1" noMove="1" noResize="1" noEditPoints="1" noAdjustHandles="1" noChangeArrowheads="1" noChangeShapeType="1" noTextEdit="1"/>
                </p:cNvSpPr>
                <p:nvPr/>
              </p:nvSpPr>
              <p:spPr>
                <a:xfrm>
                  <a:off x="730846" y="-97147"/>
                  <a:ext cx="1256874" cy="1192927"/>
                </a:xfrm>
                <a:prstGeom prst="rect">
                  <a:avLst/>
                </a:prstGeom>
                <a:blipFill>
                  <a:blip r:embed="rId7"/>
                  <a:stretch>
                    <a:fillRect/>
                  </a:stretch>
                </a:blipFill>
                <a:ln>
                  <a:noFill/>
                </a:ln>
                <a:effectLst/>
              </p:spPr>
              <p:txBody>
                <a:bodyPr/>
                <a:lstStyle/>
                <a:p>
                  <a:r>
                    <a:rPr lang="vi-VN">
                      <a:noFill/>
                    </a:rPr>
                    <a:t> </a:t>
                  </a:r>
                </a:p>
              </p:txBody>
            </p:sp>
          </mc:Fallback>
        </mc:AlternateContent>
        <p:sp>
          <p:nvSpPr>
            <p:cNvPr id="19" name="Rounded Rectangle 18">
              <a:extLst>
                <a:ext uri="{FF2B5EF4-FFF2-40B4-BE49-F238E27FC236}">
                  <a16:creationId xmlns:a16="http://schemas.microsoft.com/office/drawing/2014/main" xmlns="" id="{F6C4CE42-FEE4-F758-7CB9-FBEFAC1F9F03}"/>
                </a:ext>
              </a:extLst>
            </p:cNvPr>
            <p:cNvSpPr txBox="1"/>
            <p:nvPr/>
          </p:nvSpPr>
          <p:spPr>
            <a:xfrm>
              <a:off x="321018" y="-504731"/>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sz="2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Hai phân thức bằng nhau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20" name="Group 37"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26D2FE6-41E1-5E20-6CEC-54AFFE4F177D}"/>
              </a:ext>
            </a:extLst>
          </p:cNvPr>
          <p:cNvGrpSpPr/>
          <p:nvPr/>
        </p:nvGrpSpPr>
        <p:grpSpPr>
          <a:xfrm>
            <a:off x="6912582" y="2428393"/>
            <a:ext cx="5859495" cy="1656998"/>
            <a:chOff x="275128" y="72309"/>
            <a:chExt cx="2199914" cy="2707347"/>
          </a:xfrm>
        </p:grpSpPr>
        <p:sp>
          <p:nvSpPr>
            <p:cNvPr id="21" name="Round Same Side Corner Rectangle 38">
              <a:extLst>
                <a:ext uri="{FF2B5EF4-FFF2-40B4-BE49-F238E27FC236}">
                  <a16:creationId xmlns:a16="http://schemas.microsoft.com/office/drawing/2014/main" xmlns="" id="{9CC6D794-2E45-98A2-C2A9-7C211DDCB765}"/>
                </a:ext>
              </a:extLst>
            </p:cNvPr>
            <p:cNvSpPr/>
            <p:nvPr/>
          </p:nvSpPr>
          <p:spPr>
            <a:xfrm>
              <a:off x="355020" y="98180"/>
              <a:ext cx="1768548" cy="451861"/>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mc:AlternateContent xmlns:mc="http://schemas.openxmlformats.org/markup-compatibility/2006" xmlns:a14="http://schemas.microsoft.com/office/drawing/2010/main">
          <mc:Choice Requires="a14">
            <p:sp>
              <p:nvSpPr>
                <p:cNvPr id="23" name="Round Same Side Corner Rectangle 16">
                  <a:extLst>
                    <a:ext uri="{FF2B5EF4-FFF2-40B4-BE49-F238E27FC236}">
                      <a16:creationId xmlns:a16="http://schemas.microsoft.com/office/drawing/2014/main" xmlns="" id="{37E5522E-81C1-50AD-3DB0-A276525C5DCE}"/>
                    </a:ext>
                  </a:extLst>
                </p:cNvPr>
                <p:cNvSpPr txBox="1"/>
                <p:nvPr/>
              </p:nvSpPr>
              <p:spPr>
                <a:xfrm>
                  <a:off x="280970" y="312278"/>
                  <a:ext cx="2194072" cy="246737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1) </a:t>
                  </a:r>
                  <a14:m>
                    <m:oMath xmlns:m="http://schemas.openxmlformats.org/officeDocument/2006/math">
                      <m:f>
                        <m:fPr>
                          <m:ctrlPr>
                            <a:rPr kumimoji="0" lang="en-US" sz="2400"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m:t>
                      </m:r>
                      <m:f>
                        <m:fPr>
                          <m:ctrlPr>
                            <a:rPr lang="en-US" sz="2400"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A</m:t>
                          </m:r>
                          <m: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t>
                          </m:r>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m:t>
                          </m:r>
                        </m:num>
                        <m:den>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B</m:t>
                          </m:r>
                          <m: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t>
                          </m:r>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m:t>
                          </m:r>
                        </m:den>
                      </m:f>
                    </m:oMath>
                  </a14:m>
                  <a:r>
                    <a:rPr kumimoji="0" lang="en-US" sz="2400" b="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với</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M là một đa thức khác đa thức 0.</a:t>
                  </a:r>
                </a:p>
                <a:p>
                  <a:pPr marL="0" lvl="1" defTabSz="889000" fontAlgn="base">
                    <a:lnSpc>
                      <a:spcPct val="90000"/>
                    </a:lnSpc>
                    <a:spcBef>
                      <a:spcPct val="0"/>
                    </a:spcBef>
                    <a:spcAft>
                      <a:spcPct val="15000"/>
                    </a:spcAft>
                    <a:defRPr/>
                  </a:pP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a:t>
                  </a:r>
                  <a:r>
                    <a:rPr lang="en-US" kern="0">
                      <a:latin typeface="Times New Roman" panose="02020603050405020304" pitchFamily="18" charset="0"/>
                      <a:cs typeface="Times New Roman" panose="02020603050405020304" pitchFamily="18" charset="0"/>
                    </a:rPr>
                    <a:t>2</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kumimoji="0" lang="en-US" sz="2400"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m:t>
                      </m:r>
                      <m:f>
                        <m:fPr>
                          <m:ctrlPr>
                            <a:rPr lang="en-US" sz="2400"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A</m:t>
                          </m:r>
                          <m: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t>
                          </m:r>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N</m:t>
                          </m:r>
                        </m:num>
                        <m:den>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B</m:t>
                          </m:r>
                          <m: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t>
                          </m:r>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N</m:t>
                          </m:r>
                        </m:den>
                      </m:f>
                    </m:oMath>
                  </a14:m>
                  <a:r>
                    <a:rPr kumimoji="0" lang="en-US" sz="2400" b="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với</a:t>
                  </a:r>
                  <a:r>
                    <a:rPr kumimoji="0" lang="en-US" b="0" i="0" u="none" strike="noStrike" kern="0" cap="none" spc="0" normalizeH="0" noProof="0">
                      <a:ln>
                        <a:noFill/>
                      </a:ln>
                      <a:effectLst/>
                      <a:uLnTx/>
                      <a:uFillTx/>
                      <a:latin typeface="Times New Roman" panose="02020603050405020304" pitchFamily="18" charset="0"/>
                      <a:cs typeface="Times New Roman" panose="02020603050405020304" pitchFamily="18" charset="0"/>
                    </a:rPr>
                    <a:t> N là một nhân tử chung của A và B.</a:t>
                  </a:r>
                  <a:endParaRPr kumimoji="0" lang="en-US"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mc:Choice>
          <mc:Fallback xmlns="">
            <p:sp>
              <p:nvSpPr>
                <p:cNvPr id="23" name="Round Same Side Corner Rectangle 16">
                  <a:extLst>
                    <a:ext uri="{FF2B5EF4-FFF2-40B4-BE49-F238E27FC236}">
                      <a16:creationId xmlns:a16="http://schemas.microsoft.com/office/drawing/2014/main" id="{37E5522E-81C1-50AD-3DB0-A276525C5DCE}"/>
                    </a:ext>
                  </a:extLst>
                </p:cNvPr>
                <p:cNvSpPr txBox="1">
                  <a:spLocks noRot="1" noChangeAspect="1" noMove="1" noResize="1" noEditPoints="1" noAdjustHandles="1" noChangeArrowheads="1" noChangeShapeType="1" noTextEdit="1"/>
                </p:cNvSpPr>
                <p:nvPr/>
              </p:nvSpPr>
              <p:spPr>
                <a:xfrm>
                  <a:off x="280970" y="312278"/>
                  <a:ext cx="2194072" cy="2467378"/>
                </a:xfrm>
                <a:prstGeom prst="rect">
                  <a:avLst/>
                </a:prstGeom>
                <a:blipFill>
                  <a:blip r:embed="rId8"/>
                  <a:stretch>
                    <a:fillRect/>
                  </a:stretch>
                </a:blipFill>
                <a:ln>
                  <a:noFill/>
                </a:ln>
                <a:effectLst/>
              </p:spPr>
              <p:txBody>
                <a:bodyPr/>
                <a:lstStyle/>
                <a:p>
                  <a:r>
                    <a:rPr lang="vi-VN">
                      <a:noFill/>
                    </a:rPr>
                    <a:t> </a:t>
                  </a:r>
                </a:p>
              </p:txBody>
            </p:sp>
          </mc:Fallback>
        </mc:AlternateContent>
        <p:sp>
          <p:nvSpPr>
            <p:cNvPr id="24" name="Rounded Rectangle 18">
              <a:extLst>
                <a:ext uri="{FF2B5EF4-FFF2-40B4-BE49-F238E27FC236}">
                  <a16:creationId xmlns:a16="http://schemas.microsoft.com/office/drawing/2014/main" xmlns="" id="{BD8C30B4-6ABB-1010-2669-04A25DCD770C}"/>
                </a:ext>
              </a:extLst>
            </p:cNvPr>
            <p:cNvSpPr txBox="1"/>
            <p:nvPr/>
          </p:nvSpPr>
          <p:spPr>
            <a:xfrm>
              <a:off x="275128" y="7230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Tính chất cơ bản của phân thức</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25" name="Group 42"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4488765-EF76-C281-6A76-914517A9DCE7}"/>
              </a:ext>
            </a:extLst>
          </p:cNvPr>
          <p:cNvGrpSpPr/>
          <p:nvPr/>
        </p:nvGrpSpPr>
        <p:grpSpPr>
          <a:xfrm>
            <a:off x="6654663" y="3963972"/>
            <a:ext cx="5315986" cy="2773439"/>
            <a:chOff x="188858" y="-563281"/>
            <a:chExt cx="2045364" cy="2717836"/>
          </a:xfrm>
        </p:grpSpPr>
        <p:sp>
          <p:nvSpPr>
            <p:cNvPr id="26" name="Round Same Side Corner Rectangle 43">
              <a:extLst>
                <a:ext uri="{FF2B5EF4-FFF2-40B4-BE49-F238E27FC236}">
                  <a16:creationId xmlns:a16="http://schemas.microsoft.com/office/drawing/2014/main" xmlns="" id="{8B090F73-6CD2-35A7-B773-42221BDF4FB7}"/>
                </a:ext>
              </a:extLst>
            </p:cNvPr>
            <p:cNvSpPr/>
            <p:nvPr/>
          </p:nvSpPr>
          <p:spPr>
            <a:xfrm>
              <a:off x="371888" y="-497123"/>
              <a:ext cx="1808031" cy="356518"/>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7" name="Round Same Side Corner Rectangle 44">
              <a:extLst>
                <a:ext uri="{FF2B5EF4-FFF2-40B4-BE49-F238E27FC236}">
                  <a16:creationId xmlns:a16="http://schemas.microsoft.com/office/drawing/2014/main" xmlns="" id="{64E22A3B-4BA6-6AB3-F0C8-B68B3EF13FFE}"/>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28" name="Round Same Side Corner Rectangle 16">
                  <a:extLst>
                    <a:ext uri="{FF2B5EF4-FFF2-40B4-BE49-F238E27FC236}">
                      <a16:creationId xmlns:a16="http://schemas.microsoft.com/office/drawing/2014/main" xmlns="" id="{CBB3CC22-D632-32D2-6C47-086039F94B58}"/>
                    </a:ext>
                  </a:extLst>
                </p:cNvPr>
                <p:cNvSpPr txBox="1"/>
                <p:nvPr/>
              </p:nvSpPr>
              <p:spPr>
                <a:xfrm>
                  <a:off x="726241" y="-35001"/>
                  <a:ext cx="1035801"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14:m>
                    <m:oMath xmlns:m="http://schemas.openxmlformats.org/officeDocument/2006/math">
                      <m:f>
                        <m:fPr>
                          <m:ctrlPr>
                            <a:rPr kumimoji="0" lang="en-US" sz="2400"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oMath>
                  </a14:m>
                  <a:r>
                    <a:rPr kumimoji="0" lang="en-US" sz="2400" b="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r>
                    <a:rPr kumimoji="0" lang="en-US" sz="1800" b="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xác</a:t>
                  </a: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định khi </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B ≠ 0</a:t>
                  </a: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a:t>
                  </a: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mc:Choice>
          <mc:Fallback xmlns="">
            <p:sp>
              <p:nvSpPr>
                <p:cNvPr id="28" name="Round Same Side Corner Rectangle 16">
                  <a:extLst>
                    <a:ext uri="{FF2B5EF4-FFF2-40B4-BE49-F238E27FC236}">
                      <a16:creationId xmlns:a16="http://schemas.microsoft.com/office/drawing/2014/main" id="{CBB3CC22-D632-32D2-6C47-086039F94B58}"/>
                    </a:ext>
                  </a:extLst>
                </p:cNvPr>
                <p:cNvSpPr txBox="1">
                  <a:spLocks noRot="1" noChangeAspect="1" noMove="1" noResize="1" noEditPoints="1" noAdjustHandles="1" noChangeArrowheads="1" noChangeShapeType="1" noTextEdit="1"/>
                </p:cNvSpPr>
                <p:nvPr/>
              </p:nvSpPr>
              <p:spPr>
                <a:xfrm>
                  <a:off x="726241" y="-35001"/>
                  <a:ext cx="1035801" cy="638775"/>
                </a:xfrm>
                <a:prstGeom prst="rect">
                  <a:avLst/>
                </a:prstGeom>
                <a:blipFill>
                  <a:blip r:embed="rId9"/>
                  <a:stretch>
                    <a:fillRect b="-1786"/>
                  </a:stretch>
                </a:blipFill>
                <a:ln>
                  <a:noFill/>
                </a:ln>
                <a:effectLst/>
              </p:spPr>
              <p:txBody>
                <a:bodyPr/>
                <a:lstStyle/>
                <a:p>
                  <a:r>
                    <a:rPr lang="vi-VN">
                      <a:noFill/>
                    </a:rPr>
                    <a:t> </a:t>
                  </a:r>
                </a:p>
              </p:txBody>
            </p:sp>
          </mc:Fallback>
        </mc:AlternateContent>
        <p:sp>
          <p:nvSpPr>
            <p:cNvPr id="29" name="Rounded Rectangle 18">
              <a:extLst>
                <a:ext uri="{FF2B5EF4-FFF2-40B4-BE49-F238E27FC236}">
                  <a16:creationId xmlns:a16="http://schemas.microsoft.com/office/drawing/2014/main" xmlns="" id="{06EE635E-EAF0-E8BC-5C16-A5E0ABD41E0F}"/>
                </a:ext>
              </a:extLst>
            </p:cNvPr>
            <p:cNvSpPr txBox="1"/>
            <p:nvPr/>
          </p:nvSpPr>
          <p:spPr>
            <a:xfrm>
              <a:off x="298413" y="-563281"/>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Điều kiện xác định của phân thức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Curved Connector 21">
            <a:extLst>
              <a:ext uri="{FF2B5EF4-FFF2-40B4-BE49-F238E27FC236}">
                <a16:creationId xmlns:a16="http://schemas.microsoft.com/office/drawing/2014/main" xmlns="" id="{49EB9F45-490A-B055-5312-78DB5A26F82E}"/>
              </a:ext>
            </a:extLst>
          </p:cNvPr>
          <p:cNvCxnSpPr>
            <a:cxnSpLocks/>
            <a:stCxn id="4" idx="3"/>
            <a:endCxn id="158" idx="1"/>
          </p:cNvCxnSpPr>
          <p:nvPr/>
        </p:nvCxnSpPr>
        <p:spPr>
          <a:xfrm>
            <a:off x="6733657" y="3330327"/>
            <a:ext cx="336281" cy="2040906"/>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52" name="Curved Connector 19">
            <a:extLst>
              <a:ext uri="{FF2B5EF4-FFF2-40B4-BE49-F238E27FC236}">
                <a16:creationId xmlns:a16="http://schemas.microsoft.com/office/drawing/2014/main" xmlns="" id="{5301535F-D92A-C18A-F276-4B1D1652A189}"/>
              </a:ext>
            </a:extLst>
          </p:cNvPr>
          <p:cNvCxnSpPr>
            <a:cxnSpLocks/>
            <a:stCxn id="4" idx="1"/>
            <a:endCxn id="66" idx="0"/>
          </p:cNvCxnSpPr>
          <p:nvPr/>
        </p:nvCxnSpPr>
        <p:spPr>
          <a:xfrm rot="10800000" flipV="1">
            <a:off x="4707358" y="3330327"/>
            <a:ext cx="521552" cy="95448"/>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53" name="Curved Connector 20">
            <a:extLst>
              <a:ext uri="{FF2B5EF4-FFF2-40B4-BE49-F238E27FC236}">
                <a16:creationId xmlns:a16="http://schemas.microsoft.com/office/drawing/2014/main" xmlns="" id="{48121395-C7D0-E490-D6FC-F71F796E9ACB}"/>
              </a:ext>
            </a:extLst>
          </p:cNvPr>
          <p:cNvCxnSpPr>
            <a:cxnSpLocks/>
            <a:stCxn id="4" idx="1"/>
            <a:endCxn id="61" idx="0"/>
          </p:cNvCxnSpPr>
          <p:nvPr/>
        </p:nvCxnSpPr>
        <p:spPr>
          <a:xfrm rot="10800000">
            <a:off x="4808774" y="1840343"/>
            <a:ext cx="420136" cy="1489985"/>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cxnSp>
        <p:nvCxnSpPr>
          <p:cNvPr id="54" name="Curved Connector 21">
            <a:extLst>
              <a:ext uri="{FF2B5EF4-FFF2-40B4-BE49-F238E27FC236}">
                <a16:creationId xmlns:a16="http://schemas.microsoft.com/office/drawing/2014/main" xmlns="" id="{4C726942-B6CC-7692-B6B8-961F33972D14}"/>
              </a:ext>
            </a:extLst>
          </p:cNvPr>
          <p:cNvCxnSpPr>
            <a:cxnSpLocks/>
            <a:stCxn id="4" idx="1"/>
            <a:endCxn id="56" idx="0"/>
          </p:cNvCxnSpPr>
          <p:nvPr/>
        </p:nvCxnSpPr>
        <p:spPr>
          <a:xfrm rot="10800000">
            <a:off x="4903822" y="278447"/>
            <a:ext cx="325089" cy="3051880"/>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55" name="Group 27">
            <a:extLst>
              <a:ext uri="{FF2B5EF4-FFF2-40B4-BE49-F238E27FC236}">
                <a16:creationId xmlns:a16="http://schemas.microsoft.com/office/drawing/2014/main" xmlns="" id="{4BBA7638-DE17-1803-AB92-31DFF79884CE}"/>
              </a:ext>
            </a:extLst>
          </p:cNvPr>
          <p:cNvGrpSpPr/>
          <p:nvPr/>
        </p:nvGrpSpPr>
        <p:grpSpPr>
          <a:xfrm>
            <a:off x="-72825" y="62216"/>
            <a:ext cx="5095990" cy="1505093"/>
            <a:chOff x="116002" y="102595"/>
            <a:chExt cx="2185774" cy="1785323"/>
          </a:xfrm>
        </p:grpSpPr>
        <p:sp>
          <p:nvSpPr>
            <p:cNvPr id="56" name="Round Same Side Corner Rectangle 28">
              <a:extLst>
                <a:ext uri="{FF2B5EF4-FFF2-40B4-BE49-F238E27FC236}">
                  <a16:creationId xmlns:a16="http://schemas.microsoft.com/office/drawing/2014/main" xmlns="" id="{00856872-13CB-7831-2C4D-E62DF700D2AB}"/>
                </a:ext>
              </a:extLst>
            </p:cNvPr>
            <p:cNvSpPr/>
            <p:nvPr/>
          </p:nvSpPr>
          <p:spPr>
            <a:xfrm>
              <a:off x="185874" y="102595"/>
              <a:ext cx="2064713" cy="512981"/>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58" name="Round Same Side Corner Rectangle 16">
              <a:extLst>
                <a:ext uri="{FF2B5EF4-FFF2-40B4-BE49-F238E27FC236}">
                  <a16:creationId xmlns:a16="http://schemas.microsoft.com/office/drawing/2014/main" xmlns="" id="{C758F6B5-1748-EBDE-2851-89EE4F852ECA}"/>
                </a:ext>
              </a:extLst>
            </p:cNvPr>
            <p:cNvSpPr txBox="1"/>
            <p:nvPr/>
          </p:nvSpPr>
          <p:spPr>
            <a:xfrm>
              <a:off x="116002" y="694990"/>
              <a:ext cx="2185774" cy="119292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marR="0" lvl="1" defTabSz="889000" eaLnBrk="1" fontAlgn="base" latinLnBrk="0" hangingPunct="1">
                <a:lnSpc>
                  <a:spcPct val="90000"/>
                </a:lnSpc>
                <a:spcBef>
                  <a:spcPct val="0"/>
                </a:spcBef>
                <a:spcAft>
                  <a:spcPct val="15000"/>
                </a:spcAft>
                <a:buClrTx/>
                <a:buSzTx/>
                <a:tabLst/>
                <a:defRPr/>
              </a:pP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Cùng mẫu: Cộng các tử thức với nhau, giữ nguyên mẫu.</a:t>
              </a:r>
            </a:p>
            <a:p>
              <a:pPr marL="0" marR="0" lvl="1" defTabSz="889000" eaLnBrk="1" fontAlgn="base" latinLnBrk="0" hangingPunct="1">
                <a:lnSpc>
                  <a:spcPct val="90000"/>
                </a:lnSpc>
                <a:spcBef>
                  <a:spcPct val="0"/>
                </a:spcBef>
                <a:spcAft>
                  <a:spcPct val="15000"/>
                </a:spcAft>
                <a:buClrTx/>
                <a:buSzTx/>
                <a:tabLst/>
                <a:defRPr/>
              </a:pP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Không cùng mẫu: Quy đồng phân thức rồi cộng các phân thức có cùng mẫu vừa tìm được.</a:t>
              </a:r>
              <a:endPar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p:sp>
          <p:nvSpPr>
            <p:cNvPr id="59" name="Rounded Rectangle 18">
              <a:extLst>
                <a:ext uri="{FF2B5EF4-FFF2-40B4-BE49-F238E27FC236}">
                  <a16:creationId xmlns:a16="http://schemas.microsoft.com/office/drawing/2014/main" xmlns="" id="{58E4A83F-EE73-B423-C303-1FE2CEF1DDD3}"/>
                </a:ext>
              </a:extLst>
            </p:cNvPr>
            <p:cNvSpPr txBox="1"/>
            <p:nvPr/>
          </p:nvSpPr>
          <p:spPr>
            <a:xfrm>
              <a:off x="218140" y="111422"/>
              <a:ext cx="1682028" cy="463411"/>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sz="2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Phép cộng các phân thức đại số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60" name="Group 32">
            <a:extLst>
              <a:ext uri="{FF2B5EF4-FFF2-40B4-BE49-F238E27FC236}">
                <a16:creationId xmlns:a16="http://schemas.microsoft.com/office/drawing/2014/main" xmlns="" id="{9AE52963-E327-329A-AF1D-62840558C533}"/>
              </a:ext>
            </a:extLst>
          </p:cNvPr>
          <p:cNvGrpSpPr/>
          <p:nvPr/>
        </p:nvGrpSpPr>
        <p:grpSpPr>
          <a:xfrm>
            <a:off x="-56892" y="1669469"/>
            <a:ext cx="4865666" cy="1810263"/>
            <a:chOff x="188858" y="-487286"/>
            <a:chExt cx="2095697" cy="2641841"/>
          </a:xfrm>
        </p:grpSpPr>
        <p:sp>
          <p:nvSpPr>
            <p:cNvPr id="61" name="Round Same Side Corner Rectangle 33">
              <a:extLst>
                <a:ext uri="{FF2B5EF4-FFF2-40B4-BE49-F238E27FC236}">
                  <a16:creationId xmlns:a16="http://schemas.microsoft.com/office/drawing/2014/main" xmlns="" id="{28727606-C1B3-3FC6-8862-E3708629BBAB}"/>
                </a:ext>
              </a:extLst>
            </p:cNvPr>
            <p:cNvSpPr/>
            <p:nvPr/>
          </p:nvSpPr>
          <p:spPr>
            <a:xfrm>
              <a:off x="231437" y="-487286"/>
              <a:ext cx="2053118" cy="498732"/>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2" name="Round Same Side Corner Rectangle 34">
              <a:extLst>
                <a:ext uri="{FF2B5EF4-FFF2-40B4-BE49-F238E27FC236}">
                  <a16:creationId xmlns:a16="http://schemas.microsoft.com/office/drawing/2014/main" xmlns="" id="{3429FE74-DA5E-18E4-C0E8-0024F72CB97A}"/>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3" name="Round Same Side Corner Rectangle 16">
              <a:extLst>
                <a:ext uri="{FF2B5EF4-FFF2-40B4-BE49-F238E27FC236}">
                  <a16:creationId xmlns:a16="http://schemas.microsoft.com/office/drawing/2014/main" xmlns="" id="{4AC11305-6178-EFB6-B985-4D5C64196C42}"/>
                </a:ext>
              </a:extLst>
            </p:cNvPr>
            <p:cNvSpPr txBox="1"/>
            <p:nvPr/>
          </p:nvSpPr>
          <p:spPr>
            <a:xfrm>
              <a:off x="730846" y="-97147"/>
              <a:ext cx="1256874" cy="1192927"/>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endParaRPr kumimoji="0" lang="en-US"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4" name="Rounded Rectangle 18">
              <a:extLst>
                <a:ext uri="{FF2B5EF4-FFF2-40B4-BE49-F238E27FC236}">
                  <a16:creationId xmlns:a16="http://schemas.microsoft.com/office/drawing/2014/main" xmlns="" id="{BD5C6489-B7FB-A9AD-5B70-82E9AF9361B7}"/>
                </a:ext>
              </a:extLst>
            </p:cNvPr>
            <p:cNvSpPr txBox="1"/>
            <p:nvPr/>
          </p:nvSpPr>
          <p:spPr>
            <a:xfrm>
              <a:off x="281771" y="-45302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kumimoji="0" lang="en-US" sz="20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Phép trừ </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65" name="Group 37">
            <a:extLst>
              <a:ext uri="{FF2B5EF4-FFF2-40B4-BE49-F238E27FC236}">
                <a16:creationId xmlns:a16="http://schemas.microsoft.com/office/drawing/2014/main" xmlns="" id="{856EA727-E05D-F133-69BB-D8B99C5E2FDC}"/>
              </a:ext>
            </a:extLst>
          </p:cNvPr>
          <p:cNvGrpSpPr/>
          <p:nvPr/>
        </p:nvGrpSpPr>
        <p:grpSpPr>
          <a:xfrm>
            <a:off x="-170192" y="3254617"/>
            <a:ext cx="5420254" cy="1874008"/>
            <a:chOff x="79501" y="72309"/>
            <a:chExt cx="2399768" cy="3061917"/>
          </a:xfrm>
        </p:grpSpPr>
        <p:sp>
          <p:nvSpPr>
            <p:cNvPr id="66" name="Round Same Side Corner Rectangle 38">
              <a:extLst>
                <a:ext uri="{FF2B5EF4-FFF2-40B4-BE49-F238E27FC236}">
                  <a16:creationId xmlns:a16="http://schemas.microsoft.com/office/drawing/2014/main" xmlns="" id="{118F6FA6-15AC-89E7-F0FC-0B2C045904DC}"/>
                </a:ext>
              </a:extLst>
            </p:cNvPr>
            <p:cNvSpPr/>
            <p:nvPr/>
          </p:nvSpPr>
          <p:spPr>
            <a:xfrm>
              <a:off x="185874" y="102595"/>
              <a:ext cx="2053118" cy="498732"/>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67" name="Round Same Side Corner Rectangle 39">
              <a:extLst>
                <a:ext uri="{FF2B5EF4-FFF2-40B4-BE49-F238E27FC236}">
                  <a16:creationId xmlns:a16="http://schemas.microsoft.com/office/drawing/2014/main" xmlns="" id="{620D512D-A864-0DA8-6867-F42B0C8BE182}"/>
                </a:ext>
              </a:extLst>
            </p:cNvPr>
            <p:cNvSpPr/>
            <p:nvPr/>
          </p:nvSpPr>
          <p:spPr>
            <a:xfrm rot="10800000">
              <a:off x="188858" y="608647"/>
              <a:ext cx="2045364" cy="1545908"/>
            </a:xfrm>
            <a:prstGeom prst="round2SameRect">
              <a:avLst>
                <a:gd name="adj1" fmla="val 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8" name="Round Same Side Corner Rectangle 16">
              <a:extLst>
                <a:ext uri="{FF2B5EF4-FFF2-40B4-BE49-F238E27FC236}">
                  <a16:creationId xmlns:a16="http://schemas.microsoft.com/office/drawing/2014/main" xmlns="" id="{5083432B-3F90-ED86-D030-EEBBC7C0E056}"/>
                </a:ext>
              </a:extLst>
            </p:cNvPr>
            <p:cNvSpPr txBox="1"/>
            <p:nvPr/>
          </p:nvSpPr>
          <p:spPr>
            <a:xfrm>
              <a:off x="79501" y="666848"/>
              <a:ext cx="2399768" cy="2467378"/>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889000" fontAlgn="base">
                <a:lnSpc>
                  <a:spcPct val="90000"/>
                </a:lnSpc>
                <a:spcBef>
                  <a:spcPct val="0"/>
                </a:spcBef>
                <a:spcAft>
                  <a:spcPct val="15000"/>
                </a:spcAft>
                <a:defRPr/>
              </a:pPr>
              <a:endParaRPr kumimoji="0" lang="en-US"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9" name="Rounded Rectangle 18">
              <a:extLst>
                <a:ext uri="{FF2B5EF4-FFF2-40B4-BE49-F238E27FC236}">
                  <a16:creationId xmlns:a16="http://schemas.microsoft.com/office/drawing/2014/main" xmlns="" id="{38DB450F-E525-C23A-4C04-C2B5B49CD37D}"/>
                </a:ext>
              </a:extLst>
            </p:cNvPr>
            <p:cNvSpPr txBox="1"/>
            <p:nvPr/>
          </p:nvSpPr>
          <p:spPr>
            <a:xfrm>
              <a:off x="275128" y="72309"/>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Phép nhân</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70" name="Group 42">
            <a:extLst>
              <a:ext uri="{FF2B5EF4-FFF2-40B4-BE49-F238E27FC236}">
                <a16:creationId xmlns:a16="http://schemas.microsoft.com/office/drawing/2014/main" xmlns="" id="{B350EDE7-B100-8B22-69EE-A43EBEB914DB}"/>
              </a:ext>
            </a:extLst>
          </p:cNvPr>
          <p:cNvGrpSpPr/>
          <p:nvPr/>
        </p:nvGrpSpPr>
        <p:grpSpPr>
          <a:xfrm>
            <a:off x="46457" y="4245674"/>
            <a:ext cx="4828095" cy="1639736"/>
            <a:chOff x="178721" y="-1003088"/>
            <a:chExt cx="2137933" cy="1606862"/>
          </a:xfrm>
        </p:grpSpPr>
        <p:sp>
          <p:nvSpPr>
            <p:cNvPr id="71" name="Round Same Side Corner Rectangle 43">
              <a:extLst>
                <a:ext uri="{FF2B5EF4-FFF2-40B4-BE49-F238E27FC236}">
                  <a16:creationId xmlns:a16="http://schemas.microsoft.com/office/drawing/2014/main" xmlns="" id="{F56D893E-C1EF-6DA9-E522-213E94F48003}"/>
                </a:ext>
              </a:extLst>
            </p:cNvPr>
            <p:cNvSpPr/>
            <p:nvPr/>
          </p:nvSpPr>
          <p:spPr>
            <a:xfrm>
              <a:off x="178721" y="-980037"/>
              <a:ext cx="2137933" cy="392068"/>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3" name="Round Same Side Corner Rectangle 16">
              <a:extLst>
                <a:ext uri="{FF2B5EF4-FFF2-40B4-BE49-F238E27FC236}">
                  <a16:creationId xmlns:a16="http://schemas.microsoft.com/office/drawing/2014/main" xmlns="" id="{E0ED1EDE-E94A-06DB-8B95-D859D9B2569C}"/>
                </a:ext>
              </a:extLst>
            </p:cNvPr>
            <p:cNvSpPr txBox="1"/>
            <p:nvPr/>
          </p:nvSpPr>
          <p:spPr>
            <a:xfrm>
              <a:off x="726241" y="-35001"/>
              <a:ext cx="1035801"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4" name="Rounded Rectangle 18">
              <a:extLst>
                <a:ext uri="{FF2B5EF4-FFF2-40B4-BE49-F238E27FC236}">
                  <a16:creationId xmlns:a16="http://schemas.microsoft.com/office/drawing/2014/main" xmlns="" id="{B0DA533F-B2F4-1BA9-BB99-031A5ACFAEC3}"/>
                </a:ext>
              </a:extLst>
            </p:cNvPr>
            <p:cNvSpPr txBox="1"/>
            <p:nvPr/>
          </p:nvSpPr>
          <p:spPr>
            <a:xfrm>
              <a:off x="319858" y="-1003088"/>
              <a:ext cx="188397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Phép chia</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25" name="Hộp Văn bản 124">
            <a:extLst>
              <a:ext uri="{FF2B5EF4-FFF2-40B4-BE49-F238E27FC236}">
                <a16:creationId xmlns:a16="http://schemas.microsoft.com/office/drawing/2014/main" xmlns="" id="{9630B597-62C9-137C-30F0-4136153547F5}"/>
              </a:ext>
            </a:extLst>
          </p:cNvPr>
          <p:cNvSpPr txBox="1"/>
          <p:nvPr/>
        </p:nvSpPr>
        <p:spPr>
          <a:xfrm>
            <a:off x="24015" y="2059454"/>
            <a:ext cx="4559321" cy="1131079"/>
          </a:xfrm>
          <a:prstGeom prst="rect">
            <a:avLst/>
          </a:prstGeom>
          <a:noFill/>
        </p:spPr>
        <p:txBody>
          <a:bodyPr wrap="square">
            <a:spAutoFit/>
          </a:bodyPr>
          <a:lstStyle/>
          <a:p>
            <a:pPr marL="0" marR="0" lvl="1" defTabSz="889000" eaLnBrk="1" fontAlgn="base" latinLnBrk="0" hangingPunct="1">
              <a:lnSpc>
                <a:spcPct val="90000"/>
              </a:lnSpc>
              <a:spcBef>
                <a:spcPct val="0"/>
              </a:spcBef>
              <a:spcAft>
                <a:spcPct val="15000"/>
              </a:spcAft>
              <a:buClrTx/>
              <a:buSzTx/>
              <a:tabLst/>
              <a:defRPr/>
            </a:pP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Cùng mẫu: Trừ các tử thức với nhau, giữ nguyên mẫu.</a:t>
            </a:r>
          </a:p>
          <a:p>
            <a:pPr marL="0" marR="0" lvl="1" defTabSz="889000" eaLnBrk="1" fontAlgn="base" latinLnBrk="0" hangingPunct="1">
              <a:lnSpc>
                <a:spcPct val="90000"/>
              </a:lnSpc>
              <a:spcBef>
                <a:spcPct val="0"/>
              </a:spcBef>
              <a:spcAft>
                <a:spcPct val="15000"/>
              </a:spcAft>
              <a:buClrTx/>
              <a:buSzTx/>
              <a:tabLst/>
              <a:defRPr/>
            </a:pP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Không cùng mẫu: Quy đồng phân thức rồi </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trừ</a:t>
            </a:r>
            <a:r>
              <a:rPr kumimoji="0" lang="en-US" b="0" i="0" u="none" strike="noStrike" kern="0" cap="none" spc="0" normalizeH="0" baseline="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 các phân thức có cùng mẫu vừa tìm được.</a:t>
            </a:r>
            <a:endParaRPr kumimoji="0" lang="en-US" b="0" i="0" u="none" strike="noStrike" kern="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7" name="Hộp Văn bản 126">
                <a:extLst>
                  <a:ext uri="{FF2B5EF4-FFF2-40B4-BE49-F238E27FC236}">
                    <a16:creationId xmlns:a16="http://schemas.microsoft.com/office/drawing/2014/main" xmlns="" id="{A2AD2185-6811-F93E-4597-17FFCCB3C59F}"/>
                  </a:ext>
                </a:extLst>
              </p:cNvPr>
              <p:cNvSpPr txBox="1"/>
              <p:nvPr/>
            </p:nvSpPr>
            <p:spPr>
              <a:xfrm>
                <a:off x="1556339" y="3611149"/>
                <a:ext cx="1622892" cy="647357"/>
              </a:xfrm>
              <a:prstGeom prst="rect">
                <a:avLst/>
              </a:prstGeom>
              <a:noFill/>
            </p:spPr>
            <p:txBody>
              <a:bodyPr wrap="square">
                <a:spAutoFit/>
              </a:bodyPr>
              <a:lstStyle/>
              <a:p>
                <a14:m>
                  <m:oMath xmlns:m="http://schemas.openxmlformats.org/officeDocument/2006/math">
                    <m:f>
                      <m:fPr>
                        <m:ctrlPr>
                          <a:rPr kumimoji="0" lang="en-US" sz="2400"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r>
                      <a:rPr lang="en-US" sz="2400" i="1" kern="0">
                        <a:solidFill>
                          <a:prstClr val="black">
                            <a:hueOff val="0"/>
                            <a:satOff val="0"/>
                            <a:lumOff val="0"/>
                            <a:alphaOff val="0"/>
                          </a:prstClr>
                        </a:solidFill>
                        <a:latin typeface="Cambria Math" panose="02040503050406030204" pitchFamily="18" charset="0"/>
                        <a:cs typeface="Times New Roman" panose="02020603050405020304" pitchFamily="18" charset="0"/>
                      </a:rPr>
                      <m:t>∙</m:t>
                    </m:r>
                    <m:f>
                      <m:fPr>
                        <m:ctrlPr>
                          <a:rPr lang="en-US" sz="2400"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C</m:t>
                        </m:r>
                      </m:num>
                      <m:den>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D</m:t>
                        </m:r>
                      </m:den>
                    </m:f>
                    <m:r>
                      <a:rPr kumimoji="0" lang="en-US" sz="2400"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m:t>
                    </m:r>
                    <m:f>
                      <m:fPr>
                        <m:ctrlPr>
                          <a:rPr lang="en-US" sz="2400"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A</m:t>
                        </m:r>
                        <m: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t>
                        </m:r>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C</m:t>
                        </m:r>
                      </m:num>
                      <m:den>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B</m:t>
                        </m:r>
                        <m: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m:t>
                        </m:r>
                        <m:r>
                          <m:rPr>
                            <m:sty m:val="p"/>
                          </m:rPr>
                          <a:rPr lang="en-US" sz="2400"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D</m:t>
                        </m:r>
                      </m:den>
                    </m:f>
                  </m:oMath>
                </a14:m>
                <a:r>
                  <a:rPr kumimoji="0" lang="en-US" sz="2400" b="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vi-VN" sz="2400"/>
              </a:p>
            </p:txBody>
          </p:sp>
        </mc:Choice>
        <mc:Fallback xmlns="">
          <p:sp>
            <p:nvSpPr>
              <p:cNvPr id="127" name="Hộp Văn bản 126">
                <a:extLst>
                  <a:ext uri="{FF2B5EF4-FFF2-40B4-BE49-F238E27FC236}">
                    <a16:creationId xmlns:a16="http://schemas.microsoft.com/office/drawing/2014/main" id="{A2AD2185-6811-F93E-4597-17FFCCB3C59F}"/>
                  </a:ext>
                </a:extLst>
              </p:cNvPr>
              <p:cNvSpPr txBox="1">
                <a:spLocks noRot="1" noChangeAspect="1" noMove="1" noResize="1" noEditPoints="1" noAdjustHandles="1" noChangeArrowheads="1" noChangeShapeType="1" noTextEdit="1"/>
              </p:cNvSpPr>
              <p:nvPr/>
            </p:nvSpPr>
            <p:spPr>
              <a:xfrm>
                <a:off x="1556339" y="3611149"/>
                <a:ext cx="1622892" cy="647357"/>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8" name="Hộp Văn bản 127">
                <a:extLst>
                  <a:ext uri="{FF2B5EF4-FFF2-40B4-BE49-F238E27FC236}">
                    <a16:creationId xmlns:a16="http://schemas.microsoft.com/office/drawing/2014/main" xmlns="" id="{74020EC7-28AA-960C-58DA-CBD21C1B1B7E}"/>
                  </a:ext>
                </a:extLst>
              </p:cNvPr>
              <p:cNvSpPr txBox="1"/>
              <p:nvPr/>
            </p:nvSpPr>
            <p:spPr>
              <a:xfrm>
                <a:off x="1366853" y="4665448"/>
                <a:ext cx="179907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ctrlPr>
                        </m:fPr>
                        <m:num>
                          <m:r>
                            <m:rPr>
                              <m:sty m:val="p"/>
                            </m:rPr>
                            <a:rPr kumimoji="0" lang="en-US"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A</m:t>
                          </m:r>
                        </m:num>
                        <m:den>
                          <m:r>
                            <m:rPr>
                              <m:sty m:val="p"/>
                            </m:rPr>
                            <a:rPr kumimoji="0" lang="en-US"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B</m:t>
                          </m:r>
                        </m:den>
                      </m:f>
                      <m:r>
                        <a:rPr kumimoji="0" lang="en-US" b="0" i="1"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C</m:t>
                          </m:r>
                        </m:num>
                        <m:den>
                          <m:r>
                            <m:rPr>
                              <m:sty m:val="p"/>
                            </m:rPr>
                            <a:rPr lang="en-US"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D</m:t>
                          </m:r>
                        </m:den>
                      </m:f>
                      <m:r>
                        <a:rPr kumimoji="0" lang="en-US" b="0" i="0" u="none" strike="noStrike" kern="0" cap="none" spc="0" normalizeH="0" baseline="0" noProof="0" smtClean="0">
                          <a:ln>
                            <a:noFill/>
                          </a:ln>
                          <a:solidFill>
                            <a:prstClr val="black">
                              <a:hueOff val="0"/>
                              <a:satOff val="0"/>
                              <a:lumOff val="0"/>
                              <a:alphaOff val="0"/>
                            </a:prstClr>
                          </a:solidFill>
                          <a:effectLst/>
                          <a:uLnTx/>
                          <a:uFillTx/>
                          <a:latin typeface="Cambria Math" panose="020405030504060302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kern="0">
                              <a:solidFill>
                                <a:prstClr val="black">
                                  <a:hueOff val="0"/>
                                  <a:satOff val="0"/>
                                  <a:lumOff val="0"/>
                                  <a:alphaOff val="0"/>
                                </a:prstClr>
                              </a:solidFill>
                              <a:latin typeface="Cambria Math" panose="02040503050406030204" pitchFamily="18" charset="0"/>
                              <a:cs typeface="Times New Roman" panose="02020603050405020304" pitchFamily="18" charset="0"/>
                            </a:rPr>
                            <m:t>A</m:t>
                          </m:r>
                        </m:num>
                        <m:den>
                          <m:r>
                            <m:rPr>
                              <m:sty m:val="p"/>
                            </m:rPr>
                            <a:rPr lang="en-US" kern="0">
                              <a:solidFill>
                                <a:prstClr val="black">
                                  <a:hueOff val="0"/>
                                  <a:satOff val="0"/>
                                  <a:lumOff val="0"/>
                                  <a:alphaOff val="0"/>
                                </a:prstClr>
                              </a:solidFill>
                              <a:latin typeface="Cambria Math" panose="02040503050406030204" pitchFamily="18" charset="0"/>
                              <a:cs typeface="Times New Roman" panose="02020603050405020304" pitchFamily="18" charset="0"/>
                            </a:rPr>
                            <m:t>B</m:t>
                          </m:r>
                        </m:den>
                      </m:f>
                      <m: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t>∙</m:t>
                      </m:r>
                      <m:f>
                        <m:fPr>
                          <m:ctrlPr>
                            <a:rPr lang="en-US" i="1" kern="0">
                              <a:solidFill>
                                <a:prstClr val="black">
                                  <a:hueOff val="0"/>
                                  <a:satOff val="0"/>
                                  <a:lumOff val="0"/>
                                  <a:alphaOff val="0"/>
                                </a:prstClr>
                              </a:solidFill>
                              <a:latin typeface="Cambria Math" panose="02040503050406030204" pitchFamily="18" charset="0"/>
                              <a:cs typeface="Times New Roman" panose="02020603050405020304" pitchFamily="18" charset="0"/>
                            </a:rPr>
                          </m:ctrlPr>
                        </m:fPr>
                        <m:num>
                          <m:r>
                            <m:rPr>
                              <m:sty m:val="p"/>
                            </m:rPr>
                            <a:rPr lang="en-US"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D</m:t>
                          </m:r>
                        </m:num>
                        <m:den>
                          <m:r>
                            <m:rPr>
                              <m:sty m:val="p"/>
                            </m:rPr>
                            <a:rPr lang="en-US" b="0" i="0" kern="0" smtClean="0">
                              <a:solidFill>
                                <a:prstClr val="black">
                                  <a:hueOff val="0"/>
                                  <a:satOff val="0"/>
                                  <a:lumOff val="0"/>
                                  <a:alphaOff val="0"/>
                                </a:prstClr>
                              </a:solidFill>
                              <a:latin typeface="Cambria Math" panose="02040503050406030204" pitchFamily="18" charset="0"/>
                              <a:cs typeface="Times New Roman" panose="02020603050405020304" pitchFamily="18" charset="0"/>
                            </a:rPr>
                            <m:t>C</m:t>
                          </m:r>
                        </m:den>
                      </m:f>
                    </m:oMath>
                  </m:oMathPara>
                </a14:m>
                <a:endParaRPr lang="vi-VN"/>
              </a:p>
            </p:txBody>
          </p:sp>
        </mc:Choice>
        <mc:Fallback xmlns="">
          <p:sp>
            <p:nvSpPr>
              <p:cNvPr id="128" name="Hộp Văn bản 127">
                <a:extLst>
                  <a:ext uri="{FF2B5EF4-FFF2-40B4-BE49-F238E27FC236}">
                    <a16:creationId xmlns:a16="http://schemas.microsoft.com/office/drawing/2014/main" id="{74020EC7-28AA-960C-58DA-CBD21C1B1B7E}"/>
                  </a:ext>
                </a:extLst>
              </p:cNvPr>
              <p:cNvSpPr txBox="1">
                <a:spLocks noRot="1" noChangeAspect="1" noMove="1" noResize="1" noEditPoints="1" noAdjustHandles="1" noChangeArrowheads="1" noChangeShapeType="1" noTextEdit="1"/>
              </p:cNvSpPr>
              <p:nvPr/>
            </p:nvSpPr>
            <p:spPr>
              <a:xfrm>
                <a:off x="1366853" y="4665448"/>
                <a:ext cx="1799070" cy="612732"/>
              </a:xfrm>
              <a:prstGeom prst="rect">
                <a:avLst/>
              </a:prstGeom>
              <a:blipFill>
                <a:blip r:embed="rId11"/>
                <a:stretch>
                  <a:fillRect/>
                </a:stretch>
              </a:blipFill>
            </p:spPr>
            <p:txBody>
              <a:bodyPr/>
              <a:lstStyle/>
              <a:p>
                <a:r>
                  <a:rPr lang="vi-VN">
                    <a:noFill/>
                  </a:rPr>
                  <a:t> </a:t>
                </a:r>
              </a:p>
            </p:txBody>
          </p:sp>
        </mc:Fallback>
      </mc:AlternateContent>
      <p:cxnSp>
        <p:nvCxnSpPr>
          <p:cNvPr id="129" name="Curved Connector 19">
            <a:extLst>
              <a:ext uri="{FF2B5EF4-FFF2-40B4-BE49-F238E27FC236}">
                <a16:creationId xmlns:a16="http://schemas.microsoft.com/office/drawing/2014/main" xmlns="" id="{2117A20F-973C-7037-52B2-A2F615FE5E54}"/>
              </a:ext>
            </a:extLst>
          </p:cNvPr>
          <p:cNvCxnSpPr>
            <a:cxnSpLocks/>
            <a:stCxn id="4" idx="1"/>
            <a:endCxn id="71" idx="0"/>
          </p:cNvCxnSpPr>
          <p:nvPr/>
        </p:nvCxnSpPr>
        <p:spPr>
          <a:xfrm rot="10800000" flipV="1">
            <a:off x="4874552" y="3330326"/>
            <a:ext cx="354358" cy="1138915"/>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grpSp>
        <p:nvGrpSpPr>
          <p:cNvPr id="134" name="Group 42">
            <a:extLst>
              <a:ext uri="{FF2B5EF4-FFF2-40B4-BE49-F238E27FC236}">
                <a16:creationId xmlns:a16="http://schemas.microsoft.com/office/drawing/2014/main" xmlns="" id="{434C31A3-DF4C-1FC3-6E0E-0593628F6A5A}"/>
              </a:ext>
            </a:extLst>
          </p:cNvPr>
          <p:cNvGrpSpPr/>
          <p:nvPr/>
        </p:nvGrpSpPr>
        <p:grpSpPr>
          <a:xfrm>
            <a:off x="-104783" y="5265366"/>
            <a:ext cx="5525457" cy="1271888"/>
            <a:chOff x="303794" y="-428989"/>
            <a:chExt cx="2125959" cy="1246388"/>
          </a:xfrm>
        </p:grpSpPr>
        <p:sp>
          <p:nvSpPr>
            <p:cNvPr id="135" name="Round Same Side Corner Rectangle 43">
              <a:extLst>
                <a:ext uri="{FF2B5EF4-FFF2-40B4-BE49-F238E27FC236}">
                  <a16:creationId xmlns:a16="http://schemas.microsoft.com/office/drawing/2014/main" xmlns="" id="{90C27203-4696-51E9-DCB6-721AFEE220D0}"/>
                </a:ext>
              </a:extLst>
            </p:cNvPr>
            <p:cNvSpPr/>
            <p:nvPr/>
          </p:nvSpPr>
          <p:spPr>
            <a:xfrm>
              <a:off x="375356" y="-358108"/>
              <a:ext cx="1794870" cy="301247"/>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7" name="Round Same Side Corner Rectangle 16">
              <a:extLst>
                <a:ext uri="{FF2B5EF4-FFF2-40B4-BE49-F238E27FC236}">
                  <a16:creationId xmlns:a16="http://schemas.microsoft.com/office/drawing/2014/main" xmlns="" id="{34821F60-8A30-F8E2-E3AE-D3049C6BB821}"/>
                </a:ext>
              </a:extLst>
            </p:cNvPr>
            <p:cNvSpPr txBox="1"/>
            <p:nvPr/>
          </p:nvSpPr>
          <p:spPr>
            <a:xfrm>
              <a:off x="303794" y="178624"/>
              <a:ext cx="2125959"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B1: Phân thích tử thức và mẫu thức thành nhân tử (nếu cần) </a:t>
              </a:r>
            </a:p>
            <a:p>
              <a:pPr marL="0" lvl="1" defTabSz="711200" fontAlgn="base">
                <a:lnSpc>
                  <a:spcPct val="90000"/>
                </a:lnSpc>
                <a:spcBef>
                  <a:spcPct val="0"/>
                </a:spcBef>
                <a:spcAft>
                  <a:spcPct val="15000"/>
                </a:spcAft>
                <a:defRPr/>
              </a:pPr>
              <a:r>
                <a:rPr lang="en-US" i="0" kern="0" baseline="0">
                  <a:solidFill>
                    <a:prstClr val="black">
                      <a:hueOff val="0"/>
                      <a:satOff val="0"/>
                      <a:lumOff val="0"/>
                      <a:alphaOff val="0"/>
                    </a:prstClr>
                  </a:solidFill>
                  <a:latin typeface="Times New Roman" panose="02020603050405020304" pitchFamily="18" charset="0"/>
                  <a:cs typeface="Times New Roman" panose="02020603050405020304" pitchFamily="18" charset="0"/>
                </a:rPr>
                <a:t>B2: Tìm nhân tử chung của tử và mẫu rồi chia cả tử và mẫu cho nhân tử chung đó</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8" name="Rounded Rectangle 18">
              <a:extLst>
                <a:ext uri="{FF2B5EF4-FFF2-40B4-BE49-F238E27FC236}">
                  <a16:creationId xmlns:a16="http://schemas.microsoft.com/office/drawing/2014/main" xmlns="" id="{14172180-2ECA-F283-8A3C-862CF4C192B0}"/>
                </a:ext>
              </a:extLst>
            </p:cNvPr>
            <p:cNvSpPr txBox="1"/>
            <p:nvPr/>
          </p:nvSpPr>
          <p:spPr>
            <a:xfrm>
              <a:off x="338466" y="-428989"/>
              <a:ext cx="170108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Rút gọn phân thức</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144" name="Curved Connector 19">
            <a:extLst>
              <a:ext uri="{FF2B5EF4-FFF2-40B4-BE49-F238E27FC236}">
                <a16:creationId xmlns:a16="http://schemas.microsoft.com/office/drawing/2014/main" xmlns="" id="{972D2078-683D-CC79-EF18-460019EA1503}"/>
              </a:ext>
            </a:extLst>
          </p:cNvPr>
          <p:cNvCxnSpPr>
            <a:cxnSpLocks/>
            <a:stCxn id="4" idx="1"/>
            <a:endCxn id="135" idx="0"/>
          </p:cNvCxnSpPr>
          <p:nvPr/>
        </p:nvCxnSpPr>
        <p:spPr>
          <a:xfrm rot="10800000" flipV="1">
            <a:off x="4746154" y="3330326"/>
            <a:ext cx="482757" cy="2161075"/>
          </a:xfrm>
          <a:prstGeom prst="curvedConnector3">
            <a:avLst>
              <a:gd name="adj1" fmla="val 50000"/>
            </a:avLst>
          </a:prstGeom>
          <a:noFill/>
          <a:ln w="38100" cap="flat" cmpd="sng" algn="ctr">
            <a:solidFill>
              <a:srgbClr val="4472C4"/>
            </a:solidFill>
            <a:prstDash val="solid"/>
            <a:miter lim="800000"/>
            <a:headEnd w="med" len="lg"/>
            <a:tailEnd type="triangle"/>
          </a:ln>
          <a:effectLst/>
        </p:spPr>
      </p:cxnSp>
      <p:sp>
        <p:nvSpPr>
          <p:cNvPr id="149" name="Hình chữ nhật 148">
            <a:hlinkClick r:id="rId12" action="ppaction://hlinksldjump"/>
            <a:extLst>
              <a:ext uri="{FF2B5EF4-FFF2-40B4-BE49-F238E27FC236}">
                <a16:creationId xmlns:a16="http://schemas.microsoft.com/office/drawing/2014/main" xmlns="" id="{CC9ED290-18AE-D42F-029E-A9196FFE9FD2}"/>
              </a:ext>
            </a:extLst>
          </p:cNvPr>
          <p:cNvSpPr/>
          <p:nvPr/>
        </p:nvSpPr>
        <p:spPr>
          <a:xfrm>
            <a:off x="39469" y="31443"/>
            <a:ext cx="4047373" cy="290958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a:latin typeface="Times New Roman" panose="02020603050405020304" pitchFamily="18" charset="0"/>
                <a:cs typeface="Times New Roman" panose="02020603050405020304" pitchFamily="18" charset="0"/>
              </a:rPr>
              <a:t>1</a:t>
            </a:r>
            <a:endParaRPr lang="vi-VN" sz="18000">
              <a:latin typeface="Times New Roman" panose="02020603050405020304" pitchFamily="18" charset="0"/>
              <a:cs typeface="Times New Roman" panose="02020603050405020304" pitchFamily="18" charset="0"/>
            </a:endParaRPr>
          </a:p>
        </p:txBody>
      </p:sp>
      <p:sp>
        <p:nvSpPr>
          <p:cNvPr id="150" name="Hình chữ nhật 149">
            <a:hlinkClick r:id="rId13" action="ppaction://hlinksldjump"/>
            <a:extLst>
              <a:ext uri="{FF2B5EF4-FFF2-40B4-BE49-F238E27FC236}">
                <a16:creationId xmlns:a16="http://schemas.microsoft.com/office/drawing/2014/main" xmlns="" id="{8E1C82AC-8143-070A-EDC1-E4D99FA014A6}"/>
              </a:ext>
            </a:extLst>
          </p:cNvPr>
          <p:cNvSpPr/>
          <p:nvPr/>
        </p:nvSpPr>
        <p:spPr>
          <a:xfrm>
            <a:off x="4071553" y="79166"/>
            <a:ext cx="4002360" cy="290958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a:latin typeface="Times New Roman" panose="02020603050405020304" pitchFamily="18" charset="0"/>
                <a:cs typeface="Times New Roman" panose="02020603050405020304" pitchFamily="18" charset="0"/>
              </a:rPr>
              <a:t>2</a:t>
            </a:r>
            <a:endParaRPr lang="vi-VN" sz="18000">
              <a:latin typeface="Times New Roman" panose="02020603050405020304" pitchFamily="18" charset="0"/>
              <a:cs typeface="Times New Roman" panose="02020603050405020304" pitchFamily="18" charset="0"/>
            </a:endParaRPr>
          </a:p>
        </p:txBody>
      </p:sp>
      <p:sp>
        <p:nvSpPr>
          <p:cNvPr id="151" name="Hình chữ nhật 150">
            <a:hlinkClick r:id="rId14" action="ppaction://hlinksldjump"/>
            <a:extLst>
              <a:ext uri="{FF2B5EF4-FFF2-40B4-BE49-F238E27FC236}">
                <a16:creationId xmlns:a16="http://schemas.microsoft.com/office/drawing/2014/main" xmlns="" id="{6D3D46FC-E637-BB63-4398-3DAA97FC9477}"/>
              </a:ext>
            </a:extLst>
          </p:cNvPr>
          <p:cNvSpPr/>
          <p:nvPr/>
        </p:nvSpPr>
        <p:spPr>
          <a:xfrm>
            <a:off x="8084860" y="49276"/>
            <a:ext cx="4158096" cy="2926823"/>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a:latin typeface="Times New Roman" panose="02020603050405020304" pitchFamily="18" charset="0"/>
                <a:cs typeface="Times New Roman" panose="02020603050405020304" pitchFamily="18" charset="0"/>
              </a:rPr>
              <a:t>3</a:t>
            </a:r>
            <a:endParaRPr lang="vi-VN" sz="18000">
              <a:latin typeface="Times New Roman" panose="02020603050405020304" pitchFamily="18" charset="0"/>
              <a:cs typeface="Times New Roman" panose="02020603050405020304" pitchFamily="18" charset="0"/>
            </a:endParaRPr>
          </a:p>
        </p:txBody>
      </p:sp>
      <p:sp>
        <p:nvSpPr>
          <p:cNvPr id="152" name="Hình chữ nhật 151">
            <a:hlinkClick r:id="rId15" action="ppaction://hlinksldjump"/>
            <a:extLst>
              <a:ext uri="{FF2B5EF4-FFF2-40B4-BE49-F238E27FC236}">
                <a16:creationId xmlns:a16="http://schemas.microsoft.com/office/drawing/2014/main" xmlns="" id="{09967E74-545B-5938-E966-1487AF7D6783}"/>
              </a:ext>
            </a:extLst>
          </p:cNvPr>
          <p:cNvSpPr/>
          <p:nvPr/>
        </p:nvSpPr>
        <p:spPr>
          <a:xfrm>
            <a:off x="61819" y="2910853"/>
            <a:ext cx="4047373" cy="389134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a:latin typeface="Times New Roman" panose="02020603050405020304" pitchFamily="18" charset="0"/>
                <a:cs typeface="Times New Roman" panose="02020603050405020304" pitchFamily="18" charset="0"/>
              </a:rPr>
              <a:t>4</a:t>
            </a:r>
            <a:endParaRPr lang="vi-VN" sz="18000">
              <a:latin typeface="Times New Roman" panose="02020603050405020304" pitchFamily="18" charset="0"/>
              <a:cs typeface="Times New Roman" panose="02020603050405020304" pitchFamily="18" charset="0"/>
            </a:endParaRPr>
          </a:p>
        </p:txBody>
      </p:sp>
      <p:grpSp>
        <p:nvGrpSpPr>
          <p:cNvPr id="155" name="Group 42">
            <a:extLst>
              <a:ext uri="{FF2B5EF4-FFF2-40B4-BE49-F238E27FC236}">
                <a16:creationId xmlns:a16="http://schemas.microsoft.com/office/drawing/2014/main" xmlns="" id="{3A08E67E-2218-C5B8-52A2-E0A250F53BB2}"/>
              </a:ext>
            </a:extLst>
          </p:cNvPr>
          <p:cNvGrpSpPr/>
          <p:nvPr/>
        </p:nvGrpSpPr>
        <p:grpSpPr>
          <a:xfrm>
            <a:off x="6939401" y="5127480"/>
            <a:ext cx="5525457" cy="1308599"/>
            <a:chOff x="303794" y="-464964"/>
            <a:chExt cx="2125959" cy="1282363"/>
          </a:xfrm>
        </p:grpSpPr>
        <p:sp>
          <p:nvSpPr>
            <p:cNvPr id="156" name="Round Same Side Corner Rectangle 43">
              <a:extLst>
                <a:ext uri="{FF2B5EF4-FFF2-40B4-BE49-F238E27FC236}">
                  <a16:creationId xmlns:a16="http://schemas.microsoft.com/office/drawing/2014/main" xmlns="" id="{E0A0D19D-631A-45F9-3077-DD167F640C83}"/>
                </a:ext>
              </a:extLst>
            </p:cNvPr>
            <p:cNvSpPr/>
            <p:nvPr/>
          </p:nvSpPr>
          <p:spPr>
            <a:xfrm>
              <a:off x="375356" y="-358108"/>
              <a:ext cx="1794870" cy="301247"/>
            </a:xfrm>
            <a:prstGeom prst="round2SameRect">
              <a:avLst>
                <a:gd name="adj1" fmla="val 0"/>
                <a:gd name="adj2" fmla="val 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57" name="Round Same Side Corner Rectangle 16">
              <a:extLst>
                <a:ext uri="{FF2B5EF4-FFF2-40B4-BE49-F238E27FC236}">
                  <a16:creationId xmlns:a16="http://schemas.microsoft.com/office/drawing/2014/main" xmlns="" id="{4098AD5E-F6CC-CC4C-437B-252C5D98DAD6}"/>
                </a:ext>
              </a:extLst>
            </p:cNvPr>
            <p:cNvSpPr txBox="1"/>
            <p:nvPr/>
          </p:nvSpPr>
          <p:spPr>
            <a:xfrm>
              <a:off x="303794" y="178624"/>
              <a:ext cx="2125959" cy="638775"/>
            </a:xfrm>
            <a:prstGeom prst="rect">
              <a:avLst/>
            </a:prstGeom>
            <a:noFill/>
            <a:ln>
              <a:noFill/>
            </a:ln>
            <a:effectLst/>
            <a:scene3d>
              <a:camera prst="orthographicFront">
                <a:rot lat="0" lon="0" rev="0"/>
              </a:camera>
              <a:lightRig rig="contrasting" dir="t">
                <a:rot lat="0" lon="0" rev="7800000"/>
              </a:lightRig>
            </a:scene3d>
          </p:spPr>
          <p:txBody>
            <a:bodyPr spcFirstLastPara="0" vert="horz" wrap="square" lIns="247650" tIns="123825" rIns="247650" bIns="123825" numCol="1" spcCol="1270" anchor="ctr" anchorCtr="0">
              <a:noAutofit/>
            </a:bodyPr>
            <a:lstStyle/>
            <a:p>
              <a:pPr marL="0" lvl="1" defTabSz="711200" fontAlgn="base">
                <a:lnSpc>
                  <a:spcPct val="90000"/>
                </a:lnSpc>
                <a:spcBef>
                  <a:spcPct val="0"/>
                </a:spcBef>
                <a:spcAft>
                  <a:spcPct val="15000"/>
                </a:spcAft>
                <a:defRPr/>
              </a:pP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B1: Phân tích các mẫu thức thành nhân tử. </a:t>
              </a:r>
            </a:p>
            <a:p>
              <a:pPr marL="0" lvl="1" defTabSz="711200" fontAlgn="base">
                <a:lnSpc>
                  <a:spcPct val="90000"/>
                </a:lnSpc>
                <a:spcBef>
                  <a:spcPct val="0"/>
                </a:spcBef>
                <a:spcAft>
                  <a:spcPct val="15000"/>
                </a:spcAft>
                <a:defRPr/>
              </a:pPr>
              <a:r>
                <a:rPr lang="en-US" i="0" kern="0" baseline="0">
                  <a:solidFill>
                    <a:prstClr val="black">
                      <a:hueOff val="0"/>
                      <a:satOff val="0"/>
                      <a:lumOff val="0"/>
                      <a:alphaOff val="0"/>
                    </a:prstClr>
                  </a:solidFill>
                  <a:latin typeface="Times New Roman" panose="02020603050405020304" pitchFamily="18" charset="0"/>
                  <a:cs typeface="Times New Roman" panose="02020603050405020304" pitchFamily="18" charset="0"/>
                </a:rPr>
                <a:t>B2: Tìm nhân tử phụ của mỗi mẫu thức.</a:t>
              </a:r>
            </a:p>
            <a:p>
              <a:pPr marL="0" lvl="1" defTabSz="711200" fontAlgn="base">
                <a:lnSpc>
                  <a:spcPct val="90000"/>
                </a:lnSpc>
                <a:spcBef>
                  <a:spcPct val="0"/>
                </a:spcBef>
                <a:spcAft>
                  <a:spcPct val="15000"/>
                </a:spcAft>
                <a:defRPr/>
              </a:pPr>
              <a:r>
                <a:rPr kumimoji="0" lang="en-US" sz="1800" b="0" u="none" strike="noStrike" kern="0" cap="none" spc="0" normalizeH="0" noProof="0">
                  <a:ln>
                    <a:noFill/>
                  </a:ln>
                  <a:solidFill>
                    <a:prstClr val="black">
                      <a:hueOff val="0"/>
                      <a:satOff val="0"/>
                      <a:lumOff val="0"/>
                      <a:alphaOff val="0"/>
                    </a:prstClr>
                  </a:solidFill>
                  <a:effectLst/>
                  <a:uLnTx/>
                  <a:uFillTx/>
                  <a:latin typeface="Times New Roman" panose="02020603050405020304" pitchFamily="18" charset="0"/>
                  <a:cs typeface="Times New Roman" panose="02020603050405020304" pitchFamily="18" charset="0"/>
                </a:rPr>
                <a:t>B3: Nh</a:t>
              </a:r>
              <a:r>
                <a:rPr lang="en-US" kern="0">
                  <a:solidFill>
                    <a:prstClr val="black">
                      <a:hueOff val="0"/>
                      <a:satOff val="0"/>
                      <a:lumOff val="0"/>
                      <a:alphaOff val="0"/>
                    </a:prstClr>
                  </a:solidFill>
                  <a:latin typeface="Times New Roman" panose="02020603050405020304" pitchFamily="18" charset="0"/>
                  <a:cs typeface="Times New Roman" panose="02020603050405020304" pitchFamily="18" charset="0"/>
                </a:rPr>
                <a:t>ân cả tử và mẫu của mỗi phân thức đã cho với nhân tử phụ tương ứng.</a:t>
              </a: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58" name="Rounded Rectangle 18">
              <a:extLst>
                <a:ext uri="{FF2B5EF4-FFF2-40B4-BE49-F238E27FC236}">
                  <a16:creationId xmlns:a16="http://schemas.microsoft.com/office/drawing/2014/main" xmlns="" id="{60CC8EE7-397B-9039-0658-448B75C6B075}"/>
                </a:ext>
              </a:extLst>
            </p:cNvPr>
            <p:cNvSpPr txBox="1"/>
            <p:nvPr/>
          </p:nvSpPr>
          <p:spPr>
            <a:xfrm>
              <a:off x="354019" y="-464964"/>
              <a:ext cx="1701082" cy="477732"/>
            </a:xfrm>
            <a:prstGeom prst="rect">
              <a:avLst/>
            </a:prstGeom>
            <a:noFill/>
            <a:ln>
              <a:noFill/>
            </a:ln>
            <a:effectLst/>
            <a:scene3d>
              <a:camera prst="orthographicFront">
                <a:rot lat="0" lon="0" rev="0"/>
              </a:camera>
              <a:lightRig rig="contrasting" dir="t">
                <a:rot lat="0" lon="0" rev="7800000"/>
              </a:lightRig>
            </a:scene3d>
            <a:sp3d/>
          </p:spPr>
          <p:txBody>
            <a:bodyPr spcFirstLastPara="0" vert="horz" wrap="square" lIns="76200" tIns="38100" rIns="76200" bIns="38100" numCol="1" spcCol="1270" anchor="ctr" anchorCtr="0">
              <a:noAutofit/>
            </a:bodyPr>
            <a:lstStyle/>
            <a:p>
              <a:pPr marL="0" marR="0" lvl="0" indent="0" algn="ctr" defTabSz="889000" eaLnBrk="1" fontAlgn="base" latinLnBrk="0" hangingPunct="1">
                <a:lnSpc>
                  <a:spcPct val="100000"/>
                </a:lnSpc>
                <a:spcBef>
                  <a:spcPct val="0"/>
                </a:spcBef>
                <a:spcAft>
                  <a:spcPts val="200"/>
                </a:spcAft>
                <a:buClrTx/>
                <a:buSzTx/>
                <a:buFontTx/>
                <a:buNone/>
                <a:tabLst/>
                <a:defRPr/>
              </a:pPr>
              <a:r>
                <a:rPr lang="en-US" sz="2000" b="1" kern="0">
                  <a:solidFill>
                    <a:prstClr val="black"/>
                  </a:solidFill>
                  <a:latin typeface="Times New Roman" panose="02020603050405020304" pitchFamily="18" charset="0"/>
                  <a:cs typeface="Times New Roman" panose="02020603050405020304" pitchFamily="18" charset="0"/>
                </a:rPr>
                <a:t>Quy đồng các phân thức</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53" name="Hình chữ nhật 152">
            <a:hlinkClick r:id="rId16" action="ppaction://hlinksldjump"/>
            <a:extLst>
              <a:ext uri="{FF2B5EF4-FFF2-40B4-BE49-F238E27FC236}">
                <a16:creationId xmlns:a16="http://schemas.microsoft.com/office/drawing/2014/main" xmlns="" id="{B5A2F650-B736-A470-1F9A-ED4FCF3E2EA1}"/>
              </a:ext>
            </a:extLst>
          </p:cNvPr>
          <p:cNvSpPr/>
          <p:nvPr/>
        </p:nvSpPr>
        <p:spPr>
          <a:xfrm>
            <a:off x="4085335" y="2909907"/>
            <a:ext cx="4010460" cy="389858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a:latin typeface="Times New Roman" panose="02020603050405020304" pitchFamily="18" charset="0"/>
                <a:cs typeface="Times New Roman" panose="02020603050405020304" pitchFamily="18" charset="0"/>
              </a:rPr>
              <a:t>5</a:t>
            </a:r>
            <a:endParaRPr lang="vi-VN" sz="18000">
              <a:latin typeface="Times New Roman" panose="02020603050405020304" pitchFamily="18" charset="0"/>
              <a:cs typeface="Times New Roman" panose="02020603050405020304" pitchFamily="18" charset="0"/>
            </a:endParaRPr>
          </a:p>
        </p:txBody>
      </p:sp>
      <p:sp>
        <p:nvSpPr>
          <p:cNvPr id="154" name="Hình chữ nhật 153">
            <a:hlinkClick r:id="rId17" action="ppaction://hlinksldjump"/>
            <a:extLst>
              <a:ext uri="{FF2B5EF4-FFF2-40B4-BE49-F238E27FC236}">
                <a16:creationId xmlns:a16="http://schemas.microsoft.com/office/drawing/2014/main" xmlns="" id="{76342F52-70B1-9E27-2F48-0A09E977424F}"/>
              </a:ext>
            </a:extLst>
          </p:cNvPr>
          <p:cNvSpPr/>
          <p:nvPr/>
        </p:nvSpPr>
        <p:spPr>
          <a:xfrm>
            <a:off x="8084491" y="2895866"/>
            <a:ext cx="4145078" cy="389858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0">
                <a:latin typeface="Times New Roman" panose="02020603050405020304" pitchFamily="18" charset="0"/>
                <a:cs typeface="Times New Roman" panose="02020603050405020304" pitchFamily="18" charset="0"/>
              </a:rPr>
              <a:t>6</a:t>
            </a:r>
            <a:endParaRPr lang="vi-VN" sz="1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945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4"/>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withEffect">
                                  <p:stCondLst>
                                    <p:cond delay="0"/>
                                  </p:stCondLst>
                                  <p:childTnLst>
                                    <p:animEffect transition="out" filter="circle(out)">
                                      <p:cBhvr>
                                        <p:cTn id="6" dur="2000"/>
                                        <p:tgtEl>
                                          <p:spTgt spid="154"/>
                                        </p:tgtEl>
                                      </p:cBhvr>
                                    </p:animEffect>
                                    <p:set>
                                      <p:cBhvr>
                                        <p:cTn id="7" dur="1" fill="hold">
                                          <p:stCondLst>
                                            <p:cond delay="199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8" restart="whenNotActive" fill="hold" evtFilter="cancelBubble" nodeType="interactiveSeq">
                <p:stCondLst>
                  <p:cond evt="onClick" delay="0">
                    <p:tgtEl>
                      <p:spTgt spid="153"/>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153"/>
                                        </p:tgtEl>
                                      </p:cBhvr>
                                    </p:animEffect>
                                    <p:set>
                                      <p:cBhvr>
                                        <p:cTn id="13" dur="1" fill="hold">
                                          <p:stCondLst>
                                            <p:cond delay="1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14" restart="whenNotActive" fill="hold" evtFilter="cancelBubble" nodeType="interactiveSeq">
                <p:stCondLst>
                  <p:cond evt="onClick" delay="0">
                    <p:tgtEl>
                      <p:spTgt spid="152"/>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152"/>
                                        </p:tgtEl>
                                      </p:cBhvr>
                                    </p:animEffect>
                                    <p:set>
                                      <p:cBhvr>
                                        <p:cTn id="19" dur="1" fill="hold">
                                          <p:stCondLst>
                                            <p:cond delay="19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20" restart="whenNotActive" fill="hold" evtFilter="cancelBubble" nodeType="interactiveSeq">
                <p:stCondLst>
                  <p:cond evt="onClick" delay="0">
                    <p:tgtEl>
                      <p:spTgt spid="151"/>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151"/>
                                        </p:tgtEl>
                                      </p:cBhvr>
                                    </p:animEffect>
                                    <p:set>
                                      <p:cBhvr>
                                        <p:cTn id="25" dur="1" fill="hold">
                                          <p:stCondLst>
                                            <p:cond delay="19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26" restart="whenNotActive" fill="hold" evtFilter="cancelBubble" nodeType="interactiveSeq">
                <p:stCondLst>
                  <p:cond evt="onClick" delay="0">
                    <p:tgtEl>
                      <p:spTgt spid="150"/>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grpId="0" nodeType="clickEffect">
                                  <p:stCondLst>
                                    <p:cond delay="0"/>
                                  </p:stCondLst>
                                  <p:childTnLst>
                                    <p:animEffect transition="out" filter="circle(out)">
                                      <p:cBhvr>
                                        <p:cTn id="30" dur="2000"/>
                                        <p:tgtEl>
                                          <p:spTgt spid="150"/>
                                        </p:tgtEl>
                                      </p:cBhvr>
                                    </p:animEffect>
                                    <p:set>
                                      <p:cBhvr>
                                        <p:cTn id="31" dur="1" fill="hold">
                                          <p:stCondLst>
                                            <p:cond delay="19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32" restart="whenNotActive" fill="hold" evtFilter="cancelBubble" nodeType="interactiveSeq">
                <p:stCondLst>
                  <p:cond evt="onClick" delay="0">
                    <p:tgtEl>
                      <p:spTgt spid="149"/>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grpId="0" nodeType="clickEffect">
                                  <p:stCondLst>
                                    <p:cond delay="0"/>
                                  </p:stCondLst>
                                  <p:childTnLst>
                                    <p:animEffect transition="out" filter="circle(out)">
                                      <p:cBhvr>
                                        <p:cTn id="36" dur="2000"/>
                                        <p:tgtEl>
                                          <p:spTgt spid="149"/>
                                        </p:tgtEl>
                                      </p:cBhvr>
                                    </p:animEffect>
                                    <p:set>
                                      <p:cBhvr>
                                        <p:cTn id="37" dur="1" fill="hold">
                                          <p:stCondLst>
                                            <p:cond delay="19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childTnLst>
        </p:cTn>
      </p:par>
    </p:tnLst>
    <p:bldLst>
      <p:bldP spid="149" grpId="0" animBg="1"/>
      <p:bldP spid="150" grpId="0" animBg="1"/>
      <p:bldP spid="151" grpId="0" animBg="1"/>
      <p:bldP spid="152" grpId="0" animBg="1"/>
      <p:bldP spid="153" grpId="0" animBg="1"/>
      <p:bldP spid="1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2" descr="OPL20U25GSXzBJYl68kk8uQGfFKzs7yb1M4KJWUiLk6ZEvGF+qCIPSnY57AbBFCvTW2023.15.96+K4lPs7H94VUqPe2XwIsfPRnrXQE//QTEXxb8/8N4CNc6FpgZahzpTjFhMzSA7T/nHJa11DE8Ng2TP3iAmRczFlmslSuUNOgUeb6yRvs0=">
            <a:hlinkClick r:id="rId8" action="ppaction://hlinksldjump"/>
          </p:cNvPr>
          <p:cNvSpPr>
            <a:spLocks noChangeArrowheads="1"/>
          </p:cNvSpPr>
          <p:nvPr/>
        </p:nvSpPr>
        <p:spPr bwMode="auto">
          <a:xfrm>
            <a:off x="457199" y="309145"/>
            <a:ext cx="164345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1:</a:t>
            </a:r>
            <a:endParaRPr kumimoji="0" lang="en-US" altLang="en-US" sz="4000" b="1"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descr="OPL20U25GSXzBJYl68kk8uQGfFKzs7yb1M4KJWUiLk6ZEvGF+qCIPSnY57AbBFCvTW2023.15.96+K4lPs7H94VUqPe2XwIsfPRnrXQE//QTEXxb8/8N4CNc6FpgZahzpTjFhMzSA7T/nHJa11DE8Ng2TP3iAmRczFlmslSuUNOgUeb6yRvs0="/>
              <p:cNvSpPr/>
              <p:nvPr/>
            </p:nvSpPr>
            <p:spPr>
              <a:xfrm>
                <a:off x="2631724" y="149608"/>
                <a:ext cx="9289338" cy="2217851"/>
              </a:xfrm>
              <a:prstGeom prst="rect">
                <a:avLst/>
              </a:prstGeom>
            </p:spPr>
            <p:txBody>
              <a:bodyPr wrap="square">
                <a:spAutoFit/>
              </a:bodyPr>
              <a:lstStyle/>
              <a:p>
                <a:pPr>
                  <a:lnSpc>
                    <a:spcPct val="150000"/>
                  </a:lnSpc>
                </a:pPr>
                <a:r>
                  <a:rPr lang="nl-NL" sz="45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 quả thu gọn nhất của tổng</a:t>
                </a:r>
              </a:p>
              <a:p>
                <a:r>
                  <a:rPr lang="nl-NL" sz="4500" b="1">
                    <a:latin typeface="Times New Roman" panose="02020603050405020304" pitchFamily="18" charset="0"/>
                    <a:ea typeface="Times New Roman" panose="02020603050405020304" pitchFamily="18" charset="0"/>
                    <a:cs typeface="Times New Roman" panose="02020603050405020304" pitchFamily="18" charset="0"/>
                  </a:rPr>
                  <a:t>               </a:t>
                </a:r>
                <a:r>
                  <a:rPr lang="nl-NL" sz="45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4500" b="1" i="1">
                            <a:solidFill>
                              <a:schemeClr val="tx1"/>
                            </a:solidFill>
                            <a:effectLst/>
                            <a:latin typeface="Cambria Math" panose="02040503050406030204" pitchFamily="18" charset="0"/>
                            <a:cs typeface="Times New Roman" panose="02020603050405020304" pitchFamily="18" charset="0"/>
                          </a:rPr>
                        </m:ctrlPr>
                      </m:fPr>
                      <m:num>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500" b="1" i="0">
                            <a:solidFill>
                              <a:schemeClr val="tx1"/>
                            </a:solidFill>
                            <a:effectLst/>
                            <a:latin typeface="Cambria Math" panose="02040503050406030204" pitchFamily="18" charset="0"/>
                            <a:ea typeface="Calibri" panose="020F0502020204030204" pitchFamily="34"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𝟔</m:t>
                        </m:r>
                        <m:sSup>
                          <m:sSupPr>
                            <m:ctrlPr>
                              <a:rPr lang="vi-VN" sz="4500" b="1" i="1">
                                <a:solidFill>
                                  <a:schemeClr val="tx1"/>
                                </a:solidFill>
                                <a:effectLst/>
                                <a:latin typeface="Cambria Math" panose="02040503050406030204" pitchFamily="18" charset="0"/>
                                <a:cs typeface="Times New Roman" panose="02020603050405020304" pitchFamily="18" charset="0"/>
                              </a:rPr>
                            </m:ctrlPr>
                          </m:sSupPr>
                          <m:e>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den>
                    </m:f>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500" b="1" i="1">
                            <a:solidFill>
                              <a:schemeClr val="tx1"/>
                            </a:solidFill>
                            <a:effectLst/>
                            <a:latin typeface="Cambria Math" panose="02040503050406030204" pitchFamily="18" charset="0"/>
                            <a:cs typeface="Times New Roman" panose="02020603050405020304" pitchFamily="18" charset="0"/>
                          </a:rPr>
                        </m:ctrlPr>
                      </m:fPr>
                      <m:num>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0">
                            <a:solidFill>
                              <a:schemeClr val="tx1"/>
                            </a:solidFill>
                            <a:effectLst/>
                            <a:latin typeface="Cambria Math" panose="02040503050406030204" pitchFamily="18" charset="0"/>
                            <a:ea typeface="Calibri" panose="020F0502020204030204" pitchFamily="34"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𝟔</m:t>
                        </m:r>
                        <m:sSup>
                          <m:sSupPr>
                            <m:ctrlPr>
                              <a:rPr lang="vi-VN" sz="4500" b="1" i="1">
                                <a:solidFill>
                                  <a:schemeClr val="tx1"/>
                                </a:solidFill>
                                <a:effectLst/>
                                <a:latin typeface="Cambria Math" panose="02040503050406030204" pitchFamily="18" charset="0"/>
                                <a:cs typeface="Times New Roman" panose="02020603050405020304" pitchFamily="18" charset="0"/>
                              </a:rPr>
                            </m:ctrlPr>
                          </m:sSupPr>
                          <m:e>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den>
                    </m:f>
                  </m:oMath>
                </a14:m>
                <a:r>
                  <a:rPr lang="en-US" sz="4500" b="1">
                    <a:solidFill>
                      <a:schemeClr val="tx1"/>
                    </a:solidFill>
                    <a:latin typeface="Times New Roman" panose="02020603050405020304" pitchFamily="18" charset="0"/>
                    <a:cs typeface="Times New Roman" panose="02020603050405020304" pitchFamily="18" charset="0"/>
                  </a:rPr>
                  <a:t> là:</a:t>
                </a:r>
              </a:p>
            </p:txBody>
          </p:sp>
        </mc:Choice>
        <mc:Fallback>
          <p:sp>
            <p:nvSpPr>
              <p:cNvPr id="2" name="Rectangle 1" descr="OPL20U25GSXzBJYl68kk8uQGfFKzs7yb1M4KJWUiLk6ZEvGF+qCIPSnY57AbBFCvTW2023.15.96+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631724" y="149608"/>
                <a:ext cx="9289338" cy="2217851"/>
              </a:xfrm>
              <a:prstGeom prst="rect">
                <a:avLst/>
              </a:prstGeom>
              <a:blipFill rotWithShape="0">
                <a:blip r:embed="rId9"/>
                <a:stretch>
                  <a:fillRect l="-2756" b="-19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A939E6D-03E9-8D7A-6D67-3F8B2D1BA811}"/>
                  </a:ext>
                </a:extLst>
              </p:cNvPr>
              <p:cNvSpPr/>
              <p:nvPr/>
            </p:nvSpPr>
            <p:spPr>
              <a:xfrm>
                <a:off x="491063" y="2894860"/>
                <a:ext cx="2438400" cy="1346127"/>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A</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smtClean="0">
                            <a:solidFill>
                              <a:schemeClr val="tx1"/>
                            </a:solidFill>
                            <a:effectLst/>
                            <a:latin typeface="Cambria Math" panose="02040503050406030204" pitchFamily="18" charset="0"/>
                            <a:cs typeface="Times New Roman" panose="02020603050405020304" pitchFamily="18" charset="0"/>
                          </a:rPr>
                        </m:ctrlPr>
                      </m:fPr>
                      <m:num>
                        <m:r>
                          <a:rPr lang="en-US" sz="4500" b="1" i="0">
                            <a:solidFill>
                              <a:schemeClr val="tx1"/>
                            </a:solidFill>
                            <a:effectLst/>
                            <a:latin typeface="Cambria Math" panose="02040503050406030204" pitchFamily="18" charset="0"/>
                            <a:ea typeface="Calibri" panose="020F0502020204030204" pitchFamily="34"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𝒙𝒚</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DA939E6D-03E9-8D7A-6D67-3F8B2D1BA811}"/>
                  </a:ext>
                </a:extLst>
              </p:cNvPr>
              <p:cNvSpPr>
                <a:spLocks noRot="1" noChangeAspect="1" noMove="1" noResize="1" noEditPoints="1" noAdjustHandles="1" noChangeArrowheads="1" noChangeShapeType="1" noTextEdit="1"/>
              </p:cNvSpPr>
              <p:nvPr/>
            </p:nvSpPr>
            <p:spPr>
              <a:xfrm>
                <a:off x="491063" y="2894860"/>
                <a:ext cx="2438400" cy="1346127"/>
              </a:xfrm>
              <a:prstGeom prst="roundRect">
                <a:avLst/>
              </a:prstGeom>
              <a:blipFill rotWithShape="0">
                <a:blip r:embed="rId10"/>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5ABAB99-B559-CCA1-FC36-5B92232417FC}"/>
                  </a:ext>
                </a:extLst>
              </p:cNvPr>
              <p:cNvSpPr/>
              <p:nvPr/>
            </p:nvSpPr>
            <p:spPr>
              <a:xfrm>
                <a:off x="3536056" y="2880296"/>
                <a:ext cx="2438400" cy="134612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B</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smtClean="0">
                            <a:solidFill>
                              <a:schemeClr val="tx1"/>
                            </a:solidFill>
                            <a:effectLst/>
                            <a:latin typeface="Cambria Math" panose="02040503050406030204" pitchFamily="18" charset="0"/>
                            <a:cs typeface="Times New Roman" panose="02020603050405020304" pitchFamily="18" charset="0"/>
                          </a:rPr>
                        </m:ctrlPr>
                      </m:fPr>
                      <m:num>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𝟔</m:t>
                        </m:r>
                        <m:sSup>
                          <m:sSupPr>
                            <m:ctrlPr>
                              <a:rPr lang="vi-VN" sz="4500" b="1" i="1">
                                <a:solidFill>
                                  <a:schemeClr val="tx1"/>
                                </a:solidFill>
                                <a:effectLst/>
                                <a:latin typeface="Cambria Math" panose="02040503050406030204" pitchFamily="18" charset="0"/>
                                <a:cs typeface="Times New Roman" panose="02020603050405020304" pitchFamily="18" charset="0"/>
                              </a:rPr>
                            </m:ctrlPr>
                          </m:sSupPr>
                          <m:e>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B5ABAB99-B559-CCA1-FC36-5B92232417FC}"/>
                  </a:ext>
                </a:extLst>
              </p:cNvPr>
              <p:cNvSpPr>
                <a:spLocks noRot="1" noChangeAspect="1" noMove="1" noResize="1" noEditPoints="1" noAdjustHandles="1" noChangeArrowheads="1" noChangeShapeType="1" noTextEdit="1"/>
              </p:cNvSpPr>
              <p:nvPr/>
            </p:nvSpPr>
            <p:spPr>
              <a:xfrm>
                <a:off x="3536056" y="2880296"/>
                <a:ext cx="2438400" cy="1346126"/>
              </a:xfrm>
              <a:prstGeom prst="roundRect">
                <a:avLst/>
              </a:prstGeom>
              <a:blipFill rotWithShape="0">
                <a:blip r:embed="rId11"/>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47F9729-FF83-B444-1CDC-91413CBCBC3B}"/>
                  </a:ext>
                </a:extLst>
              </p:cNvPr>
              <p:cNvSpPr/>
              <p:nvPr/>
            </p:nvSpPr>
            <p:spPr>
              <a:xfrm>
                <a:off x="6536259" y="2869527"/>
                <a:ext cx="2438400" cy="136766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C</a:t>
                </a:r>
                <a:r>
                  <a:rPr lang="vi-VN" sz="4500" b="1">
                    <a:solidFill>
                      <a:schemeClr val="tx1"/>
                    </a:solidFill>
                    <a:cs typeface="Times New Roman" panose="02020603050405020304" pitchFamily="18" charset="0"/>
                  </a:rPr>
                  <a:t> </a:t>
                </a:r>
                <a14:m>
                  <m:oMath xmlns:m="http://schemas.openxmlformats.org/officeDocument/2006/math">
                    <m:f>
                      <m:fPr>
                        <m:ctrlPr>
                          <a:rPr lang="vi-VN" sz="4500" b="1" i="1">
                            <a:solidFill>
                              <a:schemeClr val="tx1"/>
                            </a:solidFill>
                            <a:latin typeface="Cambria Math" panose="02040503050406030204" pitchFamily="18" charset="0"/>
                            <a:cs typeface="Times New Roman" panose="02020603050405020304" pitchFamily="18" charset="0"/>
                          </a:rPr>
                        </m:ctrlPr>
                      </m:fPr>
                      <m:num>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𝟔</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𝒙𝒚</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447F9729-FF83-B444-1CDC-91413CBCBC3B}"/>
                  </a:ext>
                </a:extLst>
              </p:cNvPr>
              <p:cNvSpPr>
                <a:spLocks noRot="1" noChangeAspect="1" noMove="1" noResize="1" noEditPoints="1" noAdjustHandles="1" noChangeArrowheads="1" noChangeShapeType="1" noTextEdit="1"/>
              </p:cNvSpPr>
              <p:nvPr/>
            </p:nvSpPr>
            <p:spPr>
              <a:xfrm>
                <a:off x="6536259" y="2869527"/>
                <a:ext cx="2438400" cy="1367666"/>
              </a:xfrm>
              <a:prstGeom prst="roundRect">
                <a:avLst/>
              </a:prstGeom>
              <a:blipFill rotWithShape="0">
                <a:blip r:embed="rId12"/>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4886C032-D6FB-615A-B946-FAD72A978F80}"/>
                  </a:ext>
                </a:extLst>
              </p:cNvPr>
              <p:cNvSpPr/>
              <p:nvPr/>
            </p:nvSpPr>
            <p:spPr>
              <a:xfrm>
                <a:off x="9482662" y="2869526"/>
                <a:ext cx="2438400" cy="1367667"/>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D</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a:solidFill>
                              <a:schemeClr val="tx1"/>
                            </a:solidFill>
                            <a:latin typeface="Cambria Math" panose="02040503050406030204" pitchFamily="18" charset="0"/>
                            <a:cs typeface="Times New Roman" panose="02020603050405020304" pitchFamily="18" charset="0"/>
                          </a:rPr>
                        </m:ctrlPr>
                      </m:fPr>
                      <m:num>
                        <m:r>
                          <a:rPr lang="en-US" sz="4500" b="1" i="1" smtClean="0">
                            <a:solidFill>
                              <a:schemeClr val="tx1"/>
                            </a:solidFill>
                            <a:latin typeface="Cambria Math" panose="02040503050406030204" pitchFamily="18" charset="0"/>
                            <a:cs typeface="Times New Roman" panose="02020603050405020304" pitchFamily="18" charset="0"/>
                          </a:rPr>
                          <m:t>𝒙</m:t>
                        </m:r>
                      </m:num>
                      <m:den>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𝟔</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𝒙𝒚</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8"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4886C032-D6FB-615A-B946-FAD72A978F80}"/>
                  </a:ext>
                </a:extLst>
              </p:cNvPr>
              <p:cNvSpPr>
                <a:spLocks noRot="1" noChangeAspect="1" noMove="1" noResize="1" noEditPoints="1" noAdjustHandles="1" noChangeArrowheads="1" noChangeShapeType="1" noTextEdit="1"/>
              </p:cNvSpPr>
              <p:nvPr/>
            </p:nvSpPr>
            <p:spPr>
              <a:xfrm>
                <a:off x="9482662" y="2869526"/>
                <a:ext cx="2438400" cy="1367667"/>
              </a:xfrm>
              <a:prstGeom prst="roundRect">
                <a:avLst/>
              </a:prstGeom>
              <a:blipFill rotWithShape="0">
                <a:blip r:embed="rId1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pic>
        <p:nvPicPr>
          <p:cNvPr id="4" name="Picture 4" descr="OPL20U25GSXzBJYl68kk8uQGfFKzs7yb1M4KJWUiLk6ZEvGF+qCIPSnY57AbBFCvTW2023.15.96+K4lPs7H94VUqPe2XwIsfPRnrXQE//QTEXxb8/8N4CNc6FpgZahzpTjFhMzSA7T/nHJa11DE8Ng2TP3iAmRczFlmslSuUNOgUeb6yRvs0=">
            <a:hlinkClick r:id="rId14" action="ppaction://hlinksldjump"/>
            <a:extLst>
              <a:ext uri="{FF2B5EF4-FFF2-40B4-BE49-F238E27FC236}">
                <a16:creationId xmlns:a16="http://schemas.microsoft.com/office/drawing/2014/main" xmlns="" id="{AEBF5C92-40B8-A9EF-B0F7-D86E94851AA2}"/>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778" b="90667" l="8000" r="92000">
                        <a14:foregroundMark x1="92444" y1="46222" x2="92444" y2="46222"/>
                        <a14:foregroundMark x1="53333" y1="9778" x2="53333" y2="9778"/>
                        <a14:foregroundMark x1="8444" y1="35556" x2="8444" y2="35556"/>
                        <a14:foregroundMark x1="71111" y1="90667" x2="71111" y2="90667"/>
                        <a14:foregroundMark x1="36889" y1="49333" x2="36889" y2="49333"/>
                        <a14:foregroundMark x1="36889" y1="46667" x2="36889" y2="46667"/>
                        <a14:foregroundMark x1="60444" y1="51556" x2="60444" y2="51556"/>
                        <a14:foregroundMark x1="67556" y1="48444" x2="67556" y2="48444"/>
                        <a14:foregroundMark x1="64000" y1="45778" x2="64000" y2="45778"/>
                        <a14:foregroundMark x1="64000" y1="49333" x2="64000" y2="49333"/>
                        <a14:foregroundMark x1="63556" y1="43556" x2="63556" y2="43556"/>
                        <a14:foregroundMark x1="63111" y1="47556" x2="63111" y2="47556"/>
                        <a14:foregroundMark x1="62667" y1="44000" x2="62667" y2="44000"/>
                        <a14:foregroundMark x1="64000" y1="52444" x2="64000" y2="52444"/>
                        <a14:foregroundMark x1="35111" y1="43111" x2="35111" y2="43111"/>
                        <a14:foregroundMark x1="36889" y1="40889" x2="36889" y2="40889"/>
                        <a14:foregroundMark x1="36889" y1="38222" x2="36889" y2="38222"/>
                        <a14:foregroundMark x1="34667" y1="42222" x2="34667" y2="42222"/>
                        <a14:foregroundMark x1="33778" y1="45333" x2="33778" y2="45333"/>
                        <a14:foregroundMark x1="33778" y1="48889" x2="33778" y2="48889"/>
                      </a14:backgroundRemoval>
                    </a14:imgEffect>
                  </a14:imgLayer>
                </a14:imgProps>
              </a:ext>
              <a:ext uri="{28A0092B-C50C-407E-A947-70E740481C1C}">
                <a14:useLocalDpi xmlns:a14="http://schemas.microsoft.com/office/drawing/2010/main" val="0"/>
              </a:ext>
            </a:extLst>
          </a:blip>
          <a:srcRect/>
          <a:stretch>
            <a:fillRect/>
          </a:stretch>
        </p:blipFill>
        <p:spPr bwMode="auto">
          <a:xfrm>
            <a:off x="10629901" y="-93662"/>
            <a:ext cx="1562099" cy="1562099"/>
          </a:xfrm>
          <a:prstGeom prst="rect">
            <a:avLst/>
          </a:prstGeom>
          <a:noFill/>
          <a:extLst>
            <a:ext uri="{909E8E84-426E-40DD-AFC4-6F175D3DCCD1}">
              <a14:hiddenFill xmlns:a14="http://schemas.microsoft.com/office/drawing/2010/main">
                <a:solidFill>
                  <a:srgbClr val="FFFFFF"/>
                </a:solidFill>
              </a14:hiddenFill>
            </a:ext>
          </a:extLst>
        </p:spPr>
      </p:pic>
      <p:pic>
        <p:nvPicPr>
          <p:cNvPr id="5"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90D10103-6AE5-52AF-CE89-7D9981CBE4A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82962" y="4634589"/>
            <a:ext cx="2032964" cy="1796989"/>
          </a:xfrm>
          <a:prstGeom prst="rect">
            <a:avLst/>
          </a:prstGeom>
        </p:spPr>
      </p:pic>
      <p:pic>
        <p:nvPicPr>
          <p:cNvPr id="9"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B95A9AD1-CB93-CB53-A357-D7EC35C966A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38774" y="4928726"/>
            <a:ext cx="2032964" cy="1496214"/>
          </a:xfrm>
          <a:prstGeom prst="rect">
            <a:avLst/>
          </a:prstGeom>
        </p:spPr>
      </p:pic>
      <p:sp>
        <p:nvSpPr>
          <p:cNvPr id="10" name="Rectangle 9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DA017AF6-BD86-FEC6-C1DB-D431047C904F}"/>
              </a:ext>
            </a:extLst>
          </p:cNvPr>
          <p:cNvSpPr/>
          <p:nvPr/>
        </p:nvSpPr>
        <p:spPr>
          <a:xfrm>
            <a:off x="393540" y="5608126"/>
            <a:ext cx="2603630" cy="88265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96">
            <a:extLst>
              <a:ext uri="{FF2B5EF4-FFF2-40B4-BE49-F238E27FC236}">
                <a16:creationId xmlns:a16="http://schemas.microsoft.com/office/drawing/2014/main" xmlns="" id="{D782F860-C198-4064-FE28-DF19A169EA16}"/>
              </a:ext>
            </a:extLst>
          </p:cNvPr>
          <p:cNvSpPr/>
          <p:nvPr/>
        </p:nvSpPr>
        <p:spPr>
          <a:xfrm>
            <a:off x="502126" y="568432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2" name="TextBox 7">
            <a:extLst>
              <a:ext uri="{FF2B5EF4-FFF2-40B4-BE49-F238E27FC236}">
                <a16:creationId xmlns:a16="http://schemas.microsoft.com/office/drawing/2014/main" xmlns="" id="{F155F613-71AB-0DA5-88F6-9454A3336BE1}"/>
              </a:ext>
            </a:extLst>
          </p:cNvPr>
          <p:cNvSpPr txBox="1">
            <a:spLocks noChangeArrowheads="1"/>
          </p:cNvSpPr>
          <p:nvPr/>
        </p:nvSpPr>
        <p:spPr bwMode="auto">
          <a:xfrm>
            <a:off x="1360964" y="5566851"/>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400">
                <a:solidFill>
                  <a:schemeClr val="bg1"/>
                </a:solidFill>
                <a:latin typeface="Calibri" panose="020F0502020204030204" pitchFamily="34" charset="0"/>
              </a:rPr>
              <a:t>:</a:t>
            </a:r>
          </a:p>
        </p:txBody>
      </p:sp>
      <p:sp>
        <p:nvSpPr>
          <p:cNvPr id="13" name="Rounded Rectangle 98">
            <a:extLst>
              <a:ext uri="{FF2B5EF4-FFF2-40B4-BE49-F238E27FC236}">
                <a16:creationId xmlns:a16="http://schemas.microsoft.com/office/drawing/2014/main" xmlns="" id="{F0E18044-9416-63EE-52EC-A1E5C707E86B}"/>
              </a:ext>
            </a:extLst>
          </p:cNvPr>
          <p:cNvSpPr/>
          <p:nvPr/>
        </p:nvSpPr>
        <p:spPr>
          <a:xfrm>
            <a:off x="502126" y="568432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14" name="Rounded Rectangle 101">
            <a:extLst>
              <a:ext uri="{FF2B5EF4-FFF2-40B4-BE49-F238E27FC236}">
                <a16:creationId xmlns:a16="http://schemas.microsoft.com/office/drawing/2014/main" xmlns="" id="{5C82C56C-C295-9784-F9A8-A482ED16F0A9}"/>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15" name="Rounded Rectangle 102">
            <a:extLst>
              <a:ext uri="{FF2B5EF4-FFF2-40B4-BE49-F238E27FC236}">
                <a16:creationId xmlns:a16="http://schemas.microsoft.com/office/drawing/2014/main" xmlns="" id="{BB78468E-8241-0261-8BAD-C00452424861}"/>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16" name="Rounded Rectangle 103">
            <a:extLst>
              <a:ext uri="{FF2B5EF4-FFF2-40B4-BE49-F238E27FC236}">
                <a16:creationId xmlns:a16="http://schemas.microsoft.com/office/drawing/2014/main" xmlns="" id="{C24AADCD-6966-401B-7BA2-5FF2BB77F916}"/>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17" name="Rounded Rectangle 104">
            <a:extLst>
              <a:ext uri="{FF2B5EF4-FFF2-40B4-BE49-F238E27FC236}">
                <a16:creationId xmlns:a16="http://schemas.microsoft.com/office/drawing/2014/main" xmlns="" id="{D763B139-B775-3A25-431E-E0E36841F08F}"/>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18" name="Rounded Rectangle 105">
            <a:extLst>
              <a:ext uri="{FF2B5EF4-FFF2-40B4-BE49-F238E27FC236}">
                <a16:creationId xmlns:a16="http://schemas.microsoft.com/office/drawing/2014/main" xmlns="" id="{C5588D89-6BE0-5E40-34EB-C75A363BCE18}"/>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0" name="Rounded Rectangle 106">
            <a:extLst>
              <a:ext uri="{FF2B5EF4-FFF2-40B4-BE49-F238E27FC236}">
                <a16:creationId xmlns:a16="http://schemas.microsoft.com/office/drawing/2014/main" xmlns="" id="{359D3217-4CED-3B44-7369-4FE60B285C91}"/>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1" name="Rounded Rectangle 107">
            <a:extLst>
              <a:ext uri="{FF2B5EF4-FFF2-40B4-BE49-F238E27FC236}">
                <a16:creationId xmlns:a16="http://schemas.microsoft.com/office/drawing/2014/main" xmlns="" id="{AE5EAC0C-D452-3292-65CA-1DF7F34355D9}"/>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2" name="Rounded Rectangle 108">
            <a:extLst>
              <a:ext uri="{FF2B5EF4-FFF2-40B4-BE49-F238E27FC236}">
                <a16:creationId xmlns:a16="http://schemas.microsoft.com/office/drawing/2014/main" xmlns="" id="{FBEF1561-B830-2551-21B4-2A3D51DA72B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23" name="Rounded Rectangle 109">
            <a:extLst>
              <a:ext uri="{FF2B5EF4-FFF2-40B4-BE49-F238E27FC236}">
                <a16:creationId xmlns:a16="http://schemas.microsoft.com/office/drawing/2014/main" xmlns="" id="{60ABC336-EC8C-B8DD-2F5A-233FE210A195}"/>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24" name="Rounded Rectangle 110">
            <a:extLst>
              <a:ext uri="{FF2B5EF4-FFF2-40B4-BE49-F238E27FC236}">
                <a16:creationId xmlns:a16="http://schemas.microsoft.com/office/drawing/2014/main" xmlns="" id="{E514333B-EE08-E686-9F17-2C089FA9CAB7}"/>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25" name="Rounded Rectangle 111">
            <a:extLst>
              <a:ext uri="{FF2B5EF4-FFF2-40B4-BE49-F238E27FC236}">
                <a16:creationId xmlns:a16="http://schemas.microsoft.com/office/drawing/2014/main" xmlns="" id="{109C5203-0EBB-8454-CD70-A49DA3F69006}"/>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26" name="Rounded Rectangle 112">
            <a:extLst>
              <a:ext uri="{FF2B5EF4-FFF2-40B4-BE49-F238E27FC236}">
                <a16:creationId xmlns:a16="http://schemas.microsoft.com/office/drawing/2014/main" xmlns="" id="{B361D35E-B63D-D6D8-B2A4-AC04C4AB39C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27" name="Rounded Rectangle 113">
            <a:extLst>
              <a:ext uri="{FF2B5EF4-FFF2-40B4-BE49-F238E27FC236}">
                <a16:creationId xmlns:a16="http://schemas.microsoft.com/office/drawing/2014/main" xmlns="" id="{90F503A5-6C1E-AA4D-6B55-F2883FAE32D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28" name="Rounded Rectangle 114">
            <a:extLst>
              <a:ext uri="{FF2B5EF4-FFF2-40B4-BE49-F238E27FC236}">
                <a16:creationId xmlns:a16="http://schemas.microsoft.com/office/drawing/2014/main" xmlns="" id="{9A1BCF64-F007-E1B1-4CD3-CC8139DBFFF3}"/>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29" name="Rounded Rectangle 115">
            <a:extLst>
              <a:ext uri="{FF2B5EF4-FFF2-40B4-BE49-F238E27FC236}">
                <a16:creationId xmlns:a16="http://schemas.microsoft.com/office/drawing/2014/main" xmlns="" id="{AA945393-2407-8E13-F049-918089838DA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0" name="Rounded Rectangle 116">
            <a:extLst>
              <a:ext uri="{FF2B5EF4-FFF2-40B4-BE49-F238E27FC236}">
                <a16:creationId xmlns:a16="http://schemas.microsoft.com/office/drawing/2014/main" xmlns="" id="{40EECFEB-C692-EB11-4C8C-D4EC4B086EB2}"/>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1" name="Rounded Rectangle 117">
            <a:extLst>
              <a:ext uri="{FF2B5EF4-FFF2-40B4-BE49-F238E27FC236}">
                <a16:creationId xmlns:a16="http://schemas.microsoft.com/office/drawing/2014/main" xmlns="" id="{B1B90704-7937-AFD9-35FF-8F55852CB5FF}"/>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2" name="Rounded Rectangle 118">
            <a:extLst>
              <a:ext uri="{FF2B5EF4-FFF2-40B4-BE49-F238E27FC236}">
                <a16:creationId xmlns:a16="http://schemas.microsoft.com/office/drawing/2014/main" xmlns="" id="{352A7D4F-A9C7-D512-58D0-8AE335626005}"/>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33" name="Rounded Rectangle 119">
            <a:extLst>
              <a:ext uri="{FF2B5EF4-FFF2-40B4-BE49-F238E27FC236}">
                <a16:creationId xmlns:a16="http://schemas.microsoft.com/office/drawing/2014/main" xmlns="" id="{CCAA0E41-22C0-7BB4-4143-FDD4FD3F967C}"/>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34" name="Rounded Rectangle 120">
            <a:extLst>
              <a:ext uri="{FF2B5EF4-FFF2-40B4-BE49-F238E27FC236}">
                <a16:creationId xmlns:a16="http://schemas.microsoft.com/office/drawing/2014/main" xmlns="" id="{A5DD22D5-A284-F38A-66B5-CB2BC0EE835E}"/>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35" name="Rounded Rectangle 121">
            <a:extLst>
              <a:ext uri="{FF2B5EF4-FFF2-40B4-BE49-F238E27FC236}">
                <a16:creationId xmlns:a16="http://schemas.microsoft.com/office/drawing/2014/main" xmlns="" id="{51E0814D-C75E-94B0-3097-2D51D280865A}"/>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36" name="Rounded Rectangle 122">
            <a:extLst>
              <a:ext uri="{FF2B5EF4-FFF2-40B4-BE49-F238E27FC236}">
                <a16:creationId xmlns:a16="http://schemas.microsoft.com/office/drawing/2014/main" xmlns="" id="{8EA7B799-37B6-D138-7B25-6EBBECF3AD6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37" name="Rounded Rectangle 123">
            <a:extLst>
              <a:ext uri="{FF2B5EF4-FFF2-40B4-BE49-F238E27FC236}">
                <a16:creationId xmlns:a16="http://schemas.microsoft.com/office/drawing/2014/main" xmlns="" id="{18C2E796-AA39-0F70-9AE2-119137E1D769}"/>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38" name="Rounded Rectangle 124">
            <a:extLst>
              <a:ext uri="{FF2B5EF4-FFF2-40B4-BE49-F238E27FC236}">
                <a16:creationId xmlns:a16="http://schemas.microsoft.com/office/drawing/2014/main" xmlns="" id="{502BBADB-13E0-B10D-F576-2131E7E31A2C}"/>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39" name="Rounded Rectangle 125">
            <a:extLst>
              <a:ext uri="{FF2B5EF4-FFF2-40B4-BE49-F238E27FC236}">
                <a16:creationId xmlns:a16="http://schemas.microsoft.com/office/drawing/2014/main" xmlns="" id="{F7191729-8AEA-A647-EB34-A9AE29C6B173}"/>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0" name="Rounded Rectangle 126">
            <a:extLst>
              <a:ext uri="{FF2B5EF4-FFF2-40B4-BE49-F238E27FC236}">
                <a16:creationId xmlns:a16="http://schemas.microsoft.com/office/drawing/2014/main" xmlns="" id="{0474A328-F701-BAFC-068F-71DD12E8881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1" name="Rounded Rectangle 127">
            <a:extLst>
              <a:ext uri="{FF2B5EF4-FFF2-40B4-BE49-F238E27FC236}">
                <a16:creationId xmlns:a16="http://schemas.microsoft.com/office/drawing/2014/main" xmlns="" id="{311B1B5E-6538-F07C-6085-22C755F6FFF7}"/>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2" name="Rounded Rectangle 128">
            <a:extLst>
              <a:ext uri="{FF2B5EF4-FFF2-40B4-BE49-F238E27FC236}">
                <a16:creationId xmlns:a16="http://schemas.microsoft.com/office/drawing/2014/main" xmlns="" id="{93A907EB-C6CA-2B7D-D52E-5A4EA3566E7D}"/>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43" name="Rounded Rectangle 129">
            <a:extLst>
              <a:ext uri="{FF2B5EF4-FFF2-40B4-BE49-F238E27FC236}">
                <a16:creationId xmlns:a16="http://schemas.microsoft.com/office/drawing/2014/main" xmlns="" id="{48BF16ED-3837-45E6-8B5D-2AA29369AB31}"/>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44" name="Rounded Rectangle 130">
            <a:extLst>
              <a:ext uri="{FF2B5EF4-FFF2-40B4-BE49-F238E27FC236}">
                <a16:creationId xmlns:a16="http://schemas.microsoft.com/office/drawing/2014/main" xmlns="" id="{1D7633B3-55C1-4925-7E33-5B61512C048A}"/>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45" name="Rounded Rectangle 131">
            <a:extLst>
              <a:ext uri="{FF2B5EF4-FFF2-40B4-BE49-F238E27FC236}">
                <a16:creationId xmlns:a16="http://schemas.microsoft.com/office/drawing/2014/main" xmlns="" id="{F5C368D4-DB0E-BBCC-9D85-0FB7157B5914}"/>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46" name="Rounded Rectangle 132">
            <a:extLst>
              <a:ext uri="{FF2B5EF4-FFF2-40B4-BE49-F238E27FC236}">
                <a16:creationId xmlns:a16="http://schemas.microsoft.com/office/drawing/2014/main" xmlns="" id="{9651BC73-D3F8-29A0-2409-05F0D5B63C96}"/>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47" name="Rounded Rectangle 133">
            <a:extLst>
              <a:ext uri="{FF2B5EF4-FFF2-40B4-BE49-F238E27FC236}">
                <a16:creationId xmlns:a16="http://schemas.microsoft.com/office/drawing/2014/main" xmlns="" id="{308D222A-97DC-9AE2-342C-17F3793AAC9B}"/>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48" name="Rounded Rectangle 134">
            <a:extLst>
              <a:ext uri="{FF2B5EF4-FFF2-40B4-BE49-F238E27FC236}">
                <a16:creationId xmlns:a16="http://schemas.microsoft.com/office/drawing/2014/main" xmlns="" id="{69E6179B-2E34-93CF-4156-6EA489EA425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49" name="Rounded Rectangle 135">
            <a:extLst>
              <a:ext uri="{FF2B5EF4-FFF2-40B4-BE49-F238E27FC236}">
                <a16:creationId xmlns:a16="http://schemas.microsoft.com/office/drawing/2014/main" xmlns="" id="{54C656E2-43EE-881A-145B-E3442D16552E}"/>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0" name="Rounded Rectangle 136">
            <a:extLst>
              <a:ext uri="{FF2B5EF4-FFF2-40B4-BE49-F238E27FC236}">
                <a16:creationId xmlns:a16="http://schemas.microsoft.com/office/drawing/2014/main" xmlns="" id="{7895CBA0-5C74-5520-2619-38E82A7AAF5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1" name="Rounded Rectangle 137">
            <a:extLst>
              <a:ext uri="{FF2B5EF4-FFF2-40B4-BE49-F238E27FC236}">
                <a16:creationId xmlns:a16="http://schemas.microsoft.com/office/drawing/2014/main" xmlns="" id="{E7A95917-B0EC-B3E7-250F-35B45501F32D}"/>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2" name="Rounded Rectangle 138">
            <a:extLst>
              <a:ext uri="{FF2B5EF4-FFF2-40B4-BE49-F238E27FC236}">
                <a16:creationId xmlns:a16="http://schemas.microsoft.com/office/drawing/2014/main" xmlns="" id="{2078F205-614E-C6C6-0A7C-A9CF066D366A}"/>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53" name="Rounded Rectangle 139">
            <a:extLst>
              <a:ext uri="{FF2B5EF4-FFF2-40B4-BE49-F238E27FC236}">
                <a16:creationId xmlns:a16="http://schemas.microsoft.com/office/drawing/2014/main" xmlns="" id="{CF2CD6B7-9A1A-3EFD-5628-CAE66DD43F3B}"/>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54" name="Rounded Rectangle 140">
            <a:extLst>
              <a:ext uri="{FF2B5EF4-FFF2-40B4-BE49-F238E27FC236}">
                <a16:creationId xmlns:a16="http://schemas.microsoft.com/office/drawing/2014/main" xmlns="" id="{F864DBB9-4002-2507-55FC-16D5995DB361}"/>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55" name="Rounded Rectangle 141">
            <a:extLst>
              <a:ext uri="{FF2B5EF4-FFF2-40B4-BE49-F238E27FC236}">
                <a16:creationId xmlns:a16="http://schemas.microsoft.com/office/drawing/2014/main" xmlns="" id="{45D44F3C-C732-1105-5F5A-A7C043CBFA5B}"/>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56" name="Rounded Rectangle 142">
            <a:extLst>
              <a:ext uri="{FF2B5EF4-FFF2-40B4-BE49-F238E27FC236}">
                <a16:creationId xmlns:a16="http://schemas.microsoft.com/office/drawing/2014/main" xmlns="" id="{3CD174F2-4652-7E79-DFA4-038B16AEB6A4}"/>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57" name="Rounded Rectangle 143">
            <a:extLst>
              <a:ext uri="{FF2B5EF4-FFF2-40B4-BE49-F238E27FC236}">
                <a16:creationId xmlns:a16="http://schemas.microsoft.com/office/drawing/2014/main" xmlns="" id="{53E0F999-D8F9-C871-1F34-202FC673B45C}"/>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58" name="Rounded Rectangle 144">
            <a:extLst>
              <a:ext uri="{FF2B5EF4-FFF2-40B4-BE49-F238E27FC236}">
                <a16:creationId xmlns:a16="http://schemas.microsoft.com/office/drawing/2014/main" xmlns="" id="{8B4D2048-F25F-85F2-7CDA-C9850A4FC93B}"/>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59" name="Rounded Rectangle 145">
            <a:extLst>
              <a:ext uri="{FF2B5EF4-FFF2-40B4-BE49-F238E27FC236}">
                <a16:creationId xmlns:a16="http://schemas.microsoft.com/office/drawing/2014/main" xmlns="" id="{762E0960-B6F8-0C0E-C1DE-722A51524815}"/>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0" name="Rounded Rectangle 146">
            <a:extLst>
              <a:ext uri="{FF2B5EF4-FFF2-40B4-BE49-F238E27FC236}">
                <a16:creationId xmlns:a16="http://schemas.microsoft.com/office/drawing/2014/main" xmlns="" id="{3987232C-0459-D360-BCBD-7C888D996AD6}"/>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1" name="Rounded Rectangle 147">
            <a:extLst>
              <a:ext uri="{FF2B5EF4-FFF2-40B4-BE49-F238E27FC236}">
                <a16:creationId xmlns:a16="http://schemas.microsoft.com/office/drawing/2014/main" xmlns="" id="{1E7BDC6B-DB2E-075B-8910-486E3721F28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2" name="Rounded Rectangle 148">
            <a:extLst>
              <a:ext uri="{FF2B5EF4-FFF2-40B4-BE49-F238E27FC236}">
                <a16:creationId xmlns:a16="http://schemas.microsoft.com/office/drawing/2014/main" xmlns="" id="{998995C9-7452-7BF2-2919-0340BCFA3A53}"/>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63" name="Rounded Rectangle 149">
            <a:extLst>
              <a:ext uri="{FF2B5EF4-FFF2-40B4-BE49-F238E27FC236}">
                <a16:creationId xmlns:a16="http://schemas.microsoft.com/office/drawing/2014/main" xmlns="" id="{32C42E24-E19B-B999-7CFA-69D15B38D37C}"/>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64" name="Rounded Rectangle 150">
            <a:extLst>
              <a:ext uri="{FF2B5EF4-FFF2-40B4-BE49-F238E27FC236}">
                <a16:creationId xmlns:a16="http://schemas.microsoft.com/office/drawing/2014/main" xmlns="" id="{303F474D-2DAC-C9CF-4C43-CADA68BA26E7}"/>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65" name="Rounded Rectangle 151">
            <a:extLst>
              <a:ext uri="{FF2B5EF4-FFF2-40B4-BE49-F238E27FC236}">
                <a16:creationId xmlns:a16="http://schemas.microsoft.com/office/drawing/2014/main" xmlns="" id="{F12317CA-C2ED-F949-46F6-4D5412249391}"/>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66" name="Rounded Rectangle 152">
            <a:extLst>
              <a:ext uri="{FF2B5EF4-FFF2-40B4-BE49-F238E27FC236}">
                <a16:creationId xmlns:a16="http://schemas.microsoft.com/office/drawing/2014/main" xmlns="" id="{D32545AF-0D05-C16F-E72C-F7947D3BB35C}"/>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67" name="Rounded Rectangle 153">
            <a:extLst>
              <a:ext uri="{FF2B5EF4-FFF2-40B4-BE49-F238E27FC236}">
                <a16:creationId xmlns:a16="http://schemas.microsoft.com/office/drawing/2014/main" xmlns="" id="{F92CE7EE-BD20-02AD-02BE-A1FC72F9F1DB}"/>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68" name="Rounded Rectangle 154">
            <a:extLst>
              <a:ext uri="{FF2B5EF4-FFF2-40B4-BE49-F238E27FC236}">
                <a16:creationId xmlns:a16="http://schemas.microsoft.com/office/drawing/2014/main" xmlns="" id="{ED747EA2-9114-FF7D-78A8-F896215E6E41}"/>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69" name="Rounded Rectangle 155">
            <a:extLst>
              <a:ext uri="{FF2B5EF4-FFF2-40B4-BE49-F238E27FC236}">
                <a16:creationId xmlns:a16="http://schemas.microsoft.com/office/drawing/2014/main" xmlns="" id="{6674FE01-D10B-C322-29AA-D13AFC9E6636}"/>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0" name="Rounded Rectangle 156">
            <a:extLst>
              <a:ext uri="{FF2B5EF4-FFF2-40B4-BE49-F238E27FC236}">
                <a16:creationId xmlns:a16="http://schemas.microsoft.com/office/drawing/2014/main" xmlns="" id="{9254EB23-B8CA-4567-6979-53DFCC31C082}"/>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1" name="Rounded Rectangle 157">
            <a:extLst>
              <a:ext uri="{FF2B5EF4-FFF2-40B4-BE49-F238E27FC236}">
                <a16:creationId xmlns:a16="http://schemas.microsoft.com/office/drawing/2014/main" xmlns="" id="{4A3BAF16-520D-6095-7BCB-DF0D6492022D}"/>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2" name="Rounded Rectangle 158">
            <a:extLst>
              <a:ext uri="{FF2B5EF4-FFF2-40B4-BE49-F238E27FC236}">
                <a16:creationId xmlns:a16="http://schemas.microsoft.com/office/drawing/2014/main" xmlns="" id="{A2F54EC3-0F45-9BB5-B955-DE157D23C497}"/>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73" name="Rounded Rectangle 159">
            <a:extLst>
              <a:ext uri="{FF2B5EF4-FFF2-40B4-BE49-F238E27FC236}">
                <a16:creationId xmlns:a16="http://schemas.microsoft.com/office/drawing/2014/main" xmlns="" id="{9A9C9180-3300-74D2-3F71-231CA7997ED9}"/>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74" name="Rounded Rectangle 160">
            <a:extLst>
              <a:ext uri="{FF2B5EF4-FFF2-40B4-BE49-F238E27FC236}">
                <a16:creationId xmlns:a16="http://schemas.microsoft.com/office/drawing/2014/main" xmlns="" id="{FB91593A-8AFF-1CE8-0606-A6B669674833}"/>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75" name="Rounded Rectangle 161">
            <a:extLst>
              <a:ext uri="{FF2B5EF4-FFF2-40B4-BE49-F238E27FC236}">
                <a16:creationId xmlns:a16="http://schemas.microsoft.com/office/drawing/2014/main" xmlns="" id="{F5321347-0BEA-1820-C3CD-6A54F499B010}"/>
              </a:ext>
            </a:extLst>
          </p:cNvPr>
          <p:cNvSpPr/>
          <p:nvPr/>
        </p:nvSpPr>
        <p:spPr>
          <a:xfrm>
            <a:off x="1721326" y="568432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00</a:t>
            </a:r>
          </a:p>
        </p:txBody>
      </p:sp>
      <p:sp>
        <p:nvSpPr>
          <p:cNvPr id="76" name="Rounded Rectangle 162">
            <a:extLst>
              <a:ext uri="{FF2B5EF4-FFF2-40B4-BE49-F238E27FC236}">
                <a16:creationId xmlns:a16="http://schemas.microsoft.com/office/drawing/2014/main" xmlns="" id="{92240AAC-2CE8-A59F-8CF1-D39A49162EBC}"/>
              </a:ext>
            </a:extLst>
          </p:cNvPr>
          <p:cNvSpPr/>
          <p:nvPr/>
        </p:nvSpPr>
        <p:spPr>
          <a:xfrm>
            <a:off x="502126" y="568432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1301853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par>
                          <p:cTn id="28" fill="hold">
                            <p:stCondLst>
                              <p:cond delay="500"/>
                            </p:stCondLst>
                            <p:childTnLst>
                              <p:par>
                                <p:cTn id="29" presetID="4" presetClass="entr" presetSubtype="3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out)">
                                      <p:cBhvr>
                                        <p:cTn id="31" dur="1000"/>
                                        <p:tgtEl>
                                          <p:spTgt spid="15"/>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1500"/>
                            </p:stCondLst>
                            <p:childTnLst>
                              <p:par>
                                <p:cTn id="33" presetID="4" presetClass="entr" presetSubtype="3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out)">
                                      <p:cBhvr>
                                        <p:cTn id="35" dur="1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2500"/>
                            </p:stCondLst>
                            <p:childTnLst>
                              <p:par>
                                <p:cTn id="37" presetID="4" presetClass="entr" presetSubtype="3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out)">
                                      <p:cBhvr>
                                        <p:cTn id="39" dur="1000"/>
                                        <p:tgtEl>
                                          <p:spTgt spid="17"/>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3500"/>
                            </p:stCondLst>
                            <p:childTnLst>
                              <p:par>
                                <p:cTn id="41" presetID="4" presetClass="entr" presetSubtype="3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out)">
                                      <p:cBhvr>
                                        <p:cTn id="43" dur="10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4500"/>
                            </p:stCondLst>
                            <p:childTnLst>
                              <p:par>
                                <p:cTn id="45" presetID="4" presetClass="entr" presetSubtype="3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out)">
                                      <p:cBhvr>
                                        <p:cTn id="47" dur="1000"/>
                                        <p:tgtEl>
                                          <p:spTgt spid="20"/>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out)">
                                      <p:cBhvr>
                                        <p:cTn id="51" dur="1000"/>
                                        <p:tgtEl>
                                          <p:spTgt spid="21"/>
                                        </p:tgtEl>
                                      </p:cBhvr>
                                    </p:animEffec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2" fill="hold">
                            <p:stCondLst>
                              <p:cond delay="6500"/>
                            </p:stCondLst>
                            <p:childTnLst>
                              <p:par>
                                <p:cTn id="53" presetID="4" presetClass="entr" presetSubtype="3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ox(out)">
                                      <p:cBhvr>
                                        <p:cTn id="55" dur="1000"/>
                                        <p:tgtEl>
                                          <p:spTgt spid="22"/>
                                        </p:tgtEl>
                                      </p:cBhvr>
                                    </p:animEffec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6" fill="hold">
                            <p:stCondLst>
                              <p:cond delay="7500"/>
                            </p:stCondLst>
                            <p:childTnLst>
                              <p:par>
                                <p:cTn id="57" presetID="4" presetClass="entr" presetSubtype="3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out)">
                                      <p:cBhvr>
                                        <p:cTn id="59" dur="1000"/>
                                        <p:tgtEl>
                                          <p:spTgt spid="23"/>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0" fill="hold">
                            <p:stCondLst>
                              <p:cond delay="8500"/>
                            </p:stCondLst>
                            <p:childTnLst>
                              <p:par>
                                <p:cTn id="61" presetID="4" presetClass="entr" presetSubtype="3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ox(out)">
                                      <p:cBhvr>
                                        <p:cTn id="63" dur="1000"/>
                                        <p:tgtEl>
                                          <p:spTgt spid="24"/>
                                        </p:tgtEl>
                                      </p:cBhvr>
                                    </p:animEffec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4" fill="hold">
                            <p:stCondLst>
                              <p:cond delay="9500"/>
                            </p:stCondLst>
                            <p:childTnLst>
                              <p:par>
                                <p:cTn id="65" presetID="4" presetClass="entr" presetSubtype="32"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out)">
                                      <p:cBhvr>
                                        <p:cTn id="67" dur="1000"/>
                                        <p:tgtEl>
                                          <p:spTgt spid="25"/>
                                        </p:tgtEl>
                                      </p:cBhvr>
                                    </p:animEffec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8" fill="hold">
                            <p:stCondLst>
                              <p:cond delay="10500"/>
                            </p:stCondLst>
                            <p:childTnLst>
                              <p:par>
                                <p:cTn id="69" presetID="4" presetClass="entr" presetSubtype="32"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ox(out)">
                                      <p:cBhvr>
                                        <p:cTn id="71" dur="1000"/>
                                        <p:tgtEl>
                                          <p:spTgt spid="26"/>
                                        </p:tgtEl>
                                      </p:cBhvr>
                                    </p:animEffec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2" fill="hold">
                            <p:stCondLst>
                              <p:cond delay="11500"/>
                            </p:stCondLst>
                            <p:childTnLst>
                              <p:par>
                                <p:cTn id="73" presetID="4" presetClass="entr" presetSubtype="32"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ox(out)">
                                      <p:cBhvr>
                                        <p:cTn id="75" dur="1000"/>
                                        <p:tgtEl>
                                          <p:spTgt spid="27"/>
                                        </p:tgtEl>
                                      </p:cBhvr>
                                    </p:animEffec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6" fill="hold">
                            <p:stCondLst>
                              <p:cond delay="12500"/>
                            </p:stCondLst>
                            <p:childTnLst>
                              <p:par>
                                <p:cTn id="77" presetID="4" presetClass="entr" presetSubtype="32"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ox(out)">
                                      <p:cBhvr>
                                        <p:cTn id="79" dur="1000"/>
                                        <p:tgtEl>
                                          <p:spTgt spid="28"/>
                                        </p:tgtEl>
                                      </p:cBhvr>
                                    </p:animEffec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0" fill="hold">
                            <p:stCondLst>
                              <p:cond delay="13500"/>
                            </p:stCondLst>
                            <p:childTnLst>
                              <p:par>
                                <p:cTn id="81" presetID="4" presetClass="entr" presetSubtype="32"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ox(out)">
                                      <p:cBhvr>
                                        <p:cTn id="83" dur="1000"/>
                                        <p:tgtEl>
                                          <p:spTgt spid="29"/>
                                        </p:tgtEl>
                                      </p:cBhvr>
                                    </p:animEffec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4" fill="hold">
                            <p:stCondLst>
                              <p:cond delay="14500"/>
                            </p:stCondLst>
                            <p:childTnLst>
                              <p:par>
                                <p:cTn id="85" presetID="4" presetClass="entr" presetSubtype="32"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ox(out)">
                                      <p:cBhvr>
                                        <p:cTn id="87" dur="1000"/>
                                        <p:tgtEl>
                                          <p:spTgt spid="30"/>
                                        </p:tgtEl>
                                      </p:cBhvr>
                                    </p:animEffec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88" fill="hold">
                            <p:stCondLst>
                              <p:cond delay="15500"/>
                            </p:stCondLst>
                            <p:childTnLst>
                              <p:par>
                                <p:cTn id="89" presetID="4" presetClass="entr" presetSubtype="32"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ox(out)">
                                      <p:cBhvr>
                                        <p:cTn id="91" dur="1000"/>
                                        <p:tgtEl>
                                          <p:spTgt spid="31"/>
                                        </p:tgtEl>
                                      </p:cBhvr>
                                    </p:animEffec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2" fill="hold">
                            <p:stCondLst>
                              <p:cond delay="16500"/>
                            </p:stCondLst>
                            <p:childTnLst>
                              <p:par>
                                <p:cTn id="93" presetID="4" presetClass="entr" presetSubtype="32"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ox(out)">
                                      <p:cBhvr>
                                        <p:cTn id="95" dur="1000"/>
                                        <p:tgtEl>
                                          <p:spTgt spid="32"/>
                                        </p:tgtEl>
                                      </p:cBhvr>
                                    </p:animEffec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6" fill="hold">
                            <p:stCondLst>
                              <p:cond delay="17500"/>
                            </p:stCondLst>
                            <p:childTnLst>
                              <p:par>
                                <p:cTn id="97" presetID="4" presetClass="entr" presetSubtype="32"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ox(out)">
                                      <p:cBhvr>
                                        <p:cTn id="99" dur="1000"/>
                                        <p:tgtEl>
                                          <p:spTgt spid="33"/>
                                        </p:tgtEl>
                                      </p:cBhvr>
                                    </p:animEffec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0" fill="hold">
                            <p:stCondLst>
                              <p:cond delay="18500"/>
                            </p:stCondLst>
                            <p:childTnLst>
                              <p:par>
                                <p:cTn id="101" presetID="4" presetClass="entr" presetSubtype="32"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ox(out)">
                                      <p:cBhvr>
                                        <p:cTn id="103" dur="1000"/>
                                        <p:tgtEl>
                                          <p:spTgt spid="34"/>
                                        </p:tgtEl>
                                      </p:cBhvr>
                                    </p:animEffec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4" fill="hold">
                            <p:stCondLst>
                              <p:cond delay="19500"/>
                            </p:stCondLst>
                            <p:childTnLst>
                              <p:par>
                                <p:cTn id="105" presetID="4" presetClass="entr" presetSubtype="32"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ox(out)">
                                      <p:cBhvr>
                                        <p:cTn id="107" dur="1000"/>
                                        <p:tgtEl>
                                          <p:spTgt spid="35"/>
                                        </p:tgtEl>
                                      </p:cBhvr>
                                    </p:animEffec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8" fill="hold">
                            <p:stCondLst>
                              <p:cond delay="20500"/>
                            </p:stCondLst>
                            <p:childTnLst>
                              <p:par>
                                <p:cTn id="109" presetID="4" presetClass="entr" presetSubtype="3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box(out)">
                                      <p:cBhvr>
                                        <p:cTn id="111" dur="1000"/>
                                        <p:tgtEl>
                                          <p:spTgt spid="36"/>
                                        </p:tgtEl>
                                      </p:cBhvr>
                                    </p:animEffec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childTnLst>
                          </p:cTn>
                        </p:par>
                        <p:par>
                          <p:cTn id="112" fill="hold">
                            <p:stCondLst>
                              <p:cond delay="21500"/>
                            </p:stCondLst>
                            <p:childTnLst>
                              <p:par>
                                <p:cTn id="113" presetID="4" presetClass="entr" presetSubtype="32"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box(out)">
                                      <p:cBhvr>
                                        <p:cTn id="115" dur="1000"/>
                                        <p:tgtEl>
                                          <p:spTgt spid="37"/>
                                        </p:tgtEl>
                                      </p:cBhvr>
                                    </p:animEffec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6" fill="hold">
                            <p:stCondLst>
                              <p:cond delay="22500"/>
                            </p:stCondLst>
                            <p:childTnLst>
                              <p:par>
                                <p:cTn id="117" presetID="4" presetClass="entr" presetSubtype="32"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ox(out)">
                                      <p:cBhvr>
                                        <p:cTn id="119" dur="1000"/>
                                        <p:tgtEl>
                                          <p:spTgt spid="38"/>
                                        </p:tgtEl>
                                      </p:cBhvr>
                                    </p:animEffect>
                                  </p:childTnLst>
                                  <p:subTnLst>
                                    <p:audio>
                                      <p:cMediaNode>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20" fill="hold">
                            <p:stCondLst>
                              <p:cond delay="23500"/>
                            </p:stCondLst>
                            <p:childTnLst>
                              <p:par>
                                <p:cTn id="121" presetID="4" presetClass="entr" presetSubtype="32"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box(out)">
                                      <p:cBhvr>
                                        <p:cTn id="123" dur="1000"/>
                                        <p:tgtEl>
                                          <p:spTgt spid="39"/>
                                        </p:tgtEl>
                                      </p:cBhvr>
                                    </p:animEffec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4" fill="hold">
                            <p:stCondLst>
                              <p:cond delay="24500"/>
                            </p:stCondLst>
                            <p:childTnLst>
                              <p:par>
                                <p:cTn id="125" presetID="4" presetClass="entr" presetSubtype="32"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box(out)">
                                      <p:cBhvr>
                                        <p:cTn id="127" dur="1000"/>
                                        <p:tgtEl>
                                          <p:spTgt spid="40"/>
                                        </p:tgtEl>
                                      </p:cBhvr>
                                    </p:animEffec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8" fill="hold">
                            <p:stCondLst>
                              <p:cond delay="25500"/>
                            </p:stCondLst>
                            <p:childTnLst>
                              <p:par>
                                <p:cTn id="129" presetID="4" presetClass="entr" presetSubtype="32"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box(out)">
                                      <p:cBhvr>
                                        <p:cTn id="131" dur="1000"/>
                                        <p:tgtEl>
                                          <p:spTgt spid="41"/>
                                        </p:tgtEl>
                                      </p:cBhvr>
                                    </p:animEffect>
                                  </p:childTnLst>
                                  <p:subTnLst>
                                    <p:audio>
                                      <p:cMediaNode>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2" fill="hold">
                            <p:stCondLst>
                              <p:cond delay="26500"/>
                            </p:stCondLst>
                            <p:childTnLst>
                              <p:par>
                                <p:cTn id="133" presetID="4" presetClass="entr" presetSubtype="32"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box(out)">
                                      <p:cBhvr>
                                        <p:cTn id="135" dur="1000"/>
                                        <p:tgtEl>
                                          <p:spTgt spid="42"/>
                                        </p:tgtEl>
                                      </p:cBhvr>
                                    </p:animEffec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childTnLst>
                          </p:cTn>
                        </p:par>
                        <p:par>
                          <p:cTn id="136" fill="hold">
                            <p:stCondLst>
                              <p:cond delay="27500"/>
                            </p:stCondLst>
                            <p:childTnLst>
                              <p:par>
                                <p:cTn id="137" presetID="4" presetClass="entr" presetSubtype="32"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box(out)">
                                      <p:cBhvr>
                                        <p:cTn id="139" dur="1000"/>
                                        <p:tgtEl>
                                          <p:spTgt spid="43"/>
                                        </p:tgtEl>
                                      </p:cBhvr>
                                    </p:animEffec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40" fill="hold">
                            <p:stCondLst>
                              <p:cond delay="28500"/>
                            </p:stCondLst>
                            <p:childTnLst>
                              <p:par>
                                <p:cTn id="141" presetID="4" presetClass="entr" presetSubtype="32" fill="hold" grpId="0"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box(out)">
                                      <p:cBhvr>
                                        <p:cTn id="143" dur="1000"/>
                                        <p:tgtEl>
                                          <p:spTgt spid="44"/>
                                        </p:tgtEl>
                                      </p:cBhvr>
                                    </p:animEffect>
                                  </p:childTnLst>
                                  <p:subTnLst>
                                    <p:audio>
                                      <p:cMediaNode>
                                        <p:cTn display="0" masterRel="sameClick">
                                          <p:stCondLst>
                                            <p:cond evt="begin" delay="0">
                                              <p:tn val="141"/>
                                            </p:cond>
                                          </p:stCondLst>
                                          <p:endCondLst>
                                            <p:cond evt="onStopAudio" delay="0">
                                              <p:tgtEl>
                                                <p:sldTgt/>
                                              </p:tgtEl>
                                            </p:cond>
                                          </p:endCondLst>
                                        </p:cTn>
                                        <p:tgtEl>
                                          <p:sndTgt r:embed="rId3" name="click.wav"/>
                                        </p:tgtEl>
                                      </p:cMediaNode>
                                    </p:audio>
                                  </p:subTnLst>
                                </p:cTn>
                              </p:par>
                            </p:childTnLst>
                          </p:cTn>
                        </p:par>
                        <p:par>
                          <p:cTn id="144" fill="hold">
                            <p:stCondLst>
                              <p:cond delay="29500"/>
                            </p:stCondLst>
                            <p:childTnLst>
                              <p:par>
                                <p:cTn id="145" presetID="4" presetClass="entr" presetSubtype="32"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box(out)">
                                      <p:cBhvr>
                                        <p:cTn id="147" dur="1000"/>
                                        <p:tgtEl>
                                          <p:spTgt spid="45"/>
                                        </p:tgtEl>
                                      </p:cBhvr>
                                    </p:animEffec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childTnLst>
                          </p:cTn>
                        </p:par>
                        <p:par>
                          <p:cTn id="148" fill="hold">
                            <p:stCondLst>
                              <p:cond delay="30500"/>
                            </p:stCondLst>
                            <p:childTnLst>
                              <p:par>
                                <p:cTn id="149" presetID="4" presetClass="entr" presetSubtype="32"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ox(out)">
                                      <p:cBhvr>
                                        <p:cTn id="151" dur="1000"/>
                                        <p:tgtEl>
                                          <p:spTgt spid="46"/>
                                        </p:tgtEl>
                                      </p:cBhvr>
                                    </p:animEffec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2" fill="hold">
                            <p:stCondLst>
                              <p:cond delay="31500"/>
                            </p:stCondLst>
                            <p:childTnLst>
                              <p:par>
                                <p:cTn id="153" presetID="4" presetClass="entr" presetSubtype="32"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box(out)">
                                      <p:cBhvr>
                                        <p:cTn id="155" dur="1000"/>
                                        <p:tgtEl>
                                          <p:spTgt spid="47"/>
                                        </p:tgtEl>
                                      </p:cBhvr>
                                    </p:animEffect>
                                  </p:childTnLst>
                                  <p:subTnLst>
                                    <p:audio>
                                      <p:cMediaNode>
                                        <p:cTn display="0" masterRel="sameClick">
                                          <p:stCondLst>
                                            <p:cond evt="begin" delay="0">
                                              <p:tn val="153"/>
                                            </p:cond>
                                          </p:stCondLst>
                                          <p:endCondLst>
                                            <p:cond evt="onStopAudio" delay="0">
                                              <p:tgtEl>
                                                <p:sldTgt/>
                                              </p:tgtEl>
                                            </p:cond>
                                          </p:endCondLst>
                                        </p:cTn>
                                        <p:tgtEl>
                                          <p:sndTgt r:embed="rId3" name="click.wav"/>
                                        </p:tgtEl>
                                      </p:cMediaNode>
                                    </p:audio>
                                  </p:subTnLst>
                                </p:cTn>
                              </p:par>
                            </p:childTnLst>
                          </p:cTn>
                        </p:par>
                        <p:par>
                          <p:cTn id="156" fill="hold">
                            <p:stCondLst>
                              <p:cond delay="32500"/>
                            </p:stCondLst>
                            <p:childTnLst>
                              <p:par>
                                <p:cTn id="157" presetID="4" presetClass="entr" presetSubtype="32" fill="hold" grpId="0" nodeType="afterEffect">
                                  <p:stCondLst>
                                    <p:cond delay="0"/>
                                  </p:stCondLst>
                                  <p:childTnLst>
                                    <p:set>
                                      <p:cBhvr>
                                        <p:cTn id="158" dur="1" fill="hold">
                                          <p:stCondLst>
                                            <p:cond delay="0"/>
                                          </p:stCondLst>
                                        </p:cTn>
                                        <p:tgtEl>
                                          <p:spTgt spid="48"/>
                                        </p:tgtEl>
                                        <p:attrNameLst>
                                          <p:attrName>style.visibility</p:attrName>
                                        </p:attrNameLst>
                                      </p:cBhvr>
                                      <p:to>
                                        <p:strVal val="visible"/>
                                      </p:to>
                                    </p:set>
                                    <p:animEffect transition="in" filter="box(out)">
                                      <p:cBhvr>
                                        <p:cTn id="159" dur="1000"/>
                                        <p:tgtEl>
                                          <p:spTgt spid="48"/>
                                        </p:tgtEl>
                                      </p:cBhvr>
                                    </p:animEffec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childTnLst>
                          </p:cTn>
                        </p:par>
                        <p:par>
                          <p:cTn id="160" fill="hold">
                            <p:stCondLst>
                              <p:cond delay="33500"/>
                            </p:stCondLst>
                            <p:childTnLst>
                              <p:par>
                                <p:cTn id="161" presetID="4" presetClass="entr" presetSubtype="32" fill="hold" grpId="0" nodeType="after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box(out)">
                                      <p:cBhvr>
                                        <p:cTn id="163" dur="1000"/>
                                        <p:tgtEl>
                                          <p:spTgt spid="49"/>
                                        </p:tgtEl>
                                      </p:cBhvr>
                                    </p:animEffec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4" fill="hold">
                            <p:stCondLst>
                              <p:cond delay="34500"/>
                            </p:stCondLst>
                            <p:childTnLst>
                              <p:par>
                                <p:cTn id="165" presetID="4" presetClass="entr" presetSubtype="32" fill="hold" grpId="0" nodeType="after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box(out)">
                                      <p:cBhvr>
                                        <p:cTn id="167" dur="1000"/>
                                        <p:tgtEl>
                                          <p:spTgt spid="50"/>
                                        </p:tgtEl>
                                      </p:cBhvr>
                                    </p:animEffect>
                                  </p:childTnLst>
                                  <p:subTnLst>
                                    <p:audio>
                                      <p:cMediaNode>
                                        <p:cTn display="0" masterRel="sameClick">
                                          <p:stCondLst>
                                            <p:cond evt="begin" delay="0">
                                              <p:tn val="165"/>
                                            </p:cond>
                                          </p:stCondLst>
                                          <p:endCondLst>
                                            <p:cond evt="onStopAudio" delay="0">
                                              <p:tgtEl>
                                                <p:sldTgt/>
                                              </p:tgtEl>
                                            </p:cond>
                                          </p:endCondLst>
                                        </p:cTn>
                                        <p:tgtEl>
                                          <p:sndTgt r:embed="rId3" name="click.wav"/>
                                        </p:tgtEl>
                                      </p:cMediaNode>
                                    </p:audio>
                                  </p:subTnLst>
                                </p:cTn>
                              </p:par>
                            </p:childTnLst>
                          </p:cTn>
                        </p:par>
                        <p:par>
                          <p:cTn id="168" fill="hold">
                            <p:stCondLst>
                              <p:cond delay="35500"/>
                            </p:stCondLst>
                            <p:childTnLst>
                              <p:par>
                                <p:cTn id="169" presetID="4" presetClass="entr" presetSubtype="32" fill="hold" grpId="0" nodeType="after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box(out)">
                                      <p:cBhvr>
                                        <p:cTn id="171" dur="1000"/>
                                        <p:tgtEl>
                                          <p:spTgt spid="51"/>
                                        </p:tgtEl>
                                      </p:cBhvr>
                                    </p:animEffec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childTnLst>
                          </p:cTn>
                        </p:par>
                        <p:par>
                          <p:cTn id="172" fill="hold">
                            <p:stCondLst>
                              <p:cond delay="36500"/>
                            </p:stCondLst>
                            <p:childTnLst>
                              <p:par>
                                <p:cTn id="173" presetID="4" presetClass="entr" presetSubtype="32"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box(out)">
                                      <p:cBhvr>
                                        <p:cTn id="175" dur="1000"/>
                                        <p:tgtEl>
                                          <p:spTgt spid="52"/>
                                        </p:tgtEl>
                                      </p:cBhvr>
                                    </p:animEffec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6" fill="hold">
                            <p:stCondLst>
                              <p:cond delay="37500"/>
                            </p:stCondLst>
                            <p:childTnLst>
                              <p:par>
                                <p:cTn id="177" presetID="4" presetClass="entr" presetSubtype="32" fill="hold" grpId="0" nodeType="after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box(out)">
                                      <p:cBhvr>
                                        <p:cTn id="179" dur="1000"/>
                                        <p:tgtEl>
                                          <p:spTgt spid="53"/>
                                        </p:tgtEl>
                                      </p:cBhvr>
                                    </p:animEffect>
                                  </p:childTnLst>
                                  <p:subTnLst>
                                    <p:audio>
                                      <p:cMediaNode>
                                        <p:cTn display="0" masterRel="sameClick">
                                          <p:stCondLst>
                                            <p:cond evt="begin" delay="0">
                                              <p:tn val="177"/>
                                            </p:cond>
                                          </p:stCondLst>
                                          <p:endCondLst>
                                            <p:cond evt="onStopAudio" delay="0">
                                              <p:tgtEl>
                                                <p:sldTgt/>
                                              </p:tgtEl>
                                            </p:cond>
                                          </p:endCondLst>
                                        </p:cTn>
                                        <p:tgtEl>
                                          <p:sndTgt r:embed="rId3" name="click.wav"/>
                                        </p:tgtEl>
                                      </p:cMediaNode>
                                    </p:audio>
                                  </p:subTnLst>
                                </p:cTn>
                              </p:par>
                            </p:childTnLst>
                          </p:cTn>
                        </p:par>
                        <p:par>
                          <p:cTn id="180" fill="hold">
                            <p:stCondLst>
                              <p:cond delay="38500"/>
                            </p:stCondLst>
                            <p:childTnLst>
                              <p:par>
                                <p:cTn id="181" presetID="4" presetClass="entr" presetSubtype="32" fill="hold" grpId="0" nodeType="afterEffect">
                                  <p:stCondLst>
                                    <p:cond delay="0"/>
                                  </p:stCondLst>
                                  <p:childTnLst>
                                    <p:set>
                                      <p:cBhvr>
                                        <p:cTn id="182" dur="1" fill="hold">
                                          <p:stCondLst>
                                            <p:cond delay="0"/>
                                          </p:stCondLst>
                                        </p:cTn>
                                        <p:tgtEl>
                                          <p:spTgt spid="54"/>
                                        </p:tgtEl>
                                        <p:attrNameLst>
                                          <p:attrName>style.visibility</p:attrName>
                                        </p:attrNameLst>
                                      </p:cBhvr>
                                      <p:to>
                                        <p:strVal val="visible"/>
                                      </p:to>
                                    </p:set>
                                    <p:animEffect transition="in" filter="box(out)">
                                      <p:cBhvr>
                                        <p:cTn id="183" dur="1000"/>
                                        <p:tgtEl>
                                          <p:spTgt spid="54"/>
                                        </p:tgtEl>
                                      </p:cBhvr>
                                    </p:animEffec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childTnLst>
                          </p:cTn>
                        </p:par>
                        <p:par>
                          <p:cTn id="184" fill="hold">
                            <p:stCondLst>
                              <p:cond delay="39500"/>
                            </p:stCondLst>
                            <p:childTnLst>
                              <p:par>
                                <p:cTn id="185" presetID="4" presetClass="entr" presetSubtype="32" fill="hold" grpId="0" nodeType="after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box(out)">
                                      <p:cBhvr>
                                        <p:cTn id="187" dur="1000"/>
                                        <p:tgtEl>
                                          <p:spTgt spid="55"/>
                                        </p:tgtEl>
                                      </p:cBhvr>
                                    </p:animEffect>
                                  </p:childTnLst>
                                  <p:subTnLst>
                                    <p:audio>
                                      <p:cMediaNode>
                                        <p:cTn display="0" masterRel="sameClick">
                                          <p:stCondLst>
                                            <p:cond evt="begin" delay="0">
                                              <p:tn val="185"/>
                                            </p:cond>
                                          </p:stCondLst>
                                          <p:endCondLst>
                                            <p:cond evt="onStopAudio" delay="0">
                                              <p:tgtEl>
                                                <p:sldTgt/>
                                              </p:tgtEl>
                                            </p:cond>
                                          </p:endCondLst>
                                        </p:cTn>
                                        <p:tgtEl>
                                          <p:sndTgt r:embed="rId3" name="click.wav"/>
                                        </p:tgtEl>
                                      </p:cMediaNode>
                                    </p:audio>
                                  </p:subTnLst>
                                </p:cTn>
                              </p:par>
                            </p:childTnLst>
                          </p:cTn>
                        </p:par>
                        <p:par>
                          <p:cTn id="188" fill="hold">
                            <p:stCondLst>
                              <p:cond delay="40500"/>
                            </p:stCondLst>
                            <p:childTnLst>
                              <p:par>
                                <p:cTn id="189" presetID="4" presetClass="entr" presetSubtype="32" fill="hold" grpId="0" nodeType="afterEffect">
                                  <p:stCondLst>
                                    <p:cond delay="0"/>
                                  </p:stCondLst>
                                  <p:childTnLst>
                                    <p:set>
                                      <p:cBhvr>
                                        <p:cTn id="190" dur="1" fill="hold">
                                          <p:stCondLst>
                                            <p:cond delay="0"/>
                                          </p:stCondLst>
                                        </p:cTn>
                                        <p:tgtEl>
                                          <p:spTgt spid="56"/>
                                        </p:tgtEl>
                                        <p:attrNameLst>
                                          <p:attrName>style.visibility</p:attrName>
                                        </p:attrNameLst>
                                      </p:cBhvr>
                                      <p:to>
                                        <p:strVal val="visible"/>
                                      </p:to>
                                    </p:set>
                                    <p:animEffect transition="in" filter="box(out)">
                                      <p:cBhvr>
                                        <p:cTn id="191" dur="1000"/>
                                        <p:tgtEl>
                                          <p:spTgt spid="56"/>
                                        </p:tgtEl>
                                      </p:cBhvr>
                                    </p:animEffect>
                                  </p:childTnLst>
                                  <p:subTnLst>
                                    <p:audio>
                                      <p:cMediaNode>
                                        <p:cTn display="0" masterRel="sameClick">
                                          <p:stCondLst>
                                            <p:cond evt="begin" delay="0">
                                              <p:tn val="189"/>
                                            </p:cond>
                                          </p:stCondLst>
                                          <p:endCondLst>
                                            <p:cond evt="onStopAudio" delay="0">
                                              <p:tgtEl>
                                                <p:sldTgt/>
                                              </p:tgtEl>
                                            </p:cond>
                                          </p:endCondLst>
                                        </p:cTn>
                                        <p:tgtEl>
                                          <p:sndTgt r:embed="rId3" name="click.wav"/>
                                        </p:tgtEl>
                                      </p:cMediaNode>
                                    </p:audio>
                                  </p:subTnLst>
                                </p:cTn>
                              </p:par>
                            </p:childTnLst>
                          </p:cTn>
                        </p:par>
                        <p:par>
                          <p:cTn id="192" fill="hold">
                            <p:stCondLst>
                              <p:cond delay="41500"/>
                            </p:stCondLst>
                            <p:childTnLst>
                              <p:par>
                                <p:cTn id="193" presetID="4" presetClass="entr" presetSubtype="32" fill="hold" grpId="0" nodeType="afterEffect">
                                  <p:stCondLst>
                                    <p:cond delay="0"/>
                                  </p:stCondLst>
                                  <p:childTnLst>
                                    <p:set>
                                      <p:cBhvr>
                                        <p:cTn id="194" dur="1" fill="hold">
                                          <p:stCondLst>
                                            <p:cond delay="0"/>
                                          </p:stCondLst>
                                        </p:cTn>
                                        <p:tgtEl>
                                          <p:spTgt spid="57"/>
                                        </p:tgtEl>
                                        <p:attrNameLst>
                                          <p:attrName>style.visibility</p:attrName>
                                        </p:attrNameLst>
                                      </p:cBhvr>
                                      <p:to>
                                        <p:strVal val="visible"/>
                                      </p:to>
                                    </p:set>
                                    <p:animEffect transition="in" filter="box(out)">
                                      <p:cBhvr>
                                        <p:cTn id="195" dur="1000"/>
                                        <p:tgtEl>
                                          <p:spTgt spid="57"/>
                                        </p:tgtEl>
                                      </p:cBhvr>
                                    </p:animEffect>
                                  </p:childTnLst>
                                  <p:subTnLst>
                                    <p:audio>
                                      <p:cMediaNode>
                                        <p:cTn display="0" masterRel="sameClick">
                                          <p:stCondLst>
                                            <p:cond evt="begin" delay="0">
                                              <p:tn val="193"/>
                                            </p:cond>
                                          </p:stCondLst>
                                          <p:endCondLst>
                                            <p:cond evt="onStopAudio" delay="0">
                                              <p:tgtEl>
                                                <p:sldTgt/>
                                              </p:tgtEl>
                                            </p:cond>
                                          </p:endCondLst>
                                        </p:cTn>
                                        <p:tgtEl>
                                          <p:sndTgt r:embed="rId3" name="click.wav"/>
                                        </p:tgtEl>
                                      </p:cMediaNode>
                                    </p:audio>
                                  </p:subTnLst>
                                </p:cTn>
                              </p:par>
                            </p:childTnLst>
                          </p:cTn>
                        </p:par>
                        <p:par>
                          <p:cTn id="196" fill="hold">
                            <p:stCondLst>
                              <p:cond delay="42500"/>
                            </p:stCondLst>
                            <p:childTnLst>
                              <p:par>
                                <p:cTn id="197" presetID="4" presetClass="entr" presetSubtype="32" fill="hold" grpId="0" nodeType="after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box(out)">
                                      <p:cBhvr>
                                        <p:cTn id="199" dur="1000"/>
                                        <p:tgtEl>
                                          <p:spTgt spid="58"/>
                                        </p:tgtEl>
                                      </p:cBhvr>
                                    </p:animEffect>
                                  </p:childTnLst>
                                  <p:subTnLst>
                                    <p:audio>
                                      <p:cMediaNode>
                                        <p:cTn display="0" masterRel="sameClick">
                                          <p:stCondLst>
                                            <p:cond evt="begin" delay="0">
                                              <p:tn val="197"/>
                                            </p:cond>
                                          </p:stCondLst>
                                          <p:endCondLst>
                                            <p:cond evt="onStopAudio" delay="0">
                                              <p:tgtEl>
                                                <p:sldTgt/>
                                              </p:tgtEl>
                                            </p:cond>
                                          </p:endCondLst>
                                        </p:cTn>
                                        <p:tgtEl>
                                          <p:sndTgt r:embed="rId3" name="click.wav"/>
                                        </p:tgtEl>
                                      </p:cMediaNode>
                                    </p:audio>
                                  </p:subTnLst>
                                </p:cTn>
                              </p:par>
                            </p:childTnLst>
                          </p:cTn>
                        </p:par>
                        <p:par>
                          <p:cTn id="200" fill="hold">
                            <p:stCondLst>
                              <p:cond delay="43500"/>
                            </p:stCondLst>
                            <p:childTnLst>
                              <p:par>
                                <p:cTn id="201" presetID="4" presetClass="entr" presetSubtype="32" fill="hold" grpId="0" nodeType="afterEffect">
                                  <p:stCondLst>
                                    <p:cond delay="0"/>
                                  </p:stCondLst>
                                  <p:childTnLst>
                                    <p:set>
                                      <p:cBhvr>
                                        <p:cTn id="202" dur="1" fill="hold">
                                          <p:stCondLst>
                                            <p:cond delay="0"/>
                                          </p:stCondLst>
                                        </p:cTn>
                                        <p:tgtEl>
                                          <p:spTgt spid="59"/>
                                        </p:tgtEl>
                                        <p:attrNameLst>
                                          <p:attrName>style.visibility</p:attrName>
                                        </p:attrNameLst>
                                      </p:cBhvr>
                                      <p:to>
                                        <p:strVal val="visible"/>
                                      </p:to>
                                    </p:set>
                                    <p:animEffect transition="in" filter="box(out)">
                                      <p:cBhvr>
                                        <p:cTn id="203" dur="1000"/>
                                        <p:tgtEl>
                                          <p:spTgt spid="59"/>
                                        </p:tgtEl>
                                      </p:cBhvr>
                                    </p:animEffect>
                                  </p:childTnLst>
                                  <p:subTnLst>
                                    <p:audio>
                                      <p:cMediaNode>
                                        <p:cTn display="0" masterRel="sameClick">
                                          <p:stCondLst>
                                            <p:cond evt="begin" delay="0">
                                              <p:tn val="201"/>
                                            </p:cond>
                                          </p:stCondLst>
                                          <p:endCondLst>
                                            <p:cond evt="onStopAudio" delay="0">
                                              <p:tgtEl>
                                                <p:sldTgt/>
                                              </p:tgtEl>
                                            </p:cond>
                                          </p:endCondLst>
                                        </p:cTn>
                                        <p:tgtEl>
                                          <p:sndTgt r:embed="rId3" name="click.wav"/>
                                        </p:tgtEl>
                                      </p:cMediaNode>
                                    </p:audio>
                                  </p:subTnLst>
                                </p:cTn>
                              </p:par>
                            </p:childTnLst>
                          </p:cTn>
                        </p:par>
                        <p:par>
                          <p:cTn id="204" fill="hold">
                            <p:stCondLst>
                              <p:cond delay="44500"/>
                            </p:stCondLst>
                            <p:childTnLst>
                              <p:par>
                                <p:cTn id="205" presetID="4" presetClass="entr" presetSubtype="32" fill="hold" grpId="0" nodeType="afterEffect">
                                  <p:stCondLst>
                                    <p:cond delay="0"/>
                                  </p:stCondLst>
                                  <p:childTnLst>
                                    <p:set>
                                      <p:cBhvr>
                                        <p:cTn id="206" dur="1" fill="hold">
                                          <p:stCondLst>
                                            <p:cond delay="0"/>
                                          </p:stCondLst>
                                        </p:cTn>
                                        <p:tgtEl>
                                          <p:spTgt spid="60"/>
                                        </p:tgtEl>
                                        <p:attrNameLst>
                                          <p:attrName>style.visibility</p:attrName>
                                        </p:attrNameLst>
                                      </p:cBhvr>
                                      <p:to>
                                        <p:strVal val="visible"/>
                                      </p:to>
                                    </p:set>
                                    <p:animEffect transition="in" filter="box(out)">
                                      <p:cBhvr>
                                        <p:cTn id="207" dur="1000"/>
                                        <p:tgtEl>
                                          <p:spTgt spid="60"/>
                                        </p:tgtEl>
                                      </p:cBhvr>
                                    </p:animEffect>
                                  </p:childTnLst>
                                  <p:subTnLst>
                                    <p:audio>
                                      <p:cMediaNode>
                                        <p:cTn display="0" masterRel="sameClick">
                                          <p:stCondLst>
                                            <p:cond evt="begin" delay="0">
                                              <p:tn val="205"/>
                                            </p:cond>
                                          </p:stCondLst>
                                          <p:endCondLst>
                                            <p:cond evt="onStopAudio" delay="0">
                                              <p:tgtEl>
                                                <p:sldTgt/>
                                              </p:tgtEl>
                                            </p:cond>
                                          </p:endCondLst>
                                        </p:cTn>
                                        <p:tgtEl>
                                          <p:sndTgt r:embed="rId3" name="click.wav"/>
                                        </p:tgtEl>
                                      </p:cMediaNode>
                                    </p:audio>
                                  </p:subTnLst>
                                </p:cTn>
                              </p:par>
                            </p:childTnLst>
                          </p:cTn>
                        </p:par>
                        <p:par>
                          <p:cTn id="208" fill="hold">
                            <p:stCondLst>
                              <p:cond delay="45500"/>
                            </p:stCondLst>
                            <p:childTnLst>
                              <p:par>
                                <p:cTn id="209" presetID="4" presetClass="entr" presetSubtype="32" fill="hold" grpId="0" nodeType="afterEffect">
                                  <p:stCondLst>
                                    <p:cond delay="0"/>
                                  </p:stCondLst>
                                  <p:childTnLst>
                                    <p:set>
                                      <p:cBhvr>
                                        <p:cTn id="210" dur="1" fill="hold">
                                          <p:stCondLst>
                                            <p:cond delay="0"/>
                                          </p:stCondLst>
                                        </p:cTn>
                                        <p:tgtEl>
                                          <p:spTgt spid="61"/>
                                        </p:tgtEl>
                                        <p:attrNameLst>
                                          <p:attrName>style.visibility</p:attrName>
                                        </p:attrNameLst>
                                      </p:cBhvr>
                                      <p:to>
                                        <p:strVal val="visible"/>
                                      </p:to>
                                    </p:set>
                                    <p:animEffect transition="in" filter="box(out)">
                                      <p:cBhvr>
                                        <p:cTn id="211" dur="1000"/>
                                        <p:tgtEl>
                                          <p:spTgt spid="61"/>
                                        </p:tgtEl>
                                      </p:cBhvr>
                                    </p:animEffect>
                                  </p:childTnLst>
                                  <p:subTnLst>
                                    <p:audio>
                                      <p:cMediaNode>
                                        <p:cTn display="0" masterRel="sameClick">
                                          <p:stCondLst>
                                            <p:cond evt="begin" delay="0">
                                              <p:tn val="209"/>
                                            </p:cond>
                                          </p:stCondLst>
                                          <p:endCondLst>
                                            <p:cond evt="onStopAudio" delay="0">
                                              <p:tgtEl>
                                                <p:sldTgt/>
                                              </p:tgtEl>
                                            </p:cond>
                                          </p:endCondLst>
                                        </p:cTn>
                                        <p:tgtEl>
                                          <p:sndTgt r:embed="rId3" name="click.wav"/>
                                        </p:tgtEl>
                                      </p:cMediaNode>
                                    </p:audio>
                                  </p:subTnLst>
                                </p:cTn>
                              </p:par>
                            </p:childTnLst>
                          </p:cTn>
                        </p:par>
                        <p:par>
                          <p:cTn id="212" fill="hold">
                            <p:stCondLst>
                              <p:cond delay="46500"/>
                            </p:stCondLst>
                            <p:childTnLst>
                              <p:par>
                                <p:cTn id="213" presetID="4" presetClass="entr" presetSubtype="32" fill="hold" grpId="0" nodeType="afterEffect">
                                  <p:stCondLst>
                                    <p:cond delay="0"/>
                                  </p:stCondLst>
                                  <p:childTnLst>
                                    <p:set>
                                      <p:cBhvr>
                                        <p:cTn id="214" dur="1" fill="hold">
                                          <p:stCondLst>
                                            <p:cond delay="0"/>
                                          </p:stCondLst>
                                        </p:cTn>
                                        <p:tgtEl>
                                          <p:spTgt spid="62"/>
                                        </p:tgtEl>
                                        <p:attrNameLst>
                                          <p:attrName>style.visibility</p:attrName>
                                        </p:attrNameLst>
                                      </p:cBhvr>
                                      <p:to>
                                        <p:strVal val="visible"/>
                                      </p:to>
                                    </p:set>
                                    <p:animEffect transition="in" filter="box(out)">
                                      <p:cBhvr>
                                        <p:cTn id="215" dur="1000"/>
                                        <p:tgtEl>
                                          <p:spTgt spid="62"/>
                                        </p:tgtEl>
                                      </p:cBhvr>
                                    </p:animEffect>
                                  </p:childTnLst>
                                  <p:subTnLst>
                                    <p:audio>
                                      <p:cMediaNode>
                                        <p:cTn display="0" masterRel="sameClick">
                                          <p:stCondLst>
                                            <p:cond evt="begin" delay="0">
                                              <p:tn val="213"/>
                                            </p:cond>
                                          </p:stCondLst>
                                          <p:endCondLst>
                                            <p:cond evt="onStopAudio" delay="0">
                                              <p:tgtEl>
                                                <p:sldTgt/>
                                              </p:tgtEl>
                                            </p:cond>
                                          </p:endCondLst>
                                        </p:cTn>
                                        <p:tgtEl>
                                          <p:sndTgt r:embed="rId3" name="click.wav"/>
                                        </p:tgtEl>
                                      </p:cMediaNode>
                                    </p:audio>
                                  </p:subTnLst>
                                </p:cTn>
                              </p:par>
                            </p:childTnLst>
                          </p:cTn>
                        </p:par>
                        <p:par>
                          <p:cTn id="216" fill="hold">
                            <p:stCondLst>
                              <p:cond delay="47500"/>
                            </p:stCondLst>
                            <p:childTnLst>
                              <p:par>
                                <p:cTn id="217" presetID="4" presetClass="entr" presetSubtype="32" fill="hold" grpId="0" nodeType="afterEffect">
                                  <p:stCondLst>
                                    <p:cond delay="0"/>
                                  </p:stCondLst>
                                  <p:childTnLst>
                                    <p:set>
                                      <p:cBhvr>
                                        <p:cTn id="218" dur="1" fill="hold">
                                          <p:stCondLst>
                                            <p:cond delay="0"/>
                                          </p:stCondLst>
                                        </p:cTn>
                                        <p:tgtEl>
                                          <p:spTgt spid="63"/>
                                        </p:tgtEl>
                                        <p:attrNameLst>
                                          <p:attrName>style.visibility</p:attrName>
                                        </p:attrNameLst>
                                      </p:cBhvr>
                                      <p:to>
                                        <p:strVal val="visible"/>
                                      </p:to>
                                    </p:set>
                                    <p:animEffect transition="in" filter="box(out)">
                                      <p:cBhvr>
                                        <p:cTn id="219" dur="1000"/>
                                        <p:tgtEl>
                                          <p:spTgt spid="63"/>
                                        </p:tgtEl>
                                      </p:cBhvr>
                                    </p:animEffect>
                                  </p:childTnLst>
                                  <p:subTnLst>
                                    <p:audio>
                                      <p:cMediaNode>
                                        <p:cTn display="0" masterRel="sameClick">
                                          <p:stCondLst>
                                            <p:cond evt="begin" delay="0">
                                              <p:tn val="217"/>
                                            </p:cond>
                                          </p:stCondLst>
                                          <p:endCondLst>
                                            <p:cond evt="onStopAudio" delay="0">
                                              <p:tgtEl>
                                                <p:sldTgt/>
                                              </p:tgtEl>
                                            </p:cond>
                                          </p:endCondLst>
                                        </p:cTn>
                                        <p:tgtEl>
                                          <p:sndTgt r:embed="rId3" name="click.wav"/>
                                        </p:tgtEl>
                                      </p:cMediaNode>
                                    </p:audio>
                                  </p:subTnLst>
                                </p:cTn>
                              </p:par>
                            </p:childTnLst>
                          </p:cTn>
                        </p:par>
                        <p:par>
                          <p:cTn id="220" fill="hold">
                            <p:stCondLst>
                              <p:cond delay="48500"/>
                            </p:stCondLst>
                            <p:childTnLst>
                              <p:par>
                                <p:cTn id="221" presetID="4" presetClass="entr" presetSubtype="32" fill="hold" grpId="0" nodeType="after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box(out)">
                                      <p:cBhvr>
                                        <p:cTn id="223" dur="1000"/>
                                        <p:tgtEl>
                                          <p:spTgt spid="64"/>
                                        </p:tgtEl>
                                      </p:cBhvr>
                                    </p:animEffect>
                                  </p:childTnLst>
                                  <p:subTnLst>
                                    <p:audio>
                                      <p:cMediaNode>
                                        <p:cTn display="0" masterRel="sameClick">
                                          <p:stCondLst>
                                            <p:cond evt="begin" delay="0">
                                              <p:tn val="221"/>
                                            </p:cond>
                                          </p:stCondLst>
                                          <p:endCondLst>
                                            <p:cond evt="onStopAudio" delay="0">
                                              <p:tgtEl>
                                                <p:sldTgt/>
                                              </p:tgtEl>
                                            </p:cond>
                                          </p:endCondLst>
                                        </p:cTn>
                                        <p:tgtEl>
                                          <p:sndTgt r:embed="rId3" name="click.wav"/>
                                        </p:tgtEl>
                                      </p:cMediaNode>
                                    </p:audio>
                                  </p:subTnLst>
                                </p:cTn>
                              </p:par>
                            </p:childTnLst>
                          </p:cTn>
                        </p:par>
                        <p:par>
                          <p:cTn id="224" fill="hold">
                            <p:stCondLst>
                              <p:cond delay="49500"/>
                            </p:stCondLst>
                            <p:childTnLst>
                              <p:par>
                                <p:cTn id="225" presetID="4" presetClass="entr" presetSubtype="32" fill="hold" grpId="0" nodeType="afterEffect">
                                  <p:stCondLst>
                                    <p:cond delay="0"/>
                                  </p:stCondLst>
                                  <p:childTnLst>
                                    <p:set>
                                      <p:cBhvr>
                                        <p:cTn id="226" dur="1" fill="hold">
                                          <p:stCondLst>
                                            <p:cond delay="0"/>
                                          </p:stCondLst>
                                        </p:cTn>
                                        <p:tgtEl>
                                          <p:spTgt spid="65"/>
                                        </p:tgtEl>
                                        <p:attrNameLst>
                                          <p:attrName>style.visibility</p:attrName>
                                        </p:attrNameLst>
                                      </p:cBhvr>
                                      <p:to>
                                        <p:strVal val="visible"/>
                                      </p:to>
                                    </p:set>
                                    <p:animEffect transition="in" filter="box(out)">
                                      <p:cBhvr>
                                        <p:cTn id="227" dur="1000"/>
                                        <p:tgtEl>
                                          <p:spTgt spid="65"/>
                                        </p:tgtEl>
                                      </p:cBhvr>
                                    </p:animEffect>
                                  </p:childTnLst>
                                  <p:subTnLst>
                                    <p:audio>
                                      <p:cMediaNode>
                                        <p:cTn display="0" masterRel="sameClick">
                                          <p:stCondLst>
                                            <p:cond evt="begin" delay="0">
                                              <p:tn val="225"/>
                                            </p:cond>
                                          </p:stCondLst>
                                          <p:endCondLst>
                                            <p:cond evt="onStopAudio" delay="0">
                                              <p:tgtEl>
                                                <p:sldTgt/>
                                              </p:tgtEl>
                                            </p:cond>
                                          </p:endCondLst>
                                        </p:cTn>
                                        <p:tgtEl>
                                          <p:sndTgt r:embed="rId3" name="click.wav"/>
                                        </p:tgtEl>
                                      </p:cMediaNode>
                                    </p:audio>
                                  </p:subTnLst>
                                </p:cTn>
                              </p:par>
                            </p:childTnLst>
                          </p:cTn>
                        </p:par>
                        <p:par>
                          <p:cTn id="228" fill="hold">
                            <p:stCondLst>
                              <p:cond delay="50500"/>
                            </p:stCondLst>
                            <p:childTnLst>
                              <p:par>
                                <p:cTn id="229" presetID="4" presetClass="entr" presetSubtype="32" fill="hold" grpId="0" nodeType="afterEffect">
                                  <p:stCondLst>
                                    <p:cond delay="0"/>
                                  </p:stCondLst>
                                  <p:childTnLst>
                                    <p:set>
                                      <p:cBhvr>
                                        <p:cTn id="230" dur="1" fill="hold">
                                          <p:stCondLst>
                                            <p:cond delay="0"/>
                                          </p:stCondLst>
                                        </p:cTn>
                                        <p:tgtEl>
                                          <p:spTgt spid="66"/>
                                        </p:tgtEl>
                                        <p:attrNameLst>
                                          <p:attrName>style.visibility</p:attrName>
                                        </p:attrNameLst>
                                      </p:cBhvr>
                                      <p:to>
                                        <p:strVal val="visible"/>
                                      </p:to>
                                    </p:set>
                                    <p:animEffect transition="in" filter="box(out)">
                                      <p:cBhvr>
                                        <p:cTn id="231" dur="1000"/>
                                        <p:tgtEl>
                                          <p:spTgt spid="66"/>
                                        </p:tgtEl>
                                      </p:cBhvr>
                                    </p:animEffect>
                                  </p:childTnLst>
                                  <p:subTnLst>
                                    <p:audio>
                                      <p:cMediaNode>
                                        <p:cTn display="0" masterRel="sameClick">
                                          <p:stCondLst>
                                            <p:cond evt="begin" delay="0">
                                              <p:tn val="229"/>
                                            </p:cond>
                                          </p:stCondLst>
                                          <p:endCondLst>
                                            <p:cond evt="onStopAudio" delay="0">
                                              <p:tgtEl>
                                                <p:sldTgt/>
                                              </p:tgtEl>
                                            </p:cond>
                                          </p:endCondLst>
                                        </p:cTn>
                                        <p:tgtEl>
                                          <p:sndTgt r:embed="rId4" name="hammer.wav"/>
                                        </p:tgtEl>
                                      </p:cMediaNode>
                                    </p:audio>
                                  </p:subTnLst>
                                </p:cTn>
                              </p:par>
                            </p:childTnLst>
                          </p:cTn>
                        </p:par>
                        <p:par>
                          <p:cTn id="232" fill="hold">
                            <p:stCondLst>
                              <p:cond delay="51500"/>
                            </p:stCondLst>
                            <p:childTnLst>
                              <p:par>
                                <p:cTn id="233" presetID="4" presetClass="entr" presetSubtype="32" fill="hold" grpId="0" nodeType="afterEffect">
                                  <p:stCondLst>
                                    <p:cond delay="0"/>
                                  </p:stCondLst>
                                  <p:childTnLst>
                                    <p:set>
                                      <p:cBhvr>
                                        <p:cTn id="234" dur="1" fill="hold">
                                          <p:stCondLst>
                                            <p:cond delay="0"/>
                                          </p:stCondLst>
                                        </p:cTn>
                                        <p:tgtEl>
                                          <p:spTgt spid="67"/>
                                        </p:tgtEl>
                                        <p:attrNameLst>
                                          <p:attrName>style.visibility</p:attrName>
                                        </p:attrNameLst>
                                      </p:cBhvr>
                                      <p:to>
                                        <p:strVal val="visible"/>
                                      </p:to>
                                    </p:set>
                                    <p:animEffect transition="in" filter="box(out)">
                                      <p:cBhvr>
                                        <p:cTn id="235" dur="1000"/>
                                        <p:tgtEl>
                                          <p:spTgt spid="67"/>
                                        </p:tgtEl>
                                      </p:cBhvr>
                                    </p:animEffect>
                                  </p:childTnLst>
                                  <p:subTnLst>
                                    <p:audio>
                                      <p:cMediaNode>
                                        <p:cTn display="0" masterRel="sameClick">
                                          <p:stCondLst>
                                            <p:cond evt="begin" delay="0">
                                              <p:tn val="233"/>
                                            </p:cond>
                                          </p:stCondLst>
                                          <p:endCondLst>
                                            <p:cond evt="onStopAudio" delay="0">
                                              <p:tgtEl>
                                                <p:sldTgt/>
                                              </p:tgtEl>
                                            </p:cond>
                                          </p:endCondLst>
                                        </p:cTn>
                                        <p:tgtEl>
                                          <p:sndTgt r:embed="rId4" name="hammer.wav"/>
                                        </p:tgtEl>
                                      </p:cMediaNode>
                                    </p:audio>
                                  </p:subTnLst>
                                </p:cTn>
                              </p:par>
                            </p:childTnLst>
                          </p:cTn>
                        </p:par>
                        <p:par>
                          <p:cTn id="236" fill="hold">
                            <p:stCondLst>
                              <p:cond delay="52500"/>
                            </p:stCondLst>
                            <p:childTnLst>
                              <p:par>
                                <p:cTn id="237" presetID="4" presetClass="entr" presetSubtype="32" fill="hold" grpId="0" nodeType="afterEffect">
                                  <p:stCondLst>
                                    <p:cond delay="0"/>
                                  </p:stCondLst>
                                  <p:childTnLst>
                                    <p:set>
                                      <p:cBhvr>
                                        <p:cTn id="238" dur="1" fill="hold">
                                          <p:stCondLst>
                                            <p:cond delay="0"/>
                                          </p:stCondLst>
                                        </p:cTn>
                                        <p:tgtEl>
                                          <p:spTgt spid="68"/>
                                        </p:tgtEl>
                                        <p:attrNameLst>
                                          <p:attrName>style.visibility</p:attrName>
                                        </p:attrNameLst>
                                      </p:cBhvr>
                                      <p:to>
                                        <p:strVal val="visible"/>
                                      </p:to>
                                    </p:set>
                                    <p:animEffect transition="in" filter="box(out)">
                                      <p:cBhvr>
                                        <p:cTn id="239" dur="1000"/>
                                        <p:tgtEl>
                                          <p:spTgt spid="68"/>
                                        </p:tgtEl>
                                      </p:cBhvr>
                                    </p:animEffect>
                                  </p:childTnLst>
                                  <p:subTnLst>
                                    <p:audio>
                                      <p:cMediaNode>
                                        <p:cTn display="0" masterRel="sameClick">
                                          <p:stCondLst>
                                            <p:cond evt="begin" delay="0">
                                              <p:tn val="237"/>
                                            </p:cond>
                                          </p:stCondLst>
                                          <p:endCondLst>
                                            <p:cond evt="onStopAudio" delay="0">
                                              <p:tgtEl>
                                                <p:sldTgt/>
                                              </p:tgtEl>
                                            </p:cond>
                                          </p:endCondLst>
                                        </p:cTn>
                                        <p:tgtEl>
                                          <p:sndTgt r:embed="rId4" name="hammer.wav"/>
                                        </p:tgtEl>
                                      </p:cMediaNode>
                                    </p:audio>
                                  </p:subTnLst>
                                </p:cTn>
                              </p:par>
                            </p:childTnLst>
                          </p:cTn>
                        </p:par>
                        <p:par>
                          <p:cTn id="240" fill="hold">
                            <p:stCondLst>
                              <p:cond delay="53500"/>
                            </p:stCondLst>
                            <p:childTnLst>
                              <p:par>
                                <p:cTn id="241" presetID="4" presetClass="entr" presetSubtype="32" fill="hold" grpId="0" nodeType="after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box(out)">
                                      <p:cBhvr>
                                        <p:cTn id="243" dur="1000"/>
                                        <p:tgtEl>
                                          <p:spTgt spid="69"/>
                                        </p:tgtEl>
                                      </p:cBhvr>
                                    </p:animEffect>
                                  </p:childTnLst>
                                  <p:subTnLst>
                                    <p:audio>
                                      <p:cMediaNode>
                                        <p:cTn display="0" masterRel="sameClick">
                                          <p:stCondLst>
                                            <p:cond evt="begin" delay="0">
                                              <p:tn val="241"/>
                                            </p:cond>
                                          </p:stCondLst>
                                          <p:endCondLst>
                                            <p:cond evt="onStopAudio" delay="0">
                                              <p:tgtEl>
                                                <p:sldTgt/>
                                              </p:tgtEl>
                                            </p:cond>
                                          </p:endCondLst>
                                        </p:cTn>
                                        <p:tgtEl>
                                          <p:sndTgt r:embed="rId4" name="hammer.wav"/>
                                        </p:tgtEl>
                                      </p:cMediaNode>
                                    </p:audio>
                                  </p:subTnLst>
                                </p:cTn>
                              </p:par>
                            </p:childTnLst>
                          </p:cTn>
                        </p:par>
                        <p:par>
                          <p:cTn id="244" fill="hold">
                            <p:stCondLst>
                              <p:cond delay="54500"/>
                            </p:stCondLst>
                            <p:childTnLst>
                              <p:par>
                                <p:cTn id="245" presetID="4" presetClass="entr" presetSubtype="32" fill="hold" grpId="0" nodeType="afterEffect">
                                  <p:stCondLst>
                                    <p:cond delay="0"/>
                                  </p:stCondLst>
                                  <p:childTnLst>
                                    <p:set>
                                      <p:cBhvr>
                                        <p:cTn id="246" dur="1" fill="hold">
                                          <p:stCondLst>
                                            <p:cond delay="0"/>
                                          </p:stCondLst>
                                        </p:cTn>
                                        <p:tgtEl>
                                          <p:spTgt spid="70"/>
                                        </p:tgtEl>
                                        <p:attrNameLst>
                                          <p:attrName>style.visibility</p:attrName>
                                        </p:attrNameLst>
                                      </p:cBhvr>
                                      <p:to>
                                        <p:strVal val="visible"/>
                                      </p:to>
                                    </p:set>
                                    <p:animEffect transition="in" filter="box(out)">
                                      <p:cBhvr>
                                        <p:cTn id="247" dur="1000"/>
                                        <p:tgtEl>
                                          <p:spTgt spid="70"/>
                                        </p:tgtEl>
                                      </p:cBhvr>
                                    </p:animEffect>
                                  </p:childTnLst>
                                  <p:subTnLst>
                                    <p:audio>
                                      <p:cMediaNode>
                                        <p:cTn display="0" masterRel="sameClick">
                                          <p:stCondLst>
                                            <p:cond evt="begin" delay="0">
                                              <p:tn val="245"/>
                                            </p:cond>
                                          </p:stCondLst>
                                          <p:endCondLst>
                                            <p:cond evt="onStopAudio" delay="0">
                                              <p:tgtEl>
                                                <p:sldTgt/>
                                              </p:tgtEl>
                                            </p:cond>
                                          </p:endCondLst>
                                        </p:cTn>
                                        <p:tgtEl>
                                          <p:sndTgt r:embed="rId4" name="hammer.wav"/>
                                        </p:tgtEl>
                                      </p:cMediaNode>
                                    </p:audio>
                                  </p:subTnLst>
                                </p:cTn>
                              </p:par>
                            </p:childTnLst>
                          </p:cTn>
                        </p:par>
                        <p:par>
                          <p:cTn id="248" fill="hold">
                            <p:stCondLst>
                              <p:cond delay="55500"/>
                            </p:stCondLst>
                            <p:childTnLst>
                              <p:par>
                                <p:cTn id="249" presetID="4" presetClass="entr" presetSubtype="32" fill="hold" grpId="0" nodeType="afterEffect">
                                  <p:stCondLst>
                                    <p:cond delay="0"/>
                                  </p:stCondLst>
                                  <p:childTnLst>
                                    <p:set>
                                      <p:cBhvr>
                                        <p:cTn id="250" dur="1" fill="hold">
                                          <p:stCondLst>
                                            <p:cond delay="0"/>
                                          </p:stCondLst>
                                        </p:cTn>
                                        <p:tgtEl>
                                          <p:spTgt spid="71"/>
                                        </p:tgtEl>
                                        <p:attrNameLst>
                                          <p:attrName>style.visibility</p:attrName>
                                        </p:attrNameLst>
                                      </p:cBhvr>
                                      <p:to>
                                        <p:strVal val="visible"/>
                                      </p:to>
                                    </p:set>
                                    <p:animEffect transition="in" filter="box(out)">
                                      <p:cBhvr>
                                        <p:cTn id="251" dur="1000"/>
                                        <p:tgtEl>
                                          <p:spTgt spid="71"/>
                                        </p:tgtEl>
                                      </p:cBhvr>
                                    </p:animEffect>
                                  </p:childTnLst>
                                  <p:subTnLst>
                                    <p:audio>
                                      <p:cMediaNode>
                                        <p:cTn display="0" masterRel="sameClick">
                                          <p:stCondLst>
                                            <p:cond evt="begin" delay="0">
                                              <p:tn val="249"/>
                                            </p:cond>
                                          </p:stCondLst>
                                          <p:endCondLst>
                                            <p:cond evt="onStopAudio" delay="0">
                                              <p:tgtEl>
                                                <p:sldTgt/>
                                              </p:tgtEl>
                                            </p:cond>
                                          </p:endCondLst>
                                        </p:cTn>
                                        <p:tgtEl>
                                          <p:sndTgt r:embed="rId4" name="hammer.wav"/>
                                        </p:tgtEl>
                                      </p:cMediaNode>
                                    </p:audio>
                                  </p:subTnLst>
                                </p:cTn>
                              </p:par>
                            </p:childTnLst>
                          </p:cTn>
                        </p:par>
                        <p:par>
                          <p:cTn id="252" fill="hold">
                            <p:stCondLst>
                              <p:cond delay="56500"/>
                            </p:stCondLst>
                            <p:childTnLst>
                              <p:par>
                                <p:cTn id="253" presetID="4" presetClass="entr" presetSubtype="32" fill="hold" grpId="0" nodeType="afterEffect">
                                  <p:stCondLst>
                                    <p:cond delay="0"/>
                                  </p:stCondLst>
                                  <p:childTnLst>
                                    <p:set>
                                      <p:cBhvr>
                                        <p:cTn id="254" dur="1" fill="hold">
                                          <p:stCondLst>
                                            <p:cond delay="0"/>
                                          </p:stCondLst>
                                        </p:cTn>
                                        <p:tgtEl>
                                          <p:spTgt spid="72"/>
                                        </p:tgtEl>
                                        <p:attrNameLst>
                                          <p:attrName>style.visibility</p:attrName>
                                        </p:attrNameLst>
                                      </p:cBhvr>
                                      <p:to>
                                        <p:strVal val="visible"/>
                                      </p:to>
                                    </p:set>
                                    <p:animEffect transition="in" filter="box(out)">
                                      <p:cBhvr>
                                        <p:cTn id="255" dur="1000"/>
                                        <p:tgtEl>
                                          <p:spTgt spid="72"/>
                                        </p:tgtEl>
                                      </p:cBhvr>
                                    </p:animEffect>
                                  </p:childTnLst>
                                  <p:subTnLst>
                                    <p:audio>
                                      <p:cMediaNode>
                                        <p:cTn display="0" masterRel="sameClick">
                                          <p:stCondLst>
                                            <p:cond evt="begin" delay="0">
                                              <p:tn val="253"/>
                                            </p:cond>
                                          </p:stCondLst>
                                          <p:endCondLst>
                                            <p:cond evt="onStopAudio" delay="0">
                                              <p:tgtEl>
                                                <p:sldTgt/>
                                              </p:tgtEl>
                                            </p:cond>
                                          </p:endCondLst>
                                        </p:cTn>
                                        <p:tgtEl>
                                          <p:sndTgt r:embed="rId4" name="hammer.wav"/>
                                        </p:tgtEl>
                                      </p:cMediaNode>
                                    </p:audio>
                                  </p:subTnLst>
                                </p:cTn>
                              </p:par>
                            </p:childTnLst>
                          </p:cTn>
                        </p:par>
                        <p:par>
                          <p:cTn id="256" fill="hold">
                            <p:stCondLst>
                              <p:cond delay="57500"/>
                            </p:stCondLst>
                            <p:childTnLst>
                              <p:par>
                                <p:cTn id="257" presetID="4" presetClass="entr" presetSubtype="32" fill="hold" grpId="0" nodeType="afterEffect">
                                  <p:stCondLst>
                                    <p:cond delay="0"/>
                                  </p:stCondLst>
                                  <p:childTnLst>
                                    <p:set>
                                      <p:cBhvr>
                                        <p:cTn id="258" dur="1" fill="hold">
                                          <p:stCondLst>
                                            <p:cond delay="0"/>
                                          </p:stCondLst>
                                        </p:cTn>
                                        <p:tgtEl>
                                          <p:spTgt spid="73"/>
                                        </p:tgtEl>
                                        <p:attrNameLst>
                                          <p:attrName>style.visibility</p:attrName>
                                        </p:attrNameLst>
                                      </p:cBhvr>
                                      <p:to>
                                        <p:strVal val="visible"/>
                                      </p:to>
                                    </p:set>
                                    <p:animEffect transition="in" filter="box(out)">
                                      <p:cBhvr>
                                        <p:cTn id="259" dur="1000"/>
                                        <p:tgtEl>
                                          <p:spTgt spid="73"/>
                                        </p:tgtEl>
                                      </p:cBhvr>
                                    </p:animEffect>
                                  </p:childTnLst>
                                  <p:subTnLst>
                                    <p:audio>
                                      <p:cMediaNode>
                                        <p:cTn display="0" masterRel="sameClick">
                                          <p:stCondLst>
                                            <p:cond evt="begin" delay="0">
                                              <p:tn val="257"/>
                                            </p:cond>
                                          </p:stCondLst>
                                          <p:endCondLst>
                                            <p:cond evt="onStopAudio" delay="0">
                                              <p:tgtEl>
                                                <p:sldTgt/>
                                              </p:tgtEl>
                                            </p:cond>
                                          </p:endCondLst>
                                        </p:cTn>
                                        <p:tgtEl>
                                          <p:sndTgt r:embed="rId4" name="hammer.wav"/>
                                        </p:tgtEl>
                                      </p:cMediaNode>
                                    </p:audio>
                                  </p:subTnLst>
                                </p:cTn>
                              </p:par>
                            </p:childTnLst>
                          </p:cTn>
                        </p:par>
                        <p:par>
                          <p:cTn id="260" fill="hold">
                            <p:stCondLst>
                              <p:cond delay="58500"/>
                            </p:stCondLst>
                            <p:childTnLst>
                              <p:par>
                                <p:cTn id="261" presetID="4" presetClass="entr" presetSubtype="32" fill="hold" grpId="0" nodeType="afterEffect">
                                  <p:stCondLst>
                                    <p:cond delay="0"/>
                                  </p:stCondLst>
                                  <p:childTnLst>
                                    <p:set>
                                      <p:cBhvr>
                                        <p:cTn id="262" dur="1" fill="hold">
                                          <p:stCondLst>
                                            <p:cond delay="0"/>
                                          </p:stCondLst>
                                        </p:cTn>
                                        <p:tgtEl>
                                          <p:spTgt spid="74"/>
                                        </p:tgtEl>
                                        <p:attrNameLst>
                                          <p:attrName>style.visibility</p:attrName>
                                        </p:attrNameLst>
                                      </p:cBhvr>
                                      <p:to>
                                        <p:strVal val="visible"/>
                                      </p:to>
                                    </p:set>
                                    <p:animEffect transition="in" filter="box(out)">
                                      <p:cBhvr>
                                        <p:cTn id="263" dur="1000"/>
                                        <p:tgtEl>
                                          <p:spTgt spid="74"/>
                                        </p:tgtEl>
                                      </p:cBhvr>
                                    </p:animEffect>
                                  </p:childTnLst>
                                  <p:subTnLst>
                                    <p:audio>
                                      <p:cMediaNode>
                                        <p:cTn display="0" masterRel="sameClick">
                                          <p:stCondLst>
                                            <p:cond evt="begin" delay="0">
                                              <p:tn val="261"/>
                                            </p:cond>
                                          </p:stCondLst>
                                          <p:endCondLst>
                                            <p:cond evt="onStopAudio" delay="0">
                                              <p:tgtEl>
                                                <p:sldTgt/>
                                              </p:tgtEl>
                                            </p:cond>
                                          </p:endCondLst>
                                        </p:cTn>
                                        <p:tgtEl>
                                          <p:sndTgt r:embed="rId4" name="hammer.wav"/>
                                        </p:tgtEl>
                                      </p:cMediaNode>
                                    </p:audio>
                                  </p:subTnLst>
                                </p:cTn>
                              </p:par>
                            </p:childTnLst>
                          </p:cTn>
                        </p:par>
                        <p:par>
                          <p:cTn id="264" fill="hold">
                            <p:stCondLst>
                              <p:cond delay="59500"/>
                            </p:stCondLst>
                            <p:childTnLst>
                              <p:par>
                                <p:cTn id="265" presetID="4" presetClass="entr" presetSubtype="32" fill="hold" grpId="0" nodeType="afterEffect">
                                  <p:stCondLst>
                                    <p:cond delay="0"/>
                                  </p:stCondLst>
                                  <p:childTnLst>
                                    <p:set>
                                      <p:cBhvr>
                                        <p:cTn id="266" dur="1" fill="hold">
                                          <p:stCondLst>
                                            <p:cond delay="0"/>
                                          </p:stCondLst>
                                        </p:cTn>
                                        <p:tgtEl>
                                          <p:spTgt spid="75"/>
                                        </p:tgtEl>
                                        <p:attrNameLst>
                                          <p:attrName>style.visibility</p:attrName>
                                        </p:attrNameLst>
                                      </p:cBhvr>
                                      <p:to>
                                        <p:strVal val="visible"/>
                                      </p:to>
                                    </p:set>
                                    <p:animEffect transition="in" filter="box(out)">
                                      <p:cBhvr>
                                        <p:cTn id="267" dur="1000"/>
                                        <p:tgtEl>
                                          <p:spTgt spid="75"/>
                                        </p:tgtEl>
                                      </p:cBhvr>
                                    </p:animEffect>
                                  </p:childTnLst>
                                  <p:subTnLst>
                                    <p:audio>
                                      <p:cMediaNode>
                                        <p:cTn display="0" masterRel="sameClick">
                                          <p:stCondLst>
                                            <p:cond evt="begin" delay="0">
                                              <p:tn val="265"/>
                                            </p:cond>
                                          </p:stCondLst>
                                          <p:endCondLst>
                                            <p:cond evt="onStopAudio" delay="0">
                                              <p:tgtEl>
                                                <p:sldTgt/>
                                              </p:tgtEl>
                                            </p:cond>
                                          </p:endCondLst>
                                        </p:cTn>
                                        <p:tgtEl>
                                          <p:sndTgt r:embed="rId5" name="drumroll.wav"/>
                                        </p:tgtEl>
                                      </p:cMediaNode>
                                    </p:audio>
                                  </p:subTnLst>
                                </p:cTn>
                              </p:par>
                              <p:par>
                                <p:cTn id="268" presetID="4" presetClass="entr" presetSubtype="32" fill="hold" grpId="0" nodeType="withEffect">
                                  <p:stCondLst>
                                    <p:cond delay="0"/>
                                  </p:stCondLst>
                                  <p:childTnLst>
                                    <p:set>
                                      <p:cBhvr>
                                        <p:cTn id="269" dur="1" fill="hold">
                                          <p:stCondLst>
                                            <p:cond delay="0"/>
                                          </p:stCondLst>
                                        </p:cTn>
                                        <p:tgtEl>
                                          <p:spTgt spid="76"/>
                                        </p:tgtEl>
                                        <p:attrNameLst>
                                          <p:attrName>style.visibility</p:attrName>
                                        </p:attrNameLst>
                                      </p:cBhvr>
                                      <p:to>
                                        <p:strVal val="visible"/>
                                      </p:to>
                                    </p:set>
                                    <p:animEffect transition="in" filter="box(out)">
                                      <p:cBhvr>
                                        <p:cTn id="270" dur="1000"/>
                                        <p:tgtEl>
                                          <p:spTgt spid="76"/>
                                        </p:tgtEl>
                                      </p:cBhvr>
                                    </p:animEffect>
                                  </p:childTnLst>
                                  <p:subTnLst>
                                    <p:audio>
                                      <p:cMediaNode>
                                        <p:cTn display="0" masterRel="sameClick">
                                          <p:stCondLst>
                                            <p:cond evt="begin" delay="0">
                                              <p:tn val="26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1" restart="whenNotActive" fill="hold" evtFilter="cancelBubble" nodeType="interactiveSeq">
                <p:stCondLst>
                  <p:cond evt="onClick" delay="0">
                    <p:tgtEl>
                      <p:spTgt spid="7"/>
                    </p:tgtEl>
                  </p:cond>
                </p:stCondLst>
                <p:endSync evt="end" delay="0">
                  <p:rtn val="all"/>
                </p:endSync>
                <p:childTnLst>
                  <p:par>
                    <p:cTn id="272" fill="hold">
                      <p:stCondLst>
                        <p:cond delay="0"/>
                      </p:stCondLst>
                      <p:childTnLst>
                        <p:par>
                          <p:cTn id="273" fill="hold">
                            <p:stCondLst>
                              <p:cond delay="0"/>
                            </p:stCondLst>
                            <p:childTnLst>
                              <p:par>
                                <p:cTn id="274" presetID="16" presetClass="entr" presetSubtype="21" fill="hold" nodeType="clickEffect">
                                  <p:stCondLst>
                                    <p:cond delay="0"/>
                                  </p:stCondLst>
                                  <p:childTnLst>
                                    <p:set>
                                      <p:cBhvr>
                                        <p:cTn id="275" dur="1" fill="hold">
                                          <p:stCondLst>
                                            <p:cond delay="0"/>
                                          </p:stCondLst>
                                        </p:cTn>
                                        <p:tgtEl>
                                          <p:spTgt spid="5"/>
                                        </p:tgtEl>
                                        <p:attrNameLst>
                                          <p:attrName>style.visibility</p:attrName>
                                        </p:attrNameLst>
                                      </p:cBhvr>
                                      <p:to>
                                        <p:strVal val="visible"/>
                                      </p:to>
                                    </p:set>
                                    <p:animEffect transition="in" filter="barn(inVertical)">
                                      <p:cBhvr>
                                        <p:cTn id="276" dur="500"/>
                                        <p:tgtEl>
                                          <p:spTgt spid="5"/>
                                        </p:tgtEl>
                                      </p:cBhvr>
                                    </p:animEffect>
                                  </p:childTnLst>
                                  <p:subTnLst>
                                    <p:audio>
                                      <p:cMediaNode>
                                        <p:cTn display="0" masterRel="sameClick">
                                          <p:stCondLst>
                                            <p:cond evt="begin" delay="0">
                                              <p:tn val="274"/>
                                            </p:cond>
                                          </p:stCondLst>
                                          <p:endCondLst>
                                            <p:cond evt="onStopAudio" delay="0">
                                              <p:tgtEl>
                                                <p:sldTgt/>
                                              </p:tgtEl>
                                            </p:cond>
                                          </p:endCondLst>
                                        </p:cTn>
                                        <p:tgtEl>
                                          <p:sndTgt r:embed="rId6" name="applause.wav"/>
                                        </p:tgtEl>
                                      </p:cMediaNode>
                                    </p:audio>
                                  </p:subTnLst>
                                </p:cTn>
                              </p:par>
                            </p:childTnLst>
                          </p:cTn>
                        </p:par>
                        <p:par>
                          <p:cTn id="277" fill="hold">
                            <p:stCondLst>
                              <p:cond delay="500"/>
                            </p:stCondLst>
                            <p:childTnLst>
                              <p:par>
                                <p:cTn id="278" presetID="5" presetClass="exit" presetSubtype="10" fill="hold" grpId="1" nodeType="afterEffect">
                                  <p:stCondLst>
                                    <p:cond delay="0"/>
                                  </p:stCondLst>
                                  <p:childTnLst>
                                    <p:animEffect transition="out" filter="checkerboard(across)">
                                      <p:cBhvr>
                                        <p:cTn id="279" dur="500"/>
                                        <p:tgtEl>
                                          <p:spTgt spid="3"/>
                                        </p:tgtEl>
                                      </p:cBhvr>
                                    </p:animEffect>
                                    <p:set>
                                      <p:cBhvr>
                                        <p:cTn id="280" dur="1" fill="hold">
                                          <p:stCondLst>
                                            <p:cond delay="499"/>
                                          </p:stCondLst>
                                        </p:cTn>
                                        <p:tgtEl>
                                          <p:spTgt spid="3"/>
                                        </p:tgtEl>
                                        <p:attrNameLst>
                                          <p:attrName>style.visibility</p:attrName>
                                        </p:attrNameLst>
                                      </p:cBhvr>
                                      <p:to>
                                        <p:strVal val="hidden"/>
                                      </p:to>
                                    </p:set>
                                  </p:childTnLst>
                                </p:cTn>
                              </p:par>
                              <p:par>
                                <p:cTn id="281" presetID="5" presetClass="exit" presetSubtype="10" fill="hold" grpId="1" nodeType="withEffect">
                                  <p:stCondLst>
                                    <p:cond delay="0"/>
                                  </p:stCondLst>
                                  <p:childTnLst>
                                    <p:animEffect transition="out" filter="checkerboard(across)">
                                      <p:cBhvr>
                                        <p:cTn id="282" dur="500"/>
                                        <p:tgtEl>
                                          <p:spTgt spid="6"/>
                                        </p:tgtEl>
                                      </p:cBhvr>
                                    </p:animEffect>
                                    <p:set>
                                      <p:cBhvr>
                                        <p:cTn id="283" dur="1" fill="hold">
                                          <p:stCondLst>
                                            <p:cond delay="499"/>
                                          </p:stCondLst>
                                        </p:cTn>
                                        <p:tgtEl>
                                          <p:spTgt spid="6"/>
                                        </p:tgtEl>
                                        <p:attrNameLst>
                                          <p:attrName>style.visibility</p:attrName>
                                        </p:attrNameLst>
                                      </p:cBhvr>
                                      <p:to>
                                        <p:strVal val="hidden"/>
                                      </p:to>
                                    </p:set>
                                  </p:childTnLst>
                                </p:cTn>
                              </p:par>
                              <p:par>
                                <p:cTn id="284" presetID="5" presetClass="exit" presetSubtype="10" fill="hold" grpId="1" nodeType="withEffect">
                                  <p:stCondLst>
                                    <p:cond delay="0"/>
                                  </p:stCondLst>
                                  <p:childTnLst>
                                    <p:animEffect transition="out" filter="checkerboard(across)">
                                      <p:cBhvr>
                                        <p:cTn id="285" dur="500"/>
                                        <p:tgtEl>
                                          <p:spTgt spid="8"/>
                                        </p:tgtEl>
                                      </p:cBhvr>
                                    </p:animEffect>
                                    <p:set>
                                      <p:cBhvr>
                                        <p:cTn id="28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87" restart="whenNotActive" fill="hold" evtFilter="cancelBubble" nodeType="interactiveSeq">
                <p:stCondLst>
                  <p:cond evt="onClick" delay="0">
                    <p:tgtEl>
                      <p:spTgt spid="3"/>
                    </p:tgtEl>
                  </p:cond>
                </p:stCondLst>
                <p:endSync evt="end" delay="0">
                  <p:rtn val="all"/>
                </p:endSync>
                <p:childTnLst>
                  <p:par>
                    <p:cTn id="288" fill="hold">
                      <p:stCondLst>
                        <p:cond delay="0"/>
                      </p:stCondLst>
                      <p:childTnLst>
                        <p:par>
                          <p:cTn id="289" fill="hold">
                            <p:stCondLst>
                              <p:cond delay="0"/>
                            </p:stCondLst>
                            <p:childTnLst>
                              <p:par>
                                <p:cTn id="290" presetID="16" presetClass="entr" presetSubtype="21" fill="hold" nodeType="clickEffect">
                                  <p:stCondLst>
                                    <p:cond delay="0"/>
                                  </p:stCondLst>
                                  <p:childTnLst>
                                    <p:set>
                                      <p:cBhvr>
                                        <p:cTn id="291" dur="1" fill="hold">
                                          <p:stCondLst>
                                            <p:cond delay="0"/>
                                          </p:stCondLst>
                                        </p:cTn>
                                        <p:tgtEl>
                                          <p:spTgt spid="9"/>
                                        </p:tgtEl>
                                        <p:attrNameLst>
                                          <p:attrName>style.visibility</p:attrName>
                                        </p:attrNameLst>
                                      </p:cBhvr>
                                      <p:to>
                                        <p:strVal val="visible"/>
                                      </p:to>
                                    </p:set>
                                    <p:animEffect transition="in" filter="barn(inVertical)">
                                      <p:cBhvr>
                                        <p:cTn id="292" dur="500"/>
                                        <p:tgtEl>
                                          <p:spTgt spid="9"/>
                                        </p:tgtEl>
                                      </p:cBhvr>
                                    </p:animEffect>
                                  </p:childTnLst>
                                  <p:subTnLst>
                                    <p:audio>
                                      <p:cMediaNode>
                                        <p:cTn display="0" masterRel="sameClick">
                                          <p:stCondLst>
                                            <p:cond evt="begin" delay="0">
                                              <p:tn val="290"/>
                                            </p:cond>
                                          </p:stCondLst>
                                          <p:endCondLst>
                                            <p:cond evt="onStopAudio" delay="0">
                                              <p:tgtEl>
                                                <p:sldTgt/>
                                              </p:tgtEl>
                                            </p:cond>
                                          </p:endCondLst>
                                        </p:cTn>
                                        <p:tgtEl>
                                          <p:sndTgt r:embed="rId7" name="bomb.wav"/>
                                        </p:tgtEl>
                                      </p:cMediaNode>
                                    </p:audio>
                                  </p:subTnLst>
                                </p:cTn>
                              </p:par>
                            </p:childTnLst>
                          </p:cTn>
                        </p:par>
                      </p:childTnLst>
                    </p:cTn>
                  </p:par>
                  <p:par>
                    <p:cTn id="293" fill="hold">
                      <p:stCondLst>
                        <p:cond delay="indefinite"/>
                      </p:stCondLst>
                      <p:childTnLst>
                        <p:par>
                          <p:cTn id="294" fill="hold">
                            <p:stCondLst>
                              <p:cond delay="0"/>
                            </p:stCondLst>
                            <p:childTnLst>
                              <p:par>
                                <p:cTn id="295" presetID="3" presetClass="exit" presetSubtype="10" fill="hold" nodeType="clickEffect">
                                  <p:stCondLst>
                                    <p:cond delay="0"/>
                                  </p:stCondLst>
                                  <p:childTnLst>
                                    <p:animEffect transition="out" filter="blinds(horizontal)">
                                      <p:cBhvr>
                                        <p:cTn id="296" dur="500"/>
                                        <p:tgtEl>
                                          <p:spTgt spid="9"/>
                                        </p:tgtEl>
                                      </p:cBhvr>
                                    </p:animEffect>
                                    <p:set>
                                      <p:cBhvr>
                                        <p:cTn id="29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98" restart="whenNotActive" fill="hold" evtFilter="cancelBubble" nodeType="interactiveSeq">
                <p:stCondLst>
                  <p:cond evt="onClick" delay="0">
                    <p:tgtEl>
                      <p:spTgt spid="6"/>
                    </p:tgtEl>
                  </p:cond>
                </p:stCondLst>
                <p:endSync evt="end" delay="0">
                  <p:rtn val="all"/>
                </p:endSync>
                <p:childTnLst>
                  <p:par>
                    <p:cTn id="299" fill="hold">
                      <p:stCondLst>
                        <p:cond delay="0"/>
                      </p:stCondLst>
                      <p:childTnLst>
                        <p:par>
                          <p:cTn id="300" fill="hold">
                            <p:stCondLst>
                              <p:cond delay="0"/>
                            </p:stCondLst>
                            <p:childTnLst>
                              <p:par>
                                <p:cTn id="301" presetID="4" presetClass="entr" presetSubtype="16" fill="hold" nodeType="clickEffect">
                                  <p:stCondLst>
                                    <p:cond delay="0"/>
                                  </p:stCondLst>
                                  <p:childTnLst>
                                    <p:set>
                                      <p:cBhvr>
                                        <p:cTn id="302" dur="1" fill="hold">
                                          <p:stCondLst>
                                            <p:cond delay="0"/>
                                          </p:stCondLst>
                                        </p:cTn>
                                        <p:tgtEl>
                                          <p:spTgt spid="9"/>
                                        </p:tgtEl>
                                        <p:attrNameLst>
                                          <p:attrName>style.visibility</p:attrName>
                                        </p:attrNameLst>
                                      </p:cBhvr>
                                      <p:to>
                                        <p:strVal val="visible"/>
                                      </p:to>
                                    </p:set>
                                    <p:animEffect transition="in" filter="box(in)">
                                      <p:cBhvr>
                                        <p:cTn id="303" dur="2000"/>
                                        <p:tgtEl>
                                          <p:spTgt spid="9"/>
                                        </p:tgtEl>
                                      </p:cBhvr>
                                    </p:animEffect>
                                  </p:childTnLst>
                                  <p:subTnLst>
                                    <p:audio>
                                      <p:cMediaNode>
                                        <p:cTn display="0" masterRel="sameClick">
                                          <p:stCondLst>
                                            <p:cond evt="begin" delay="0">
                                              <p:tn val="301"/>
                                            </p:cond>
                                          </p:stCondLst>
                                          <p:endCondLst>
                                            <p:cond evt="onStopAudio" delay="0">
                                              <p:tgtEl>
                                                <p:sldTgt/>
                                              </p:tgtEl>
                                            </p:cond>
                                          </p:endCondLst>
                                        </p:cTn>
                                        <p:tgtEl>
                                          <p:sndTgt r:embed="rId7" name="bomb.wav"/>
                                        </p:tgtEl>
                                      </p:cMediaNode>
                                    </p:audio>
                                  </p:subTnLst>
                                </p:cTn>
                              </p:par>
                            </p:childTnLst>
                          </p:cTn>
                        </p:par>
                      </p:childTnLst>
                    </p:cTn>
                  </p:par>
                  <p:par>
                    <p:cTn id="304" fill="hold">
                      <p:stCondLst>
                        <p:cond delay="indefinite"/>
                      </p:stCondLst>
                      <p:childTnLst>
                        <p:par>
                          <p:cTn id="305" fill="hold">
                            <p:stCondLst>
                              <p:cond delay="0"/>
                            </p:stCondLst>
                            <p:childTnLst>
                              <p:par>
                                <p:cTn id="306" presetID="5" presetClass="exit" presetSubtype="10" fill="hold" nodeType="clickEffect">
                                  <p:stCondLst>
                                    <p:cond delay="0"/>
                                  </p:stCondLst>
                                  <p:childTnLst>
                                    <p:animEffect transition="out" filter="checkerboard(across)">
                                      <p:cBhvr>
                                        <p:cTn id="307" dur="500"/>
                                        <p:tgtEl>
                                          <p:spTgt spid="9"/>
                                        </p:tgtEl>
                                      </p:cBhvr>
                                    </p:animEffect>
                                    <p:set>
                                      <p:cBhvr>
                                        <p:cTn id="30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9" restart="whenNotActive" fill="hold" evtFilter="cancelBubble" nodeType="interactiveSeq">
                <p:stCondLst>
                  <p:cond evt="onClick" delay="0">
                    <p:tgtEl>
                      <p:spTgt spid="8"/>
                    </p:tgtEl>
                  </p:cond>
                </p:stCondLst>
                <p:endSync evt="end" delay="0">
                  <p:rtn val="all"/>
                </p:endSync>
                <p:childTnLst>
                  <p:par>
                    <p:cTn id="310" fill="hold">
                      <p:stCondLst>
                        <p:cond delay="0"/>
                      </p:stCondLst>
                      <p:childTnLst>
                        <p:par>
                          <p:cTn id="311" fill="hold">
                            <p:stCondLst>
                              <p:cond delay="0"/>
                            </p:stCondLst>
                            <p:childTnLst>
                              <p:par>
                                <p:cTn id="312" presetID="4" presetClass="entr" presetSubtype="16" fill="hold" nodeType="clickEffect">
                                  <p:stCondLst>
                                    <p:cond delay="0"/>
                                  </p:stCondLst>
                                  <p:childTnLst>
                                    <p:set>
                                      <p:cBhvr>
                                        <p:cTn id="313" dur="1" fill="hold">
                                          <p:stCondLst>
                                            <p:cond delay="0"/>
                                          </p:stCondLst>
                                        </p:cTn>
                                        <p:tgtEl>
                                          <p:spTgt spid="9"/>
                                        </p:tgtEl>
                                        <p:attrNameLst>
                                          <p:attrName>style.visibility</p:attrName>
                                        </p:attrNameLst>
                                      </p:cBhvr>
                                      <p:to>
                                        <p:strVal val="visible"/>
                                      </p:to>
                                    </p:set>
                                    <p:animEffect transition="in" filter="box(in)">
                                      <p:cBhvr>
                                        <p:cTn id="314" dur="2000"/>
                                        <p:tgtEl>
                                          <p:spTgt spid="9"/>
                                        </p:tgtEl>
                                      </p:cBhvr>
                                    </p:animEffect>
                                  </p:childTnLst>
                                  <p:subTnLst>
                                    <p:audio>
                                      <p:cMediaNode>
                                        <p:cTn display="0" masterRel="sameClick">
                                          <p:stCondLst>
                                            <p:cond evt="begin" delay="0">
                                              <p:tn val="312"/>
                                            </p:cond>
                                          </p:stCondLst>
                                          <p:endCondLst>
                                            <p:cond evt="onStopAudio" delay="0">
                                              <p:tgtEl>
                                                <p:sldTgt/>
                                              </p:tgtEl>
                                            </p:cond>
                                          </p:endCondLst>
                                        </p:cTn>
                                        <p:tgtEl>
                                          <p:sndTgt r:embed="rId7" name="bomb.wav"/>
                                        </p:tgtEl>
                                      </p:cMediaNode>
                                    </p:audio>
                                  </p:subTnLst>
                                </p:cTn>
                              </p:par>
                            </p:childTnLst>
                          </p:cTn>
                        </p:par>
                      </p:childTnLst>
                    </p:cTn>
                  </p:par>
                  <p:par>
                    <p:cTn id="315" fill="hold">
                      <p:stCondLst>
                        <p:cond delay="indefinite"/>
                      </p:stCondLst>
                      <p:childTnLst>
                        <p:par>
                          <p:cTn id="316" fill="hold">
                            <p:stCondLst>
                              <p:cond delay="0"/>
                            </p:stCondLst>
                            <p:childTnLst>
                              <p:par>
                                <p:cTn id="317" presetID="5" presetClass="exit" presetSubtype="10" fill="hold" nodeType="clickEffect">
                                  <p:stCondLst>
                                    <p:cond delay="0"/>
                                  </p:stCondLst>
                                  <p:childTnLst>
                                    <p:animEffect transition="out" filter="checkerboard(across)">
                                      <p:cBhvr>
                                        <p:cTn id="318" dur="500"/>
                                        <p:tgtEl>
                                          <p:spTgt spid="9"/>
                                        </p:tgtEl>
                                      </p:cBhvr>
                                    </p:animEffect>
                                    <p:set>
                                      <p:cBhvr>
                                        <p:cTn id="3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9" grpId="0" animBg="1"/>
      <p:bldP spid="2" grpId="0"/>
      <p:bldP spid="3" grpId="0" animBg="1"/>
      <p:bldP spid="3" grpId="1" animBg="1"/>
      <p:bldP spid="6" grpId="0" animBg="1"/>
      <p:bldP spid="6" grpId="1" animBg="1"/>
      <p:bldP spid="7" grpId="0" animBg="1"/>
      <p:bldP spid="8" grpId="0" animBg="1"/>
      <p:bldP spid="8" grpId="1" animBg="1"/>
      <p:bldP spid="13"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descr="OPL20U25GSXzBJYl68kk8uQGfFKzs7yb1M4KJWUiLk6ZEvGF+qCIPSnY57AbBFCvTW2023.15.96+K4lPs7H94VUqPe2XwIsfPRnrXQE//QTEXxb8/8N4CNc6FpgZahzpTjFhMzSA7T/nHJa11DE8Ng2TP3iAmRczFlmslSuUNOgUeb6yRvs0=">
            <a:hlinkClick r:id="rId8" action="ppaction://hlinksldjump"/>
            <a:extLst>
              <a:ext uri="{FF2B5EF4-FFF2-40B4-BE49-F238E27FC236}">
                <a16:creationId xmlns:a16="http://schemas.microsoft.com/office/drawing/2014/main" xmlns="" id="{D9C2C755-342E-7541-172B-316BC0D341EB}"/>
              </a:ext>
            </a:extLst>
          </p:cNvPr>
          <p:cNvSpPr>
            <a:spLocks noChangeArrowheads="1"/>
          </p:cNvSpPr>
          <p:nvPr/>
        </p:nvSpPr>
        <p:spPr bwMode="auto">
          <a:xfrm>
            <a:off x="-17052" y="6292"/>
            <a:ext cx="1433578"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en-US" altLang="en-US" sz="32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C1C02C33-57EE-C8E7-7FE4-C877F8E78FB5}"/>
                  </a:ext>
                </a:extLst>
              </p:cNvPr>
              <p:cNvSpPr/>
              <p:nvPr/>
            </p:nvSpPr>
            <p:spPr>
              <a:xfrm>
                <a:off x="1615645" y="4526"/>
                <a:ext cx="9973723" cy="1836593"/>
              </a:xfrm>
              <a:prstGeom prst="rect">
                <a:avLst/>
              </a:prstGeom>
            </p:spPr>
            <p:txBody>
              <a:bodyPr wrap="square">
                <a:spAutoFit/>
              </a:bodyPr>
              <a:lstStyle/>
              <a:p>
                <a:r>
                  <a:rPr lang="nl-NL" sz="4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 thức </a:t>
                </a:r>
                <a14:m>
                  <m:oMath xmlns:m="http://schemas.openxmlformats.org/officeDocument/2006/math">
                    <m:f>
                      <m:fPr>
                        <m:ctrlPr>
                          <a:rPr lang="vi-VN" sz="4800" b="1" i="1">
                            <a:solidFill>
                              <a:schemeClr val="tx1"/>
                            </a:solidFill>
                            <a:effectLst/>
                            <a:latin typeface="Cambria Math" panose="02040503050406030204" pitchFamily="18" charset="0"/>
                            <a:cs typeface="Times New Roman" panose="02020603050405020304" pitchFamily="18" charset="0"/>
                          </a:rPr>
                        </m:ctrlPr>
                      </m:fPr>
                      <m:num>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0">
                            <a:solidFill>
                              <a:schemeClr val="tx1"/>
                            </a:solidFill>
                            <a:effectLst/>
                            <a:latin typeface="Cambria Math" panose="02040503050406030204" pitchFamily="18" charset="0"/>
                            <a:ea typeface="Calibri" panose="020F0502020204030204" pitchFamily="34" charset="0"/>
                          </a:rPr>
                          <m:t>−</m:t>
                        </m:r>
                        <m:r>
                          <a:rPr lang="en-US" sz="4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r>
                  <a:rPr lang="en-US" sz="4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 kết quả của phép tính nào dưới đây?</a:t>
                </a:r>
                <a:endParaRPr lang="en-US" sz="4400" b="1">
                  <a:solidFill>
                    <a:schemeClr val="tx1"/>
                  </a:solidFill>
                  <a:latin typeface="Times New Roman" panose="02020603050405020304" pitchFamily="18" charset="0"/>
                  <a:cs typeface="Times New Roman" panose="02020603050405020304" pitchFamily="18" charset="0"/>
                </a:endParaRPr>
              </a:p>
            </p:txBody>
          </p:sp>
        </mc:Choice>
        <mc:Fallback>
          <p:sp>
            <p:nvSpPr>
              <p:cNvPr id="3" name="Rectangle 1"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C1C02C33-57EE-C8E7-7FE4-C877F8E78FB5}"/>
                  </a:ext>
                </a:extLst>
              </p:cNvPr>
              <p:cNvSpPr>
                <a:spLocks noRot="1" noChangeAspect="1" noMove="1" noResize="1" noEditPoints="1" noAdjustHandles="1" noChangeArrowheads="1" noChangeShapeType="1" noTextEdit="1"/>
              </p:cNvSpPr>
              <p:nvPr/>
            </p:nvSpPr>
            <p:spPr>
              <a:xfrm>
                <a:off x="1615645" y="4526"/>
                <a:ext cx="9973723" cy="1836593"/>
              </a:xfrm>
              <a:prstGeom prst="rect">
                <a:avLst/>
              </a:prstGeom>
              <a:blipFill rotWithShape="0">
                <a:blip r:embed="rId9"/>
                <a:stretch>
                  <a:fillRect l="-2445" b="-152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24A0D336-1A68-CACC-7CB7-54E94F672736}"/>
                  </a:ext>
                </a:extLst>
              </p:cNvPr>
              <p:cNvSpPr/>
              <p:nvPr/>
            </p:nvSpPr>
            <p:spPr>
              <a:xfrm>
                <a:off x="1592705" y="2261781"/>
                <a:ext cx="4033370" cy="1346127"/>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A</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smtClean="0">
                            <a:solidFill>
                              <a:schemeClr val="tx1"/>
                            </a:solidFill>
                            <a:effectLst/>
                            <a:latin typeface="Cambria Math" panose="02040503050406030204" pitchFamily="18" charset="0"/>
                            <a:cs typeface="Times New Roman" panose="02020603050405020304" pitchFamily="18" charset="0"/>
                          </a:rPr>
                        </m:ctrlPr>
                      </m:fPr>
                      <m:num>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den>
                    </m:f>
                    <m:r>
                      <a:rPr lang="en-US" sz="4500" b="1" i="0">
                        <a:solidFill>
                          <a:schemeClr val="tx1"/>
                        </a:solidFill>
                        <a:effectLst/>
                        <a:latin typeface="Cambria Math" panose="02040503050406030204" pitchFamily="18" charset="0"/>
                        <a:ea typeface="Calibri" panose="020F0502020204030204" pitchFamily="34" charset="0"/>
                      </a:rPr>
                      <m:t>−</m:t>
                    </m:r>
                    <m:f>
                      <m:fPr>
                        <m:ctrlPr>
                          <a:rPr lang="vi-VN" sz="4500" b="1" i="1">
                            <a:solidFill>
                              <a:schemeClr val="tx1"/>
                            </a:solidFill>
                            <a:effectLst/>
                            <a:latin typeface="Cambria Math" panose="02040503050406030204" pitchFamily="18" charset="0"/>
                            <a:cs typeface="Times New Roman" panose="02020603050405020304" pitchFamily="18" charset="0"/>
                          </a:rPr>
                        </m:ctrlPr>
                      </m:fPr>
                      <m:num>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24A0D336-1A68-CACC-7CB7-54E94F672736}"/>
                  </a:ext>
                </a:extLst>
              </p:cNvPr>
              <p:cNvSpPr>
                <a:spLocks noRot="1" noChangeAspect="1" noMove="1" noResize="1" noEditPoints="1" noAdjustHandles="1" noChangeArrowheads="1" noChangeShapeType="1" noTextEdit="1"/>
              </p:cNvSpPr>
              <p:nvPr/>
            </p:nvSpPr>
            <p:spPr>
              <a:xfrm>
                <a:off x="1592705" y="2261781"/>
                <a:ext cx="4033370" cy="1346127"/>
              </a:xfrm>
              <a:prstGeom prst="roundRect">
                <a:avLst/>
              </a:prstGeom>
              <a:blipFill rotWithShape="0">
                <a:blip r:embed="rId10"/>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35713676-9A9E-6B46-5074-AAA9F74995D4}"/>
                  </a:ext>
                </a:extLst>
              </p:cNvPr>
              <p:cNvSpPr/>
              <p:nvPr/>
            </p:nvSpPr>
            <p:spPr>
              <a:xfrm>
                <a:off x="1558844" y="3889831"/>
                <a:ext cx="4071300" cy="134612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vi-VN" sz="4500" b="1" i="1">
                            <a:solidFill>
                              <a:schemeClr val="tx1"/>
                            </a:solidFill>
                            <a:latin typeface="Cambria Math" panose="02040503050406030204" pitchFamily="18" charset="0"/>
                            <a:cs typeface="Times New Roman" panose="02020603050405020304" pitchFamily="18" charset="0"/>
                          </a:rPr>
                        </m:ctrlPr>
                      </m:fPr>
                      <m:num>
                        <m:r>
                          <a:rPr lang="en-US" sz="4500" b="1" i="0" smtClean="0">
                            <a:solidFill>
                              <a:schemeClr val="tx1"/>
                            </a:solidFill>
                            <a:latin typeface="Cambria Math" panose="02040503050406030204" pitchFamily="18" charset="0"/>
                            <a:cs typeface="Times New Roman" panose="02020603050405020304" pitchFamily="18" charset="0"/>
                          </a:rPr>
                          <m:t>𝟐</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num>
                      <m:den>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500" b="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den>
                    </m:f>
                    <m:r>
                      <a:rPr lang="en-US" sz="4500" b="1">
                        <a:solidFill>
                          <a:schemeClr val="tx1"/>
                        </a:solidFill>
                        <a:latin typeface="Cambria Math" panose="02040503050406030204" pitchFamily="18" charset="0"/>
                        <a:ea typeface="Calibri" panose="020F0502020204030204" pitchFamily="34" charset="0"/>
                      </a:rPr>
                      <m:t>−</m:t>
                    </m:r>
                    <m:f>
                      <m:fPr>
                        <m:ctrlPr>
                          <a:rPr lang="vi-VN" sz="4500" b="1" i="1">
                            <a:solidFill>
                              <a:schemeClr val="tx1"/>
                            </a:solidFill>
                            <a:latin typeface="Cambria Math" panose="02040503050406030204" pitchFamily="18" charset="0"/>
                            <a:cs typeface="Times New Roman" panose="02020603050405020304" pitchFamily="18" charset="0"/>
                          </a:rPr>
                        </m:ctrlPr>
                      </m:fPr>
                      <m:num>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num>
                      <m:den>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500" b="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5" name="Rounded Rectangle 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35713676-9A9E-6B46-5074-AAA9F74995D4}"/>
                  </a:ext>
                </a:extLst>
              </p:cNvPr>
              <p:cNvSpPr>
                <a:spLocks noRot="1" noChangeAspect="1" noMove="1" noResize="1" noEditPoints="1" noAdjustHandles="1" noChangeArrowheads="1" noChangeShapeType="1" noTextEdit="1"/>
              </p:cNvSpPr>
              <p:nvPr/>
            </p:nvSpPr>
            <p:spPr>
              <a:xfrm>
                <a:off x="1558844" y="3889831"/>
                <a:ext cx="4071300" cy="1346126"/>
              </a:xfrm>
              <a:prstGeom prst="roundRect">
                <a:avLst/>
              </a:prstGeom>
              <a:blipFill rotWithShape="0">
                <a:blip r:embed="rId11"/>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139A5DE9-CB1A-4E5A-DBF0-3E5D29562A97}"/>
                  </a:ext>
                </a:extLst>
              </p:cNvPr>
              <p:cNvSpPr/>
              <p:nvPr/>
            </p:nvSpPr>
            <p:spPr>
              <a:xfrm>
                <a:off x="6636127" y="2261781"/>
                <a:ext cx="4101890" cy="134696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C</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smtClean="0">
                            <a:solidFill>
                              <a:schemeClr val="tx1"/>
                            </a:solidFill>
                            <a:effectLst/>
                            <a:latin typeface="Cambria Math" panose="02040503050406030204" pitchFamily="18" charset="0"/>
                            <a:cs typeface="Times New Roman" panose="02020603050405020304" pitchFamily="18" charset="0"/>
                          </a:rPr>
                        </m:ctrlPr>
                      </m:fPr>
                      <m:num>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den>
                    </m:f>
                    <m:r>
                      <a:rPr lang="vi-VN" sz="45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500" b="1" i="1">
                            <a:solidFill>
                              <a:schemeClr val="tx1"/>
                            </a:solidFill>
                            <a:effectLst/>
                            <a:latin typeface="Cambria Math" panose="02040503050406030204" pitchFamily="18" charset="0"/>
                            <a:cs typeface="Times New Roman" panose="02020603050405020304" pitchFamily="18" charset="0"/>
                          </a:rPr>
                        </m:ctrlPr>
                      </m:fPr>
                      <m:num>
                        <m:r>
                          <a:rPr lang="en-US" sz="4500" b="1" i="0" smtClean="0">
                            <a:solidFill>
                              <a:schemeClr val="tx1"/>
                            </a:solidFill>
                            <a:effectLst/>
                            <a:latin typeface="Cambria Math" panose="02040503050406030204" pitchFamily="18" charset="0"/>
                            <a:cs typeface="Times New Roman" panose="02020603050405020304" pitchFamily="18" charset="0"/>
                          </a:rPr>
                          <m:t>𝟏</m:t>
                        </m:r>
                      </m:num>
                      <m:den>
                        <m:r>
                          <a:rPr lang="en-US" sz="45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500"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5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Rounded Rectangle 4"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139A5DE9-CB1A-4E5A-DBF0-3E5D29562A97}"/>
                  </a:ext>
                </a:extLst>
              </p:cNvPr>
              <p:cNvSpPr>
                <a:spLocks noRot="1" noChangeAspect="1" noMove="1" noResize="1" noEditPoints="1" noAdjustHandles="1" noChangeArrowheads="1" noChangeShapeType="1" noTextEdit="1"/>
              </p:cNvSpPr>
              <p:nvPr/>
            </p:nvSpPr>
            <p:spPr>
              <a:xfrm>
                <a:off x="6636127" y="2261781"/>
                <a:ext cx="4101890" cy="1346966"/>
              </a:xfrm>
              <a:prstGeom prst="roundRect">
                <a:avLst/>
              </a:prstGeom>
              <a:blipFill rotWithShape="0">
                <a:blip r:embed="rId12"/>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0D535DE0-E0DC-34DE-0DB7-BD3E283EB5FA}"/>
                  </a:ext>
                </a:extLst>
              </p:cNvPr>
              <p:cNvSpPr/>
              <p:nvPr/>
            </p:nvSpPr>
            <p:spPr>
              <a:xfrm>
                <a:off x="6652525" y="3910531"/>
                <a:ext cx="4083520" cy="1367667"/>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500" b="1" dirty="0">
                    <a:solidFill>
                      <a:schemeClr val="tx1"/>
                    </a:solidFill>
                    <a:latin typeface="Times New Roman" panose="02020603050405020304" pitchFamily="18" charset="0"/>
                    <a:cs typeface="Times New Roman" panose="02020603050405020304" pitchFamily="18" charset="0"/>
                  </a:rPr>
                  <a:t>D</a:t>
                </a:r>
                <a:r>
                  <a:rPr lang="en-US" sz="45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vi-VN" sz="4500" b="1" i="1">
                            <a:solidFill>
                              <a:schemeClr val="tx1"/>
                            </a:solidFill>
                            <a:latin typeface="Cambria Math" panose="02040503050406030204" pitchFamily="18" charset="0"/>
                            <a:cs typeface="Times New Roman" panose="02020603050405020304" pitchFamily="18" charset="0"/>
                          </a:rPr>
                        </m:ctrlPr>
                      </m:fPr>
                      <m:num>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num>
                      <m:den>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500" b="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den>
                    </m:f>
                    <m:r>
                      <a:rPr lang="vi-VN" sz="4500" b="1"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vi-VN" sz="4500" b="1" i="1">
                            <a:solidFill>
                              <a:schemeClr val="tx1"/>
                            </a:solidFill>
                            <a:latin typeface="Cambria Math" panose="02040503050406030204" pitchFamily="18" charset="0"/>
                            <a:cs typeface="Times New Roman" panose="02020603050405020304" pitchFamily="18" charset="0"/>
                          </a:rPr>
                        </m:ctrlPr>
                      </m:fPr>
                      <m:num>
                        <m:r>
                          <a:rPr lang="en-US" sz="4500" b="1" i="0" smtClean="0">
                            <a:solidFill>
                              <a:schemeClr val="tx1"/>
                            </a:solidFill>
                            <a:latin typeface="Cambria Math" panose="02040503050406030204" pitchFamily="18" charset="0"/>
                            <a:cs typeface="Times New Roman" panose="02020603050405020304" pitchFamily="18" charset="0"/>
                          </a:rPr>
                          <m:t>𝟏</m:t>
                        </m:r>
                      </m:num>
                      <m:den>
                        <m:r>
                          <a:rPr lang="en-US" sz="45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500" b="1"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5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5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7"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xmlns:a14="http://schemas.microsoft.com/office/drawing/2010/main" id="{0D535DE0-E0DC-34DE-0DB7-BD3E283EB5FA}"/>
                  </a:ext>
                </a:extLst>
              </p:cNvPr>
              <p:cNvSpPr>
                <a:spLocks noRot="1" noChangeAspect="1" noMove="1" noResize="1" noEditPoints="1" noAdjustHandles="1" noChangeArrowheads="1" noChangeShapeType="1" noTextEdit="1"/>
              </p:cNvSpPr>
              <p:nvPr/>
            </p:nvSpPr>
            <p:spPr>
              <a:xfrm>
                <a:off x="6652525" y="3910531"/>
                <a:ext cx="4083520" cy="1367667"/>
              </a:xfrm>
              <a:prstGeom prst="roundRect">
                <a:avLst/>
              </a:prstGeom>
              <a:blipFill rotWithShape="0">
                <a:blip r:embed="rId1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pic>
        <p:nvPicPr>
          <p:cNvPr id="10" name="Picture 4" descr="OPL20U25GSXzBJYl68kk8uQGfFKzs7yb1M4KJWUiLk6ZEvGF+qCIPSnY57AbBFCvTW2023.15.96+K4lPs7H94VUqPe2XwIsfPRnrXQE//QTEXxb8/8N4CNc6FpgZahzpTjFhMzSA7T/nHJa11DE8Ng2TP3iAmRczFlmslSuUNOgUeb6yRvs0=">
            <a:hlinkClick r:id="rId14" action="ppaction://hlinksldjump"/>
            <a:extLst>
              <a:ext uri="{FF2B5EF4-FFF2-40B4-BE49-F238E27FC236}">
                <a16:creationId xmlns:a16="http://schemas.microsoft.com/office/drawing/2014/main" xmlns="" id="{2F7E2248-3956-9D54-354C-AF29C5792DC2}"/>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778" b="90667" l="8000" r="92000">
                        <a14:foregroundMark x1="92444" y1="46222" x2="92444" y2="46222"/>
                        <a14:foregroundMark x1="53333" y1="9778" x2="53333" y2="9778"/>
                        <a14:foregroundMark x1="8444" y1="35556" x2="8444" y2="35556"/>
                        <a14:foregroundMark x1="71111" y1="90667" x2="71111" y2="90667"/>
                        <a14:foregroundMark x1="36889" y1="49333" x2="36889" y2="49333"/>
                        <a14:foregroundMark x1="36889" y1="46667" x2="36889" y2="46667"/>
                        <a14:foregroundMark x1="60444" y1="51556" x2="60444" y2="51556"/>
                        <a14:foregroundMark x1="67556" y1="48444" x2="67556" y2="48444"/>
                        <a14:foregroundMark x1="64000" y1="45778" x2="64000" y2="45778"/>
                        <a14:foregroundMark x1="64000" y1="49333" x2="64000" y2="49333"/>
                        <a14:foregroundMark x1="63556" y1="43556" x2="63556" y2="43556"/>
                        <a14:foregroundMark x1="63111" y1="47556" x2="63111" y2="47556"/>
                        <a14:foregroundMark x1="62667" y1="44000" x2="62667" y2="44000"/>
                        <a14:foregroundMark x1="64000" y1="52444" x2="64000" y2="52444"/>
                        <a14:foregroundMark x1="35111" y1="43111" x2="35111" y2="43111"/>
                        <a14:foregroundMark x1="36889" y1="40889" x2="36889" y2="40889"/>
                        <a14:foregroundMark x1="36889" y1="38222" x2="36889" y2="38222"/>
                        <a14:foregroundMark x1="34667" y1="42222" x2="34667" y2="42222"/>
                        <a14:foregroundMark x1="33778" y1="45333" x2="33778" y2="45333"/>
                        <a14:foregroundMark x1="33778" y1="48889" x2="33778" y2="48889"/>
                      </a14:backgroundRemoval>
                    </a14:imgEffect>
                  </a14:imgLayer>
                </a14:imgProps>
              </a:ext>
              <a:ext uri="{28A0092B-C50C-407E-A947-70E740481C1C}">
                <a14:useLocalDpi xmlns:a14="http://schemas.microsoft.com/office/drawing/2010/main" val="0"/>
              </a:ext>
            </a:extLst>
          </a:blip>
          <a:srcRect/>
          <a:stretch>
            <a:fillRect/>
          </a:stretch>
        </p:blipFill>
        <p:spPr bwMode="auto">
          <a:xfrm>
            <a:off x="10808318" y="693366"/>
            <a:ext cx="1562099" cy="1562099"/>
          </a:xfrm>
          <a:prstGeom prst="rect">
            <a:avLst/>
          </a:prstGeom>
          <a:noFill/>
          <a:extLst>
            <a:ext uri="{909E8E84-426E-40DD-AFC4-6F175D3DCCD1}">
              <a14:hiddenFill xmlns:a14="http://schemas.microsoft.com/office/drawing/2010/main">
                <a:solidFill>
                  <a:srgbClr val="FFFFFF"/>
                </a:solidFill>
              </a14:hiddenFill>
            </a:ext>
          </a:extLst>
        </p:spPr>
      </p:pic>
      <p:pic>
        <p:nvPicPr>
          <p:cNvPr id="9" name="đ"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E23985FB-B838-B907-3DE4-4EA02C2331D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89422" y="5165682"/>
            <a:ext cx="2032964" cy="1796989"/>
          </a:xfrm>
          <a:prstGeom prst="rect">
            <a:avLst/>
          </a:prstGeom>
        </p:spPr>
      </p:pic>
      <p:pic>
        <p:nvPicPr>
          <p:cNvPr id="11" name="s"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7146FCB4-455B-31AD-243C-03864C11D56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45234" y="5459819"/>
            <a:ext cx="2032964" cy="1496214"/>
          </a:xfrm>
          <a:prstGeom prst="rect">
            <a:avLst/>
          </a:prstGeom>
        </p:spPr>
      </p:pic>
      <p:sp>
        <p:nvSpPr>
          <p:cNvPr id="8" name="Rectangle 95" descr="OPL20U25GSXzBJYl68kk8uQGfFKzs7yb1M4KJWUiLk6ZEvGF+qCIPSnY57AbBFCvTW2023.15.96+K4lPs7H94VUqPe2XwIsfPRnrXQE//QTEXxb8/8N4CNc6FpgZahzpTjFhMzSA7T/nHJa11DE8Ng2TP3iAmRczFlmslSuUNOgUeb6yRvs0=">
            <a:extLst>
              <a:ext uri="{FF2B5EF4-FFF2-40B4-BE49-F238E27FC236}">
                <a16:creationId xmlns:a16="http://schemas.microsoft.com/office/drawing/2014/main" xmlns="" id="{858F9BA3-10B3-E082-48F1-C332D588AB42}"/>
              </a:ext>
            </a:extLst>
          </p:cNvPr>
          <p:cNvSpPr/>
          <p:nvPr/>
        </p:nvSpPr>
        <p:spPr>
          <a:xfrm>
            <a:off x="0" y="5959604"/>
            <a:ext cx="2603630" cy="88265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96">
            <a:extLst>
              <a:ext uri="{FF2B5EF4-FFF2-40B4-BE49-F238E27FC236}">
                <a16:creationId xmlns:a16="http://schemas.microsoft.com/office/drawing/2014/main" xmlns="" id="{2768196C-23D4-46B0-6F76-9273CC2B8881}"/>
              </a:ext>
            </a:extLst>
          </p:cNvPr>
          <p:cNvSpPr/>
          <p:nvPr/>
        </p:nvSpPr>
        <p:spPr>
          <a:xfrm>
            <a:off x="108586" y="6035804"/>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3" name="TextBox 7">
            <a:extLst>
              <a:ext uri="{FF2B5EF4-FFF2-40B4-BE49-F238E27FC236}">
                <a16:creationId xmlns:a16="http://schemas.microsoft.com/office/drawing/2014/main" xmlns="" id="{EA9AF062-877D-13CC-6ACD-843B57FF43DF}"/>
              </a:ext>
            </a:extLst>
          </p:cNvPr>
          <p:cNvSpPr txBox="1">
            <a:spLocks noChangeArrowheads="1"/>
          </p:cNvSpPr>
          <p:nvPr/>
        </p:nvSpPr>
        <p:spPr bwMode="auto">
          <a:xfrm>
            <a:off x="967424" y="5918329"/>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400">
                <a:solidFill>
                  <a:schemeClr val="bg1"/>
                </a:solidFill>
                <a:latin typeface="Calibri" panose="020F0502020204030204" pitchFamily="34" charset="0"/>
              </a:rPr>
              <a:t>:</a:t>
            </a:r>
          </a:p>
        </p:txBody>
      </p:sp>
      <p:sp>
        <p:nvSpPr>
          <p:cNvPr id="14" name="Rounded Rectangle 98">
            <a:extLst>
              <a:ext uri="{FF2B5EF4-FFF2-40B4-BE49-F238E27FC236}">
                <a16:creationId xmlns:a16="http://schemas.microsoft.com/office/drawing/2014/main" xmlns="" id="{517A93B0-6F26-B5A5-E8F7-486D9134B683}"/>
              </a:ext>
            </a:extLst>
          </p:cNvPr>
          <p:cNvSpPr/>
          <p:nvPr/>
        </p:nvSpPr>
        <p:spPr>
          <a:xfrm>
            <a:off x="108586" y="6035804"/>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15" name="Rounded Rectangle 101">
            <a:extLst>
              <a:ext uri="{FF2B5EF4-FFF2-40B4-BE49-F238E27FC236}">
                <a16:creationId xmlns:a16="http://schemas.microsoft.com/office/drawing/2014/main" xmlns="" id="{3AF8C5A4-7E5A-A03E-BF22-6EF280FB1C34}"/>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16" name="Rounded Rectangle 102">
            <a:extLst>
              <a:ext uri="{FF2B5EF4-FFF2-40B4-BE49-F238E27FC236}">
                <a16:creationId xmlns:a16="http://schemas.microsoft.com/office/drawing/2014/main" xmlns="" id="{9AC6B39D-8DC2-86C4-07AA-E3E09EB1BD01}"/>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17" name="Rounded Rectangle 103">
            <a:extLst>
              <a:ext uri="{FF2B5EF4-FFF2-40B4-BE49-F238E27FC236}">
                <a16:creationId xmlns:a16="http://schemas.microsoft.com/office/drawing/2014/main" xmlns="" id="{8D6C12D7-9673-837F-AF10-C2F089391438}"/>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18" name="Rounded Rectangle 104">
            <a:extLst>
              <a:ext uri="{FF2B5EF4-FFF2-40B4-BE49-F238E27FC236}">
                <a16:creationId xmlns:a16="http://schemas.microsoft.com/office/drawing/2014/main" xmlns="" id="{0102A21F-A60A-E684-EEC6-4A6D08A6B105}"/>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19" name="Rounded Rectangle 105">
            <a:extLst>
              <a:ext uri="{FF2B5EF4-FFF2-40B4-BE49-F238E27FC236}">
                <a16:creationId xmlns:a16="http://schemas.microsoft.com/office/drawing/2014/main" xmlns="" id="{7822EF9B-6039-A46D-C844-90F9D89B08E5}"/>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0" name="Rounded Rectangle 106">
            <a:extLst>
              <a:ext uri="{FF2B5EF4-FFF2-40B4-BE49-F238E27FC236}">
                <a16:creationId xmlns:a16="http://schemas.microsoft.com/office/drawing/2014/main" xmlns="" id="{21F18732-2876-E38C-2A2D-5E7A14E29A56}"/>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1" name="Rounded Rectangle 107">
            <a:extLst>
              <a:ext uri="{FF2B5EF4-FFF2-40B4-BE49-F238E27FC236}">
                <a16:creationId xmlns:a16="http://schemas.microsoft.com/office/drawing/2014/main" xmlns="" id="{16A3DAE2-9670-B720-4124-F67415F35F92}"/>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2" name="Rounded Rectangle 108">
            <a:extLst>
              <a:ext uri="{FF2B5EF4-FFF2-40B4-BE49-F238E27FC236}">
                <a16:creationId xmlns:a16="http://schemas.microsoft.com/office/drawing/2014/main" xmlns="" id="{8680FD15-1709-A2BB-A0C1-1508E87FF52B}"/>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23" name="Rounded Rectangle 109">
            <a:extLst>
              <a:ext uri="{FF2B5EF4-FFF2-40B4-BE49-F238E27FC236}">
                <a16:creationId xmlns:a16="http://schemas.microsoft.com/office/drawing/2014/main" xmlns="" id="{31F95540-9A12-801D-17CF-964A9EE5A46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24" name="Rounded Rectangle 110">
            <a:extLst>
              <a:ext uri="{FF2B5EF4-FFF2-40B4-BE49-F238E27FC236}">
                <a16:creationId xmlns:a16="http://schemas.microsoft.com/office/drawing/2014/main" xmlns="" id="{32E2C850-C405-6F8C-78B2-4A3697E95276}"/>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25" name="Rounded Rectangle 111">
            <a:extLst>
              <a:ext uri="{FF2B5EF4-FFF2-40B4-BE49-F238E27FC236}">
                <a16:creationId xmlns:a16="http://schemas.microsoft.com/office/drawing/2014/main" xmlns="" id="{FF1B11A1-6999-85D7-3F89-0F8D8AD04A47}"/>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26" name="Rounded Rectangle 112">
            <a:extLst>
              <a:ext uri="{FF2B5EF4-FFF2-40B4-BE49-F238E27FC236}">
                <a16:creationId xmlns:a16="http://schemas.microsoft.com/office/drawing/2014/main" xmlns="" id="{D556A857-3AEF-BF50-B662-E5CF131A15FD}"/>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27" name="Rounded Rectangle 113">
            <a:extLst>
              <a:ext uri="{FF2B5EF4-FFF2-40B4-BE49-F238E27FC236}">
                <a16:creationId xmlns:a16="http://schemas.microsoft.com/office/drawing/2014/main" xmlns="" id="{D1A50457-7796-6C7C-81FF-1B7372803F2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28" name="Rounded Rectangle 114">
            <a:extLst>
              <a:ext uri="{FF2B5EF4-FFF2-40B4-BE49-F238E27FC236}">
                <a16:creationId xmlns:a16="http://schemas.microsoft.com/office/drawing/2014/main" xmlns="" id="{5922AD73-7922-B0E5-392A-9A709A654118}"/>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29" name="Rounded Rectangle 115">
            <a:extLst>
              <a:ext uri="{FF2B5EF4-FFF2-40B4-BE49-F238E27FC236}">
                <a16:creationId xmlns:a16="http://schemas.microsoft.com/office/drawing/2014/main" xmlns="" id="{C735EE24-AAA9-A9D9-8AB6-695BC0A46730}"/>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0" name="Rounded Rectangle 116">
            <a:extLst>
              <a:ext uri="{FF2B5EF4-FFF2-40B4-BE49-F238E27FC236}">
                <a16:creationId xmlns:a16="http://schemas.microsoft.com/office/drawing/2014/main" xmlns="" id="{C755A096-D48D-A9A0-67C1-898C0B8DEF21}"/>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1" name="Rounded Rectangle 117">
            <a:extLst>
              <a:ext uri="{FF2B5EF4-FFF2-40B4-BE49-F238E27FC236}">
                <a16:creationId xmlns:a16="http://schemas.microsoft.com/office/drawing/2014/main" xmlns="" id="{FCDCE714-6F78-C06B-A2F0-2402A7975ED7}"/>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2" name="Rounded Rectangle 118">
            <a:extLst>
              <a:ext uri="{FF2B5EF4-FFF2-40B4-BE49-F238E27FC236}">
                <a16:creationId xmlns:a16="http://schemas.microsoft.com/office/drawing/2014/main" xmlns="" id="{DF17DA9C-4A38-9E28-7454-ECD034EBF1DE}"/>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33" name="Rounded Rectangle 119">
            <a:extLst>
              <a:ext uri="{FF2B5EF4-FFF2-40B4-BE49-F238E27FC236}">
                <a16:creationId xmlns:a16="http://schemas.microsoft.com/office/drawing/2014/main" xmlns="" id="{14DA4CF0-3CA1-5472-5DF3-A93FD5A11E89}"/>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34" name="Rounded Rectangle 120">
            <a:extLst>
              <a:ext uri="{FF2B5EF4-FFF2-40B4-BE49-F238E27FC236}">
                <a16:creationId xmlns:a16="http://schemas.microsoft.com/office/drawing/2014/main" xmlns="" id="{7A9B6947-A91A-9882-1C91-DF0DDBFD56D2}"/>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35" name="Rounded Rectangle 121">
            <a:extLst>
              <a:ext uri="{FF2B5EF4-FFF2-40B4-BE49-F238E27FC236}">
                <a16:creationId xmlns:a16="http://schemas.microsoft.com/office/drawing/2014/main" xmlns="" id="{773017E7-75C8-49DE-B8EA-FD837C1B0A3B}"/>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36" name="Rounded Rectangle 122">
            <a:extLst>
              <a:ext uri="{FF2B5EF4-FFF2-40B4-BE49-F238E27FC236}">
                <a16:creationId xmlns:a16="http://schemas.microsoft.com/office/drawing/2014/main" xmlns="" id="{A3EEF4EA-3DA7-E8C2-B15D-6B1881C71E7C}"/>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37" name="Rounded Rectangle 123">
            <a:extLst>
              <a:ext uri="{FF2B5EF4-FFF2-40B4-BE49-F238E27FC236}">
                <a16:creationId xmlns:a16="http://schemas.microsoft.com/office/drawing/2014/main" xmlns="" id="{0299EBEE-5B2A-E1B4-49C2-A57AE6B275F8}"/>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38" name="Rounded Rectangle 124">
            <a:extLst>
              <a:ext uri="{FF2B5EF4-FFF2-40B4-BE49-F238E27FC236}">
                <a16:creationId xmlns:a16="http://schemas.microsoft.com/office/drawing/2014/main" xmlns="" id="{1D99A500-FAEF-64A3-E98C-21E8A84E4536}"/>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39" name="Rounded Rectangle 125">
            <a:extLst>
              <a:ext uri="{FF2B5EF4-FFF2-40B4-BE49-F238E27FC236}">
                <a16:creationId xmlns:a16="http://schemas.microsoft.com/office/drawing/2014/main" xmlns="" id="{EC491D91-9D60-062E-99A1-FD7D6A11F9AC}"/>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0" name="Rounded Rectangle 126">
            <a:extLst>
              <a:ext uri="{FF2B5EF4-FFF2-40B4-BE49-F238E27FC236}">
                <a16:creationId xmlns:a16="http://schemas.microsoft.com/office/drawing/2014/main" xmlns="" id="{AE5684EB-818B-3846-7AEA-ED6B3474EFE7}"/>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1" name="Rounded Rectangle 127">
            <a:extLst>
              <a:ext uri="{FF2B5EF4-FFF2-40B4-BE49-F238E27FC236}">
                <a16:creationId xmlns:a16="http://schemas.microsoft.com/office/drawing/2014/main" xmlns="" id="{3F7BD915-C0A4-3558-3AA4-6033BAE76EEB}"/>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2" name="Rounded Rectangle 128">
            <a:extLst>
              <a:ext uri="{FF2B5EF4-FFF2-40B4-BE49-F238E27FC236}">
                <a16:creationId xmlns:a16="http://schemas.microsoft.com/office/drawing/2014/main" xmlns="" id="{A7828D7A-39F5-9059-0EB6-785725083727}"/>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43" name="Rounded Rectangle 129">
            <a:extLst>
              <a:ext uri="{FF2B5EF4-FFF2-40B4-BE49-F238E27FC236}">
                <a16:creationId xmlns:a16="http://schemas.microsoft.com/office/drawing/2014/main" xmlns="" id="{535683C3-C6CA-AF18-83DF-895C9CEE324B}"/>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44" name="Rounded Rectangle 130">
            <a:extLst>
              <a:ext uri="{FF2B5EF4-FFF2-40B4-BE49-F238E27FC236}">
                <a16:creationId xmlns:a16="http://schemas.microsoft.com/office/drawing/2014/main" xmlns="" id="{DD24A66E-12A0-4C34-EEF6-FF3B8AE51F48}"/>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45" name="Rounded Rectangle 131">
            <a:extLst>
              <a:ext uri="{FF2B5EF4-FFF2-40B4-BE49-F238E27FC236}">
                <a16:creationId xmlns:a16="http://schemas.microsoft.com/office/drawing/2014/main" xmlns="" id="{181DB1A9-B6E3-71BD-09BD-8C77A4D5D67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46" name="Rounded Rectangle 132">
            <a:extLst>
              <a:ext uri="{FF2B5EF4-FFF2-40B4-BE49-F238E27FC236}">
                <a16:creationId xmlns:a16="http://schemas.microsoft.com/office/drawing/2014/main" xmlns="" id="{1762ED91-40A1-128C-E27A-72633211EFD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47" name="Rounded Rectangle 133">
            <a:extLst>
              <a:ext uri="{FF2B5EF4-FFF2-40B4-BE49-F238E27FC236}">
                <a16:creationId xmlns:a16="http://schemas.microsoft.com/office/drawing/2014/main" xmlns="" id="{D1B77ABA-3062-546E-24FC-FC59ACA880C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48" name="Rounded Rectangle 134">
            <a:extLst>
              <a:ext uri="{FF2B5EF4-FFF2-40B4-BE49-F238E27FC236}">
                <a16:creationId xmlns:a16="http://schemas.microsoft.com/office/drawing/2014/main" xmlns="" id="{4D162F54-E1E9-B175-5AEA-79BEAA131B01}"/>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49" name="Rounded Rectangle 135">
            <a:extLst>
              <a:ext uri="{FF2B5EF4-FFF2-40B4-BE49-F238E27FC236}">
                <a16:creationId xmlns:a16="http://schemas.microsoft.com/office/drawing/2014/main" xmlns="" id="{4AA49591-CED2-AABD-A186-6516B1FC6CAA}"/>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0" name="Rounded Rectangle 136">
            <a:extLst>
              <a:ext uri="{FF2B5EF4-FFF2-40B4-BE49-F238E27FC236}">
                <a16:creationId xmlns:a16="http://schemas.microsoft.com/office/drawing/2014/main" xmlns="" id="{57734EF1-ED7C-E428-F6FF-BFDCA14F2DFD}"/>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1" name="Rounded Rectangle 137">
            <a:extLst>
              <a:ext uri="{FF2B5EF4-FFF2-40B4-BE49-F238E27FC236}">
                <a16:creationId xmlns:a16="http://schemas.microsoft.com/office/drawing/2014/main" xmlns="" id="{4F9119A8-C023-A822-48D6-4E6D21879EB0}"/>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2" name="Rounded Rectangle 138">
            <a:extLst>
              <a:ext uri="{FF2B5EF4-FFF2-40B4-BE49-F238E27FC236}">
                <a16:creationId xmlns:a16="http://schemas.microsoft.com/office/drawing/2014/main" xmlns="" id="{CC0FC988-A959-DFCC-C700-65FFDB00EBA8}"/>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53" name="Rounded Rectangle 139">
            <a:extLst>
              <a:ext uri="{FF2B5EF4-FFF2-40B4-BE49-F238E27FC236}">
                <a16:creationId xmlns:a16="http://schemas.microsoft.com/office/drawing/2014/main" xmlns="" id="{3ECA3AAF-6ECB-DF70-84E7-1C0471F7C0FA}"/>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54" name="Rounded Rectangle 140">
            <a:extLst>
              <a:ext uri="{FF2B5EF4-FFF2-40B4-BE49-F238E27FC236}">
                <a16:creationId xmlns:a16="http://schemas.microsoft.com/office/drawing/2014/main" xmlns="" id="{345B5175-7F17-C73E-37D4-976AA3D1F524}"/>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55" name="Rounded Rectangle 141">
            <a:extLst>
              <a:ext uri="{FF2B5EF4-FFF2-40B4-BE49-F238E27FC236}">
                <a16:creationId xmlns:a16="http://schemas.microsoft.com/office/drawing/2014/main" xmlns="" id="{8EE27D9B-FD7F-E111-10D3-BDD52891A273}"/>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56" name="Rounded Rectangle 142">
            <a:extLst>
              <a:ext uri="{FF2B5EF4-FFF2-40B4-BE49-F238E27FC236}">
                <a16:creationId xmlns:a16="http://schemas.microsoft.com/office/drawing/2014/main" xmlns="" id="{A57B5F2C-945F-296C-BED6-951BB6A0E256}"/>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57" name="Rounded Rectangle 143">
            <a:extLst>
              <a:ext uri="{FF2B5EF4-FFF2-40B4-BE49-F238E27FC236}">
                <a16:creationId xmlns:a16="http://schemas.microsoft.com/office/drawing/2014/main" xmlns="" id="{FBD8E55B-2AF2-6F52-82A6-83E6629C7744}"/>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58" name="Rounded Rectangle 144">
            <a:extLst>
              <a:ext uri="{FF2B5EF4-FFF2-40B4-BE49-F238E27FC236}">
                <a16:creationId xmlns:a16="http://schemas.microsoft.com/office/drawing/2014/main" xmlns="" id="{616A2730-CC2D-B934-96E5-ADAA3F6AA693}"/>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59" name="Rounded Rectangle 145">
            <a:extLst>
              <a:ext uri="{FF2B5EF4-FFF2-40B4-BE49-F238E27FC236}">
                <a16:creationId xmlns:a16="http://schemas.microsoft.com/office/drawing/2014/main" xmlns="" id="{1FCE18D7-8148-3979-6549-8CAD0E94F9A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0" name="Rounded Rectangle 146">
            <a:extLst>
              <a:ext uri="{FF2B5EF4-FFF2-40B4-BE49-F238E27FC236}">
                <a16:creationId xmlns:a16="http://schemas.microsoft.com/office/drawing/2014/main" xmlns="" id="{70E6E757-1CE6-0844-1AD6-FA18DF7FCBA3}"/>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1" name="Rounded Rectangle 147">
            <a:extLst>
              <a:ext uri="{FF2B5EF4-FFF2-40B4-BE49-F238E27FC236}">
                <a16:creationId xmlns:a16="http://schemas.microsoft.com/office/drawing/2014/main" xmlns="" id="{9B67107A-4F46-DF02-175D-2D983833F664}"/>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2" name="Rounded Rectangle 148">
            <a:extLst>
              <a:ext uri="{FF2B5EF4-FFF2-40B4-BE49-F238E27FC236}">
                <a16:creationId xmlns:a16="http://schemas.microsoft.com/office/drawing/2014/main" xmlns="" id="{1A271528-B041-EE6A-4A6F-5339FE523202}"/>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63" name="Rounded Rectangle 149">
            <a:extLst>
              <a:ext uri="{FF2B5EF4-FFF2-40B4-BE49-F238E27FC236}">
                <a16:creationId xmlns:a16="http://schemas.microsoft.com/office/drawing/2014/main" xmlns="" id="{D8317428-5146-AF2D-190D-F78EAB7B7BBD}"/>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64" name="Rounded Rectangle 150">
            <a:extLst>
              <a:ext uri="{FF2B5EF4-FFF2-40B4-BE49-F238E27FC236}">
                <a16:creationId xmlns:a16="http://schemas.microsoft.com/office/drawing/2014/main" xmlns="" id="{070BE6E3-AFB3-A400-9874-E96965F6D87B}"/>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65" name="Rounded Rectangle 151">
            <a:extLst>
              <a:ext uri="{FF2B5EF4-FFF2-40B4-BE49-F238E27FC236}">
                <a16:creationId xmlns:a16="http://schemas.microsoft.com/office/drawing/2014/main" xmlns="" id="{A673BAB4-A88C-3B39-D7B2-5E318A58F018}"/>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66" name="Rounded Rectangle 152">
            <a:extLst>
              <a:ext uri="{FF2B5EF4-FFF2-40B4-BE49-F238E27FC236}">
                <a16:creationId xmlns:a16="http://schemas.microsoft.com/office/drawing/2014/main" xmlns="" id="{F20EA0A5-2D29-4FE0-4F85-4AD4D3655FA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67" name="Rounded Rectangle 153">
            <a:extLst>
              <a:ext uri="{FF2B5EF4-FFF2-40B4-BE49-F238E27FC236}">
                <a16:creationId xmlns:a16="http://schemas.microsoft.com/office/drawing/2014/main" xmlns="" id="{C8FB2BEE-45CA-DE24-A5CE-A3FBBB9D3E84}"/>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68" name="Rounded Rectangle 154">
            <a:extLst>
              <a:ext uri="{FF2B5EF4-FFF2-40B4-BE49-F238E27FC236}">
                <a16:creationId xmlns:a16="http://schemas.microsoft.com/office/drawing/2014/main" xmlns="" id="{C67B77D2-FAA6-53A0-F22C-4938F96026DE}"/>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69" name="Rounded Rectangle 155">
            <a:extLst>
              <a:ext uri="{FF2B5EF4-FFF2-40B4-BE49-F238E27FC236}">
                <a16:creationId xmlns:a16="http://schemas.microsoft.com/office/drawing/2014/main" xmlns="" id="{22B0EF9D-51D6-8987-DF77-BD61BD2B3E63}"/>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0" name="Rounded Rectangle 156">
            <a:extLst>
              <a:ext uri="{FF2B5EF4-FFF2-40B4-BE49-F238E27FC236}">
                <a16:creationId xmlns:a16="http://schemas.microsoft.com/office/drawing/2014/main" xmlns="" id="{ED5C97A9-2B18-B741-FFEE-DB8FE4194DC2}"/>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1" name="Rounded Rectangle 157">
            <a:extLst>
              <a:ext uri="{FF2B5EF4-FFF2-40B4-BE49-F238E27FC236}">
                <a16:creationId xmlns:a16="http://schemas.microsoft.com/office/drawing/2014/main" xmlns="" id="{E7DE0D46-548A-F63B-9A9B-CEC821703373}"/>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2" name="Rounded Rectangle 158">
            <a:extLst>
              <a:ext uri="{FF2B5EF4-FFF2-40B4-BE49-F238E27FC236}">
                <a16:creationId xmlns:a16="http://schemas.microsoft.com/office/drawing/2014/main" xmlns="" id="{08EE5A9A-BC17-8E65-74C8-5779EB668EEF}"/>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73" name="Rounded Rectangle 159">
            <a:extLst>
              <a:ext uri="{FF2B5EF4-FFF2-40B4-BE49-F238E27FC236}">
                <a16:creationId xmlns:a16="http://schemas.microsoft.com/office/drawing/2014/main" xmlns="" id="{68108269-8B23-C6B5-AEE4-0EF8DCBA5020}"/>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74" name="Rounded Rectangle 160">
            <a:extLst>
              <a:ext uri="{FF2B5EF4-FFF2-40B4-BE49-F238E27FC236}">
                <a16:creationId xmlns:a16="http://schemas.microsoft.com/office/drawing/2014/main" xmlns="" id="{6A23591D-2FC2-E40E-0189-A9C69909BBE3}"/>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75" name="Rounded Rectangle 161">
            <a:extLst>
              <a:ext uri="{FF2B5EF4-FFF2-40B4-BE49-F238E27FC236}">
                <a16:creationId xmlns:a16="http://schemas.microsoft.com/office/drawing/2014/main" xmlns="" id="{258FE798-8796-11C3-BE99-654D443E9B32}"/>
              </a:ext>
            </a:extLst>
          </p:cNvPr>
          <p:cNvSpPr/>
          <p:nvPr/>
        </p:nvSpPr>
        <p:spPr>
          <a:xfrm>
            <a:off x="1327786" y="6035804"/>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dirty="0">
                <a:solidFill>
                  <a:srgbClr val="FF0000"/>
                </a:solidFill>
                <a:latin typeface="Tahoma" pitchFamily="34" charset="0"/>
                <a:ea typeface="Tahoma" pitchFamily="34" charset="0"/>
                <a:cs typeface="Tahoma" pitchFamily="34" charset="0"/>
              </a:rPr>
              <a:t>00</a:t>
            </a:r>
          </a:p>
        </p:txBody>
      </p:sp>
      <p:sp>
        <p:nvSpPr>
          <p:cNvPr id="76" name="Rounded Rectangle 162">
            <a:extLst>
              <a:ext uri="{FF2B5EF4-FFF2-40B4-BE49-F238E27FC236}">
                <a16:creationId xmlns:a16="http://schemas.microsoft.com/office/drawing/2014/main" xmlns="" id="{889FB14C-084A-4794-540C-2AA094839343}"/>
              </a:ext>
            </a:extLst>
          </p:cNvPr>
          <p:cNvSpPr/>
          <p:nvPr/>
        </p:nvSpPr>
        <p:spPr>
          <a:xfrm>
            <a:off x="108586" y="6035804"/>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9994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par>
                          <p:cTn id="28" fill="hold">
                            <p:stCondLst>
                              <p:cond delay="500"/>
                            </p:stCondLst>
                            <p:childTnLst>
                              <p:par>
                                <p:cTn id="29" presetID="4" presetClass="entr" presetSubtype="3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out)">
                                      <p:cBhvr>
                                        <p:cTn id="31" dur="10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1500"/>
                            </p:stCondLst>
                            <p:childTnLst>
                              <p:par>
                                <p:cTn id="33" presetID="4" presetClass="entr" presetSubtype="3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out)">
                                      <p:cBhvr>
                                        <p:cTn id="35" dur="10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2500"/>
                            </p:stCondLst>
                            <p:childTnLst>
                              <p:par>
                                <p:cTn id="37" presetID="4" presetClass="entr" presetSubtype="3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ox(out)">
                                      <p:cBhvr>
                                        <p:cTn id="39" dur="10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3500"/>
                            </p:stCondLst>
                            <p:childTnLst>
                              <p:par>
                                <p:cTn id="41" presetID="4" presetClass="entr" presetSubtype="32"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out)">
                                      <p:cBhvr>
                                        <p:cTn id="43" dur="1000"/>
                                        <p:tgtEl>
                                          <p:spTgt spid="19"/>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4500"/>
                            </p:stCondLst>
                            <p:childTnLst>
                              <p:par>
                                <p:cTn id="45" presetID="4" presetClass="entr" presetSubtype="3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out)">
                                      <p:cBhvr>
                                        <p:cTn id="47" dur="1000"/>
                                        <p:tgtEl>
                                          <p:spTgt spid="20"/>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out)">
                                      <p:cBhvr>
                                        <p:cTn id="51" dur="1000"/>
                                        <p:tgtEl>
                                          <p:spTgt spid="21"/>
                                        </p:tgtEl>
                                      </p:cBhvr>
                                    </p:animEffec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2" fill="hold">
                            <p:stCondLst>
                              <p:cond delay="6500"/>
                            </p:stCondLst>
                            <p:childTnLst>
                              <p:par>
                                <p:cTn id="53" presetID="4" presetClass="entr" presetSubtype="3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ox(out)">
                                      <p:cBhvr>
                                        <p:cTn id="55" dur="1000"/>
                                        <p:tgtEl>
                                          <p:spTgt spid="22"/>
                                        </p:tgtEl>
                                      </p:cBhvr>
                                    </p:animEffec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6" fill="hold">
                            <p:stCondLst>
                              <p:cond delay="7500"/>
                            </p:stCondLst>
                            <p:childTnLst>
                              <p:par>
                                <p:cTn id="57" presetID="4" presetClass="entr" presetSubtype="3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out)">
                                      <p:cBhvr>
                                        <p:cTn id="59" dur="1000"/>
                                        <p:tgtEl>
                                          <p:spTgt spid="23"/>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0" fill="hold">
                            <p:stCondLst>
                              <p:cond delay="8500"/>
                            </p:stCondLst>
                            <p:childTnLst>
                              <p:par>
                                <p:cTn id="61" presetID="4" presetClass="entr" presetSubtype="3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ox(out)">
                                      <p:cBhvr>
                                        <p:cTn id="63" dur="1000"/>
                                        <p:tgtEl>
                                          <p:spTgt spid="24"/>
                                        </p:tgtEl>
                                      </p:cBhvr>
                                    </p:animEffec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4" fill="hold">
                            <p:stCondLst>
                              <p:cond delay="9500"/>
                            </p:stCondLst>
                            <p:childTnLst>
                              <p:par>
                                <p:cTn id="65" presetID="4" presetClass="entr" presetSubtype="32"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ox(out)">
                                      <p:cBhvr>
                                        <p:cTn id="67" dur="1000"/>
                                        <p:tgtEl>
                                          <p:spTgt spid="25"/>
                                        </p:tgtEl>
                                      </p:cBhvr>
                                    </p:animEffec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8" fill="hold">
                            <p:stCondLst>
                              <p:cond delay="10500"/>
                            </p:stCondLst>
                            <p:childTnLst>
                              <p:par>
                                <p:cTn id="69" presetID="4" presetClass="entr" presetSubtype="32"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ox(out)">
                                      <p:cBhvr>
                                        <p:cTn id="71" dur="1000"/>
                                        <p:tgtEl>
                                          <p:spTgt spid="26"/>
                                        </p:tgtEl>
                                      </p:cBhvr>
                                    </p:animEffec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2" fill="hold">
                            <p:stCondLst>
                              <p:cond delay="11500"/>
                            </p:stCondLst>
                            <p:childTnLst>
                              <p:par>
                                <p:cTn id="73" presetID="4" presetClass="entr" presetSubtype="32"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ox(out)">
                                      <p:cBhvr>
                                        <p:cTn id="75" dur="1000"/>
                                        <p:tgtEl>
                                          <p:spTgt spid="27"/>
                                        </p:tgtEl>
                                      </p:cBhvr>
                                    </p:animEffec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6" fill="hold">
                            <p:stCondLst>
                              <p:cond delay="12500"/>
                            </p:stCondLst>
                            <p:childTnLst>
                              <p:par>
                                <p:cTn id="77" presetID="4" presetClass="entr" presetSubtype="32"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ox(out)">
                                      <p:cBhvr>
                                        <p:cTn id="79" dur="1000"/>
                                        <p:tgtEl>
                                          <p:spTgt spid="28"/>
                                        </p:tgtEl>
                                      </p:cBhvr>
                                    </p:animEffec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0" fill="hold">
                            <p:stCondLst>
                              <p:cond delay="13500"/>
                            </p:stCondLst>
                            <p:childTnLst>
                              <p:par>
                                <p:cTn id="81" presetID="4" presetClass="entr" presetSubtype="32"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ox(out)">
                                      <p:cBhvr>
                                        <p:cTn id="83" dur="1000"/>
                                        <p:tgtEl>
                                          <p:spTgt spid="29"/>
                                        </p:tgtEl>
                                      </p:cBhvr>
                                    </p:animEffec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4" fill="hold">
                            <p:stCondLst>
                              <p:cond delay="14500"/>
                            </p:stCondLst>
                            <p:childTnLst>
                              <p:par>
                                <p:cTn id="85" presetID="4" presetClass="entr" presetSubtype="32"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ox(out)">
                                      <p:cBhvr>
                                        <p:cTn id="87" dur="1000"/>
                                        <p:tgtEl>
                                          <p:spTgt spid="30"/>
                                        </p:tgtEl>
                                      </p:cBhvr>
                                    </p:animEffec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88" fill="hold">
                            <p:stCondLst>
                              <p:cond delay="15500"/>
                            </p:stCondLst>
                            <p:childTnLst>
                              <p:par>
                                <p:cTn id="89" presetID="4" presetClass="entr" presetSubtype="32"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ox(out)">
                                      <p:cBhvr>
                                        <p:cTn id="91" dur="1000"/>
                                        <p:tgtEl>
                                          <p:spTgt spid="31"/>
                                        </p:tgtEl>
                                      </p:cBhvr>
                                    </p:animEffec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2" fill="hold">
                            <p:stCondLst>
                              <p:cond delay="16500"/>
                            </p:stCondLst>
                            <p:childTnLst>
                              <p:par>
                                <p:cTn id="93" presetID="4" presetClass="entr" presetSubtype="32"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ox(out)">
                                      <p:cBhvr>
                                        <p:cTn id="95" dur="1000"/>
                                        <p:tgtEl>
                                          <p:spTgt spid="32"/>
                                        </p:tgtEl>
                                      </p:cBhvr>
                                    </p:animEffec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6" fill="hold">
                            <p:stCondLst>
                              <p:cond delay="17500"/>
                            </p:stCondLst>
                            <p:childTnLst>
                              <p:par>
                                <p:cTn id="97" presetID="4" presetClass="entr" presetSubtype="32"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ox(out)">
                                      <p:cBhvr>
                                        <p:cTn id="99" dur="1000"/>
                                        <p:tgtEl>
                                          <p:spTgt spid="33"/>
                                        </p:tgtEl>
                                      </p:cBhvr>
                                    </p:animEffec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0" fill="hold">
                            <p:stCondLst>
                              <p:cond delay="18500"/>
                            </p:stCondLst>
                            <p:childTnLst>
                              <p:par>
                                <p:cTn id="101" presetID="4" presetClass="entr" presetSubtype="32"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ox(out)">
                                      <p:cBhvr>
                                        <p:cTn id="103" dur="1000"/>
                                        <p:tgtEl>
                                          <p:spTgt spid="34"/>
                                        </p:tgtEl>
                                      </p:cBhvr>
                                    </p:animEffec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4" fill="hold">
                            <p:stCondLst>
                              <p:cond delay="19500"/>
                            </p:stCondLst>
                            <p:childTnLst>
                              <p:par>
                                <p:cTn id="105" presetID="4" presetClass="entr" presetSubtype="32"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ox(out)">
                                      <p:cBhvr>
                                        <p:cTn id="107" dur="1000"/>
                                        <p:tgtEl>
                                          <p:spTgt spid="35"/>
                                        </p:tgtEl>
                                      </p:cBhvr>
                                    </p:animEffec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8" fill="hold">
                            <p:stCondLst>
                              <p:cond delay="20500"/>
                            </p:stCondLst>
                            <p:childTnLst>
                              <p:par>
                                <p:cTn id="109" presetID="4" presetClass="entr" presetSubtype="3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box(out)">
                                      <p:cBhvr>
                                        <p:cTn id="111" dur="1000"/>
                                        <p:tgtEl>
                                          <p:spTgt spid="36"/>
                                        </p:tgtEl>
                                      </p:cBhvr>
                                    </p:animEffec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childTnLst>
                          </p:cTn>
                        </p:par>
                        <p:par>
                          <p:cTn id="112" fill="hold">
                            <p:stCondLst>
                              <p:cond delay="21500"/>
                            </p:stCondLst>
                            <p:childTnLst>
                              <p:par>
                                <p:cTn id="113" presetID="4" presetClass="entr" presetSubtype="32"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box(out)">
                                      <p:cBhvr>
                                        <p:cTn id="115" dur="1000"/>
                                        <p:tgtEl>
                                          <p:spTgt spid="37"/>
                                        </p:tgtEl>
                                      </p:cBhvr>
                                    </p:animEffec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6" fill="hold">
                            <p:stCondLst>
                              <p:cond delay="22500"/>
                            </p:stCondLst>
                            <p:childTnLst>
                              <p:par>
                                <p:cTn id="117" presetID="4" presetClass="entr" presetSubtype="32"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ox(out)">
                                      <p:cBhvr>
                                        <p:cTn id="119" dur="1000"/>
                                        <p:tgtEl>
                                          <p:spTgt spid="38"/>
                                        </p:tgtEl>
                                      </p:cBhvr>
                                    </p:animEffect>
                                  </p:childTnLst>
                                  <p:subTnLst>
                                    <p:audio>
                                      <p:cMediaNode>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20" fill="hold">
                            <p:stCondLst>
                              <p:cond delay="23500"/>
                            </p:stCondLst>
                            <p:childTnLst>
                              <p:par>
                                <p:cTn id="121" presetID="4" presetClass="entr" presetSubtype="32"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box(out)">
                                      <p:cBhvr>
                                        <p:cTn id="123" dur="1000"/>
                                        <p:tgtEl>
                                          <p:spTgt spid="39"/>
                                        </p:tgtEl>
                                      </p:cBhvr>
                                    </p:animEffect>
                                  </p:childTnLst>
                                  <p:subTnLst>
                                    <p:audio>
                                      <p:cMediaNode>
                                        <p:cTn display="0" masterRel="sameClick">
                                          <p:stCondLst>
                                            <p:cond evt="begin" delay="0">
                                              <p:tn val="121"/>
                                            </p:cond>
                                          </p:stCondLst>
                                          <p:endCondLst>
                                            <p:cond evt="onStopAudio" delay="0">
                                              <p:tgtEl>
                                                <p:sldTgt/>
                                              </p:tgtEl>
                                            </p:cond>
                                          </p:endCondLst>
                                        </p:cTn>
                                        <p:tgtEl>
                                          <p:sndTgt r:embed="rId3" name="click.wav"/>
                                        </p:tgtEl>
                                      </p:cMediaNode>
                                    </p:audio>
                                  </p:subTnLst>
                                </p:cTn>
                              </p:par>
                            </p:childTnLst>
                          </p:cTn>
                        </p:par>
                        <p:par>
                          <p:cTn id="124" fill="hold">
                            <p:stCondLst>
                              <p:cond delay="24500"/>
                            </p:stCondLst>
                            <p:childTnLst>
                              <p:par>
                                <p:cTn id="125" presetID="4" presetClass="entr" presetSubtype="32"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box(out)">
                                      <p:cBhvr>
                                        <p:cTn id="127" dur="1000"/>
                                        <p:tgtEl>
                                          <p:spTgt spid="40"/>
                                        </p:tgtEl>
                                      </p:cBhvr>
                                    </p:animEffec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8" fill="hold">
                            <p:stCondLst>
                              <p:cond delay="25500"/>
                            </p:stCondLst>
                            <p:childTnLst>
                              <p:par>
                                <p:cTn id="129" presetID="4" presetClass="entr" presetSubtype="32"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box(out)">
                                      <p:cBhvr>
                                        <p:cTn id="131" dur="1000"/>
                                        <p:tgtEl>
                                          <p:spTgt spid="41"/>
                                        </p:tgtEl>
                                      </p:cBhvr>
                                    </p:animEffect>
                                  </p:childTnLst>
                                  <p:subTnLst>
                                    <p:audio>
                                      <p:cMediaNode>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2" fill="hold">
                            <p:stCondLst>
                              <p:cond delay="26500"/>
                            </p:stCondLst>
                            <p:childTnLst>
                              <p:par>
                                <p:cTn id="133" presetID="4" presetClass="entr" presetSubtype="32"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box(out)">
                                      <p:cBhvr>
                                        <p:cTn id="135" dur="1000"/>
                                        <p:tgtEl>
                                          <p:spTgt spid="42"/>
                                        </p:tgtEl>
                                      </p:cBhvr>
                                    </p:animEffect>
                                  </p:childTnLst>
                                  <p:subTnLst>
                                    <p:audio>
                                      <p:cMediaNode>
                                        <p:cTn display="0" masterRel="sameClick">
                                          <p:stCondLst>
                                            <p:cond evt="begin" delay="0">
                                              <p:tn val="133"/>
                                            </p:cond>
                                          </p:stCondLst>
                                          <p:endCondLst>
                                            <p:cond evt="onStopAudio" delay="0">
                                              <p:tgtEl>
                                                <p:sldTgt/>
                                              </p:tgtEl>
                                            </p:cond>
                                          </p:endCondLst>
                                        </p:cTn>
                                        <p:tgtEl>
                                          <p:sndTgt r:embed="rId3" name="click.wav"/>
                                        </p:tgtEl>
                                      </p:cMediaNode>
                                    </p:audio>
                                  </p:subTnLst>
                                </p:cTn>
                              </p:par>
                            </p:childTnLst>
                          </p:cTn>
                        </p:par>
                        <p:par>
                          <p:cTn id="136" fill="hold">
                            <p:stCondLst>
                              <p:cond delay="27500"/>
                            </p:stCondLst>
                            <p:childTnLst>
                              <p:par>
                                <p:cTn id="137" presetID="4" presetClass="entr" presetSubtype="32"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box(out)">
                                      <p:cBhvr>
                                        <p:cTn id="139" dur="1000"/>
                                        <p:tgtEl>
                                          <p:spTgt spid="43"/>
                                        </p:tgtEl>
                                      </p:cBhvr>
                                    </p:animEffec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40" fill="hold">
                            <p:stCondLst>
                              <p:cond delay="28500"/>
                            </p:stCondLst>
                            <p:childTnLst>
                              <p:par>
                                <p:cTn id="141" presetID="4" presetClass="entr" presetSubtype="32" fill="hold" grpId="0"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box(out)">
                                      <p:cBhvr>
                                        <p:cTn id="143" dur="1000"/>
                                        <p:tgtEl>
                                          <p:spTgt spid="44"/>
                                        </p:tgtEl>
                                      </p:cBhvr>
                                    </p:animEffect>
                                  </p:childTnLst>
                                  <p:subTnLst>
                                    <p:audio>
                                      <p:cMediaNode>
                                        <p:cTn display="0" masterRel="sameClick">
                                          <p:stCondLst>
                                            <p:cond evt="begin" delay="0">
                                              <p:tn val="141"/>
                                            </p:cond>
                                          </p:stCondLst>
                                          <p:endCondLst>
                                            <p:cond evt="onStopAudio" delay="0">
                                              <p:tgtEl>
                                                <p:sldTgt/>
                                              </p:tgtEl>
                                            </p:cond>
                                          </p:endCondLst>
                                        </p:cTn>
                                        <p:tgtEl>
                                          <p:sndTgt r:embed="rId3" name="click.wav"/>
                                        </p:tgtEl>
                                      </p:cMediaNode>
                                    </p:audio>
                                  </p:subTnLst>
                                </p:cTn>
                              </p:par>
                            </p:childTnLst>
                          </p:cTn>
                        </p:par>
                        <p:par>
                          <p:cTn id="144" fill="hold">
                            <p:stCondLst>
                              <p:cond delay="29500"/>
                            </p:stCondLst>
                            <p:childTnLst>
                              <p:par>
                                <p:cTn id="145" presetID="4" presetClass="entr" presetSubtype="32"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box(out)">
                                      <p:cBhvr>
                                        <p:cTn id="147" dur="1000"/>
                                        <p:tgtEl>
                                          <p:spTgt spid="45"/>
                                        </p:tgtEl>
                                      </p:cBhvr>
                                    </p:animEffect>
                                  </p:childTnLst>
                                  <p:subTnLst>
                                    <p:audio>
                                      <p:cMediaNode>
                                        <p:cTn display="0" masterRel="sameClick">
                                          <p:stCondLst>
                                            <p:cond evt="begin" delay="0">
                                              <p:tn val="145"/>
                                            </p:cond>
                                          </p:stCondLst>
                                          <p:endCondLst>
                                            <p:cond evt="onStopAudio" delay="0">
                                              <p:tgtEl>
                                                <p:sldTgt/>
                                              </p:tgtEl>
                                            </p:cond>
                                          </p:endCondLst>
                                        </p:cTn>
                                        <p:tgtEl>
                                          <p:sndTgt r:embed="rId3" name="click.wav"/>
                                        </p:tgtEl>
                                      </p:cMediaNode>
                                    </p:audio>
                                  </p:subTnLst>
                                </p:cTn>
                              </p:par>
                            </p:childTnLst>
                          </p:cTn>
                        </p:par>
                        <p:par>
                          <p:cTn id="148" fill="hold">
                            <p:stCondLst>
                              <p:cond delay="30500"/>
                            </p:stCondLst>
                            <p:childTnLst>
                              <p:par>
                                <p:cTn id="149" presetID="4" presetClass="entr" presetSubtype="32"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ox(out)">
                                      <p:cBhvr>
                                        <p:cTn id="151" dur="1000"/>
                                        <p:tgtEl>
                                          <p:spTgt spid="46"/>
                                        </p:tgtEl>
                                      </p:cBhvr>
                                    </p:animEffec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2" fill="hold">
                            <p:stCondLst>
                              <p:cond delay="31500"/>
                            </p:stCondLst>
                            <p:childTnLst>
                              <p:par>
                                <p:cTn id="153" presetID="4" presetClass="entr" presetSubtype="32"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box(out)">
                                      <p:cBhvr>
                                        <p:cTn id="155" dur="1000"/>
                                        <p:tgtEl>
                                          <p:spTgt spid="47"/>
                                        </p:tgtEl>
                                      </p:cBhvr>
                                    </p:animEffect>
                                  </p:childTnLst>
                                  <p:subTnLst>
                                    <p:audio>
                                      <p:cMediaNode>
                                        <p:cTn display="0" masterRel="sameClick">
                                          <p:stCondLst>
                                            <p:cond evt="begin" delay="0">
                                              <p:tn val="153"/>
                                            </p:cond>
                                          </p:stCondLst>
                                          <p:endCondLst>
                                            <p:cond evt="onStopAudio" delay="0">
                                              <p:tgtEl>
                                                <p:sldTgt/>
                                              </p:tgtEl>
                                            </p:cond>
                                          </p:endCondLst>
                                        </p:cTn>
                                        <p:tgtEl>
                                          <p:sndTgt r:embed="rId3" name="click.wav"/>
                                        </p:tgtEl>
                                      </p:cMediaNode>
                                    </p:audio>
                                  </p:subTnLst>
                                </p:cTn>
                              </p:par>
                            </p:childTnLst>
                          </p:cTn>
                        </p:par>
                        <p:par>
                          <p:cTn id="156" fill="hold">
                            <p:stCondLst>
                              <p:cond delay="32500"/>
                            </p:stCondLst>
                            <p:childTnLst>
                              <p:par>
                                <p:cTn id="157" presetID="4" presetClass="entr" presetSubtype="32" fill="hold" grpId="0" nodeType="afterEffect">
                                  <p:stCondLst>
                                    <p:cond delay="0"/>
                                  </p:stCondLst>
                                  <p:childTnLst>
                                    <p:set>
                                      <p:cBhvr>
                                        <p:cTn id="158" dur="1" fill="hold">
                                          <p:stCondLst>
                                            <p:cond delay="0"/>
                                          </p:stCondLst>
                                        </p:cTn>
                                        <p:tgtEl>
                                          <p:spTgt spid="48"/>
                                        </p:tgtEl>
                                        <p:attrNameLst>
                                          <p:attrName>style.visibility</p:attrName>
                                        </p:attrNameLst>
                                      </p:cBhvr>
                                      <p:to>
                                        <p:strVal val="visible"/>
                                      </p:to>
                                    </p:set>
                                    <p:animEffect transition="in" filter="box(out)">
                                      <p:cBhvr>
                                        <p:cTn id="159" dur="1000"/>
                                        <p:tgtEl>
                                          <p:spTgt spid="48"/>
                                        </p:tgtEl>
                                      </p:cBhvr>
                                    </p:animEffect>
                                  </p:childTnLst>
                                  <p:subTnLst>
                                    <p:audio>
                                      <p:cMediaNode>
                                        <p:cTn display="0" masterRel="sameClick">
                                          <p:stCondLst>
                                            <p:cond evt="begin" delay="0">
                                              <p:tn val="157"/>
                                            </p:cond>
                                          </p:stCondLst>
                                          <p:endCondLst>
                                            <p:cond evt="onStopAudio" delay="0">
                                              <p:tgtEl>
                                                <p:sldTgt/>
                                              </p:tgtEl>
                                            </p:cond>
                                          </p:endCondLst>
                                        </p:cTn>
                                        <p:tgtEl>
                                          <p:sndTgt r:embed="rId3" name="click.wav"/>
                                        </p:tgtEl>
                                      </p:cMediaNode>
                                    </p:audio>
                                  </p:subTnLst>
                                </p:cTn>
                              </p:par>
                            </p:childTnLst>
                          </p:cTn>
                        </p:par>
                        <p:par>
                          <p:cTn id="160" fill="hold">
                            <p:stCondLst>
                              <p:cond delay="33500"/>
                            </p:stCondLst>
                            <p:childTnLst>
                              <p:par>
                                <p:cTn id="161" presetID="4" presetClass="entr" presetSubtype="32" fill="hold" grpId="0" nodeType="after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box(out)">
                                      <p:cBhvr>
                                        <p:cTn id="163" dur="1000"/>
                                        <p:tgtEl>
                                          <p:spTgt spid="49"/>
                                        </p:tgtEl>
                                      </p:cBhvr>
                                    </p:animEffec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4" fill="hold">
                            <p:stCondLst>
                              <p:cond delay="34500"/>
                            </p:stCondLst>
                            <p:childTnLst>
                              <p:par>
                                <p:cTn id="165" presetID="4" presetClass="entr" presetSubtype="32" fill="hold" grpId="0" nodeType="after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box(out)">
                                      <p:cBhvr>
                                        <p:cTn id="167" dur="1000"/>
                                        <p:tgtEl>
                                          <p:spTgt spid="50"/>
                                        </p:tgtEl>
                                      </p:cBhvr>
                                    </p:animEffect>
                                  </p:childTnLst>
                                  <p:subTnLst>
                                    <p:audio>
                                      <p:cMediaNode>
                                        <p:cTn display="0" masterRel="sameClick">
                                          <p:stCondLst>
                                            <p:cond evt="begin" delay="0">
                                              <p:tn val="165"/>
                                            </p:cond>
                                          </p:stCondLst>
                                          <p:endCondLst>
                                            <p:cond evt="onStopAudio" delay="0">
                                              <p:tgtEl>
                                                <p:sldTgt/>
                                              </p:tgtEl>
                                            </p:cond>
                                          </p:endCondLst>
                                        </p:cTn>
                                        <p:tgtEl>
                                          <p:sndTgt r:embed="rId3" name="click.wav"/>
                                        </p:tgtEl>
                                      </p:cMediaNode>
                                    </p:audio>
                                  </p:subTnLst>
                                </p:cTn>
                              </p:par>
                            </p:childTnLst>
                          </p:cTn>
                        </p:par>
                        <p:par>
                          <p:cTn id="168" fill="hold">
                            <p:stCondLst>
                              <p:cond delay="35500"/>
                            </p:stCondLst>
                            <p:childTnLst>
                              <p:par>
                                <p:cTn id="169" presetID="4" presetClass="entr" presetSubtype="32" fill="hold" grpId="0" nodeType="after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box(out)">
                                      <p:cBhvr>
                                        <p:cTn id="171" dur="1000"/>
                                        <p:tgtEl>
                                          <p:spTgt spid="51"/>
                                        </p:tgtEl>
                                      </p:cBhvr>
                                    </p:animEffect>
                                  </p:childTnLst>
                                  <p:subTnLst>
                                    <p:audio>
                                      <p:cMediaNode>
                                        <p:cTn display="0" masterRel="sameClick">
                                          <p:stCondLst>
                                            <p:cond evt="begin" delay="0">
                                              <p:tn val="169"/>
                                            </p:cond>
                                          </p:stCondLst>
                                          <p:endCondLst>
                                            <p:cond evt="onStopAudio" delay="0">
                                              <p:tgtEl>
                                                <p:sldTgt/>
                                              </p:tgtEl>
                                            </p:cond>
                                          </p:endCondLst>
                                        </p:cTn>
                                        <p:tgtEl>
                                          <p:sndTgt r:embed="rId3" name="click.wav"/>
                                        </p:tgtEl>
                                      </p:cMediaNode>
                                    </p:audio>
                                  </p:subTnLst>
                                </p:cTn>
                              </p:par>
                            </p:childTnLst>
                          </p:cTn>
                        </p:par>
                        <p:par>
                          <p:cTn id="172" fill="hold">
                            <p:stCondLst>
                              <p:cond delay="36500"/>
                            </p:stCondLst>
                            <p:childTnLst>
                              <p:par>
                                <p:cTn id="173" presetID="4" presetClass="entr" presetSubtype="32"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box(out)">
                                      <p:cBhvr>
                                        <p:cTn id="175" dur="1000"/>
                                        <p:tgtEl>
                                          <p:spTgt spid="52"/>
                                        </p:tgtEl>
                                      </p:cBhvr>
                                    </p:animEffec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6" fill="hold">
                            <p:stCondLst>
                              <p:cond delay="37500"/>
                            </p:stCondLst>
                            <p:childTnLst>
                              <p:par>
                                <p:cTn id="177" presetID="4" presetClass="entr" presetSubtype="32" fill="hold" grpId="0" nodeType="after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box(out)">
                                      <p:cBhvr>
                                        <p:cTn id="179" dur="1000"/>
                                        <p:tgtEl>
                                          <p:spTgt spid="53"/>
                                        </p:tgtEl>
                                      </p:cBhvr>
                                    </p:animEffect>
                                  </p:childTnLst>
                                  <p:subTnLst>
                                    <p:audio>
                                      <p:cMediaNode>
                                        <p:cTn display="0" masterRel="sameClick">
                                          <p:stCondLst>
                                            <p:cond evt="begin" delay="0">
                                              <p:tn val="177"/>
                                            </p:cond>
                                          </p:stCondLst>
                                          <p:endCondLst>
                                            <p:cond evt="onStopAudio" delay="0">
                                              <p:tgtEl>
                                                <p:sldTgt/>
                                              </p:tgtEl>
                                            </p:cond>
                                          </p:endCondLst>
                                        </p:cTn>
                                        <p:tgtEl>
                                          <p:sndTgt r:embed="rId3" name="click.wav"/>
                                        </p:tgtEl>
                                      </p:cMediaNode>
                                    </p:audio>
                                  </p:subTnLst>
                                </p:cTn>
                              </p:par>
                            </p:childTnLst>
                          </p:cTn>
                        </p:par>
                        <p:par>
                          <p:cTn id="180" fill="hold">
                            <p:stCondLst>
                              <p:cond delay="38500"/>
                            </p:stCondLst>
                            <p:childTnLst>
                              <p:par>
                                <p:cTn id="181" presetID="4" presetClass="entr" presetSubtype="32" fill="hold" grpId="0" nodeType="afterEffect">
                                  <p:stCondLst>
                                    <p:cond delay="0"/>
                                  </p:stCondLst>
                                  <p:childTnLst>
                                    <p:set>
                                      <p:cBhvr>
                                        <p:cTn id="182" dur="1" fill="hold">
                                          <p:stCondLst>
                                            <p:cond delay="0"/>
                                          </p:stCondLst>
                                        </p:cTn>
                                        <p:tgtEl>
                                          <p:spTgt spid="54"/>
                                        </p:tgtEl>
                                        <p:attrNameLst>
                                          <p:attrName>style.visibility</p:attrName>
                                        </p:attrNameLst>
                                      </p:cBhvr>
                                      <p:to>
                                        <p:strVal val="visible"/>
                                      </p:to>
                                    </p:set>
                                    <p:animEffect transition="in" filter="box(out)">
                                      <p:cBhvr>
                                        <p:cTn id="183" dur="1000"/>
                                        <p:tgtEl>
                                          <p:spTgt spid="54"/>
                                        </p:tgtEl>
                                      </p:cBhvr>
                                    </p:animEffect>
                                  </p:childTnLst>
                                  <p:subTnLst>
                                    <p:audio>
                                      <p:cMediaNode>
                                        <p:cTn display="0" masterRel="sameClick">
                                          <p:stCondLst>
                                            <p:cond evt="begin" delay="0">
                                              <p:tn val="181"/>
                                            </p:cond>
                                          </p:stCondLst>
                                          <p:endCondLst>
                                            <p:cond evt="onStopAudio" delay="0">
                                              <p:tgtEl>
                                                <p:sldTgt/>
                                              </p:tgtEl>
                                            </p:cond>
                                          </p:endCondLst>
                                        </p:cTn>
                                        <p:tgtEl>
                                          <p:sndTgt r:embed="rId3" name="click.wav"/>
                                        </p:tgtEl>
                                      </p:cMediaNode>
                                    </p:audio>
                                  </p:subTnLst>
                                </p:cTn>
                              </p:par>
                            </p:childTnLst>
                          </p:cTn>
                        </p:par>
                        <p:par>
                          <p:cTn id="184" fill="hold">
                            <p:stCondLst>
                              <p:cond delay="39500"/>
                            </p:stCondLst>
                            <p:childTnLst>
                              <p:par>
                                <p:cTn id="185" presetID="4" presetClass="entr" presetSubtype="32" fill="hold" grpId="0" nodeType="after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box(out)">
                                      <p:cBhvr>
                                        <p:cTn id="187" dur="1000"/>
                                        <p:tgtEl>
                                          <p:spTgt spid="55"/>
                                        </p:tgtEl>
                                      </p:cBhvr>
                                    </p:animEffect>
                                  </p:childTnLst>
                                  <p:subTnLst>
                                    <p:audio>
                                      <p:cMediaNode>
                                        <p:cTn display="0" masterRel="sameClick">
                                          <p:stCondLst>
                                            <p:cond evt="begin" delay="0">
                                              <p:tn val="185"/>
                                            </p:cond>
                                          </p:stCondLst>
                                          <p:endCondLst>
                                            <p:cond evt="onStopAudio" delay="0">
                                              <p:tgtEl>
                                                <p:sldTgt/>
                                              </p:tgtEl>
                                            </p:cond>
                                          </p:endCondLst>
                                        </p:cTn>
                                        <p:tgtEl>
                                          <p:sndTgt r:embed="rId3" name="click.wav"/>
                                        </p:tgtEl>
                                      </p:cMediaNode>
                                    </p:audio>
                                  </p:subTnLst>
                                </p:cTn>
                              </p:par>
                            </p:childTnLst>
                          </p:cTn>
                        </p:par>
                        <p:par>
                          <p:cTn id="188" fill="hold">
                            <p:stCondLst>
                              <p:cond delay="40500"/>
                            </p:stCondLst>
                            <p:childTnLst>
                              <p:par>
                                <p:cTn id="189" presetID="4" presetClass="entr" presetSubtype="32" fill="hold" grpId="0" nodeType="afterEffect">
                                  <p:stCondLst>
                                    <p:cond delay="0"/>
                                  </p:stCondLst>
                                  <p:childTnLst>
                                    <p:set>
                                      <p:cBhvr>
                                        <p:cTn id="190" dur="1" fill="hold">
                                          <p:stCondLst>
                                            <p:cond delay="0"/>
                                          </p:stCondLst>
                                        </p:cTn>
                                        <p:tgtEl>
                                          <p:spTgt spid="56"/>
                                        </p:tgtEl>
                                        <p:attrNameLst>
                                          <p:attrName>style.visibility</p:attrName>
                                        </p:attrNameLst>
                                      </p:cBhvr>
                                      <p:to>
                                        <p:strVal val="visible"/>
                                      </p:to>
                                    </p:set>
                                    <p:animEffect transition="in" filter="box(out)">
                                      <p:cBhvr>
                                        <p:cTn id="191" dur="1000"/>
                                        <p:tgtEl>
                                          <p:spTgt spid="56"/>
                                        </p:tgtEl>
                                      </p:cBhvr>
                                    </p:animEffect>
                                  </p:childTnLst>
                                  <p:subTnLst>
                                    <p:audio>
                                      <p:cMediaNode>
                                        <p:cTn display="0" masterRel="sameClick">
                                          <p:stCondLst>
                                            <p:cond evt="begin" delay="0">
                                              <p:tn val="189"/>
                                            </p:cond>
                                          </p:stCondLst>
                                          <p:endCondLst>
                                            <p:cond evt="onStopAudio" delay="0">
                                              <p:tgtEl>
                                                <p:sldTgt/>
                                              </p:tgtEl>
                                            </p:cond>
                                          </p:endCondLst>
                                        </p:cTn>
                                        <p:tgtEl>
                                          <p:sndTgt r:embed="rId3" name="click.wav"/>
                                        </p:tgtEl>
                                      </p:cMediaNode>
                                    </p:audio>
                                  </p:subTnLst>
                                </p:cTn>
                              </p:par>
                            </p:childTnLst>
                          </p:cTn>
                        </p:par>
                        <p:par>
                          <p:cTn id="192" fill="hold">
                            <p:stCondLst>
                              <p:cond delay="41500"/>
                            </p:stCondLst>
                            <p:childTnLst>
                              <p:par>
                                <p:cTn id="193" presetID="4" presetClass="entr" presetSubtype="32" fill="hold" grpId="0" nodeType="afterEffect">
                                  <p:stCondLst>
                                    <p:cond delay="0"/>
                                  </p:stCondLst>
                                  <p:childTnLst>
                                    <p:set>
                                      <p:cBhvr>
                                        <p:cTn id="194" dur="1" fill="hold">
                                          <p:stCondLst>
                                            <p:cond delay="0"/>
                                          </p:stCondLst>
                                        </p:cTn>
                                        <p:tgtEl>
                                          <p:spTgt spid="57"/>
                                        </p:tgtEl>
                                        <p:attrNameLst>
                                          <p:attrName>style.visibility</p:attrName>
                                        </p:attrNameLst>
                                      </p:cBhvr>
                                      <p:to>
                                        <p:strVal val="visible"/>
                                      </p:to>
                                    </p:set>
                                    <p:animEffect transition="in" filter="box(out)">
                                      <p:cBhvr>
                                        <p:cTn id="195" dur="1000"/>
                                        <p:tgtEl>
                                          <p:spTgt spid="57"/>
                                        </p:tgtEl>
                                      </p:cBhvr>
                                    </p:animEffect>
                                  </p:childTnLst>
                                  <p:subTnLst>
                                    <p:audio>
                                      <p:cMediaNode>
                                        <p:cTn display="0" masterRel="sameClick">
                                          <p:stCondLst>
                                            <p:cond evt="begin" delay="0">
                                              <p:tn val="193"/>
                                            </p:cond>
                                          </p:stCondLst>
                                          <p:endCondLst>
                                            <p:cond evt="onStopAudio" delay="0">
                                              <p:tgtEl>
                                                <p:sldTgt/>
                                              </p:tgtEl>
                                            </p:cond>
                                          </p:endCondLst>
                                        </p:cTn>
                                        <p:tgtEl>
                                          <p:sndTgt r:embed="rId3" name="click.wav"/>
                                        </p:tgtEl>
                                      </p:cMediaNode>
                                    </p:audio>
                                  </p:subTnLst>
                                </p:cTn>
                              </p:par>
                            </p:childTnLst>
                          </p:cTn>
                        </p:par>
                        <p:par>
                          <p:cTn id="196" fill="hold">
                            <p:stCondLst>
                              <p:cond delay="42500"/>
                            </p:stCondLst>
                            <p:childTnLst>
                              <p:par>
                                <p:cTn id="197" presetID="4" presetClass="entr" presetSubtype="32" fill="hold" grpId="0" nodeType="after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box(out)">
                                      <p:cBhvr>
                                        <p:cTn id="199" dur="1000"/>
                                        <p:tgtEl>
                                          <p:spTgt spid="58"/>
                                        </p:tgtEl>
                                      </p:cBhvr>
                                    </p:animEffect>
                                  </p:childTnLst>
                                  <p:subTnLst>
                                    <p:audio>
                                      <p:cMediaNode>
                                        <p:cTn display="0" masterRel="sameClick">
                                          <p:stCondLst>
                                            <p:cond evt="begin" delay="0">
                                              <p:tn val="197"/>
                                            </p:cond>
                                          </p:stCondLst>
                                          <p:endCondLst>
                                            <p:cond evt="onStopAudio" delay="0">
                                              <p:tgtEl>
                                                <p:sldTgt/>
                                              </p:tgtEl>
                                            </p:cond>
                                          </p:endCondLst>
                                        </p:cTn>
                                        <p:tgtEl>
                                          <p:sndTgt r:embed="rId3" name="click.wav"/>
                                        </p:tgtEl>
                                      </p:cMediaNode>
                                    </p:audio>
                                  </p:subTnLst>
                                </p:cTn>
                              </p:par>
                            </p:childTnLst>
                          </p:cTn>
                        </p:par>
                        <p:par>
                          <p:cTn id="200" fill="hold">
                            <p:stCondLst>
                              <p:cond delay="43500"/>
                            </p:stCondLst>
                            <p:childTnLst>
                              <p:par>
                                <p:cTn id="201" presetID="4" presetClass="entr" presetSubtype="32" fill="hold" grpId="0" nodeType="afterEffect">
                                  <p:stCondLst>
                                    <p:cond delay="0"/>
                                  </p:stCondLst>
                                  <p:childTnLst>
                                    <p:set>
                                      <p:cBhvr>
                                        <p:cTn id="202" dur="1" fill="hold">
                                          <p:stCondLst>
                                            <p:cond delay="0"/>
                                          </p:stCondLst>
                                        </p:cTn>
                                        <p:tgtEl>
                                          <p:spTgt spid="59"/>
                                        </p:tgtEl>
                                        <p:attrNameLst>
                                          <p:attrName>style.visibility</p:attrName>
                                        </p:attrNameLst>
                                      </p:cBhvr>
                                      <p:to>
                                        <p:strVal val="visible"/>
                                      </p:to>
                                    </p:set>
                                    <p:animEffect transition="in" filter="box(out)">
                                      <p:cBhvr>
                                        <p:cTn id="203" dur="1000"/>
                                        <p:tgtEl>
                                          <p:spTgt spid="59"/>
                                        </p:tgtEl>
                                      </p:cBhvr>
                                    </p:animEffect>
                                  </p:childTnLst>
                                  <p:subTnLst>
                                    <p:audio>
                                      <p:cMediaNode>
                                        <p:cTn display="0" masterRel="sameClick">
                                          <p:stCondLst>
                                            <p:cond evt="begin" delay="0">
                                              <p:tn val="201"/>
                                            </p:cond>
                                          </p:stCondLst>
                                          <p:endCondLst>
                                            <p:cond evt="onStopAudio" delay="0">
                                              <p:tgtEl>
                                                <p:sldTgt/>
                                              </p:tgtEl>
                                            </p:cond>
                                          </p:endCondLst>
                                        </p:cTn>
                                        <p:tgtEl>
                                          <p:sndTgt r:embed="rId3" name="click.wav"/>
                                        </p:tgtEl>
                                      </p:cMediaNode>
                                    </p:audio>
                                  </p:subTnLst>
                                </p:cTn>
                              </p:par>
                            </p:childTnLst>
                          </p:cTn>
                        </p:par>
                        <p:par>
                          <p:cTn id="204" fill="hold">
                            <p:stCondLst>
                              <p:cond delay="44500"/>
                            </p:stCondLst>
                            <p:childTnLst>
                              <p:par>
                                <p:cTn id="205" presetID="4" presetClass="entr" presetSubtype="32" fill="hold" grpId="0" nodeType="afterEffect">
                                  <p:stCondLst>
                                    <p:cond delay="0"/>
                                  </p:stCondLst>
                                  <p:childTnLst>
                                    <p:set>
                                      <p:cBhvr>
                                        <p:cTn id="206" dur="1" fill="hold">
                                          <p:stCondLst>
                                            <p:cond delay="0"/>
                                          </p:stCondLst>
                                        </p:cTn>
                                        <p:tgtEl>
                                          <p:spTgt spid="60"/>
                                        </p:tgtEl>
                                        <p:attrNameLst>
                                          <p:attrName>style.visibility</p:attrName>
                                        </p:attrNameLst>
                                      </p:cBhvr>
                                      <p:to>
                                        <p:strVal val="visible"/>
                                      </p:to>
                                    </p:set>
                                    <p:animEffect transition="in" filter="box(out)">
                                      <p:cBhvr>
                                        <p:cTn id="207" dur="1000"/>
                                        <p:tgtEl>
                                          <p:spTgt spid="60"/>
                                        </p:tgtEl>
                                      </p:cBhvr>
                                    </p:animEffect>
                                  </p:childTnLst>
                                  <p:subTnLst>
                                    <p:audio>
                                      <p:cMediaNode>
                                        <p:cTn display="0" masterRel="sameClick">
                                          <p:stCondLst>
                                            <p:cond evt="begin" delay="0">
                                              <p:tn val="205"/>
                                            </p:cond>
                                          </p:stCondLst>
                                          <p:endCondLst>
                                            <p:cond evt="onStopAudio" delay="0">
                                              <p:tgtEl>
                                                <p:sldTgt/>
                                              </p:tgtEl>
                                            </p:cond>
                                          </p:endCondLst>
                                        </p:cTn>
                                        <p:tgtEl>
                                          <p:sndTgt r:embed="rId3" name="click.wav"/>
                                        </p:tgtEl>
                                      </p:cMediaNode>
                                    </p:audio>
                                  </p:subTnLst>
                                </p:cTn>
                              </p:par>
                            </p:childTnLst>
                          </p:cTn>
                        </p:par>
                        <p:par>
                          <p:cTn id="208" fill="hold">
                            <p:stCondLst>
                              <p:cond delay="45500"/>
                            </p:stCondLst>
                            <p:childTnLst>
                              <p:par>
                                <p:cTn id="209" presetID="4" presetClass="entr" presetSubtype="32" fill="hold" grpId="0" nodeType="afterEffect">
                                  <p:stCondLst>
                                    <p:cond delay="0"/>
                                  </p:stCondLst>
                                  <p:childTnLst>
                                    <p:set>
                                      <p:cBhvr>
                                        <p:cTn id="210" dur="1" fill="hold">
                                          <p:stCondLst>
                                            <p:cond delay="0"/>
                                          </p:stCondLst>
                                        </p:cTn>
                                        <p:tgtEl>
                                          <p:spTgt spid="61"/>
                                        </p:tgtEl>
                                        <p:attrNameLst>
                                          <p:attrName>style.visibility</p:attrName>
                                        </p:attrNameLst>
                                      </p:cBhvr>
                                      <p:to>
                                        <p:strVal val="visible"/>
                                      </p:to>
                                    </p:set>
                                    <p:animEffect transition="in" filter="box(out)">
                                      <p:cBhvr>
                                        <p:cTn id="211" dur="1000"/>
                                        <p:tgtEl>
                                          <p:spTgt spid="61"/>
                                        </p:tgtEl>
                                      </p:cBhvr>
                                    </p:animEffect>
                                  </p:childTnLst>
                                  <p:subTnLst>
                                    <p:audio>
                                      <p:cMediaNode>
                                        <p:cTn display="0" masterRel="sameClick">
                                          <p:stCondLst>
                                            <p:cond evt="begin" delay="0">
                                              <p:tn val="209"/>
                                            </p:cond>
                                          </p:stCondLst>
                                          <p:endCondLst>
                                            <p:cond evt="onStopAudio" delay="0">
                                              <p:tgtEl>
                                                <p:sldTgt/>
                                              </p:tgtEl>
                                            </p:cond>
                                          </p:endCondLst>
                                        </p:cTn>
                                        <p:tgtEl>
                                          <p:sndTgt r:embed="rId3" name="click.wav"/>
                                        </p:tgtEl>
                                      </p:cMediaNode>
                                    </p:audio>
                                  </p:subTnLst>
                                </p:cTn>
                              </p:par>
                            </p:childTnLst>
                          </p:cTn>
                        </p:par>
                        <p:par>
                          <p:cTn id="212" fill="hold">
                            <p:stCondLst>
                              <p:cond delay="46500"/>
                            </p:stCondLst>
                            <p:childTnLst>
                              <p:par>
                                <p:cTn id="213" presetID="4" presetClass="entr" presetSubtype="32" fill="hold" grpId="0" nodeType="afterEffect">
                                  <p:stCondLst>
                                    <p:cond delay="0"/>
                                  </p:stCondLst>
                                  <p:childTnLst>
                                    <p:set>
                                      <p:cBhvr>
                                        <p:cTn id="214" dur="1" fill="hold">
                                          <p:stCondLst>
                                            <p:cond delay="0"/>
                                          </p:stCondLst>
                                        </p:cTn>
                                        <p:tgtEl>
                                          <p:spTgt spid="62"/>
                                        </p:tgtEl>
                                        <p:attrNameLst>
                                          <p:attrName>style.visibility</p:attrName>
                                        </p:attrNameLst>
                                      </p:cBhvr>
                                      <p:to>
                                        <p:strVal val="visible"/>
                                      </p:to>
                                    </p:set>
                                    <p:animEffect transition="in" filter="box(out)">
                                      <p:cBhvr>
                                        <p:cTn id="215" dur="1000"/>
                                        <p:tgtEl>
                                          <p:spTgt spid="62"/>
                                        </p:tgtEl>
                                      </p:cBhvr>
                                    </p:animEffect>
                                  </p:childTnLst>
                                  <p:subTnLst>
                                    <p:audio>
                                      <p:cMediaNode>
                                        <p:cTn display="0" masterRel="sameClick">
                                          <p:stCondLst>
                                            <p:cond evt="begin" delay="0">
                                              <p:tn val="213"/>
                                            </p:cond>
                                          </p:stCondLst>
                                          <p:endCondLst>
                                            <p:cond evt="onStopAudio" delay="0">
                                              <p:tgtEl>
                                                <p:sldTgt/>
                                              </p:tgtEl>
                                            </p:cond>
                                          </p:endCondLst>
                                        </p:cTn>
                                        <p:tgtEl>
                                          <p:sndTgt r:embed="rId3" name="click.wav"/>
                                        </p:tgtEl>
                                      </p:cMediaNode>
                                    </p:audio>
                                  </p:subTnLst>
                                </p:cTn>
                              </p:par>
                            </p:childTnLst>
                          </p:cTn>
                        </p:par>
                        <p:par>
                          <p:cTn id="216" fill="hold">
                            <p:stCondLst>
                              <p:cond delay="47500"/>
                            </p:stCondLst>
                            <p:childTnLst>
                              <p:par>
                                <p:cTn id="217" presetID="4" presetClass="entr" presetSubtype="32" fill="hold" grpId="0" nodeType="afterEffect">
                                  <p:stCondLst>
                                    <p:cond delay="0"/>
                                  </p:stCondLst>
                                  <p:childTnLst>
                                    <p:set>
                                      <p:cBhvr>
                                        <p:cTn id="218" dur="1" fill="hold">
                                          <p:stCondLst>
                                            <p:cond delay="0"/>
                                          </p:stCondLst>
                                        </p:cTn>
                                        <p:tgtEl>
                                          <p:spTgt spid="63"/>
                                        </p:tgtEl>
                                        <p:attrNameLst>
                                          <p:attrName>style.visibility</p:attrName>
                                        </p:attrNameLst>
                                      </p:cBhvr>
                                      <p:to>
                                        <p:strVal val="visible"/>
                                      </p:to>
                                    </p:set>
                                    <p:animEffect transition="in" filter="box(out)">
                                      <p:cBhvr>
                                        <p:cTn id="219" dur="1000"/>
                                        <p:tgtEl>
                                          <p:spTgt spid="63"/>
                                        </p:tgtEl>
                                      </p:cBhvr>
                                    </p:animEffect>
                                  </p:childTnLst>
                                  <p:subTnLst>
                                    <p:audio>
                                      <p:cMediaNode>
                                        <p:cTn display="0" masterRel="sameClick">
                                          <p:stCondLst>
                                            <p:cond evt="begin" delay="0">
                                              <p:tn val="217"/>
                                            </p:cond>
                                          </p:stCondLst>
                                          <p:endCondLst>
                                            <p:cond evt="onStopAudio" delay="0">
                                              <p:tgtEl>
                                                <p:sldTgt/>
                                              </p:tgtEl>
                                            </p:cond>
                                          </p:endCondLst>
                                        </p:cTn>
                                        <p:tgtEl>
                                          <p:sndTgt r:embed="rId3" name="click.wav"/>
                                        </p:tgtEl>
                                      </p:cMediaNode>
                                    </p:audio>
                                  </p:subTnLst>
                                </p:cTn>
                              </p:par>
                            </p:childTnLst>
                          </p:cTn>
                        </p:par>
                        <p:par>
                          <p:cTn id="220" fill="hold">
                            <p:stCondLst>
                              <p:cond delay="48500"/>
                            </p:stCondLst>
                            <p:childTnLst>
                              <p:par>
                                <p:cTn id="221" presetID="4" presetClass="entr" presetSubtype="32" fill="hold" grpId="0" nodeType="after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box(out)">
                                      <p:cBhvr>
                                        <p:cTn id="223" dur="1000"/>
                                        <p:tgtEl>
                                          <p:spTgt spid="64"/>
                                        </p:tgtEl>
                                      </p:cBhvr>
                                    </p:animEffect>
                                  </p:childTnLst>
                                  <p:subTnLst>
                                    <p:audio>
                                      <p:cMediaNode>
                                        <p:cTn display="0" masterRel="sameClick">
                                          <p:stCondLst>
                                            <p:cond evt="begin" delay="0">
                                              <p:tn val="221"/>
                                            </p:cond>
                                          </p:stCondLst>
                                          <p:endCondLst>
                                            <p:cond evt="onStopAudio" delay="0">
                                              <p:tgtEl>
                                                <p:sldTgt/>
                                              </p:tgtEl>
                                            </p:cond>
                                          </p:endCondLst>
                                        </p:cTn>
                                        <p:tgtEl>
                                          <p:sndTgt r:embed="rId3" name="click.wav"/>
                                        </p:tgtEl>
                                      </p:cMediaNode>
                                    </p:audio>
                                  </p:subTnLst>
                                </p:cTn>
                              </p:par>
                            </p:childTnLst>
                          </p:cTn>
                        </p:par>
                        <p:par>
                          <p:cTn id="224" fill="hold">
                            <p:stCondLst>
                              <p:cond delay="49500"/>
                            </p:stCondLst>
                            <p:childTnLst>
                              <p:par>
                                <p:cTn id="225" presetID="4" presetClass="entr" presetSubtype="32" fill="hold" grpId="0" nodeType="afterEffect">
                                  <p:stCondLst>
                                    <p:cond delay="0"/>
                                  </p:stCondLst>
                                  <p:childTnLst>
                                    <p:set>
                                      <p:cBhvr>
                                        <p:cTn id="226" dur="1" fill="hold">
                                          <p:stCondLst>
                                            <p:cond delay="0"/>
                                          </p:stCondLst>
                                        </p:cTn>
                                        <p:tgtEl>
                                          <p:spTgt spid="65"/>
                                        </p:tgtEl>
                                        <p:attrNameLst>
                                          <p:attrName>style.visibility</p:attrName>
                                        </p:attrNameLst>
                                      </p:cBhvr>
                                      <p:to>
                                        <p:strVal val="visible"/>
                                      </p:to>
                                    </p:set>
                                    <p:animEffect transition="in" filter="box(out)">
                                      <p:cBhvr>
                                        <p:cTn id="227" dur="1000"/>
                                        <p:tgtEl>
                                          <p:spTgt spid="65"/>
                                        </p:tgtEl>
                                      </p:cBhvr>
                                    </p:animEffect>
                                  </p:childTnLst>
                                  <p:subTnLst>
                                    <p:audio>
                                      <p:cMediaNode>
                                        <p:cTn display="0" masterRel="sameClick">
                                          <p:stCondLst>
                                            <p:cond evt="begin" delay="0">
                                              <p:tn val="225"/>
                                            </p:cond>
                                          </p:stCondLst>
                                          <p:endCondLst>
                                            <p:cond evt="onStopAudio" delay="0">
                                              <p:tgtEl>
                                                <p:sldTgt/>
                                              </p:tgtEl>
                                            </p:cond>
                                          </p:endCondLst>
                                        </p:cTn>
                                        <p:tgtEl>
                                          <p:sndTgt r:embed="rId3" name="click.wav"/>
                                        </p:tgtEl>
                                      </p:cMediaNode>
                                    </p:audio>
                                  </p:subTnLst>
                                </p:cTn>
                              </p:par>
                            </p:childTnLst>
                          </p:cTn>
                        </p:par>
                        <p:par>
                          <p:cTn id="228" fill="hold">
                            <p:stCondLst>
                              <p:cond delay="50500"/>
                            </p:stCondLst>
                            <p:childTnLst>
                              <p:par>
                                <p:cTn id="229" presetID="4" presetClass="entr" presetSubtype="32" fill="hold" grpId="0" nodeType="afterEffect">
                                  <p:stCondLst>
                                    <p:cond delay="0"/>
                                  </p:stCondLst>
                                  <p:childTnLst>
                                    <p:set>
                                      <p:cBhvr>
                                        <p:cTn id="230" dur="1" fill="hold">
                                          <p:stCondLst>
                                            <p:cond delay="0"/>
                                          </p:stCondLst>
                                        </p:cTn>
                                        <p:tgtEl>
                                          <p:spTgt spid="66"/>
                                        </p:tgtEl>
                                        <p:attrNameLst>
                                          <p:attrName>style.visibility</p:attrName>
                                        </p:attrNameLst>
                                      </p:cBhvr>
                                      <p:to>
                                        <p:strVal val="visible"/>
                                      </p:to>
                                    </p:set>
                                    <p:animEffect transition="in" filter="box(out)">
                                      <p:cBhvr>
                                        <p:cTn id="231" dur="1000"/>
                                        <p:tgtEl>
                                          <p:spTgt spid="66"/>
                                        </p:tgtEl>
                                      </p:cBhvr>
                                    </p:animEffect>
                                  </p:childTnLst>
                                  <p:subTnLst>
                                    <p:audio>
                                      <p:cMediaNode>
                                        <p:cTn display="0" masterRel="sameClick">
                                          <p:stCondLst>
                                            <p:cond evt="begin" delay="0">
                                              <p:tn val="229"/>
                                            </p:cond>
                                          </p:stCondLst>
                                          <p:endCondLst>
                                            <p:cond evt="onStopAudio" delay="0">
                                              <p:tgtEl>
                                                <p:sldTgt/>
                                              </p:tgtEl>
                                            </p:cond>
                                          </p:endCondLst>
                                        </p:cTn>
                                        <p:tgtEl>
                                          <p:sndTgt r:embed="rId4" name="hammer.wav"/>
                                        </p:tgtEl>
                                      </p:cMediaNode>
                                    </p:audio>
                                  </p:subTnLst>
                                </p:cTn>
                              </p:par>
                            </p:childTnLst>
                          </p:cTn>
                        </p:par>
                        <p:par>
                          <p:cTn id="232" fill="hold">
                            <p:stCondLst>
                              <p:cond delay="51500"/>
                            </p:stCondLst>
                            <p:childTnLst>
                              <p:par>
                                <p:cTn id="233" presetID="4" presetClass="entr" presetSubtype="32" fill="hold" grpId="0" nodeType="afterEffect">
                                  <p:stCondLst>
                                    <p:cond delay="0"/>
                                  </p:stCondLst>
                                  <p:childTnLst>
                                    <p:set>
                                      <p:cBhvr>
                                        <p:cTn id="234" dur="1" fill="hold">
                                          <p:stCondLst>
                                            <p:cond delay="0"/>
                                          </p:stCondLst>
                                        </p:cTn>
                                        <p:tgtEl>
                                          <p:spTgt spid="67"/>
                                        </p:tgtEl>
                                        <p:attrNameLst>
                                          <p:attrName>style.visibility</p:attrName>
                                        </p:attrNameLst>
                                      </p:cBhvr>
                                      <p:to>
                                        <p:strVal val="visible"/>
                                      </p:to>
                                    </p:set>
                                    <p:animEffect transition="in" filter="box(out)">
                                      <p:cBhvr>
                                        <p:cTn id="235" dur="1000"/>
                                        <p:tgtEl>
                                          <p:spTgt spid="67"/>
                                        </p:tgtEl>
                                      </p:cBhvr>
                                    </p:animEffect>
                                  </p:childTnLst>
                                  <p:subTnLst>
                                    <p:audio>
                                      <p:cMediaNode>
                                        <p:cTn display="0" masterRel="sameClick">
                                          <p:stCondLst>
                                            <p:cond evt="begin" delay="0">
                                              <p:tn val="233"/>
                                            </p:cond>
                                          </p:stCondLst>
                                          <p:endCondLst>
                                            <p:cond evt="onStopAudio" delay="0">
                                              <p:tgtEl>
                                                <p:sldTgt/>
                                              </p:tgtEl>
                                            </p:cond>
                                          </p:endCondLst>
                                        </p:cTn>
                                        <p:tgtEl>
                                          <p:sndTgt r:embed="rId4" name="hammer.wav"/>
                                        </p:tgtEl>
                                      </p:cMediaNode>
                                    </p:audio>
                                  </p:subTnLst>
                                </p:cTn>
                              </p:par>
                            </p:childTnLst>
                          </p:cTn>
                        </p:par>
                        <p:par>
                          <p:cTn id="236" fill="hold">
                            <p:stCondLst>
                              <p:cond delay="52500"/>
                            </p:stCondLst>
                            <p:childTnLst>
                              <p:par>
                                <p:cTn id="237" presetID="4" presetClass="entr" presetSubtype="32" fill="hold" grpId="0" nodeType="afterEffect">
                                  <p:stCondLst>
                                    <p:cond delay="0"/>
                                  </p:stCondLst>
                                  <p:childTnLst>
                                    <p:set>
                                      <p:cBhvr>
                                        <p:cTn id="238" dur="1" fill="hold">
                                          <p:stCondLst>
                                            <p:cond delay="0"/>
                                          </p:stCondLst>
                                        </p:cTn>
                                        <p:tgtEl>
                                          <p:spTgt spid="68"/>
                                        </p:tgtEl>
                                        <p:attrNameLst>
                                          <p:attrName>style.visibility</p:attrName>
                                        </p:attrNameLst>
                                      </p:cBhvr>
                                      <p:to>
                                        <p:strVal val="visible"/>
                                      </p:to>
                                    </p:set>
                                    <p:animEffect transition="in" filter="box(out)">
                                      <p:cBhvr>
                                        <p:cTn id="239" dur="1000"/>
                                        <p:tgtEl>
                                          <p:spTgt spid="68"/>
                                        </p:tgtEl>
                                      </p:cBhvr>
                                    </p:animEffect>
                                  </p:childTnLst>
                                  <p:subTnLst>
                                    <p:audio>
                                      <p:cMediaNode>
                                        <p:cTn display="0" masterRel="sameClick">
                                          <p:stCondLst>
                                            <p:cond evt="begin" delay="0">
                                              <p:tn val="237"/>
                                            </p:cond>
                                          </p:stCondLst>
                                          <p:endCondLst>
                                            <p:cond evt="onStopAudio" delay="0">
                                              <p:tgtEl>
                                                <p:sldTgt/>
                                              </p:tgtEl>
                                            </p:cond>
                                          </p:endCondLst>
                                        </p:cTn>
                                        <p:tgtEl>
                                          <p:sndTgt r:embed="rId4" name="hammer.wav"/>
                                        </p:tgtEl>
                                      </p:cMediaNode>
                                    </p:audio>
                                  </p:subTnLst>
                                </p:cTn>
                              </p:par>
                            </p:childTnLst>
                          </p:cTn>
                        </p:par>
                        <p:par>
                          <p:cTn id="240" fill="hold">
                            <p:stCondLst>
                              <p:cond delay="53500"/>
                            </p:stCondLst>
                            <p:childTnLst>
                              <p:par>
                                <p:cTn id="241" presetID="4" presetClass="entr" presetSubtype="32" fill="hold" grpId="0" nodeType="after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box(out)">
                                      <p:cBhvr>
                                        <p:cTn id="243" dur="1000"/>
                                        <p:tgtEl>
                                          <p:spTgt spid="69"/>
                                        </p:tgtEl>
                                      </p:cBhvr>
                                    </p:animEffect>
                                  </p:childTnLst>
                                  <p:subTnLst>
                                    <p:audio>
                                      <p:cMediaNode>
                                        <p:cTn display="0" masterRel="sameClick">
                                          <p:stCondLst>
                                            <p:cond evt="begin" delay="0">
                                              <p:tn val="241"/>
                                            </p:cond>
                                          </p:stCondLst>
                                          <p:endCondLst>
                                            <p:cond evt="onStopAudio" delay="0">
                                              <p:tgtEl>
                                                <p:sldTgt/>
                                              </p:tgtEl>
                                            </p:cond>
                                          </p:endCondLst>
                                        </p:cTn>
                                        <p:tgtEl>
                                          <p:sndTgt r:embed="rId4" name="hammer.wav"/>
                                        </p:tgtEl>
                                      </p:cMediaNode>
                                    </p:audio>
                                  </p:subTnLst>
                                </p:cTn>
                              </p:par>
                            </p:childTnLst>
                          </p:cTn>
                        </p:par>
                        <p:par>
                          <p:cTn id="244" fill="hold">
                            <p:stCondLst>
                              <p:cond delay="54500"/>
                            </p:stCondLst>
                            <p:childTnLst>
                              <p:par>
                                <p:cTn id="245" presetID="4" presetClass="entr" presetSubtype="32" fill="hold" grpId="0" nodeType="afterEffect">
                                  <p:stCondLst>
                                    <p:cond delay="0"/>
                                  </p:stCondLst>
                                  <p:childTnLst>
                                    <p:set>
                                      <p:cBhvr>
                                        <p:cTn id="246" dur="1" fill="hold">
                                          <p:stCondLst>
                                            <p:cond delay="0"/>
                                          </p:stCondLst>
                                        </p:cTn>
                                        <p:tgtEl>
                                          <p:spTgt spid="70"/>
                                        </p:tgtEl>
                                        <p:attrNameLst>
                                          <p:attrName>style.visibility</p:attrName>
                                        </p:attrNameLst>
                                      </p:cBhvr>
                                      <p:to>
                                        <p:strVal val="visible"/>
                                      </p:to>
                                    </p:set>
                                    <p:animEffect transition="in" filter="box(out)">
                                      <p:cBhvr>
                                        <p:cTn id="247" dur="1000"/>
                                        <p:tgtEl>
                                          <p:spTgt spid="70"/>
                                        </p:tgtEl>
                                      </p:cBhvr>
                                    </p:animEffect>
                                  </p:childTnLst>
                                  <p:subTnLst>
                                    <p:audio>
                                      <p:cMediaNode>
                                        <p:cTn display="0" masterRel="sameClick">
                                          <p:stCondLst>
                                            <p:cond evt="begin" delay="0">
                                              <p:tn val="245"/>
                                            </p:cond>
                                          </p:stCondLst>
                                          <p:endCondLst>
                                            <p:cond evt="onStopAudio" delay="0">
                                              <p:tgtEl>
                                                <p:sldTgt/>
                                              </p:tgtEl>
                                            </p:cond>
                                          </p:endCondLst>
                                        </p:cTn>
                                        <p:tgtEl>
                                          <p:sndTgt r:embed="rId4" name="hammer.wav"/>
                                        </p:tgtEl>
                                      </p:cMediaNode>
                                    </p:audio>
                                  </p:subTnLst>
                                </p:cTn>
                              </p:par>
                            </p:childTnLst>
                          </p:cTn>
                        </p:par>
                        <p:par>
                          <p:cTn id="248" fill="hold">
                            <p:stCondLst>
                              <p:cond delay="55500"/>
                            </p:stCondLst>
                            <p:childTnLst>
                              <p:par>
                                <p:cTn id="249" presetID="4" presetClass="entr" presetSubtype="32" fill="hold" grpId="0" nodeType="afterEffect">
                                  <p:stCondLst>
                                    <p:cond delay="0"/>
                                  </p:stCondLst>
                                  <p:childTnLst>
                                    <p:set>
                                      <p:cBhvr>
                                        <p:cTn id="250" dur="1" fill="hold">
                                          <p:stCondLst>
                                            <p:cond delay="0"/>
                                          </p:stCondLst>
                                        </p:cTn>
                                        <p:tgtEl>
                                          <p:spTgt spid="71"/>
                                        </p:tgtEl>
                                        <p:attrNameLst>
                                          <p:attrName>style.visibility</p:attrName>
                                        </p:attrNameLst>
                                      </p:cBhvr>
                                      <p:to>
                                        <p:strVal val="visible"/>
                                      </p:to>
                                    </p:set>
                                    <p:animEffect transition="in" filter="box(out)">
                                      <p:cBhvr>
                                        <p:cTn id="251" dur="1000"/>
                                        <p:tgtEl>
                                          <p:spTgt spid="71"/>
                                        </p:tgtEl>
                                      </p:cBhvr>
                                    </p:animEffect>
                                  </p:childTnLst>
                                  <p:subTnLst>
                                    <p:audio>
                                      <p:cMediaNode>
                                        <p:cTn display="0" masterRel="sameClick">
                                          <p:stCondLst>
                                            <p:cond evt="begin" delay="0">
                                              <p:tn val="249"/>
                                            </p:cond>
                                          </p:stCondLst>
                                          <p:endCondLst>
                                            <p:cond evt="onStopAudio" delay="0">
                                              <p:tgtEl>
                                                <p:sldTgt/>
                                              </p:tgtEl>
                                            </p:cond>
                                          </p:endCondLst>
                                        </p:cTn>
                                        <p:tgtEl>
                                          <p:sndTgt r:embed="rId4" name="hammer.wav"/>
                                        </p:tgtEl>
                                      </p:cMediaNode>
                                    </p:audio>
                                  </p:subTnLst>
                                </p:cTn>
                              </p:par>
                            </p:childTnLst>
                          </p:cTn>
                        </p:par>
                        <p:par>
                          <p:cTn id="252" fill="hold">
                            <p:stCondLst>
                              <p:cond delay="56500"/>
                            </p:stCondLst>
                            <p:childTnLst>
                              <p:par>
                                <p:cTn id="253" presetID="4" presetClass="entr" presetSubtype="32" fill="hold" grpId="0" nodeType="afterEffect">
                                  <p:stCondLst>
                                    <p:cond delay="0"/>
                                  </p:stCondLst>
                                  <p:childTnLst>
                                    <p:set>
                                      <p:cBhvr>
                                        <p:cTn id="254" dur="1" fill="hold">
                                          <p:stCondLst>
                                            <p:cond delay="0"/>
                                          </p:stCondLst>
                                        </p:cTn>
                                        <p:tgtEl>
                                          <p:spTgt spid="72"/>
                                        </p:tgtEl>
                                        <p:attrNameLst>
                                          <p:attrName>style.visibility</p:attrName>
                                        </p:attrNameLst>
                                      </p:cBhvr>
                                      <p:to>
                                        <p:strVal val="visible"/>
                                      </p:to>
                                    </p:set>
                                    <p:animEffect transition="in" filter="box(out)">
                                      <p:cBhvr>
                                        <p:cTn id="255" dur="1000"/>
                                        <p:tgtEl>
                                          <p:spTgt spid="72"/>
                                        </p:tgtEl>
                                      </p:cBhvr>
                                    </p:animEffect>
                                  </p:childTnLst>
                                  <p:subTnLst>
                                    <p:audio>
                                      <p:cMediaNode>
                                        <p:cTn display="0" masterRel="sameClick">
                                          <p:stCondLst>
                                            <p:cond evt="begin" delay="0">
                                              <p:tn val="253"/>
                                            </p:cond>
                                          </p:stCondLst>
                                          <p:endCondLst>
                                            <p:cond evt="onStopAudio" delay="0">
                                              <p:tgtEl>
                                                <p:sldTgt/>
                                              </p:tgtEl>
                                            </p:cond>
                                          </p:endCondLst>
                                        </p:cTn>
                                        <p:tgtEl>
                                          <p:sndTgt r:embed="rId4" name="hammer.wav"/>
                                        </p:tgtEl>
                                      </p:cMediaNode>
                                    </p:audio>
                                  </p:subTnLst>
                                </p:cTn>
                              </p:par>
                            </p:childTnLst>
                          </p:cTn>
                        </p:par>
                        <p:par>
                          <p:cTn id="256" fill="hold">
                            <p:stCondLst>
                              <p:cond delay="57500"/>
                            </p:stCondLst>
                            <p:childTnLst>
                              <p:par>
                                <p:cTn id="257" presetID="4" presetClass="entr" presetSubtype="32" fill="hold" grpId="0" nodeType="afterEffect">
                                  <p:stCondLst>
                                    <p:cond delay="0"/>
                                  </p:stCondLst>
                                  <p:childTnLst>
                                    <p:set>
                                      <p:cBhvr>
                                        <p:cTn id="258" dur="1" fill="hold">
                                          <p:stCondLst>
                                            <p:cond delay="0"/>
                                          </p:stCondLst>
                                        </p:cTn>
                                        <p:tgtEl>
                                          <p:spTgt spid="73"/>
                                        </p:tgtEl>
                                        <p:attrNameLst>
                                          <p:attrName>style.visibility</p:attrName>
                                        </p:attrNameLst>
                                      </p:cBhvr>
                                      <p:to>
                                        <p:strVal val="visible"/>
                                      </p:to>
                                    </p:set>
                                    <p:animEffect transition="in" filter="box(out)">
                                      <p:cBhvr>
                                        <p:cTn id="259" dur="1000"/>
                                        <p:tgtEl>
                                          <p:spTgt spid="73"/>
                                        </p:tgtEl>
                                      </p:cBhvr>
                                    </p:animEffect>
                                  </p:childTnLst>
                                  <p:subTnLst>
                                    <p:audio>
                                      <p:cMediaNode>
                                        <p:cTn display="0" masterRel="sameClick">
                                          <p:stCondLst>
                                            <p:cond evt="begin" delay="0">
                                              <p:tn val="257"/>
                                            </p:cond>
                                          </p:stCondLst>
                                          <p:endCondLst>
                                            <p:cond evt="onStopAudio" delay="0">
                                              <p:tgtEl>
                                                <p:sldTgt/>
                                              </p:tgtEl>
                                            </p:cond>
                                          </p:endCondLst>
                                        </p:cTn>
                                        <p:tgtEl>
                                          <p:sndTgt r:embed="rId4" name="hammer.wav"/>
                                        </p:tgtEl>
                                      </p:cMediaNode>
                                    </p:audio>
                                  </p:subTnLst>
                                </p:cTn>
                              </p:par>
                            </p:childTnLst>
                          </p:cTn>
                        </p:par>
                        <p:par>
                          <p:cTn id="260" fill="hold">
                            <p:stCondLst>
                              <p:cond delay="58500"/>
                            </p:stCondLst>
                            <p:childTnLst>
                              <p:par>
                                <p:cTn id="261" presetID="4" presetClass="entr" presetSubtype="32" fill="hold" grpId="0" nodeType="afterEffect">
                                  <p:stCondLst>
                                    <p:cond delay="0"/>
                                  </p:stCondLst>
                                  <p:childTnLst>
                                    <p:set>
                                      <p:cBhvr>
                                        <p:cTn id="262" dur="1" fill="hold">
                                          <p:stCondLst>
                                            <p:cond delay="0"/>
                                          </p:stCondLst>
                                        </p:cTn>
                                        <p:tgtEl>
                                          <p:spTgt spid="74"/>
                                        </p:tgtEl>
                                        <p:attrNameLst>
                                          <p:attrName>style.visibility</p:attrName>
                                        </p:attrNameLst>
                                      </p:cBhvr>
                                      <p:to>
                                        <p:strVal val="visible"/>
                                      </p:to>
                                    </p:set>
                                    <p:animEffect transition="in" filter="box(out)">
                                      <p:cBhvr>
                                        <p:cTn id="263" dur="1000"/>
                                        <p:tgtEl>
                                          <p:spTgt spid="74"/>
                                        </p:tgtEl>
                                      </p:cBhvr>
                                    </p:animEffect>
                                  </p:childTnLst>
                                  <p:subTnLst>
                                    <p:audio>
                                      <p:cMediaNode>
                                        <p:cTn display="0" masterRel="sameClick">
                                          <p:stCondLst>
                                            <p:cond evt="begin" delay="0">
                                              <p:tn val="261"/>
                                            </p:cond>
                                          </p:stCondLst>
                                          <p:endCondLst>
                                            <p:cond evt="onStopAudio" delay="0">
                                              <p:tgtEl>
                                                <p:sldTgt/>
                                              </p:tgtEl>
                                            </p:cond>
                                          </p:endCondLst>
                                        </p:cTn>
                                        <p:tgtEl>
                                          <p:sndTgt r:embed="rId4" name="hammer.wav"/>
                                        </p:tgtEl>
                                      </p:cMediaNode>
                                    </p:audio>
                                  </p:subTnLst>
                                </p:cTn>
                              </p:par>
                            </p:childTnLst>
                          </p:cTn>
                        </p:par>
                        <p:par>
                          <p:cTn id="264" fill="hold">
                            <p:stCondLst>
                              <p:cond delay="59500"/>
                            </p:stCondLst>
                            <p:childTnLst>
                              <p:par>
                                <p:cTn id="265" presetID="4" presetClass="entr" presetSubtype="32" fill="hold" grpId="0" nodeType="afterEffect">
                                  <p:stCondLst>
                                    <p:cond delay="0"/>
                                  </p:stCondLst>
                                  <p:childTnLst>
                                    <p:set>
                                      <p:cBhvr>
                                        <p:cTn id="266" dur="1" fill="hold">
                                          <p:stCondLst>
                                            <p:cond delay="0"/>
                                          </p:stCondLst>
                                        </p:cTn>
                                        <p:tgtEl>
                                          <p:spTgt spid="75"/>
                                        </p:tgtEl>
                                        <p:attrNameLst>
                                          <p:attrName>style.visibility</p:attrName>
                                        </p:attrNameLst>
                                      </p:cBhvr>
                                      <p:to>
                                        <p:strVal val="visible"/>
                                      </p:to>
                                    </p:set>
                                    <p:animEffect transition="in" filter="box(out)">
                                      <p:cBhvr>
                                        <p:cTn id="267" dur="1000"/>
                                        <p:tgtEl>
                                          <p:spTgt spid="75"/>
                                        </p:tgtEl>
                                      </p:cBhvr>
                                    </p:animEffect>
                                  </p:childTnLst>
                                  <p:subTnLst>
                                    <p:audio>
                                      <p:cMediaNode>
                                        <p:cTn display="0" masterRel="sameClick">
                                          <p:stCondLst>
                                            <p:cond evt="begin" delay="0">
                                              <p:tn val="265"/>
                                            </p:cond>
                                          </p:stCondLst>
                                          <p:endCondLst>
                                            <p:cond evt="onStopAudio" delay="0">
                                              <p:tgtEl>
                                                <p:sldTgt/>
                                              </p:tgtEl>
                                            </p:cond>
                                          </p:endCondLst>
                                        </p:cTn>
                                        <p:tgtEl>
                                          <p:sndTgt r:embed="rId5" name="drumroll.wav"/>
                                        </p:tgtEl>
                                      </p:cMediaNode>
                                    </p:audio>
                                  </p:subTnLst>
                                </p:cTn>
                              </p:par>
                              <p:par>
                                <p:cTn id="268" presetID="4" presetClass="entr" presetSubtype="32" fill="hold" grpId="0" nodeType="withEffect">
                                  <p:stCondLst>
                                    <p:cond delay="0"/>
                                  </p:stCondLst>
                                  <p:childTnLst>
                                    <p:set>
                                      <p:cBhvr>
                                        <p:cTn id="269" dur="1" fill="hold">
                                          <p:stCondLst>
                                            <p:cond delay="0"/>
                                          </p:stCondLst>
                                        </p:cTn>
                                        <p:tgtEl>
                                          <p:spTgt spid="76"/>
                                        </p:tgtEl>
                                        <p:attrNameLst>
                                          <p:attrName>style.visibility</p:attrName>
                                        </p:attrNameLst>
                                      </p:cBhvr>
                                      <p:to>
                                        <p:strVal val="visible"/>
                                      </p:to>
                                    </p:set>
                                    <p:animEffect transition="in" filter="box(out)">
                                      <p:cBhvr>
                                        <p:cTn id="270" dur="1000"/>
                                        <p:tgtEl>
                                          <p:spTgt spid="76"/>
                                        </p:tgtEl>
                                      </p:cBhvr>
                                    </p:animEffect>
                                  </p:childTnLst>
                                  <p:subTnLst>
                                    <p:audio>
                                      <p:cMediaNode>
                                        <p:cTn display="0" masterRel="sameClick">
                                          <p:stCondLst>
                                            <p:cond evt="begin" delay="0">
                                              <p:tn val="26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1" restart="whenNotActive" fill="hold" evtFilter="cancelBubble" nodeType="interactiveSeq">
                <p:stCondLst>
                  <p:cond evt="onClick" delay="0">
                    <p:tgtEl>
                      <p:spTgt spid="7"/>
                    </p:tgtEl>
                  </p:cond>
                </p:stCondLst>
                <p:endSync evt="end" delay="0">
                  <p:rtn val="all"/>
                </p:endSync>
                <p:childTnLst>
                  <p:par>
                    <p:cTn id="272" fill="hold">
                      <p:stCondLst>
                        <p:cond delay="0"/>
                      </p:stCondLst>
                      <p:childTnLst>
                        <p:par>
                          <p:cTn id="273" fill="hold">
                            <p:stCondLst>
                              <p:cond delay="0"/>
                            </p:stCondLst>
                            <p:childTnLst>
                              <p:par>
                                <p:cTn id="274" presetID="16" presetClass="entr" presetSubtype="21" fill="hold" nodeType="clickEffect">
                                  <p:stCondLst>
                                    <p:cond delay="0"/>
                                  </p:stCondLst>
                                  <p:childTnLst>
                                    <p:set>
                                      <p:cBhvr>
                                        <p:cTn id="275" dur="1" fill="hold">
                                          <p:stCondLst>
                                            <p:cond delay="0"/>
                                          </p:stCondLst>
                                        </p:cTn>
                                        <p:tgtEl>
                                          <p:spTgt spid="9"/>
                                        </p:tgtEl>
                                        <p:attrNameLst>
                                          <p:attrName>style.visibility</p:attrName>
                                        </p:attrNameLst>
                                      </p:cBhvr>
                                      <p:to>
                                        <p:strVal val="visible"/>
                                      </p:to>
                                    </p:set>
                                    <p:animEffect transition="in" filter="barn(inVertical)">
                                      <p:cBhvr>
                                        <p:cTn id="276" dur="500"/>
                                        <p:tgtEl>
                                          <p:spTgt spid="9"/>
                                        </p:tgtEl>
                                      </p:cBhvr>
                                    </p:animEffect>
                                  </p:childTnLst>
                                  <p:subTnLst>
                                    <p:audio>
                                      <p:cMediaNode>
                                        <p:cTn display="0" masterRel="sameClick">
                                          <p:stCondLst>
                                            <p:cond evt="begin" delay="0">
                                              <p:tn val="274"/>
                                            </p:cond>
                                          </p:stCondLst>
                                          <p:endCondLst>
                                            <p:cond evt="onStopAudio" delay="0">
                                              <p:tgtEl>
                                                <p:sldTgt/>
                                              </p:tgtEl>
                                            </p:cond>
                                          </p:endCondLst>
                                        </p:cTn>
                                        <p:tgtEl>
                                          <p:sndTgt r:embed="rId6" name="applause.wav"/>
                                        </p:tgtEl>
                                      </p:cMediaNode>
                                    </p:audio>
                                  </p:subTnLst>
                                </p:cTn>
                              </p:par>
                            </p:childTnLst>
                          </p:cTn>
                        </p:par>
                        <p:par>
                          <p:cTn id="277" fill="hold">
                            <p:stCondLst>
                              <p:cond delay="500"/>
                            </p:stCondLst>
                            <p:childTnLst>
                              <p:par>
                                <p:cTn id="278" presetID="5" presetClass="exit" presetSubtype="10" fill="hold" grpId="1" nodeType="afterEffect">
                                  <p:stCondLst>
                                    <p:cond delay="0"/>
                                  </p:stCondLst>
                                  <p:childTnLst>
                                    <p:animEffect transition="out" filter="checkerboard(across)">
                                      <p:cBhvr>
                                        <p:cTn id="279" dur="500"/>
                                        <p:tgtEl>
                                          <p:spTgt spid="4"/>
                                        </p:tgtEl>
                                      </p:cBhvr>
                                    </p:animEffect>
                                    <p:set>
                                      <p:cBhvr>
                                        <p:cTn id="280" dur="1" fill="hold">
                                          <p:stCondLst>
                                            <p:cond delay="499"/>
                                          </p:stCondLst>
                                        </p:cTn>
                                        <p:tgtEl>
                                          <p:spTgt spid="4"/>
                                        </p:tgtEl>
                                        <p:attrNameLst>
                                          <p:attrName>style.visibility</p:attrName>
                                        </p:attrNameLst>
                                      </p:cBhvr>
                                      <p:to>
                                        <p:strVal val="hidden"/>
                                      </p:to>
                                    </p:set>
                                  </p:childTnLst>
                                </p:cTn>
                              </p:par>
                              <p:par>
                                <p:cTn id="281" presetID="5" presetClass="exit" presetSubtype="10" fill="hold" grpId="1" nodeType="withEffect">
                                  <p:stCondLst>
                                    <p:cond delay="0"/>
                                  </p:stCondLst>
                                  <p:childTnLst>
                                    <p:animEffect transition="out" filter="checkerboard(across)">
                                      <p:cBhvr>
                                        <p:cTn id="282" dur="500"/>
                                        <p:tgtEl>
                                          <p:spTgt spid="6"/>
                                        </p:tgtEl>
                                      </p:cBhvr>
                                    </p:animEffect>
                                    <p:set>
                                      <p:cBhvr>
                                        <p:cTn id="283" dur="1" fill="hold">
                                          <p:stCondLst>
                                            <p:cond delay="499"/>
                                          </p:stCondLst>
                                        </p:cTn>
                                        <p:tgtEl>
                                          <p:spTgt spid="6"/>
                                        </p:tgtEl>
                                        <p:attrNameLst>
                                          <p:attrName>style.visibility</p:attrName>
                                        </p:attrNameLst>
                                      </p:cBhvr>
                                      <p:to>
                                        <p:strVal val="hidden"/>
                                      </p:to>
                                    </p:set>
                                  </p:childTnLst>
                                </p:cTn>
                              </p:par>
                              <p:par>
                                <p:cTn id="284" presetID="5" presetClass="exit" presetSubtype="10" fill="hold" grpId="1" nodeType="withEffect">
                                  <p:stCondLst>
                                    <p:cond delay="0"/>
                                  </p:stCondLst>
                                  <p:childTnLst>
                                    <p:animEffect transition="out" filter="checkerboard(across)">
                                      <p:cBhvr>
                                        <p:cTn id="285" dur="500"/>
                                        <p:tgtEl>
                                          <p:spTgt spid="5"/>
                                        </p:tgtEl>
                                      </p:cBhvr>
                                    </p:animEffect>
                                    <p:set>
                                      <p:cBhvr>
                                        <p:cTn id="28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87" restart="whenNotActive" fill="hold" evtFilter="cancelBubble" nodeType="interactiveSeq">
                <p:stCondLst>
                  <p:cond evt="onClick" delay="0">
                    <p:tgtEl>
                      <p:spTgt spid="4"/>
                    </p:tgtEl>
                  </p:cond>
                </p:stCondLst>
                <p:endSync evt="end" delay="0">
                  <p:rtn val="all"/>
                </p:endSync>
                <p:childTnLst>
                  <p:par>
                    <p:cTn id="288" fill="hold">
                      <p:stCondLst>
                        <p:cond delay="0"/>
                      </p:stCondLst>
                      <p:childTnLst>
                        <p:par>
                          <p:cTn id="289" fill="hold">
                            <p:stCondLst>
                              <p:cond delay="0"/>
                            </p:stCondLst>
                            <p:childTnLst>
                              <p:par>
                                <p:cTn id="290" presetID="16" presetClass="entr" presetSubtype="21" fill="hold" nodeType="clickEffect">
                                  <p:stCondLst>
                                    <p:cond delay="0"/>
                                  </p:stCondLst>
                                  <p:childTnLst>
                                    <p:set>
                                      <p:cBhvr>
                                        <p:cTn id="291" dur="1" fill="hold">
                                          <p:stCondLst>
                                            <p:cond delay="0"/>
                                          </p:stCondLst>
                                        </p:cTn>
                                        <p:tgtEl>
                                          <p:spTgt spid="11"/>
                                        </p:tgtEl>
                                        <p:attrNameLst>
                                          <p:attrName>style.visibility</p:attrName>
                                        </p:attrNameLst>
                                      </p:cBhvr>
                                      <p:to>
                                        <p:strVal val="visible"/>
                                      </p:to>
                                    </p:set>
                                    <p:animEffect transition="in" filter="barn(inVertical)">
                                      <p:cBhvr>
                                        <p:cTn id="292" dur="500"/>
                                        <p:tgtEl>
                                          <p:spTgt spid="11"/>
                                        </p:tgtEl>
                                      </p:cBhvr>
                                    </p:animEffect>
                                  </p:childTnLst>
                                  <p:subTnLst>
                                    <p:audio>
                                      <p:cMediaNode>
                                        <p:cTn display="0" masterRel="sameClick">
                                          <p:stCondLst>
                                            <p:cond evt="begin" delay="0">
                                              <p:tn val="290"/>
                                            </p:cond>
                                          </p:stCondLst>
                                          <p:endCondLst>
                                            <p:cond evt="onStopAudio" delay="0">
                                              <p:tgtEl>
                                                <p:sldTgt/>
                                              </p:tgtEl>
                                            </p:cond>
                                          </p:endCondLst>
                                        </p:cTn>
                                        <p:tgtEl>
                                          <p:sndTgt r:embed="rId7" name="bomb.wav"/>
                                        </p:tgtEl>
                                      </p:cMediaNode>
                                    </p:audio>
                                  </p:subTnLst>
                                </p:cTn>
                              </p:par>
                            </p:childTnLst>
                          </p:cTn>
                        </p:par>
                      </p:childTnLst>
                    </p:cTn>
                  </p:par>
                  <p:par>
                    <p:cTn id="293" fill="hold">
                      <p:stCondLst>
                        <p:cond delay="indefinite"/>
                      </p:stCondLst>
                      <p:childTnLst>
                        <p:par>
                          <p:cTn id="294" fill="hold">
                            <p:stCondLst>
                              <p:cond delay="0"/>
                            </p:stCondLst>
                            <p:childTnLst>
                              <p:par>
                                <p:cTn id="295" presetID="5" presetClass="exit" presetSubtype="10" fill="hold" nodeType="clickEffect">
                                  <p:stCondLst>
                                    <p:cond delay="0"/>
                                  </p:stCondLst>
                                  <p:childTnLst>
                                    <p:animEffect transition="out" filter="checkerboard(across)">
                                      <p:cBhvr>
                                        <p:cTn id="296" dur="500"/>
                                        <p:tgtEl>
                                          <p:spTgt spid="11"/>
                                        </p:tgtEl>
                                      </p:cBhvr>
                                    </p:animEffect>
                                    <p:set>
                                      <p:cBhvr>
                                        <p:cTn id="29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8" restart="whenNotActive" fill="hold" evtFilter="cancelBubble" nodeType="interactiveSeq">
                <p:stCondLst>
                  <p:cond evt="onClick" delay="0">
                    <p:tgtEl>
                      <p:spTgt spid="5"/>
                    </p:tgtEl>
                  </p:cond>
                </p:stCondLst>
                <p:endSync evt="end" delay="0">
                  <p:rtn val="all"/>
                </p:endSync>
                <p:childTnLst>
                  <p:par>
                    <p:cTn id="299" fill="hold">
                      <p:stCondLst>
                        <p:cond delay="0"/>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01"/>
                                            </p:cond>
                                          </p:stCondLst>
                                          <p:endCondLst>
                                            <p:cond evt="onStopAudio" delay="0">
                                              <p:tgtEl>
                                                <p:sldTgt/>
                                              </p:tgtEl>
                                            </p:cond>
                                          </p:endCondLst>
                                        </p:cTn>
                                        <p:tgtEl>
                                          <p:sndTgt r:embed="rId7" name="bomb.wav"/>
                                        </p:tgtEl>
                                      </p:cMediaNode>
                                    </p:audio>
                                  </p:subTnLst>
                                </p:cTn>
                              </p:par>
                            </p:childTnLst>
                          </p:cTn>
                        </p:par>
                      </p:childTnLst>
                    </p:cTn>
                  </p:par>
                  <p:par>
                    <p:cTn id="303" fill="hold">
                      <p:stCondLst>
                        <p:cond delay="indefinite"/>
                      </p:stCondLst>
                      <p:childTnLst>
                        <p:par>
                          <p:cTn id="304" fill="hold">
                            <p:stCondLst>
                              <p:cond delay="0"/>
                            </p:stCondLst>
                            <p:childTnLst>
                              <p:par>
                                <p:cTn id="305" presetID="5" presetClass="exit" presetSubtype="10" fill="hold" nodeType="clickEffect">
                                  <p:stCondLst>
                                    <p:cond delay="0"/>
                                  </p:stCondLst>
                                  <p:childTnLst>
                                    <p:animEffect transition="out" filter="checkerboard(across)">
                                      <p:cBhvr>
                                        <p:cTn id="306" dur="500"/>
                                        <p:tgtEl>
                                          <p:spTgt spid="11"/>
                                        </p:tgtEl>
                                      </p:cBhvr>
                                    </p:animEffect>
                                    <p:set>
                                      <p:cBhvr>
                                        <p:cTn id="30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08" restart="whenNotActive" fill="hold" evtFilter="cancelBubble" nodeType="interactiveSeq">
                <p:stCondLst>
                  <p:cond evt="onClick" delay="0">
                    <p:tgtEl>
                      <p:spTgt spid="6"/>
                    </p:tgtEl>
                  </p:cond>
                </p:stCondLst>
                <p:endSync evt="end" delay="0">
                  <p:rtn val="all"/>
                </p:endSync>
                <p:childTnLst>
                  <p:par>
                    <p:cTn id="309" fill="hold">
                      <p:stCondLst>
                        <p:cond delay="0"/>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7" name="bomb.wav"/>
                                        </p:tgtEl>
                                      </p:cMediaNode>
                                    </p:audio>
                                  </p:subTnLst>
                                </p:cTn>
                              </p:par>
                            </p:childTnLst>
                          </p:cTn>
                        </p:par>
                      </p:childTnLst>
                    </p:cTn>
                  </p:par>
                  <p:par>
                    <p:cTn id="313" fill="hold">
                      <p:stCondLst>
                        <p:cond delay="indefinite"/>
                      </p:stCondLst>
                      <p:childTnLst>
                        <p:par>
                          <p:cTn id="314" fill="hold">
                            <p:stCondLst>
                              <p:cond delay="0"/>
                            </p:stCondLst>
                            <p:childTnLst>
                              <p:par>
                                <p:cTn id="315" presetID="5" presetClass="exit" presetSubtype="10" fill="hold" nodeType="clickEffect">
                                  <p:stCondLst>
                                    <p:cond delay="0"/>
                                  </p:stCondLst>
                                  <p:childTnLst>
                                    <p:animEffect transition="out" filter="checkerboard(across)">
                                      <p:cBhvr>
                                        <p:cTn id="316" dur="500"/>
                                        <p:tgtEl>
                                          <p:spTgt spid="11"/>
                                        </p:tgtEl>
                                      </p:cBhvr>
                                    </p:animEffect>
                                    <p:set>
                                      <p:cBhvr>
                                        <p:cTn id="31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 grpId="0" animBg="1"/>
      <p:bldP spid="3" grpId="0"/>
      <p:bldP spid="4" grpId="0" animBg="1"/>
      <p:bldP spid="4" grpId="1" animBg="1"/>
      <p:bldP spid="5" grpId="0" animBg="1"/>
      <p:bldP spid="5" grpId="1" animBg="1"/>
      <p:bldP spid="6" grpId="0" animBg="1"/>
      <p:bldP spid="6" grpId="1" animBg="1"/>
      <p:bldP spid="7"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11971</TotalTime>
  <Words>2289</Words>
  <Application>Microsoft Office PowerPoint</Application>
  <PresentationFormat>Widescreen</PresentationFormat>
  <Paragraphs>513</Paragraphs>
  <Slides>30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 Math</vt:lpstr>
      <vt:lpstr>Tahoma</vt:lpstr>
      <vt:lpstr>Times New Roman</vt:lpstr>
      <vt:lpstr>Wingdings</vt:lpstr>
      <vt:lpstr>汉仪小麦体简</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Number Prime</dc:creator>
  <cp:lastModifiedBy>tuan</cp:lastModifiedBy>
  <cp:revision>32</cp:revision>
  <dcterms:created xsi:type="dcterms:W3CDTF">2023-06-15T13:18:38Z</dcterms:created>
  <dcterms:modified xsi:type="dcterms:W3CDTF">2023-08-27T09:42:38Z</dcterms:modified>
</cp:coreProperties>
</file>