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40" r:id="rId2"/>
    <p:sldId id="409" r:id="rId3"/>
    <p:sldId id="386" r:id="rId4"/>
    <p:sldId id="514" r:id="rId5"/>
    <p:sldId id="515" r:id="rId6"/>
    <p:sldId id="517" r:id="rId7"/>
    <p:sldId id="518" r:id="rId8"/>
    <p:sldId id="519" r:id="rId9"/>
    <p:sldId id="490" r:id="rId10"/>
    <p:sldId id="501" r:id="rId11"/>
    <p:sldId id="520" r:id="rId12"/>
    <p:sldId id="521" r:id="rId13"/>
    <p:sldId id="522" r:id="rId14"/>
    <p:sldId id="500" r:id="rId15"/>
    <p:sldId id="523" r:id="rId16"/>
    <p:sldId id="524" r:id="rId17"/>
    <p:sldId id="525" r:id="rId18"/>
    <p:sldId id="526" r:id="rId19"/>
    <p:sldId id="497" r:id="rId20"/>
    <p:sldId id="527" r:id="rId21"/>
    <p:sldId id="528" r:id="rId22"/>
    <p:sldId id="529" r:id="rId23"/>
    <p:sldId id="530" r:id="rId24"/>
    <p:sldId id="531" r:id="rId25"/>
    <p:sldId id="532" r:id="rId26"/>
    <p:sldId id="533" r:id="rId27"/>
    <p:sldId id="534" r:id="rId28"/>
    <p:sldId id="44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90" y="5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C9CAD4-F848-4F5F-BA39-4BEC6F2230E5}" type="datetimeFigureOut">
              <a:rPr lang="en-US" smtClean="0"/>
              <a:t>8/16/2024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A5495-9DF7-4B4E-95FD-662E4666086A}" type="slidenum">
              <a:rPr lang="en-US" smtClean="0"/>
              <a:t>‹#›</a:t>
            </a:fld>
            <a:endParaRPr lang="en-US"/>
          </a:p>
        </p:txBody>
      </p:sp>
    </p:spTree>
    <p:extLst>
      <p:ext uri="{BB962C8B-B14F-4D97-AF65-F5344CB8AC3E}">
        <p14:creationId xmlns:p14="http://schemas.microsoft.com/office/powerpoint/2010/main" val="861537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2097284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F0F417-6028-4DAF-8AE1-2BFE99B56F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B396182-25F5-4FC1-B293-EC717F0131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CFBD470-08A1-422E-BD7F-B7F3DAD07233}"/>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5" name="Footer Placeholder 4">
            <a:extLst>
              <a:ext uri="{FF2B5EF4-FFF2-40B4-BE49-F238E27FC236}">
                <a16:creationId xmlns:a16="http://schemas.microsoft.com/office/drawing/2014/main" xmlns="" id="{83D922D2-8F7E-488A-8CB9-EE76B3CC7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ECA309-CF13-43AB-9B5B-8A67DCCF73C4}"/>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794203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6842E9-17B8-4C65-A7EB-DC8353CF34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6F05FB3-95C2-40E2-BC36-E80BFC1F3A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1A903F6-1B81-4DDB-8A90-1A8BB4698377}"/>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5" name="Footer Placeholder 4">
            <a:extLst>
              <a:ext uri="{FF2B5EF4-FFF2-40B4-BE49-F238E27FC236}">
                <a16:creationId xmlns:a16="http://schemas.microsoft.com/office/drawing/2014/main" xmlns="" id="{633AD13F-521B-42A1-9A88-C82CD63EE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3E4576-C84D-4D07-A7EC-C0CE28044078}"/>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1881329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7B52C5A-8D65-4961-8AF6-2DED069E10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B0344CB-4520-4273-9BA7-94CC0A7106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60E3DA-78A2-4E19-8309-AF8AF23CFA11}"/>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5" name="Footer Placeholder 4">
            <a:extLst>
              <a:ext uri="{FF2B5EF4-FFF2-40B4-BE49-F238E27FC236}">
                <a16:creationId xmlns:a16="http://schemas.microsoft.com/office/drawing/2014/main" xmlns="" id="{6E246859-4345-4238-9AC6-C494ABC63A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7C00B9-47E5-48DE-91BA-00F8EEBB8160}"/>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2056330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0D0521-D1A3-4FF9-BCB7-5F182FB0E3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1D5181F-27E8-49AD-8CC3-5F879B06C5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5D9CCC8-0EDF-4684-9B4C-D39DE8EDE7A5}"/>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5" name="Footer Placeholder 4">
            <a:extLst>
              <a:ext uri="{FF2B5EF4-FFF2-40B4-BE49-F238E27FC236}">
                <a16:creationId xmlns:a16="http://schemas.microsoft.com/office/drawing/2014/main" xmlns="" id="{1C0232A4-4B63-41D7-B12A-E35A181DC0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921519F-5BDC-492B-A92D-7EB5902759B4}"/>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551665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5B9201-4614-4956-A50D-256333A3A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54C64A4-04F4-4CA1-A603-D4A8922855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788A211-CF3A-4A36-9F72-07B1D9A6C6AE}"/>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5" name="Footer Placeholder 4">
            <a:extLst>
              <a:ext uri="{FF2B5EF4-FFF2-40B4-BE49-F238E27FC236}">
                <a16:creationId xmlns:a16="http://schemas.microsoft.com/office/drawing/2014/main" xmlns="" id="{C2B586ED-2339-4943-9B6C-13BB42AC4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A62B985-B196-4ACD-A07B-B2918AF7C51E}"/>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899636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A7CB8D-389D-4951-95D2-079F0B3ABD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209869-9C33-4115-AB30-DCDB25D012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09CB6B7-64E6-4451-9AE4-0F5A9F81CA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3072BC6-AA28-4EC3-859E-9A0ED184A048}"/>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6" name="Footer Placeholder 5">
            <a:extLst>
              <a:ext uri="{FF2B5EF4-FFF2-40B4-BE49-F238E27FC236}">
                <a16:creationId xmlns:a16="http://schemas.microsoft.com/office/drawing/2014/main" xmlns="" id="{FD662D31-648B-4899-9421-0C7682E8BE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841DCD5-EA2D-4035-AF10-B771782E513F}"/>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1870598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01EEC8-85AA-43BB-A0B0-EF0438F9FE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E37886E-21D4-4C1E-9ECC-9C094C01F0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1153367-A8F1-4553-B298-0C236B6E5E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6D62E93-2C66-4865-9D6C-7AF59FCF8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5B8D0D7-CA17-4BFF-9360-2F3BE39A44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A420787-9D0E-4DE3-966B-0D0B1EF60FEE}"/>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8" name="Footer Placeholder 7">
            <a:extLst>
              <a:ext uri="{FF2B5EF4-FFF2-40B4-BE49-F238E27FC236}">
                <a16:creationId xmlns:a16="http://schemas.microsoft.com/office/drawing/2014/main" xmlns="" id="{C49C6306-6CD8-4AC4-B84D-F8873C58C1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153D5E9-585B-4CDB-AB99-E82E1A949FE7}"/>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2352175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C1F490-3901-43CC-B2F0-2FC1318624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90C68EC-9009-411B-938A-BED2027936A6}"/>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4" name="Footer Placeholder 3">
            <a:extLst>
              <a:ext uri="{FF2B5EF4-FFF2-40B4-BE49-F238E27FC236}">
                <a16:creationId xmlns:a16="http://schemas.microsoft.com/office/drawing/2014/main" xmlns="" id="{3235F0CE-C32D-4505-977C-49FA28294C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9D4210A-5ECB-41E3-99DA-1A29C8F06689}"/>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370560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8DFB5A6-6D53-4293-8FA9-F3189788C6D6}"/>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3" name="Footer Placeholder 2">
            <a:extLst>
              <a:ext uri="{FF2B5EF4-FFF2-40B4-BE49-F238E27FC236}">
                <a16:creationId xmlns:a16="http://schemas.microsoft.com/office/drawing/2014/main" xmlns="" id="{A28C84B3-C043-4F16-9E18-86FD6CB677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80B74D7-BB7A-4C84-8435-49384E0E2ADE}"/>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260371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0CC976-C1B5-4BE8-BB81-DCA43903A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6547DBD-138C-4D0C-81E6-82F9CEBE42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79DE139-1C90-4C7D-8074-307268358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EEFE0FF-6F8A-44A5-839D-44C2277D4806}"/>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6" name="Footer Placeholder 5">
            <a:extLst>
              <a:ext uri="{FF2B5EF4-FFF2-40B4-BE49-F238E27FC236}">
                <a16:creationId xmlns:a16="http://schemas.microsoft.com/office/drawing/2014/main" xmlns="" id="{EDD71A2A-429D-4A9A-BEB5-7EAA78D039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EF4C6F-8A57-4379-9B7E-9877F281F8B7}"/>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1931235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05F50D-7EB8-48D0-A08F-1AFCA8C2B8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DBC5992-8099-4FE7-A968-9A5C112968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34FA93D-1860-419D-8A2A-B97E6A3F26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F66F9CD-981F-4421-88EC-ED698002DB31}"/>
              </a:ext>
            </a:extLst>
          </p:cNvPr>
          <p:cNvSpPr>
            <a:spLocks noGrp="1"/>
          </p:cNvSpPr>
          <p:nvPr>
            <p:ph type="dt" sz="half" idx="10"/>
          </p:nvPr>
        </p:nvSpPr>
        <p:spPr/>
        <p:txBody>
          <a:bodyPr/>
          <a:lstStyle/>
          <a:p>
            <a:fld id="{E778E1BA-46A4-419E-9E60-719FACF1A3BF}" type="datetimeFigureOut">
              <a:rPr lang="en-US" smtClean="0"/>
              <a:t>8/16/2024</a:t>
            </a:fld>
            <a:endParaRPr lang="en-US"/>
          </a:p>
        </p:txBody>
      </p:sp>
      <p:sp>
        <p:nvSpPr>
          <p:cNvPr id="6" name="Footer Placeholder 5">
            <a:extLst>
              <a:ext uri="{FF2B5EF4-FFF2-40B4-BE49-F238E27FC236}">
                <a16:creationId xmlns:a16="http://schemas.microsoft.com/office/drawing/2014/main" xmlns="" id="{F66821C2-03AE-46F4-9D54-8D97B1C948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B5768C8-0D50-4B4C-A892-2D19E42C011C}"/>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1653892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FA3D0D1-D1E2-4F74-985A-941BE45D3E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8493ED-2F20-422F-AB24-F9BF51E549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87FAB1-B243-4F5B-BED9-C4296E56E2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78E1BA-46A4-419E-9E60-719FACF1A3BF}" type="datetimeFigureOut">
              <a:rPr lang="en-US" smtClean="0"/>
              <a:t>8/16/2024</a:t>
            </a:fld>
            <a:endParaRPr lang="en-US"/>
          </a:p>
        </p:txBody>
      </p:sp>
      <p:sp>
        <p:nvSpPr>
          <p:cNvPr id="5" name="Footer Placeholder 4">
            <a:extLst>
              <a:ext uri="{FF2B5EF4-FFF2-40B4-BE49-F238E27FC236}">
                <a16:creationId xmlns:a16="http://schemas.microsoft.com/office/drawing/2014/main" xmlns="" id="{B3F7626A-5850-4F54-B270-E97BB190A0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BE4D9F7-9DFA-4552-8E00-A7F4E95544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79C8A-A8CD-4107-81C5-4F5C3EE16339}" type="slidenum">
              <a:rPr lang="en-US" smtClean="0"/>
              <a:t>‹#›</a:t>
            </a:fld>
            <a:endParaRPr lang="en-US"/>
          </a:p>
        </p:txBody>
      </p:sp>
    </p:spTree>
    <p:extLst>
      <p:ext uri="{BB962C8B-B14F-4D97-AF65-F5344CB8AC3E}">
        <p14:creationId xmlns:p14="http://schemas.microsoft.com/office/powerpoint/2010/main" val="3993286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58928" t="64821" r="20360" b="-295"/>
          <a:stretch/>
        </p:blipFill>
        <p:spPr>
          <a:xfrm>
            <a:off x="2711292" y="80930"/>
            <a:ext cx="1025450" cy="878115"/>
          </a:xfrm>
          <a:prstGeom prst="rect">
            <a:avLst/>
          </a:prstGeom>
        </p:spPr>
      </p:pic>
      <p:sp>
        <p:nvSpPr>
          <p:cNvPr id="3" name="TextBox 6"/>
          <p:cNvSpPr txBox="1"/>
          <p:nvPr/>
        </p:nvSpPr>
        <p:spPr>
          <a:xfrm>
            <a:off x="1764781" y="80930"/>
            <a:ext cx="7605906" cy="830997"/>
          </a:xfrm>
          <a:prstGeom prst="rect">
            <a:avLst/>
          </a:prstGeom>
          <a:noFill/>
          <a:effectLst/>
        </p:spPr>
        <p:txBody>
          <a:bodyPr wrap="square">
            <a:spAutoFit/>
          </a:bodyPr>
          <a:lstStyle/>
          <a:p>
            <a:pPr algn="ctr">
              <a:defRPr/>
            </a:pPr>
            <a:r>
              <a:rPr lang="en-US" altLang="zh-CN" sz="4800" b="1" dirty="0">
                <a:ln w="6350">
                  <a:noFill/>
                </a:ln>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KHỞI ĐỘNG</a:t>
            </a:r>
            <a:endParaRPr lang="zh-CN" altLang="en-US" sz="4800" b="1" dirty="0">
              <a:ln w="6350">
                <a:noFill/>
              </a:ln>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grpSp>
        <p:nvGrpSpPr>
          <p:cNvPr id="5" name="组合 4"/>
          <p:cNvGrpSpPr/>
          <p:nvPr/>
        </p:nvGrpSpPr>
        <p:grpSpPr>
          <a:xfrm>
            <a:off x="3722811" y="1032567"/>
            <a:ext cx="4297821" cy="4000221"/>
            <a:chOff x="974092" y="1272064"/>
            <a:chExt cx="3736975" cy="3478213"/>
          </a:xfrm>
          <a:solidFill>
            <a:srgbClr val="EAEAEA"/>
          </a:solidFill>
        </p:grpSpPr>
        <p:sp>
          <p:nvSpPr>
            <p:cNvPr id="6" name="Freeform 6"/>
            <p:cNvSpPr>
              <a:spLocks noEditPoints="1"/>
            </p:cNvSpPr>
            <p:nvPr/>
          </p:nvSpPr>
          <p:spPr bwMode="auto">
            <a:xfrm>
              <a:off x="2077405" y="1719739"/>
              <a:ext cx="1001713" cy="658813"/>
            </a:xfrm>
            <a:custGeom>
              <a:avLst/>
              <a:gdLst>
                <a:gd name="T0" fmla="*/ 16 w 336"/>
                <a:gd name="T1" fmla="*/ 49 h 221"/>
                <a:gd name="T2" fmla="*/ 87 w 336"/>
                <a:gd name="T3" fmla="*/ 0 h 221"/>
                <a:gd name="T4" fmla="*/ 173 w 336"/>
                <a:gd name="T5" fmla="*/ 216 h 221"/>
                <a:gd name="T6" fmla="*/ 77 w 336"/>
                <a:gd name="T7" fmla="*/ 128 h 221"/>
                <a:gd name="T8" fmla="*/ 16 w 336"/>
                <a:gd name="T9" fmla="*/ 49 h 221"/>
                <a:gd name="T10" fmla="*/ 202 w 336"/>
                <a:gd name="T11" fmla="*/ 39 h 221"/>
                <a:gd name="T12" fmla="*/ 187 w 336"/>
                <a:gd name="T13" fmla="*/ 54 h 221"/>
                <a:gd name="T14" fmla="*/ 202 w 336"/>
                <a:gd name="T15" fmla="*/ 69 h 221"/>
                <a:gd name="T16" fmla="*/ 216 w 336"/>
                <a:gd name="T17" fmla="*/ 54 h 221"/>
                <a:gd name="T18" fmla="*/ 202 w 336"/>
                <a:gd name="T19" fmla="*/ 39 h 221"/>
                <a:gd name="T20" fmla="*/ 235 w 336"/>
                <a:gd name="T21" fmla="*/ 97 h 221"/>
                <a:gd name="T22" fmla="*/ 216 w 336"/>
                <a:gd name="T23" fmla="*/ 78 h 221"/>
                <a:gd name="T24" fmla="*/ 197 w 336"/>
                <a:gd name="T25" fmla="*/ 97 h 221"/>
                <a:gd name="T26" fmla="*/ 216 w 336"/>
                <a:gd name="T27" fmla="*/ 117 h 221"/>
                <a:gd name="T28" fmla="*/ 235 w 336"/>
                <a:gd name="T29" fmla="*/ 97 h 221"/>
                <a:gd name="T30" fmla="*/ 203 w 336"/>
                <a:gd name="T31" fmla="*/ 168 h 221"/>
                <a:gd name="T32" fmla="*/ 225 w 336"/>
                <a:gd name="T33" fmla="*/ 145 h 221"/>
                <a:gd name="T34" fmla="*/ 203 w 336"/>
                <a:gd name="T35" fmla="*/ 123 h 221"/>
                <a:gd name="T36" fmla="*/ 181 w 336"/>
                <a:gd name="T37" fmla="*/ 145 h 221"/>
                <a:gd name="T38" fmla="*/ 203 w 336"/>
                <a:gd name="T39" fmla="*/ 168 h 221"/>
                <a:gd name="T40" fmla="*/ 163 w 336"/>
                <a:gd name="T41" fmla="*/ 205 h 221"/>
                <a:gd name="T42" fmla="*/ 187 w 336"/>
                <a:gd name="T43" fmla="*/ 181 h 221"/>
                <a:gd name="T44" fmla="*/ 163 w 336"/>
                <a:gd name="T45" fmla="*/ 157 h 221"/>
                <a:gd name="T46" fmla="*/ 139 w 336"/>
                <a:gd name="T47" fmla="*/ 181 h 221"/>
                <a:gd name="T48" fmla="*/ 163 w 336"/>
                <a:gd name="T49" fmla="*/ 205 h 221"/>
                <a:gd name="T50" fmla="*/ 65 w 336"/>
                <a:gd name="T51" fmla="*/ 94 h 221"/>
                <a:gd name="T52" fmla="*/ 94 w 336"/>
                <a:gd name="T53" fmla="*/ 65 h 221"/>
                <a:gd name="T54" fmla="*/ 65 w 336"/>
                <a:gd name="T55" fmla="*/ 36 h 221"/>
                <a:gd name="T56" fmla="*/ 36 w 336"/>
                <a:gd name="T57" fmla="*/ 65 h 221"/>
                <a:gd name="T58" fmla="*/ 65 w 336"/>
                <a:gd name="T59" fmla="*/ 9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6" h="221">
                  <a:moveTo>
                    <a:pt x="16" y="49"/>
                  </a:moveTo>
                  <a:cubicBezTo>
                    <a:pt x="32" y="5"/>
                    <a:pt x="87" y="0"/>
                    <a:pt x="87" y="0"/>
                  </a:cubicBezTo>
                  <a:cubicBezTo>
                    <a:pt x="336" y="4"/>
                    <a:pt x="237" y="212"/>
                    <a:pt x="173" y="216"/>
                  </a:cubicBezTo>
                  <a:cubicBezTo>
                    <a:pt x="108" y="221"/>
                    <a:pt x="118" y="144"/>
                    <a:pt x="77" y="128"/>
                  </a:cubicBezTo>
                  <a:cubicBezTo>
                    <a:pt x="36" y="111"/>
                    <a:pt x="0" y="92"/>
                    <a:pt x="16" y="49"/>
                  </a:cubicBezTo>
                  <a:close/>
                  <a:moveTo>
                    <a:pt x="202" y="39"/>
                  </a:moveTo>
                  <a:cubicBezTo>
                    <a:pt x="194" y="39"/>
                    <a:pt x="187" y="46"/>
                    <a:pt x="187" y="54"/>
                  </a:cubicBezTo>
                  <a:cubicBezTo>
                    <a:pt x="187" y="62"/>
                    <a:pt x="194" y="69"/>
                    <a:pt x="202" y="69"/>
                  </a:cubicBezTo>
                  <a:cubicBezTo>
                    <a:pt x="210" y="69"/>
                    <a:pt x="216" y="62"/>
                    <a:pt x="216" y="54"/>
                  </a:cubicBezTo>
                  <a:cubicBezTo>
                    <a:pt x="216" y="46"/>
                    <a:pt x="210" y="39"/>
                    <a:pt x="202" y="39"/>
                  </a:cubicBezTo>
                  <a:close/>
                  <a:moveTo>
                    <a:pt x="235" y="97"/>
                  </a:moveTo>
                  <a:cubicBezTo>
                    <a:pt x="235" y="87"/>
                    <a:pt x="227" y="78"/>
                    <a:pt x="216" y="78"/>
                  </a:cubicBezTo>
                  <a:cubicBezTo>
                    <a:pt x="205" y="78"/>
                    <a:pt x="197" y="87"/>
                    <a:pt x="197" y="97"/>
                  </a:cubicBezTo>
                  <a:cubicBezTo>
                    <a:pt x="197" y="108"/>
                    <a:pt x="205" y="117"/>
                    <a:pt x="216" y="117"/>
                  </a:cubicBezTo>
                  <a:cubicBezTo>
                    <a:pt x="227" y="117"/>
                    <a:pt x="235" y="108"/>
                    <a:pt x="235" y="97"/>
                  </a:cubicBezTo>
                  <a:close/>
                  <a:moveTo>
                    <a:pt x="203" y="168"/>
                  </a:moveTo>
                  <a:cubicBezTo>
                    <a:pt x="215" y="168"/>
                    <a:pt x="225" y="158"/>
                    <a:pt x="225" y="145"/>
                  </a:cubicBezTo>
                  <a:cubicBezTo>
                    <a:pt x="225" y="133"/>
                    <a:pt x="215" y="123"/>
                    <a:pt x="203" y="123"/>
                  </a:cubicBezTo>
                  <a:cubicBezTo>
                    <a:pt x="190" y="123"/>
                    <a:pt x="181" y="133"/>
                    <a:pt x="181" y="145"/>
                  </a:cubicBezTo>
                  <a:cubicBezTo>
                    <a:pt x="181" y="158"/>
                    <a:pt x="190" y="168"/>
                    <a:pt x="203" y="168"/>
                  </a:cubicBezTo>
                  <a:close/>
                  <a:moveTo>
                    <a:pt x="163" y="205"/>
                  </a:moveTo>
                  <a:cubicBezTo>
                    <a:pt x="176" y="205"/>
                    <a:pt x="187" y="195"/>
                    <a:pt x="187" y="181"/>
                  </a:cubicBezTo>
                  <a:cubicBezTo>
                    <a:pt x="187" y="168"/>
                    <a:pt x="176" y="157"/>
                    <a:pt x="163" y="157"/>
                  </a:cubicBezTo>
                  <a:cubicBezTo>
                    <a:pt x="150" y="157"/>
                    <a:pt x="139" y="168"/>
                    <a:pt x="139" y="181"/>
                  </a:cubicBezTo>
                  <a:cubicBezTo>
                    <a:pt x="139" y="195"/>
                    <a:pt x="150" y="205"/>
                    <a:pt x="163" y="205"/>
                  </a:cubicBezTo>
                  <a:close/>
                  <a:moveTo>
                    <a:pt x="65" y="94"/>
                  </a:moveTo>
                  <a:cubicBezTo>
                    <a:pt x="81" y="94"/>
                    <a:pt x="94" y="81"/>
                    <a:pt x="94" y="65"/>
                  </a:cubicBezTo>
                  <a:cubicBezTo>
                    <a:pt x="94" y="49"/>
                    <a:pt x="81" y="36"/>
                    <a:pt x="65" y="36"/>
                  </a:cubicBezTo>
                  <a:cubicBezTo>
                    <a:pt x="49" y="36"/>
                    <a:pt x="36" y="49"/>
                    <a:pt x="36" y="65"/>
                  </a:cubicBezTo>
                  <a:cubicBezTo>
                    <a:pt x="36" y="81"/>
                    <a:pt x="49" y="94"/>
                    <a:pt x="65"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 name="Freeform 7"/>
            <p:cNvSpPr/>
            <p:nvPr/>
          </p:nvSpPr>
          <p:spPr bwMode="auto">
            <a:xfrm>
              <a:off x="2691767" y="1272064"/>
              <a:ext cx="450850" cy="200025"/>
            </a:xfrm>
            <a:custGeom>
              <a:avLst/>
              <a:gdLst>
                <a:gd name="T0" fmla="*/ 143 w 284"/>
                <a:gd name="T1" fmla="*/ 126 h 126"/>
                <a:gd name="T2" fmla="*/ 284 w 284"/>
                <a:gd name="T3" fmla="*/ 64 h 126"/>
                <a:gd name="T4" fmla="*/ 139 w 284"/>
                <a:gd name="T5" fmla="*/ 0 h 126"/>
                <a:gd name="T6" fmla="*/ 0 w 284"/>
                <a:gd name="T7" fmla="*/ 62 h 126"/>
                <a:gd name="T8" fmla="*/ 143 w 284"/>
                <a:gd name="T9" fmla="*/ 126 h 126"/>
              </a:gdLst>
              <a:ahLst/>
              <a:cxnLst>
                <a:cxn ang="0">
                  <a:pos x="T0" y="T1"/>
                </a:cxn>
                <a:cxn ang="0">
                  <a:pos x="T2" y="T3"/>
                </a:cxn>
                <a:cxn ang="0">
                  <a:pos x="T4" y="T5"/>
                </a:cxn>
                <a:cxn ang="0">
                  <a:pos x="T6" y="T7"/>
                </a:cxn>
                <a:cxn ang="0">
                  <a:pos x="T8" y="T9"/>
                </a:cxn>
              </a:cxnLst>
              <a:rect l="0" t="0" r="r" b="b"/>
              <a:pathLst>
                <a:path w="284" h="126">
                  <a:moveTo>
                    <a:pt x="143" y="126"/>
                  </a:moveTo>
                  <a:lnTo>
                    <a:pt x="284" y="64"/>
                  </a:lnTo>
                  <a:lnTo>
                    <a:pt x="139" y="0"/>
                  </a:lnTo>
                  <a:lnTo>
                    <a:pt x="0" y="62"/>
                  </a:lnTo>
                  <a:lnTo>
                    <a:pt x="143" y="1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 name="Rectangle 8"/>
            <p:cNvSpPr>
              <a:spLocks noChangeArrowheads="1"/>
            </p:cNvSpPr>
            <p:nvPr/>
          </p:nvSpPr>
          <p:spPr bwMode="auto">
            <a:xfrm>
              <a:off x="2698117" y="1367314"/>
              <a:ext cx="14288" cy="146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9" name="Oval 9"/>
            <p:cNvSpPr>
              <a:spLocks noChangeArrowheads="1"/>
            </p:cNvSpPr>
            <p:nvPr/>
          </p:nvSpPr>
          <p:spPr bwMode="auto">
            <a:xfrm>
              <a:off x="2682242" y="1495902"/>
              <a:ext cx="46038" cy="44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0" name="Freeform 10"/>
            <p:cNvSpPr/>
            <p:nvPr/>
          </p:nvSpPr>
          <p:spPr bwMode="auto">
            <a:xfrm>
              <a:off x="2701292" y="1522889"/>
              <a:ext cx="31750" cy="98425"/>
            </a:xfrm>
            <a:custGeom>
              <a:avLst/>
              <a:gdLst>
                <a:gd name="T0" fmla="*/ 5 w 11"/>
                <a:gd name="T1" fmla="*/ 1 h 33"/>
                <a:gd name="T2" fmla="*/ 8 w 11"/>
                <a:gd name="T3" fmla="*/ 33 h 33"/>
                <a:gd name="T4" fmla="*/ 0 w 11"/>
                <a:gd name="T5" fmla="*/ 33 h 33"/>
                <a:gd name="T6" fmla="*/ 0 w 11"/>
                <a:gd name="T7" fmla="*/ 0 h 33"/>
                <a:gd name="T8" fmla="*/ 5 w 11"/>
                <a:gd name="T9" fmla="*/ 1 h 33"/>
              </a:gdLst>
              <a:ahLst/>
              <a:cxnLst>
                <a:cxn ang="0">
                  <a:pos x="T0" y="T1"/>
                </a:cxn>
                <a:cxn ang="0">
                  <a:pos x="T2" y="T3"/>
                </a:cxn>
                <a:cxn ang="0">
                  <a:pos x="T4" y="T5"/>
                </a:cxn>
                <a:cxn ang="0">
                  <a:pos x="T6" y="T7"/>
                </a:cxn>
                <a:cxn ang="0">
                  <a:pos x="T8" y="T9"/>
                </a:cxn>
              </a:cxnLst>
              <a:rect l="0" t="0" r="r" b="b"/>
              <a:pathLst>
                <a:path w="11" h="33">
                  <a:moveTo>
                    <a:pt x="5" y="1"/>
                  </a:moveTo>
                  <a:cubicBezTo>
                    <a:pt x="5" y="1"/>
                    <a:pt x="11" y="14"/>
                    <a:pt x="8" y="33"/>
                  </a:cubicBezTo>
                  <a:cubicBezTo>
                    <a:pt x="0" y="33"/>
                    <a:pt x="0" y="33"/>
                    <a:pt x="0" y="33"/>
                  </a:cubicBezTo>
                  <a:cubicBezTo>
                    <a:pt x="0" y="0"/>
                    <a:pt x="0" y="0"/>
                    <a:pt x="0" y="0"/>
                  </a:cubicBezTo>
                  <a:cubicBezTo>
                    <a:pt x="0" y="0"/>
                    <a:pt x="5" y="2"/>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1" name="Freeform 11"/>
            <p:cNvSpPr/>
            <p:nvPr/>
          </p:nvSpPr>
          <p:spPr bwMode="auto">
            <a:xfrm>
              <a:off x="2674305" y="1522889"/>
              <a:ext cx="33338" cy="98425"/>
            </a:xfrm>
            <a:custGeom>
              <a:avLst/>
              <a:gdLst>
                <a:gd name="T0" fmla="*/ 6 w 11"/>
                <a:gd name="T1" fmla="*/ 1 h 33"/>
                <a:gd name="T2" fmla="*/ 3 w 11"/>
                <a:gd name="T3" fmla="*/ 33 h 33"/>
                <a:gd name="T4" fmla="*/ 11 w 11"/>
                <a:gd name="T5" fmla="*/ 33 h 33"/>
                <a:gd name="T6" fmla="*/ 11 w 11"/>
                <a:gd name="T7" fmla="*/ 0 h 33"/>
                <a:gd name="T8" fmla="*/ 6 w 11"/>
                <a:gd name="T9" fmla="*/ 1 h 33"/>
              </a:gdLst>
              <a:ahLst/>
              <a:cxnLst>
                <a:cxn ang="0">
                  <a:pos x="T0" y="T1"/>
                </a:cxn>
                <a:cxn ang="0">
                  <a:pos x="T2" y="T3"/>
                </a:cxn>
                <a:cxn ang="0">
                  <a:pos x="T4" y="T5"/>
                </a:cxn>
                <a:cxn ang="0">
                  <a:pos x="T6" y="T7"/>
                </a:cxn>
                <a:cxn ang="0">
                  <a:pos x="T8" y="T9"/>
                </a:cxn>
              </a:cxnLst>
              <a:rect l="0" t="0" r="r" b="b"/>
              <a:pathLst>
                <a:path w="11" h="33">
                  <a:moveTo>
                    <a:pt x="6" y="1"/>
                  </a:moveTo>
                  <a:cubicBezTo>
                    <a:pt x="6" y="1"/>
                    <a:pt x="0" y="14"/>
                    <a:pt x="3" y="33"/>
                  </a:cubicBezTo>
                  <a:cubicBezTo>
                    <a:pt x="11" y="33"/>
                    <a:pt x="11" y="33"/>
                    <a:pt x="11" y="33"/>
                  </a:cubicBezTo>
                  <a:cubicBezTo>
                    <a:pt x="11" y="0"/>
                    <a:pt x="11" y="0"/>
                    <a:pt x="11" y="0"/>
                  </a:cubicBezTo>
                  <a:cubicBezTo>
                    <a:pt x="11" y="0"/>
                    <a:pt x="6" y="2"/>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2" name="Freeform 12"/>
            <p:cNvSpPr/>
            <p:nvPr/>
          </p:nvSpPr>
          <p:spPr bwMode="auto">
            <a:xfrm>
              <a:off x="2793367" y="1433989"/>
              <a:ext cx="258763" cy="193675"/>
            </a:xfrm>
            <a:custGeom>
              <a:avLst/>
              <a:gdLst>
                <a:gd name="T0" fmla="*/ 0 w 87"/>
                <a:gd name="T1" fmla="*/ 0 h 65"/>
                <a:gd name="T2" fmla="*/ 43 w 87"/>
                <a:gd name="T3" fmla="*/ 20 h 65"/>
                <a:gd name="T4" fmla="*/ 87 w 87"/>
                <a:gd name="T5" fmla="*/ 0 h 65"/>
                <a:gd name="T6" fmla="*/ 87 w 87"/>
                <a:gd name="T7" fmla="*/ 50 h 65"/>
                <a:gd name="T8" fmla="*/ 45 w 87"/>
                <a:gd name="T9" fmla="*/ 65 h 65"/>
                <a:gd name="T10" fmla="*/ 45 w 87"/>
                <a:gd name="T11" fmla="*/ 65 h 65"/>
                <a:gd name="T12" fmla="*/ 43 w 87"/>
                <a:gd name="T13" fmla="*/ 65 h 65"/>
                <a:gd name="T14" fmla="*/ 42 w 87"/>
                <a:gd name="T15" fmla="*/ 65 h 65"/>
                <a:gd name="T16" fmla="*/ 42 w 87"/>
                <a:gd name="T17" fmla="*/ 65 h 65"/>
                <a:gd name="T18" fmla="*/ 0 w 87"/>
                <a:gd name="T19" fmla="*/ 50 h 65"/>
                <a:gd name="T20" fmla="*/ 0 w 87"/>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0" y="0"/>
                  </a:moveTo>
                  <a:cubicBezTo>
                    <a:pt x="0" y="0"/>
                    <a:pt x="36" y="17"/>
                    <a:pt x="43" y="20"/>
                  </a:cubicBezTo>
                  <a:cubicBezTo>
                    <a:pt x="50" y="17"/>
                    <a:pt x="87" y="0"/>
                    <a:pt x="87" y="0"/>
                  </a:cubicBezTo>
                  <a:cubicBezTo>
                    <a:pt x="87" y="50"/>
                    <a:pt x="87" y="50"/>
                    <a:pt x="87" y="50"/>
                  </a:cubicBezTo>
                  <a:cubicBezTo>
                    <a:pt x="75" y="63"/>
                    <a:pt x="52" y="65"/>
                    <a:pt x="45" y="65"/>
                  </a:cubicBezTo>
                  <a:cubicBezTo>
                    <a:pt x="45" y="65"/>
                    <a:pt x="45" y="65"/>
                    <a:pt x="45" y="65"/>
                  </a:cubicBezTo>
                  <a:cubicBezTo>
                    <a:pt x="45" y="65"/>
                    <a:pt x="44" y="65"/>
                    <a:pt x="43" y="65"/>
                  </a:cubicBezTo>
                  <a:cubicBezTo>
                    <a:pt x="43" y="65"/>
                    <a:pt x="42" y="65"/>
                    <a:pt x="42" y="65"/>
                  </a:cubicBezTo>
                  <a:cubicBezTo>
                    <a:pt x="42" y="65"/>
                    <a:pt x="42" y="65"/>
                    <a:pt x="42" y="65"/>
                  </a:cubicBezTo>
                  <a:cubicBezTo>
                    <a:pt x="35" y="65"/>
                    <a:pt x="12" y="63"/>
                    <a:pt x="0" y="5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3" name="Freeform 13"/>
            <p:cNvSpPr/>
            <p:nvPr/>
          </p:nvSpPr>
          <p:spPr bwMode="auto">
            <a:xfrm>
              <a:off x="3485517" y="2167414"/>
              <a:ext cx="450850" cy="203200"/>
            </a:xfrm>
            <a:custGeom>
              <a:avLst/>
              <a:gdLst>
                <a:gd name="T0" fmla="*/ 143 w 284"/>
                <a:gd name="T1" fmla="*/ 128 h 128"/>
                <a:gd name="T2" fmla="*/ 284 w 284"/>
                <a:gd name="T3" fmla="*/ 64 h 128"/>
                <a:gd name="T4" fmla="*/ 139 w 284"/>
                <a:gd name="T5" fmla="*/ 0 h 128"/>
                <a:gd name="T6" fmla="*/ 0 w 284"/>
                <a:gd name="T7" fmla="*/ 62 h 128"/>
                <a:gd name="T8" fmla="*/ 143 w 284"/>
                <a:gd name="T9" fmla="*/ 128 h 128"/>
              </a:gdLst>
              <a:ahLst/>
              <a:cxnLst>
                <a:cxn ang="0">
                  <a:pos x="T0" y="T1"/>
                </a:cxn>
                <a:cxn ang="0">
                  <a:pos x="T2" y="T3"/>
                </a:cxn>
                <a:cxn ang="0">
                  <a:pos x="T4" y="T5"/>
                </a:cxn>
                <a:cxn ang="0">
                  <a:pos x="T6" y="T7"/>
                </a:cxn>
                <a:cxn ang="0">
                  <a:pos x="T8" y="T9"/>
                </a:cxn>
              </a:cxnLst>
              <a:rect l="0" t="0" r="r" b="b"/>
              <a:pathLst>
                <a:path w="284" h="128">
                  <a:moveTo>
                    <a:pt x="143" y="128"/>
                  </a:moveTo>
                  <a:lnTo>
                    <a:pt x="284" y="64"/>
                  </a:lnTo>
                  <a:lnTo>
                    <a:pt x="139" y="0"/>
                  </a:lnTo>
                  <a:lnTo>
                    <a:pt x="0" y="62"/>
                  </a:lnTo>
                  <a:lnTo>
                    <a:pt x="143"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4" name="Rectangle 14"/>
            <p:cNvSpPr>
              <a:spLocks noChangeArrowheads="1"/>
            </p:cNvSpPr>
            <p:nvPr/>
          </p:nvSpPr>
          <p:spPr bwMode="auto">
            <a:xfrm>
              <a:off x="3491867" y="2262664"/>
              <a:ext cx="14288"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5" name="Oval 15"/>
            <p:cNvSpPr>
              <a:spLocks noChangeArrowheads="1"/>
            </p:cNvSpPr>
            <p:nvPr/>
          </p:nvSpPr>
          <p:spPr bwMode="auto">
            <a:xfrm>
              <a:off x="3475992" y="2394427"/>
              <a:ext cx="44450" cy="44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6" name="Freeform 16"/>
            <p:cNvSpPr/>
            <p:nvPr/>
          </p:nvSpPr>
          <p:spPr bwMode="auto">
            <a:xfrm>
              <a:off x="3495042" y="2418239"/>
              <a:ext cx="31750" cy="98425"/>
            </a:xfrm>
            <a:custGeom>
              <a:avLst/>
              <a:gdLst>
                <a:gd name="T0" fmla="*/ 5 w 11"/>
                <a:gd name="T1" fmla="*/ 2 h 33"/>
                <a:gd name="T2" fmla="*/ 8 w 11"/>
                <a:gd name="T3" fmla="*/ 33 h 33"/>
                <a:gd name="T4" fmla="*/ 0 w 11"/>
                <a:gd name="T5" fmla="*/ 33 h 33"/>
                <a:gd name="T6" fmla="*/ 0 w 11"/>
                <a:gd name="T7" fmla="*/ 0 h 33"/>
                <a:gd name="T8" fmla="*/ 5 w 11"/>
                <a:gd name="T9" fmla="*/ 2 h 33"/>
              </a:gdLst>
              <a:ahLst/>
              <a:cxnLst>
                <a:cxn ang="0">
                  <a:pos x="T0" y="T1"/>
                </a:cxn>
                <a:cxn ang="0">
                  <a:pos x="T2" y="T3"/>
                </a:cxn>
                <a:cxn ang="0">
                  <a:pos x="T4" y="T5"/>
                </a:cxn>
                <a:cxn ang="0">
                  <a:pos x="T6" y="T7"/>
                </a:cxn>
                <a:cxn ang="0">
                  <a:pos x="T8" y="T9"/>
                </a:cxn>
              </a:cxnLst>
              <a:rect l="0" t="0" r="r" b="b"/>
              <a:pathLst>
                <a:path w="11" h="33">
                  <a:moveTo>
                    <a:pt x="5" y="2"/>
                  </a:moveTo>
                  <a:cubicBezTo>
                    <a:pt x="5" y="2"/>
                    <a:pt x="11" y="14"/>
                    <a:pt x="8" y="33"/>
                  </a:cubicBezTo>
                  <a:cubicBezTo>
                    <a:pt x="0" y="33"/>
                    <a:pt x="0" y="33"/>
                    <a:pt x="0" y="33"/>
                  </a:cubicBezTo>
                  <a:cubicBezTo>
                    <a:pt x="0" y="0"/>
                    <a:pt x="0" y="0"/>
                    <a:pt x="0" y="0"/>
                  </a:cubicBezTo>
                  <a:cubicBezTo>
                    <a:pt x="0" y="0"/>
                    <a:pt x="5"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7" name="Freeform 17"/>
            <p:cNvSpPr/>
            <p:nvPr/>
          </p:nvSpPr>
          <p:spPr bwMode="auto">
            <a:xfrm>
              <a:off x="3468055" y="2418239"/>
              <a:ext cx="31750" cy="98425"/>
            </a:xfrm>
            <a:custGeom>
              <a:avLst/>
              <a:gdLst>
                <a:gd name="T0" fmla="*/ 6 w 11"/>
                <a:gd name="T1" fmla="*/ 2 h 33"/>
                <a:gd name="T2" fmla="*/ 3 w 11"/>
                <a:gd name="T3" fmla="*/ 33 h 33"/>
                <a:gd name="T4" fmla="*/ 11 w 11"/>
                <a:gd name="T5" fmla="*/ 33 h 33"/>
                <a:gd name="T6" fmla="*/ 11 w 11"/>
                <a:gd name="T7" fmla="*/ 0 h 33"/>
                <a:gd name="T8" fmla="*/ 6 w 11"/>
                <a:gd name="T9" fmla="*/ 2 h 33"/>
              </a:gdLst>
              <a:ahLst/>
              <a:cxnLst>
                <a:cxn ang="0">
                  <a:pos x="T0" y="T1"/>
                </a:cxn>
                <a:cxn ang="0">
                  <a:pos x="T2" y="T3"/>
                </a:cxn>
                <a:cxn ang="0">
                  <a:pos x="T4" y="T5"/>
                </a:cxn>
                <a:cxn ang="0">
                  <a:pos x="T6" y="T7"/>
                </a:cxn>
                <a:cxn ang="0">
                  <a:pos x="T8" y="T9"/>
                </a:cxn>
              </a:cxnLst>
              <a:rect l="0" t="0" r="r" b="b"/>
              <a:pathLst>
                <a:path w="11" h="33">
                  <a:moveTo>
                    <a:pt x="6" y="2"/>
                  </a:moveTo>
                  <a:cubicBezTo>
                    <a:pt x="6" y="2"/>
                    <a:pt x="0" y="14"/>
                    <a:pt x="3" y="33"/>
                  </a:cubicBezTo>
                  <a:cubicBezTo>
                    <a:pt x="11" y="33"/>
                    <a:pt x="11" y="33"/>
                    <a:pt x="11" y="33"/>
                  </a:cubicBezTo>
                  <a:cubicBezTo>
                    <a:pt x="11" y="0"/>
                    <a:pt x="11" y="0"/>
                    <a:pt x="11" y="0"/>
                  </a:cubicBezTo>
                  <a:cubicBezTo>
                    <a:pt x="11" y="0"/>
                    <a:pt x="6" y="3"/>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8" name="Freeform 18"/>
            <p:cNvSpPr/>
            <p:nvPr/>
          </p:nvSpPr>
          <p:spPr bwMode="auto">
            <a:xfrm>
              <a:off x="3587117" y="2327752"/>
              <a:ext cx="258763" cy="193675"/>
            </a:xfrm>
            <a:custGeom>
              <a:avLst/>
              <a:gdLst>
                <a:gd name="T0" fmla="*/ 0 w 87"/>
                <a:gd name="T1" fmla="*/ 0 h 65"/>
                <a:gd name="T2" fmla="*/ 43 w 87"/>
                <a:gd name="T3" fmla="*/ 21 h 65"/>
                <a:gd name="T4" fmla="*/ 87 w 87"/>
                <a:gd name="T5" fmla="*/ 0 h 65"/>
                <a:gd name="T6" fmla="*/ 87 w 87"/>
                <a:gd name="T7" fmla="*/ 51 h 65"/>
                <a:gd name="T8" fmla="*/ 45 w 87"/>
                <a:gd name="T9" fmla="*/ 65 h 65"/>
                <a:gd name="T10" fmla="*/ 45 w 87"/>
                <a:gd name="T11" fmla="*/ 65 h 65"/>
                <a:gd name="T12" fmla="*/ 43 w 87"/>
                <a:gd name="T13" fmla="*/ 65 h 65"/>
                <a:gd name="T14" fmla="*/ 42 w 87"/>
                <a:gd name="T15" fmla="*/ 65 h 65"/>
                <a:gd name="T16" fmla="*/ 42 w 87"/>
                <a:gd name="T17" fmla="*/ 65 h 65"/>
                <a:gd name="T18" fmla="*/ 0 w 87"/>
                <a:gd name="T19" fmla="*/ 51 h 65"/>
                <a:gd name="T20" fmla="*/ 0 w 87"/>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0" y="0"/>
                  </a:moveTo>
                  <a:cubicBezTo>
                    <a:pt x="0" y="1"/>
                    <a:pt x="36" y="18"/>
                    <a:pt x="43" y="21"/>
                  </a:cubicBezTo>
                  <a:cubicBezTo>
                    <a:pt x="50" y="18"/>
                    <a:pt x="87" y="1"/>
                    <a:pt x="87" y="0"/>
                  </a:cubicBezTo>
                  <a:cubicBezTo>
                    <a:pt x="87" y="51"/>
                    <a:pt x="87" y="51"/>
                    <a:pt x="87" y="51"/>
                  </a:cubicBezTo>
                  <a:cubicBezTo>
                    <a:pt x="75" y="63"/>
                    <a:pt x="52" y="65"/>
                    <a:pt x="45" y="65"/>
                  </a:cubicBezTo>
                  <a:cubicBezTo>
                    <a:pt x="45" y="65"/>
                    <a:pt x="45" y="65"/>
                    <a:pt x="45" y="65"/>
                  </a:cubicBezTo>
                  <a:cubicBezTo>
                    <a:pt x="45" y="65"/>
                    <a:pt x="44" y="65"/>
                    <a:pt x="43" y="65"/>
                  </a:cubicBezTo>
                  <a:cubicBezTo>
                    <a:pt x="43" y="65"/>
                    <a:pt x="42" y="65"/>
                    <a:pt x="42" y="65"/>
                  </a:cubicBezTo>
                  <a:cubicBezTo>
                    <a:pt x="42" y="65"/>
                    <a:pt x="42" y="65"/>
                    <a:pt x="42" y="65"/>
                  </a:cubicBezTo>
                  <a:cubicBezTo>
                    <a:pt x="35" y="65"/>
                    <a:pt x="12" y="63"/>
                    <a:pt x="0" y="5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9" name="Freeform 19"/>
            <p:cNvSpPr>
              <a:spLocks noEditPoints="1"/>
            </p:cNvSpPr>
            <p:nvPr/>
          </p:nvSpPr>
          <p:spPr bwMode="auto">
            <a:xfrm>
              <a:off x="3676017" y="3137377"/>
              <a:ext cx="325438" cy="323850"/>
            </a:xfrm>
            <a:custGeom>
              <a:avLst/>
              <a:gdLst>
                <a:gd name="T0" fmla="*/ 39 w 109"/>
                <a:gd name="T1" fmla="*/ 53 h 109"/>
                <a:gd name="T2" fmla="*/ 42 w 109"/>
                <a:gd name="T3" fmla="*/ 46 h 109"/>
                <a:gd name="T4" fmla="*/ 42 w 109"/>
                <a:gd name="T5" fmla="*/ 21 h 109"/>
                <a:gd name="T6" fmla="*/ 39 w 109"/>
                <a:gd name="T7" fmla="*/ 17 h 109"/>
                <a:gd name="T8" fmla="*/ 39 w 109"/>
                <a:gd name="T9" fmla="*/ 17 h 109"/>
                <a:gd name="T10" fmla="*/ 39 w 109"/>
                <a:gd name="T11" fmla="*/ 6 h 109"/>
                <a:gd name="T12" fmla="*/ 39 w 109"/>
                <a:gd name="T13" fmla="*/ 6 h 109"/>
                <a:gd name="T14" fmla="*/ 39 w 109"/>
                <a:gd name="T15" fmla="*/ 6 h 109"/>
                <a:gd name="T16" fmla="*/ 55 w 109"/>
                <a:gd name="T17" fmla="*/ 0 h 109"/>
                <a:gd name="T18" fmla="*/ 70 w 109"/>
                <a:gd name="T19" fmla="*/ 6 h 109"/>
                <a:gd name="T20" fmla="*/ 70 w 109"/>
                <a:gd name="T21" fmla="*/ 6 h 109"/>
                <a:gd name="T22" fmla="*/ 71 w 109"/>
                <a:gd name="T23" fmla="*/ 6 h 109"/>
                <a:gd name="T24" fmla="*/ 71 w 109"/>
                <a:gd name="T25" fmla="*/ 17 h 109"/>
                <a:gd name="T26" fmla="*/ 70 w 109"/>
                <a:gd name="T27" fmla="*/ 17 h 109"/>
                <a:gd name="T28" fmla="*/ 66 w 109"/>
                <a:gd name="T29" fmla="*/ 21 h 109"/>
                <a:gd name="T30" fmla="*/ 66 w 109"/>
                <a:gd name="T31" fmla="*/ 46 h 109"/>
                <a:gd name="T32" fmla="*/ 69 w 109"/>
                <a:gd name="T33" fmla="*/ 53 h 109"/>
                <a:gd name="T34" fmla="*/ 94 w 109"/>
                <a:gd name="T35" fmla="*/ 100 h 109"/>
                <a:gd name="T36" fmla="*/ 55 w 109"/>
                <a:gd name="T37" fmla="*/ 109 h 109"/>
                <a:gd name="T38" fmla="*/ 15 w 109"/>
                <a:gd name="T39" fmla="*/ 100 h 109"/>
                <a:gd name="T40" fmla="*/ 39 w 109"/>
                <a:gd name="T41" fmla="*/ 53 h 109"/>
                <a:gd name="T42" fmla="*/ 40 w 109"/>
                <a:gd name="T43" fmla="*/ 101 h 109"/>
                <a:gd name="T44" fmla="*/ 23 w 109"/>
                <a:gd name="T45" fmla="*/ 89 h 109"/>
                <a:gd name="T46" fmla="*/ 38 w 109"/>
                <a:gd name="T47" fmla="*/ 63 h 109"/>
                <a:gd name="T48" fmla="*/ 17 w 109"/>
                <a:gd name="T49" fmla="*/ 90 h 109"/>
                <a:gd name="T50" fmla="*/ 40 w 109"/>
                <a:gd name="T51" fmla="*/ 10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09">
                  <a:moveTo>
                    <a:pt x="39" y="53"/>
                  </a:moveTo>
                  <a:cubicBezTo>
                    <a:pt x="39" y="53"/>
                    <a:pt x="42" y="51"/>
                    <a:pt x="42" y="46"/>
                  </a:cubicBezTo>
                  <a:cubicBezTo>
                    <a:pt x="42" y="42"/>
                    <a:pt x="42" y="26"/>
                    <a:pt x="42" y="21"/>
                  </a:cubicBezTo>
                  <a:cubicBezTo>
                    <a:pt x="40" y="20"/>
                    <a:pt x="39" y="19"/>
                    <a:pt x="39" y="17"/>
                  </a:cubicBezTo>
                  <a:cubicBezTo>
                    <a:pt x="39" y="17"/>
                    <a:pt x="39" y="17"/>
                    <a:pt x="39" y="17"/>
                  </a:cubicBezTo>
                  <a:cubicBezTo>
                    <a:pt x="39" y="6"/>
                    <a:pt x="39" y="6"/>
                    <a:pt x="39" y="6"/>
                  </a:cubicBezTo>
                  <a:cubicBezTo>
                    <a:pt x="39" y="6"/>
                    <a:pt x="39" y="6"/>
                    <a:pt x="39" y="6"/>
                  </a:cubicBezTo>
                  <a:cubicBezTo>
                    <a:pt x="39" y="6"/>
                    <a:pt x="39" y="6"/>
                    <a:pt x="39" y="6"/>
                  </a:cubicBezTo>
                  <a:cubicBezTo>
                    <a:pt x="39" y="2"/>
                    <a:pt x="46" y="0"/>
                    <a:pt x="55" y="0"/>
                  </a:cubicBezTo>
                  <a:cubicBezTo>
                    <a:pt x="63" y="0"/>
                    <a:pt x="70" y="2"/>
                    <a:pt x="70" y="6"/>
                  </a:cubicBezTo>
                  <a:cubicBezTo>
                    <a:pt x="70" y="6"/>
                    <a:pt x="70" y="6"/>
                    <a:pt x="70" y="6"/>
                  </a:cubicBezTo>
                  <a:cubicBezTo>
                    <a:pt x="71" y="6"/>
                    <a:pt x="71" y="6"/>
                    <a:pt x="71" y="6"/>
                  </a:cubicBezTo>
                  <a:cubicBezTo>
                    <a:pt x="71" y="17"/>
                    <a:pt x="71" y="17"/>
                    <a:pt x="71" y="17"/>
                  </a:cubicBezTo>
                  <a:cubicBezTo>
                    <a:pt x="70" y="17"/>
                    <a:pt x="70" y="17"/>
                    <a:pt x="70" y="17"/>
                  </a:cubicBezTo>
                  <a:cubicBezTo>
                    <a:pt x="70" y="19"/>
                    <a:pt x="69" y="20"/>
                    <a:pt x="66" y="21"/>
                  </a:cubicBezTo>
                  <a:cubicBezTo>
                    <a:pt x="66" y="26"/>
                    <a:pt x="66" y="42"/>
                    <a:pt x="66" y="46"/>
                  </a:cubicBezTo>
                  <a:cubicBezTo>
                    <a:pt x="66" y="51"/>
                    <a:pt x="69" y="53"/>
                    <a:pt x="69" y="53"/>
                  </a:cubicBezTo>
                  <a:cubicBezTo>
                    <a:pt x="75" y="56"/>
                    <a:pt x="109" y="90"/>
                    <a:pt x="94" y="100"/>
                  </a:cubicBezTo>
                  <a:cubicBezTo>
                    <a:pt x="81" y="109"/>
                    <a:pt x="59" y="109"/>
                    <a:pt x="55" y="109"/>
                  </a:cubicBezTo>
                  <a:cubicBezTo>
                    <a:pt x="50" y="109"/>
                    <a:pt x="28" y="109"/>
                    <a:pt x="15" y="100"/>
                  </a:cubicBezTo>
                  <a:cubicBezTo>
                    <a:pt x="0" y="90"/>
                    <a:pt x="34" y="56"/>
                    <a:pt x="39" y="53"/>
                  </a:cubicBezTo>
                  <a:close/>
                  <a:moveTo>
                    <a:pt x="40" y="101"/>
                  </a:moveTo>
                  <a:cubicBezTo>
                    <a:pt x="40" y="101"/>
                    <a:pt x="24" y="97"/>
                    <a:pt x="23" y="89"/>
                  </a:cubicBezTo>
                  <a:cubicBezTo>
                    <a:pt x="22" y="80"/>
                    <a:pt x="38" y="63"/>
                    <a:pt x="38" y="63"/>
                  </a:cubicBezTo>
                  <a:cubicBezTo>
                    <a:pt x="38" y="63"/>
                    <a:pt x="17" y="79"/>
                    <a:pt x="17" y="90"/>
                  </a:cubicBezTo>
                  <a:cubicBezTo>
                    <a:pt x="18" y="101"/>
                    <a:pt x="40" y="101"/>
                    <a:pt x="40"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0" name="Freeform 20"/>
            <p:cNvSpPr>
              <a:spLocks noEditPoints="1"/>
            </p:cNvSpPr>
            <p:nvPr/>
          </p:nvSpPr>
          <p:spPr bwMode="auto">
            <a:xfrm>
              <a:off x="4218942" y="2242027"/>
              <a:ext cx="403225" cy="404813"/>
            </a:xfrm>
            <a:custGeom>
              <a:avLst/>
              <a:gdLst>
                <a:gd name="T0" fmla="*/ 67 w 135"/>
                <a:gd name="T1" fmla="*/ 0 h 136"/>
                <a:gd name="T2" fmla="*/ 135 w 135"/>
                <a:gd name="T3" fmla="*/ 68 h 136"/>
                <a:gd name="T4" fmla="*/ 67 w 135"/>
                <a:gd name="T5" fmla="*/ 136 h 136"/>
                <a:gd name="T6" fmla="*/ 0 w 135"/>
                <a:gd name="T7" fmla="*/ 68 h 136"/>
                <a:gd name="T8" fmla="*/ 67 w 135"/>
                <a:gd name="T9" fmla="*/ 0 h 136"/>
                <a:gd name="T10" fmla="*/ 67 w 135"/>
                <a:gd name="T11" fmla="*/ 133 h 136"/>
                <a:gd name="T12" fmla="*/ 132 w 135"/>
                <a:gd name="T13" fmla="*/ 68 h 136"/>
                <a:gd name="T14" fmla="*/ 67 w 135"/>
                <a:gd name="T15" fmla="*/ 3 h 136"/>
                <a:gd name="T16" fmla="*/ 3 w 135"/>
                <a:gd name="T17" fmla="*/ 68 h 136"/>
                <a:gd name="T18" fmla="*/ 67 w 135"/>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67" y="0"/>
                  </a:moveTo>
                  <a:cubicBezTo>
                    <a:pt x="105" y="0"/>
                    <a:pt x="135" y="30"/>
                    <a:pt x="135" y="68"/>
                  </a:cubicBezTo>
                  <a:cubicBezTo>
                    <a:pt x="135" y="105"/>
                    <a:pt x="105" y="136"/>
                    <a:pt x="67" y="136"/>
                  </a:cubicBezTo>
                  <a:cubicBezTo>
                    <a:pt x="30" y="136"/>
                    <a:pt x="0" y="105"/>
                    <a:pt x="0" y="68"/>
                  </a:cubicBezTo>
                  <a:cubicBezTo>
                    <a:pt x="0" y="30"/>
                    <a:pt x="30" y="0"/>
                    <a:pt x="67" y="0"/>
                  </a:cubicBezTo>
                  <a:close/>
                  <a:moveTo>
                    <a:pt x="67" y="133"/>
                  </a:moveTo>
                  <a:cubicBezTo>
                    <a:pt x="103" y="133"/>
                    <a:pt x="132" y="104"/>
                    <a:pt x="132" y="68"/>
                  </a:cubicBezTo>
                  <a:cubicBezTo>
                    <a:pt x="132" y="32"/>
                    <a:pt x="103" y="3"/>
                    <a:pt x="67" y="3"/>
                  </a:cubicBezTo>
                  <a:cubicBezTo>
                    <a:pt x="32" y="3"/>
                    <a:pt x="3" y="32"/>
                    <a:pt x="3" y="68"/>
                  </a:cubicBezTo>
                  <a:cubicBezTo>
                    <a:pt x="3" y="104"/>
                    <a:pt x="32" y="133"/>
                    <a:pt x="67"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1" name="Freeform 21"/>
            <p:cNvSpPr/>
            <p:nvPr/>
          </p:nvSpPr>
          <p:spPr bwMode="auto">
            <a:xfrm>
              <a:off x="4180842" y="2249964"/>
              <a:ext cx="452438" cy="396875"/>
            </a:xfrm>
            <a:custGeom>
              <a:avLst/>
              <a:gdLst>
                <a:gd name="T0" fmla="*/ 108 w 152"/>
                <a:gd name="T1" fmla="*/ 10 h 133"/>
                <a:gd name="T2" fmla="*/ 111 w 152"/>
                <a:gd name="T3" fmla="*/ 15 h 133"/>
                <a:gd name="T4" fmla="*/ 114 w 152"/>
                <a:gd name="T5" fmla="*/ 19 h 133"/>
                <a:gd name="T6" fmla="*/ 116 w 152"/>
                <a:gd name="T7" fmla="*/ 17 h 133"/>
                <a:gd name="T8" fmla="*/ 117 w 152"/>
                <a:gd name="T9" fmla="*/ 21 h 133"/>
                <a:gd name="T10" fmla="*/ 124 w 152"/>
                <a:gd name="T11" fmla="*/ 23 h 133"/>
                <a:gd name="T12" fmla="*/ 128 w 152"/>
                <a:gd name="T13" fmla="*/ 27 h 133"/>
                <a:gd name="T14" fmla="*/ 134 w 152"/>
                <a:gd name="T15" fmla="*/ 35 h 133"/>
                <a:gd name="T16" fmla="*/ 137 w 152"/>
                <a:gd name="T17" fmla="*/ 41 h 133"/>
                <a:gd name="T18" fmla="*/ 134 w 152"/>
                <a:gd name="T19" fmla="*/ 44 h 133"/>
                <a:gd name="T20" fmla="*/ 134 w 152"/>
                <a:gd name="T21" fmla="*/ 46 h 133"/>
                <a:gd name="T22" fmla="*/ 137 w 152"/>
                <a:gd name="T23" fmla="*/ 44 h 133"/>
                <a:gd name="T24" fmla="*/ 139 w 152"/>
                <a:gd name="T25" fmla="*/ 40 h 133"/>
                <a:gd name="T26" fmla="*/ 141 w 152"/>
                <a:gd name="T27" fmla="*/ 46 h 133"/>
                <a:gd name="T28" fmla="*/ 140 w 152"/>
                <a:gd name="T29" fmla="*/ 55 h 133"/>
                <a:gd name="T30" fmla="*/ 136 w 152"/>
                <a:gd name="T31" fmla="*/ 53 h 133"/>
                <a:gd name="T32" fmla="*/ 130 w 152"/>
                <a:gd name="T33" fmla="*/ 59 h 133"/>
                <a:gd name="T34" fmla="*/ 124 w 152"/>
                <a:gd name="T35" fmla="*/ 65 h 133"/>
                <a:gd name="T36" fmla="*/ 118 w 152"/>
                <a:gd name="T37" fmla="*/ 70 h 133"/>
                <a:gd name="T38" fmla="*/ 111 w 152"/>
                <a:gd name="T39" fmla="*/ 78 h 133"/>
                <a:gd name="T40" fmla="*/ 113 w 152"/>
                <a:gd name="T41" fmla="*/ 90 h 133"/>
                <a:gd name="T42" fmla="*/ 119 w 152"/>
                <a:gd name="T43" fmla="*/ 103 h 133"/>
                <a:gd name="T44" fmla="*/ 117 w 152"/>
                <a:gd name="T45" fmla="*/ 113 h 133"/>
                <a:gd name="T46" fmla="*/ 121 w 152"/>
                <a:gd name="T47" fmla="*/ 114 h 133"/>
                <a:gd name="T48" fmla="*/ 130 w 152"/>
                <a:gd name="T49" fmla="*/ 99 h 133"/>
                <a:gd name="T50" fmla="*/ 141 w 152"/>
                <a:gd name="T51" fmla="*/ 75 h 133"/>
                <a:gd name="T52" fmla="*/ 144 w 152"/>
                <a:gd name="T53" fmla="*/ 58 h 133"/>
                <a:gd name="T54" fmla="*/ 103 w 152"/>
                <a:gd name="T55" fmla="*/ 122 h 133"/>
                <a:gd name="T56" fmla="*/ 92 w 152"/>
                <a:gd name="T57" fmla="*/ 121 h 133"/>
                <a:gd name="T58" fmla="*/ 78 w 152"/>
                <a:gd name="T59" fmla="*/ 119 h 133"/>
                <a:gd name="T60" fmla="*/ 79 w 152"/>
                <a:gd name="T61" fmla="*/ 125 h 133"/>
                <a:gd name="T62" fmla="*/ 71 w 152"/>
                <a:gd name="T63" fmla="*/ 124 h 133"/>
                <a:gd name="T64" fmla="*/ 59 w 152"/>
                <a:gd name="T65" fmla="*/ 123 h 133"/>
                <a:gd name="T66" fmla="*/ 60 w 152"/>
                <a:gd name="T67" fmla="*/ 1 h 133"/>
                <a:gd name="T68" fmla="*/ 20 w 152"/>
                <a:gd name="T69" fmla="*/ 42 h 133"/>
                <a:gd name="T70" fmla="*/ 26 w 152"/>
                <a:gd name="T71" fmla="*/ 39 h 133"/>
                <a:gd name="T72" fmla="*/ 31 w 152"/>
                <a:gd name="T73" fmla="*/ 49 h 133"/>
                <a:gd name="T74" fmla="*/ 38 w 152"/>
                <a:gd name="T75" fmla="*/ 39 h 133"/>
                <a:gd name="T76" fmla="*/ 35 w 152"/>
                <a:gd name="T77" fmla="*/ 50 h 133"/>
                <a:gd name="T78" fmla="*/ 28 w 152"/>
                <a:gd name="T79" fmla="*/ 52 h 133"/>
                <a:gd name="T80" fmla="*/ 31 w 152"/>
                <a:gd name="T81" fmla="*/ 67 h 133"/>
                <a:gd name="T82" fmla="*/ 35 w 152"/>
                <a:gd name="T83" fmla="*/ 82 h 133"/>
                <a:gd name="T84" fmla="*/ 40 w 152"/>
                <a:gd name="T85" fmla="*/ 91 h 133"/>
                <a:gd name="T86" fmla="*/ 54 w 152"/>
                <a:gd name="T87" fmla="*/ 103 h 133"/>
                <a:gd name="T88" fmla="*/ 57 w 152"/>
                <a:gd name="T89" fmla="*/ 93 h 133"/>
                <a:gd name="T90" fmla="*/ 57 w 152"/>
                <a:gd name="T91" fmla="*/ 80 h 133"/>
                <a:gd name="T92" fmla="*/ 62 w 152"/>
                <a:gd name="T93" fmla="*/ 67 h 133"/>
                <a:gd name="T94" fmla="*/ 68 w 152"/>
                <a:gd name="T95" fmla="*/ 60 h 133"/>
                <a:gd name="T96" fmla="*/ 86 w 152"/>
                <a:gd name="T97" fmla="*/ 60 h 133"/>
                <a:gd name="T98" fmla="*/ 92 w 152"/>
                <a:gd name="T99" fmla="*/ 51 h 133"/>
                <a:gd name="T100" fmla="*/ 85 w 152"/>
                <a:gd name="T101" fmla="*/ 33 h 133"/>
                <a:gd name="T102" fmla="*/ 72 w 152"/>
                <a:gd name="T103" fmla="*/ 27 h 133"/>
                <a:gd name="T104" fmla="*/ 65 w 152"/>
                <a:gd name="T105" fmla="*/ 31 h 133"/>
                <a:gd name="T106" fmla="*/ 54 w 152"/>
                <a:gd name="T107" fmla="*/ 31 h 133"/>
                <a:gd name="T108" fmla="*/ 44 w 152"/>
                <a:gd name="T109" fmla="*/ 29 h 133"/>
                <a:gd name="T110" fmla="*/ 53 w 152"/>
                <a:gd name="T111" fmla="*/ 25 h 133"/>
                <a:gd name="T112" fmla="*/ 54 w 152"/>
                <a:gd name="T113" fmla="*/ 21 h 133"/>
                <a:gd name="T114" fmla="*/ 67 w 152"/>
                <a:gd name="T115" fmla="*/ 21 h 133"/>
                <a:gd name="T116" fmla="*/ 78 w 152"/>
                <a:gd name="T117" fmla="*/ 25 h 133"/>
                <a:gd name="T118" fmla="*/ 80 w 152"/>
                <a:gd name="T119" fmla="*/ 14 h 133"/>
                <a:gd name="T120" fmla="*/ 88 w 152"/>
                <a:gd name="T121" fmla="*/ 7 h 133"/>
                <a:gd name="T122" fmla="*/ 79 w 152"/>
                <a:gd name="T123"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33">
                  <a:moveTo>
                    <a:pt x="90" y="0"/>
                  </a:moveTo>
                  <a:cubicBezTo>
                    <a:pt x="90" y="0"/>
                    <a:pt x="113" y="3"/>
                    <a:pt x="128" y="21"/>
                  </a:cubicBezTo>
                  <a:cubicBezTo>
                    <a:pt x="128" y="21"/>
                    <a:pt x="117" y="8"/>
                    <a:pt x="109" y="8"/>
                  </a:cubicBezTo>
                  <a:cubicBezTo>
                    <a:pt x="108" y="9"/>
                    <a:pt x="108" y="9"/>
                    <a:pt x="108" y="9"/>
                  </a:cubicBezTo>
                  <a:cubicBezTo>
                    <a:pt x="108" y="9"/>
                    <a:pt x="108" y="10"/>
                    <a:pt x="108" y="10"/>
                  </a:cubicBezTo>
                  <a:cubicBezTo>
                    <a:pt x="108" y="10"/>
                    <a:pt x="109" y="11"/>
                    <a:pt x="109" y="12"/>
                  </a:cubicBezTo>
                  <a:cubicBezTo>
                    <a:pt x="109" y="12"/>
                    <a:pt x="109" y="13"/>
                    <a:pt x="109" y="13"/>
                  </a:cubicBezTo>
                  <a:cubicBezTo>
                    <a:pt x="110" y="14"/>
                    <a:pt x="110" y="14"/>
                    <a:pt x="110" y="14"/>
                  </a:cubicBezTo>
                  <a:cubicBezTo>
                    <a:pt x="110" y="14"/>
                    <a:pt x="110" y="14"/>
                    <a:pt x="110" y="14"/>
                  </a:cubicBezTo>
                  <a:cubicBezTo>
                    <a:pt x="111" y="15"/>
                    <a:pt x="111" y="15"/>
                    <a:pt x="111" y="15"/>
                  </a:cubicBezTo>
                  <a:cubicBezTo>
                    <a:pt x="111" y="16"/>
                    <a:pt x="111" y="16"/>
                    <a:pt x="111" y="16"/>
                  </a:cubicBezTo>
                  <a:cubicBezTo>
                    <a:pt x="111" y="18"/>
                    <a:pt x="111" y="18"/>
                    <a:pt x="111" y="18"/>
                  </a:cubicBezTo>
                  <a:cubicBezTo>
                    <a:pt x="111" y="18"/>
                    <a:pt x="111" y="18"/>
                    <a:pt x="111" y="18"/>
                  </a:cubicBezTo>
                  <a:cubicBezTo>
                    <a:pt x="112" y="19"/>
                    <a:pt x="112" y="19"/>
                    <a:pt x="112" y="19"/>
                  </a:cubicBezTo>
                  <a:cubicBezTo>
                    <a:pt x="112" y="19"/>
                    <a:pt x="113" y="19"/>
                    <a:pt x="114" y="19"/>
                  </a:cubicBezTo>
                  <a:cubicBezTo>
                    <a:pt x="114" y="19"/>
                    <a:pt x="114" y="18"/>
                    <a:pt x="114" y="18"/>
                  </a:cubicBezTo>
                  <a:cubicBezTo>
                    <a:pt x="113" y="17"/>
                    <a:pt x="113" y="17"/>
                    <a:pt x="113" y="17"/>
                  </a:cubicBezTo>
                  <a:cubicBezTo>
                    <a:pt x="113" y="17"/>
                    <a:pt x="113" y="17"/>
                    <a:pt x="113" y="17"/>
                  </a:cubicBezTo>
                  <a:cubicBezTo>
                    <a:pt x="114" y="16"/>
                    <a:pt x="113" y="16"/>
                    <a:pt x="114" y="16"/>
                  </a:cubicBezTo>
                  <a:cubicBezTo>
                    <a:pt x="115" y="16"/>
                    <a:pt x="116" y="17"/>
                    <a:pt x="116" y="17"/>
                  </a:cubicBezTo>
                  <a:cubicBezTo>
                    <a:pt x="117" y="18"/>
                    <a:pt x="117" y="18"/>
                    <a:pt x="117" y="18"/>
                  </a:cubicBezTo>
                  <a:cubicBezTo>
                    <a:pt x="117" y="18"/>
                    <a:pt x="118" y="19"/>
                    <a:pt x="117" y="19"/>
                  </a:cubicBezTo>
                  <a:cubicBezTo>
                    <a:pt x="117" y="19"/>
                    <a:pt x="117" y="19"/>
                    <a:pt x="117" y="19"/>
                  </a:cubicBezTo>
                  <a:cubicBezTo>
                    <a:pt x="117" y="19"/>
                    <a:pt x="116" y="20"/>
                    <a:pt x="116" y="20"/>
                  </a:cubicBezTo>
                  <a:cubicBezTo>
                    <a:pt x="116" y="21"/>
                    <a:pt x="117" y="21"/>
                    <a:pt x="117" y="21"/>
                  </a:cubicBezTo>
                  <a:cubicBezTo>
                    <a:pt x="117" y="21"/>
                    <a:pt x="117" y="22"/>
                    <a:pt x="118" y="22"/>
                  </a:cubicBezTo>
                  <a:cubicBezTo>
                    <a:pt x="119" y="21"/>
                    <a:pt x="119" y="21"/>
                    <a:pt x="120" y="21"/>
                  </a:cubicBezTo>
                  <a:cubicBezTo>
                    <a:pt x="120" y="21"/>
                    <a:pt x="121" y="21"/>
                    <a:pt x="121" y="21"/>
                  </a:cubicBezTo>
                  <a:cubicBezTo>
                    <a:pt x="122" y="21"/>
                    <a:pt x="122" y="21"/>
                    <a:pt x="122" y="21"/>
                  </a:cubicBezTo>
                  <a:cubicBezTo>
                    <a:pt x="122" y="22"/>
                    <a:pt x="124" y="23"/>
                    <a:pt x="124" y="23"/>
                  </a:cubicBezTo>
                  <a:cubicBezTo>
                    <a:pt x="124" y="23"/>
                    <a:pt x="124" y="23"/>
                    <a:pt x="124" y="23"/>
                  </a:cubicBezTo>
                  <a:cubicBezTo>
                    <a:pt x="124" y="23"/>
                    <a:pt x="125" y="25"/>
                    <a:pt x="125" y="25"/>
                  </a:cubicBezTo>
                  <a:cubicBezTo>
                    <a:pt x="125" y="25"/>
                    <a:pt x="125" y="25"/>
                    <a:pt x="126" y="25"/>
                  </a:cubicBezTo>
                  <a:cubicBezTo>
                    <a:pt x="127" y="26"/>
                    <a:pt x="127" y="26"/>
                    <a:pt x="127" y="26"/>
                  </a:cubicBezTo>
                  <a:cubicBezTo>
                    <a:pt x="128" y="27"/>
                    <a:pt x="128" y="27"/>
                    <a:pt x="128" y="27"/>
                  </a:cubicBezTo>
                  <a:cubicBezTo>
                    <a:pt x="128" y="27"/>
                    <a:pt x="129" y="28"/>
                    <a:pt x="129" y="28"/>
                  </a:cubicBezTo>
                  <a:cubicBezTo>
                    <a:pt x="130" y="29"/>
                    <a:pt x="131" y="30"/>
                    <a:pt x="132" y="30"/>
                  </a:cubicBezTo>
                  <a:cubicBezTo>
                    <a:pt x="132" y="30"/>
                    <a:pt x="132" y="31"/>
                    <a:pt x="133" y="32"/>
                  </a:cubicBezTo>
                  <a:cubicBezTo>
                    <a:pt x="133" y="32"/>
                    <a:pt x="133" y="33"/>
                    <a:pt x="133" y="34"/>
                  </a:cubicBezTo>
                  <a:cubicBezTo>
                    <a:pt x="133" y="34"/>
                    <a:pt x="134" y="35"/>
                    <a:pt x="134" y="35"/>
                  </a:cubicBezTo>
                  <a:cubicBezTo>
                    <a:pt x="134" y="36"/>
                    <a:pt x="134" y="37"/>
                    <a:pt x="135" y="37"/>
                  </a:cubicBezTo>
                  <a:cubicBezTo>
                    <a:pt x="135" y="37"/>
                    <a:pt x="135" y="38"/>
                    <a:pt x="136" y="38"/>
                  </a:cubicBezTo>
                  <a:cubicBezTo>
                    <a:pt x="136" y="38"/>
                    <a:pt x="137" y="38"/>
                    <a:pt x="138" y="39"/>
                  </a:cubicBezTo>
                  <a:cubicBezTo>
                    <a:pt x="138" y="39"/>
                    <a:pt x="138" y="40"/>
                    <a:pt x="138" y="40"/>
                  </a:cubicBezTo>
                  <a:cubicBezTo>
                    <a:pt x="138" y="40"/>
                    <a:pt x="138" y="41"/>
                    <a:pt x="137" y="41"/>
                  </a:cubicBezTo>
                  <a:cubicBezTo>
                    <a:pt x="137" y="41"/>
                    <a:pt x="136" y="41"/>
                    <a:pt x="136" y="41"/>
                  </a:cubicBezTo>
                  <a:cubicBezTo>
                    <a:pt x="136" y="41"/>
                    <a:pt x="136" y="42"/>
                    <a:pt x="136" y="42"/>
                  </a:cubicBezTo>
                  <a:cubicBezTo>
                    <a:pt x="136" y="43"/>
                    <a:pt x="137" y="44"/>
                    <a:pt x="136" y="44"/>
                  </a:cubicBezTo>
                  <a:cubicBezTo>
                    <a:pt x="136" y="44"/>
                    <a:pt x="135" y="44"/>
                    <a:pt x="135" y="44"/>
                  </a:cubicBezTo>
                  <a:cubicBezTo>
                    <a:pt x="134" y="44"/>
                    <a:pt x="134" y="44"/>
                    <a:pt x="134" y="44"/>
                  </a:cubicBezTo>
                  <a:cubicBezTo>
                    <a:pt x="133" y="45"/>
                    <a:pt x="133" y="45"/>
                    <a:pt x="133" y="45"/>
                  </a:cubicBezTo>
                  <a:cubicBezTo>
                    <a:pt x="132" y="45"/>
                    <a:pt x="132" y="45"/>
                    <a:pt x="132" y="45"/>
                  </a:cubicBezTo>
                  <a:cubicBezTo>
                    <a:pt x="132" y="45"/>
                    <a:pt x="132" y="46"/>
                    <a:pt x="133" y="46"/>
                  </a:cubicBezTo>
                  <a:cubicBezTo>
                    <a:pt x="133" y="47"/>
                    <a:pt x="133" y="47"/>
                    <a:pt x="133" y="47"/>
                  </a:cubicBezTo>
                  <a:cubicBezTo>
                    <a:pt x="134" y="47"/>
                    <a:pt x="133" y="47"/>
                    <a:pt x="134" y="46"/>
                  </a:cubicBezTo>
                  <a:cubicBezTo>
                    <a:pt x="134" y="46"/>
                    <a:pt x="134" y="46"/>
                    <a:pt x="134" y="46"/>
                  </a:cubicBezTo>
                  <a:cubicBezTo>
                    <a:pt x="135" y="45"/>
                    <a:pt x="135" y="46"/>
                    <a:pt x="136" y="46"/>
                  </a:cubicBezTo>
                  <a:cubicBezTo>
                    <a:pt x="136" y="46"/>
                    <a:pt x="136" y="46"/>
                    <a:pt x="137" y="45"/>
                  </a:cubicBezTo>
                  <a:cubicBezTo>
                    <a:pt x="137" y="45"/>
                    <a:pt x="137" y="46"/>
                    <a:pt x="137" y="45"/>
                  </a:cubicBezTo>
                  <a:cubicBezTo>
                    <a:pt x="137" y="44"/>
                    <a:pt x="137" y="44"/>
                    <a:pt x="137" y="44"/>
                  </a:cubicBezTo>
                  <a:cubicBezTo>
                    <a:pt x="137" y="43"/>
                    <a:pt x="137" y="43"/>
                    <a:pt x="138" y="43"/>
                  </a:cubicBezTo>
                  <a:cubicBezTo>
                    <a:pt x="138" y="43"/>
                    <a:pt x="138" y="43"/>
                    <a:pt x="138" y="43"/>
                  </a:cubicBezTo>
                  <a:cubicBezTo>
                    <a:pt x="139" y="42"/>
                    <a:pt x="139" y="42"/>
                    <a:pt x="139" y="42"/>
                  </a:cubicBezTo>
                  <a:cubicBezTo>
                    <a:pt x="139" y="42"/>
                    <a:pt x="140" y="42"/>
                    <a:pt x="140" y="42"/>
                  </a:cubicBezTo>
                  <a:cubicBezTo>
                    <a:pt x="140" y="41"/>
                    <a:pt x="139" y="40"/>
                    <a:pt x="139" y="40"/>
                  </a:cubicBezTo>
                  <a:cubicBezTo>
                    <a:pt x="139" y="40"/>
                    <a:pt x="139" y="39"/>
                    <a:pt x="139" y="39"/>
                  </a:cubicBezTo>
                  <a:cubicBezTo>
                    <a:pt x="139" y="38"/>
                    <a:pt x="139" y="36"/>
                    <a:pt x="139" y="36"/>
                  </a:cubicBezTo>
                  <a:cubicBezTo>
                    <a:pt x="139" y="36"/>
                    <a:pt x="141" y="41"/>
                    <a:pt x="142" y="44"/>
                  </a:cubicBezTo>
                  <a:cubicBezTo>
                    <a:pt x="142" y="44"/>
                    <a:pt x="141" y="44"/>
                    <a:pt x="141" y="44"/>
                  </a:cubicBezTo>
                  <a:cubicBezTo>
                    <a:pt x="141" y="45"/>
                    <a:pt x="141" y="45"/>
                    <a:pt x="141" y="46"/>
                  </a:cubicBezTo>
                  <a:cubicBezTo>
                    <a:pt x="141" y="46"/>
                    <a:pt x="141" y="46"/>
                    <a:pt x="141" y="48"/>
                  </a:cubicBezTo>
                  <a:cubicBezTo>
                    <a:pt x="141" y="49"/>
                    <a:pt x="140" y="50"/>
                    <a:pt x="141" y="50"/>
                  </a:cubicBezTo>
                  <a:cubicBezTo>
                    <a:pt x="141" y="51"/>
                    <a:pt x="141" y="52"/>
                    <a:pt x="141" y="52"/>
                  </a:cubicBezTo>
                  <a:cubicBezTo>
                    <a:pt x="141" y="53"/>
                    <a:pt x="141" y="54"/>
                    <a:pt x="141" y="55"/>
                  </a:cubicBezTo>
                  <a:cubicBezTo>
                    <a:pt x="140" y="55"/>
                    <a:pt x="140" y="55"/>
                    <a:pt x="140" y="55"/>
                  </a:cubicBezTo>
                  <a:cubicBezTo>
                    <a:pt x="140" y="56"/>
                    <a:pt x="141" y="57"/>
                    <a:pt x="140" y="56"/>
                  </a:cubicBezTo>
                  <a:cubicBezTo>
                    <a:pt x="139" y="54"/>
                    <a:pt x="139" y="54"/>
                    <a:pt x="139" y="54"/>
                  </a:cubicBezTo>
                  <a:cubicBezTo>
                    <a:pt x="138" y="53"/>
                    <a:pt x="138" y="53"/>
                    <a:pt x="138" y="53"/>
                  </a:cubicBezTo>
                  <a:cubicBezTo>
                    <a:pt x="138" y="53"/>
                    <a:pt x="138" y="52"/>
                    <a:pt x="137" y="53"/>
                  </a:cubicBezTo>
                  <a:cubicBezTo>
                    <a:pt x="136" y="53"/>
                    <a:pt x="136" y="53"/>
                    <a:pt x="136" y="53"/>
                  </a:cubicBezTo>
                  <a:cubicBezTo>
                    <a:pt x="135" y="53"/>
                    <a:pt x="136" y="55"/>
                    <a:pt x="136" y="55"/>
                  </a:cubicBezTo>
                  <a:cubicBezTo>
                    <a:pt x="135" y="55"/>
                    <a:pt x="133" y="54"/>
                    <a:pt x="133" y="54"/>
                  </a:cubicBezTo>
                  <a:cubicBezTo>
                    <a:pt x="133" y="54"/>
                    <a:pt x="132" y="54"/>
                    <a:pt x="132" y="55"/>
                  </a:cubicBezTo>
                  <a:cubicBezTo>
                    <a:pt x="132" y="56"/>
                    <a:pt x="131" y="57"/>
                    <a:pt x="131" y="57"/>
                  </a:cubicBezTo>
                  <a:cubicBezTo>
                    <a:pt x="131" y="57"/>
                    <a:pt x="131" y="58"/>
                    <a:pt x="130" y="59"/>
                  </a:cubicBezTo>
                  <a:cubicBezTo>
                    <a:pt x="130" y="59"/>
                    <a:pt x="129" y="60"/>
                    <a:pt x="129" y="60"/>
                  </a:cubicBezTo>
                  <a:cubicBezTo>
                    <a:pt x="128" y="60"/>
                    <a:pt x="127" y="60"/>
                    <a:pt x="126" y="60"/>
                  </a:cubicBezTo>
                  <a:cubicBezTo>
                    <a:pt x="126" y="60"/>
                    <a:pt x="126" y="61"/>
                    <a:pt x="126" y="61"/>
                  </a:cubicBezTo>
                  <a:cubicBezTo>
                    <a:pt x="125" y="62"/>
                    <a:pt x="124" y="63"/>
                    <a:pt x="124" y="63"/>
                  </a:cubicBezTo>
                  <a:cubicBezTo>
                    <a:pt x="124" y="63"/>
                    <a:pt x="124" y="65"/>
                    <a:pt x="124" y="65"/>
                  </a:cubicBezTo>
                  <a:cubicBezTo>
                    <a:pt x="125" y="66"/>
                    <a:pt x="124" y="66"/>
                    <a:pt x="124" y="66"/>
                  </a:cubicBezTo>
                  <a:cubicBezTo>
                    <a:pt x="123" y="66"/>
                    <a:pt x="122" y="67"/>
                    <a:pt x="122" y="67"/>
                  </a:cubicBezTo>
                  <a:cubicBezTo>
                    <a:pt x="122" y="67"/>
                    <a:pt x="123" y="68"/>
                    <a:pt x="122" y="68"/>
                  </a:cubicBezTo>
                  <a:cubicBezTo>
                    <a:pt x="121" y="69"/>
                    <a:pt x="119" y="69"/>
                    <a:pt x="119" y="69"/>
                  </a:cubicBezTo>
                  <a:cubicBezTo>
                    <a:pt x="119" y="69"/>
                    <a:pt x="120" y="70"/>
                    <a:pt x="118" y="70"/>
                  </a:cubicBezTo>
                  <a:cubicBezTo>
                    <a:pt x="117" y="70"/>
                    <a:pt x="116" y="70"/>
                    <a:pt x="115" y="70"/>
                  </a:cubicBezTo>
                  <a:cubicBezTo>
                    <a:pt x="115" y="71"/>
                    <a:pt x="115" y="72"/>
                    <a:pt x="114" y="73"/>
                  </a:cubicBezTo>
                  <a:cubicBezTo>
                    <a:pt x="112" y="74"/>
                    <a:pt x="111" y="74"/>
                    <a:pt x="111" y="74"/>
                  </a:cubicBezTo>
                  <a:cubicBezTo>
                    <a:pt x="110" y="74"/>
                    <a:pt x="110" y="74"/>
                    <a:pt x="110" y="75"/>
                  </a:cubicBezTo>
                  <a:cubicBezTo>
                    <a:pt x="110" y="77"/>
                    <a:pt x="110" y="77"/>
                    <a:pt x="111" y="78"/>
                  </a:cubicBezTo>
                  <a:cubicBezTo>
                    <a:pt x="112" y="78"/>
                    <a:pt x="112" y="80"/>
                    <a:pt x="113" y="81"/>
                  </a:cubicBezTo>
                  <a:cubicBezTo>
                    <a:pt x="113" y="81"/>
                    <a:pt x="114" y="82"/>
                    <a:pt x="113" y="83"/>
                  </a:cubicBezTo>
                  <a:cubicBezTo>
                    <a:pt x="113" y="84"/>
                    <a:pt x="112" y="85"/>
                    <a:pt x="112" y="85"/>
                  </a:cubicBezTo>
                  <a:cubicBezTo>
                    <a:pt x="112" y="86"/>
                    <a:pt x="112" y="87"/>
                    <a:pt x="112" y="88"/>
                  </a:cubicBezTo>
                  <a:cubicBezTo>
                    <a:pt x="113" y="89"/>
                    <a:pt x="113" y="90"/>
                    <a:pt x="113" y="90"/>
                  </a:cubicBezTo>
                  <a:cubicBezTo>
                    <a:pt x="113" y="90"/>
                    <a:pt x="112" y="91"/>
                    <a:pt x="113" y="91"/>
                  </a:cubicBezTo>
                  <a:cubicBezTo>
                    <a:pt x="114" y="92"/>
                    <a:pt x="115" y="93"/>
                    <a:pt x="116" y="93"/>
                  </a:cubicBezTo>
                  <a:cubicBezTo>
                    <a:pt x="116" y="94"/>
                    <a:pt x="118" y="95"/>
                    <a:pt x="118" y="95"/>
                  </a:cubicBezTo>
                  <a:cubicBezTo>
                    <a:pt x="118" y="95"/>
                    <a:pt x="117" y="97"/>
                    <a:pt x="118" y="98"/>
                  </a:cubicBezTo>
                  <a:cubicBezTo>
                    <a:pt x="118" y="98"/>
                    <a:pt x="120" y="103"/>
                    <a:pt x="119" y="103"/>
                  </a:cubicBezTo>
                  <a:cubicBezTo>
                    <a:pt x="118" y="104"/>
                    <a:pt x="118" y="105"/>
                    <a:pt x="118" y="106"/>
                  </a:cubicBezTo>
                  <a:cubicBezTo>
                    <a:pt x="119" y="107"/>
                    <a:pt x="119" y="107"/>
                    <a:pt x="119" y="107"/>
                  </a:cubicBezTo>
                  <a:cubicBezTo>
                    <a:pt x="119" y="108"/>
                    <a:pt x="121" y="107"/>
                    <a:pt x="120" y="109"/>
                  </a:cubicBezTo>
                  <a:cubicBezTo>
                    <a:pt x="119" y="110"/>
                    <a:pt x="119" y="110"/>
                    <a:pt x="118" y="111"/>
                  </a:cubicBezTo>
                  <a:cubicBezTo>
                    <a:pt x="118" y="112"/>
                    <a:pt x="118" y="112"/>
                    <a:pt x="117" y="113"/>
                  </a:cubicBezTo>
                  <a:cubicBezTo>
                    <a:pt x="117" y="114"/>
                    <a:pt x="116" y="115"/>
                    <a:pt x="116" y="116"/>
                  </a:cubicBezTo>
                  <a:cubicBezTo>
                    <a:pt x="115" y="116"/>
                    <a:pt x="114" y="117"/>
                    <a:pt x="114" y="117"/>
                  </a:cubicBezTo>
                  <a:cubicBezTo>
                    <a:pt x="114" y="118"/>
                    <a:pt x="112" y="120"/>
                    <a:pt x="114" y="118"/>
                  </a:cubicBezTo>
                  <a:cubicBezTo>
                    <a:pt x="116" y="117"/>
                    <a:pt x="115" y="118"/>
                    <a:pt x="117" y="116"/>
                  </a:cubicBezTo>
                  <a:cubicBezTo>
                    <a:pt x="119" y="114"/>
                    <a:pt x="120" y="115"/>
                    <a:pt x="121" y="114"/>
                  </a:cubicBezTo>
                  <a:cubicBezTo>
                    <a:pt x="122" y="113"/>
                    <a:pt x="120" y="117"/>
                    <a:pt x="122" y="112"/>
                  </a:cubicBezTo>
                  <a:cubicBezTo>
                    <a:pt x="124" y="107"/>
                    <a:pt x="125" y="107"/>
                    <a:pt x="125" y="106"/>
                  </a:cubicBezTo>
                  <a:cubicBezTo>
                    <a:pt x="126" y="105"/>
                    <a:pt x="126" y="106"/>
                    <a:pt x="127" y="104"/>
                  </a:cubicBezTo>
                  <a:cubicBezTo>
                    <a:pt x="128" y="101"/>
                    <a:pt x="127" y="103"/>
                    <a:pt x="128" y="101"/>
                  </a:cubicBezTo>
                  <a:cubicBezTo>
                    <a:pt x="130" y="99"/>
                    <a:pt x="130" y="102"/>
                    <a:pt x="130" y="99"/>
                  </a:cubicBezTo>
                  <a:cubicBezTo>
                    <a:pt x="131" y="96"/>
                    <a:pt x="131" y="98"/>
                    <a:pt x="132" y="94"/>
                  </a:cubicBezTo>
                  <a:cubicBezTo>
                    <a:pt x="133" y="91"/>
                    <a:pt x="131" y="91"/>
                    <a:pt x="133" y="89"/>
                  </a:cubicBezTo>
                  <a:cubicBezTo>
                    <a:pt x="135" y="87"/>
                    <a:pt x="135" y="88"/>
                    <a:pt x="136" y="87"/>
                  </a:cubicBezTo>
                  <a:cubicBezTo>
                    <a:pt x="136" y="86"/>
                    <a:pt x="135" y="87"/>
                    <a:pt x="137" y="84"/>
                  </a:cubicBezTo>
                  <a:cubicBezTo>
                    <a:pt x="139" y="81"/>
                    <a:pt x="141" y="80"/>
                    <a:pt x="141" y="75"/>
                  </a:cubicBezTo>
                  <a:cubicBezTo>
                    <a:pt x="141" y="70"/>
                    <a:pt x="141" y="69"/>
                    <a:pt x="141" y="69"/>
                  </a:cubicBezTo>
                  <a:cubicBezTo>
                    <a:pt x="141" y="69"/>
                    <a:pt x="143" y="67"/>
                    <a:pt x="142" y="64"/>
                  </a:cubicBezTo>
                  <a:cubicBezTo>
                    <a:pt x="142" y="61"/>
                    <a:pt x="141" y="62"/>
                    <a:pt x="142" y="61"/>
                  </a:cubicBezTo>
                  <a:cubicBezTo>
                    <a:pt x="142" y="61"/>
                    <a:pt x="142" y="61"/>
                    <a:pt x="143" y="60"/>
                  </a:cubicBezTo>
                  <a:cubicBezTo>
                    <a:pt x="144" y="58"/>
                    <a:pt x="144" y="59"/>
                    <a:pt x="144" y="58"/>
                  </a:cubicBezTo>
                  <a:cubicBezTo>
                    <a:pt x="144" y="57"/>
                    <a:pt x="145" y="56"/>
                    <a:pt x="145" y="56"/>
                  </a:cubicBezTo>
                  <a:cubicBezTo>
                    <a:pt x="145" y="56"/>
                    <a:pt x="145" y="56"/>
                    <a:pt x="145" y="56"/>
                  </a:cubicBezTo>
                  <a:cubicBezTo>
                    <a:pt x="145" y="56"/>
                    <a:pt x="152" y="122"/>
                    <a:pt x="87" y="131"/>
                  </a:cubicBezTo>
                  <a:cubicBezTo>
                    <a:pt x="87" y="131"/>
                    <a:pt x="102" y="128"/>
                    <a:pt x="103" y="125"/>
                  </a:cubicBezTo>
                  <a:cubicBezTo>
                    <a:pt x="103" y="125"/>
                    <a:pt x="103" y="122"/>
                    <a:pt x="103" y="122"/>
                  </a:cubicBezTo>
                  <a:cubicBezTo>
                    <a:pt x="102" y="122"/>
                    <a:pt x="101" y="123"/>
                    <a:pt x="100" y="122"/>
                  </a:cubicBezTo>
                  <a:cubicBezTo>
                    <a:pt x="99" y="121"/>
                    <a:pt x="98" y="120"/>
                    <a:pt x="98" y="120"/>
                  </a:cubicBezTo>
                  <a:cubicBezTo>
                    <a:pt x="98" y="121"/>
                    <a:pt x="98" y="121"/>
                    <a:pt x="98" y="121"/>
                  </a:cubicBezTo>
                  <a:cubicBezTo>
                    <a:pt x="98" y="121"/>
                    <a:pt x="99" y="122"/>
                    <a:pt x="96" y="121"/>
                  </a:cubicBezTo>
                  <a:cubicBezTo>
                    <a:pt x="93" y="121"/>
                    <a:pt x="93" y="121"/>
                    <a:pt x="92" y="121"/>
                  </a:cubicBezTo>
                  <a:cubicBezTo>
                    <a:pt x="91" y="120"/>
                    <a:pt x="90" y="118"/>
                    <a:pt x="89" y="119"/>
                  </a:cubicBezTo>
                  <a:cubicBezTo>
                    <a:pt x="88" y="121"/>
                    <a:pt x="90" y="120"/>
                    <a:pt x="88" y="121"/>
                  </a:cubicBezTo>
                  <a:cubicBezTo>
                    <a:pt x="87" y="121"/>
                    <a:pt x="84" y="120"/>
                    <a:pt x="84" y="120"/>
                  </a:cubicBezTo>
                  <a:cubicBezTo>
                    <a:pt x="84" y="120"/>
                    <a:pt x="80" y="121"/>
                    <a:pt x="79" y="120"/>
                  </a:cubicBezTo>
                  <a:cubicBezTo>
                    <a:pt x="79" y="120"/>
                    <a:pt x="79" y="119"/>
                    <a:pt x="78" y="119"/>
                  </a:cubicBezTo>
                  <a:cubicBezTo>
                    <a:pt x="77" y="119"/>
                    <a:pt x="77" y="120"/>
                    <a:pt x="77" y="120"/>
                  </a:cubicBezTo>
                  <a:cubicBezTo>
                    <a:pt x="79" y="122"/>
                    <a:pt x="79" y="122"/>
                    <a:pt x="79" y="122"/>
                  </a:cubicBezTo>
                  <a:cubicBezTo>
                    <a:pt x="82" y="123"/>
                    <a:pt x="82" y="123"/>
                    <a:pt x="82" y="123"/>
                  </a:cubicBezTo>
                  <a:cubicBezTo>
                    <a:pt x="82" y="123"/>
                    <a:pt x="83" y="124"/>
                    <a:pt x="82" y="124"/>
                  </a:cubicBezTo>
                  <a:cubicBezTo>
                    <a:pt x="81" y="125"/>
                    <a:pt x="80" y="125"/>
                    <a:pt x="79" y="125"/>
                  </a:cubicBezTo>
                  <a:cubicBezTo>
                    <a:pt x="78" y="125"/>
                    <a:pt x="76" y="127"/>
                    <a:pt x="75" y="126"/>
                  </a:cubicBezTo>
                  <a:cubicBezTo>
                    <a:pt x="74" y="124"/>
                    <a:pt x="74" y="124"/>
                    <a:pt x="74" y="123"/>
                  </a:cubicBezTo>
                  <a:cubicBezTo>
                    <a:pt x="73" y="123"/>
                    <a:pt x="73" y="122"/>
                    <a:pt x="72" y="122"/>
                  </a:cubicBezTo>
                  <a:cubicBezTo>
                    <a:pt x="71" y="122"/>
                    <a:pt x="70" y="122"/>
                    <a:pt x="70" y="122"/>
                  </a:cubicBezTo>
                  <a:cubicBezTo>
                    <a:pt x="71" y="124"/>
                    <a:pt x="71" y="124"/>
                    <a:pt x="71" y="124"/>
                  </a:cubicBezTo>
                  <a:cubicBezTo>
                    <a:pt x="71" y="124"/>
                    <a:pt x="69" y="124"/>
                    <a:pt x="69" y="124"/>
                  </a:cubicBezTo>
                  <a:cubicBezTo>
                    <a:pt x="68" y="124"/>
                    <a:pt x="68" y="125"/>
                    <a:pt x="67" y="124"/>
                  </a:cubicBezTo>
                  <a:cubicBezTo>
                    <a:pt x="65" y="123"/>
                    <a:pt x="65" y="123"/>
                    <a:pt x="64" y="123"/>
                  </a:cubicBezTo>
                  <a:cubicBezTo>
                    <a:pt x="63" y="123"/>
                    <a:pt x="62" y="122"/>
                    <a:pt x="61" y="122"/>
                  </a:cubicBezTo>
                  <a:cubicBezTo>
                    <a:pt x="61" y="123"/>
                    <a:pt x="60" y="123"/>
                    <a:pt x="59" y="123"/>
                  </a:cubicBezTo>
                  <a:cubicBezTo>
                    <a:pt x="59" y="123"/>
                    <a:pt x="56" y="124"/>
                    <a:pt x="56" y="124"/>
                  </a:cubicBezTo>
                  <a:cubicBezTo>
                    <a:pt x="55" y="124"/>
                    <a:pt x="53" y="124"/>
                    <a:pt x="53" y="124"/>
                  </a:cubicBezTo>
                  <a:cubicBezTo>
                    <a:pt x="53" y="124"/>
                    <a:pt x="60" y="131"/>
                    <a:pt x="76" y="131"/>
                  </a:cubicBezTo>
                  <a:cubicBezTo>
                    <a:pt x="76" y="131"/>
                    <a:pt x="40" y="133"/>
                    <a:pt x="20" y="98"/>
                  </a:cubicBezTo>
                  <a:cubicBezTo>
                    <a:pt x="0" y="62"/>
                    <a:pt x="14" y="17"/>
                    <a:pt x="60" y="1"/>
                  </a:cubicBezTo>
                  <a:cubicBezTo>
                    <a:pt x="60" y="1"/>
                    <a:pt x="26" y="14"/>
                    <a:pt x="16" y="48"/>
                  </a:cubicBezTo>
                  <a:cubicBezTo>
                    <a:pt x="17" y="48"/>
                    <a:pt x="17" y="48"/>
                    <a:pt x="17" y="48"/>
                  </a:cubicBezTo>
                  <a:cubicBezTo>
                    <a:pt x="18" y="47"/>
                    <a:pt x="18" y="48"/>
                    <a:pt x="18" y="46"/>
                  </a:cubicBezTo>
                  <a:cubicBezTo>
                    <a:pt x="19" y="45"/>
                    <a:pt x="19" y="45"/>
                    <a:pt x="19" y="44"/>
                  </a:cubicBezTo>
                  <a:cubicBezTo>
                    <a:pt x="20" y="43"/>
                    <a:pt x="20" y="44"/>
                    <a:pt x="20" y="42"/>
                  </a:cubicBezTo>
                  <a:cubicBezTo>
                    <a:pt x="21" y="41"/>
                    <a:pt x="21" y="42"/>
                    <a:pt x="22" y="41"/>
                  </a:cubicBezTo>
                  <a:cubicBezTo>
                    <a:pt x="23" y="40"/>
                    <a:pt x="23" y="38"/>
                    <a:pt x="24" y="38"/>
                  </a:cubicBezTo>
                  <a:cubicBezTo>
                    <a:pt x="24" y="37"/>
                    <a:pt x="26" y="37"/>
                    <a:pt x="26" y="37"/>
                  </a:cubicBezTo>
                  <a:cubicBezTo>
                    <a:pt x="27" y="37"/>
                    <a:pt x="26" y="36"/>
                    <a:pt x="27" y="37"/>
                  </a:cubicBezTo>
                  <a:cubicBezTo>
                    <a:pt x="27" y="37"/>
                    <a:pt x="26" y="39"/>
                    <a:pt x="26" y="39"/>
                  </a:cubicBezTo>
                  <a:cubicBezTo>
                    <a:pt x="26" y="41"/>
                    <a:pt x="26" y="41"/>
                    <a:pt x="26" y="41"/>
                  </a:cubicBezTo>
                  <a:cubicBezTo>
                    <a:pt x="26" y="41"/>
                    <a:pt x="25" y="43"/>
                    <a:pt x="25" y="44"/>
                  </a:cubicBezTo>
                  <a:cubicBezTo>
                    <a:pt x="25" y="45"/>
                    <a:pt x="26" y="46"/>
                    <a:pt x="26" y="46"/>
                  </a:cubicBezTo>
                  <a:cubicBezTo>
                    <a:pt x="26" y="46"/>
                    <a:pt x="26" y="48"/>
                    <a:pt x="27" y="49"/>
                  </a:cubicBezTo>
                  <a:cubicBezTo>
                    <a:pt x="27" y="49"/>
                    <a:pt x="31" y="49"/>
                    <a:pt x="31" y="49"/>
                  </a:cubicBezTo>
                  <a:cubicBezTo>
                    <a:pt x="31" y="49"/>
                    <a:pt x="32" y="48"/>
                    <a:pt x="33" y="47"/>
                  </a:cubicBezTo>
                  <a:cubicBezTo>
                    <a:pt x="33" y="46"/>
                    <a:pt x="35" y="46"/>
                    <a:pt x="35" y="45"/>
                  </a:cubicBezTo>
                  <a:cubicBezTo>
                    <a:pt x="36" y="45"/>
                    <a:pt x="35" y="44"/>
                    <a:pt x="36" y="43"/>
                  </a:cubicBezTo>
                  <a:cubicBezTo>
                    <a:pt x="37" y="41"/>
                    <a:pt x="36" y="42"/>
                    <a:pt x="37" y="41"/>
                  </a:cubicBezTo>
                  <a:cubicBezTo>
                    <a:pt x="38" y="39"/>
                    <a:pt x="38" y="39"/>
                    <a:pt x="38" y="39"/>
                  </a:cubicBezTo>
                  <a:cubicBezTo>
                    <a:pt x="38" y="39"/>
                    <a:pt x="41" y="39"/>
                    <a:pt x="40" y="40"/>
                  </a:cubicBezTo>
                  <a:cubicBezTo>
                    <a:pt x="39" y="42"/>
                    <a:pt x="40" y="43"/>
                    <a:pt x="40" y="44"/>
                  </a:cubicBezTo>
                  <a:cubicBezTo>
                    <a:pt x="39" y="44"/>
                    <a:pt x="38" y="43"/>
                    <a:pt x="38" y="44"/>
                  </a:cubicBezTo>
                  <a:cubicBezTo>
                    <a:pt x="37" y="46"/>
                    <a:pt x="37" y="46"/>
                    <a:pt x="37" y="47"/>
                  </a:cubicBezTo>
                  <a:cubicBezTo>
                    <a:pt x="36" y="47"/>
                    <a:pt x="36" y="49"/>
                    <a:pt x="35" y="50"/>
                  </a:cubicBezTo>
                  <a:cubicBezTo>
                    <a:pt x="35" y="50"/>
                    <a:pt x="33" y="50"/>
                    <a:pt x="33" y="50"/>
                  </a:cubicBezTo>
                  <a:cubicBezTo>
                    <a:pt x="33" y="51"/>
                    <a:pt x="34" y="52"/>
                    <a:pt x="33" y="53"/>
                  </a:cubicBezTo>
                  <a:cubicBezTo>
                    <a:pt x="32" y="53"/>
                    <a:pt x="32" y="53"/>
                    <a:pt x="31" y="53"/>
                  </a:cubicBezTo>
                  <a:cubicBezTo>
                    <a:pt x="31" y="53"/>
                    <a:pt x="31" y="53"/>
                    <a:pt x="30" y="53"/>
                  </a:cubicBezTo>
                  <a:cubicBezTo>
                    <a:pt x="29" y="52"/>
                    <a:pt x="28" y="52"/>
                    <a:pt x="28" y="52"/>
                  </a:cubicBezTo>
                  <a:cubicBezTo>
                    <a:pt x="28" y="52"/>
                    <a:pt x="26" y="53"/>
                    <a:pt x="26" y="54"/>
                  </a:cubicBezTo>
                  <a:cubicBezTo>
                    <a:pt x="26" y="54"/>
                    <a:pt x="27" y="57"/>
                    <a:pt x="27" y="57"/>
                  </a:cubicBezTo>
                  <a:cubicBezTo>
                    <a:pt x="28" y="60"/>
                    <a:pt x="28" y="60"/>
                    <a:pt x="28" y="60"/>
                  </a:cubicBezTo>
                  <a:cubicBezTo>
                    <a:pt x="28" y="60"/>
                    <a:pt x="28" y="64"/>
                    <a:pt x="29" y="64"/>
                  </a:cubicBezTo>
                  <a:cubicBezTo>
                    <a:pt x="29" y="64"/>
                    <a:pt x="30" y="66"/>
                    <a:pt x="31" y="67"/>
                  </a:cubicBezTo>
                  <a:cubicBezTo>
                    <a:pt x="31" y="67"/>
                    <a:pt x="31" y="70"/>
                    <a:pt x="31" y="70"/>
                  </a:cubicBezTo>
                  <a:cubicBezTo>
                    <a:pt x="33" y="72"/>
                    <a:pt x="33" y="72"/>
                    <a:pt x="33" y="72"/>
                  </a:cubicBezTo>
                  <a:cubicBezTo>
                    <a:pt x="33" y="72"/>
                    <a:pt x="33" y="74"/>
                    <a:pt x="33" y="75"/>
                  </a:cubicBezTo>
                  <a:cubicBezTo>
                    <a:pt x="33" y="75"/>
                    <a:pt x="32" y="78"/>
                    <a:pt x="33" y="79"/>
                  </a:cubicBezTo>
                  <a:cubicBezTo>
                    <a:pt x="33" y="80"/>
                    <a:pt x="35" y="82"/>
                    <a:pt x="35" y="82"/>
                  </a:cubicBezTo>
                  <a:cubicBezTo>
                    <a:pt x="35" y="82"/>
                    <a:pt x="32" y="84"/>
                    <a:pt x="34" y="84"/>
                  </a:cubicBezTo>
                  <a:cubicBezTo>
                    <a:pt x="35" y="84"/>
                    <a:pt x="36" y="86"/>
                    <a:pt x="36" y="87"/>
                  </a:cubicBezTo>
                  <a:cubicBezTo>
                    <a:pt x="37" y="87"/>
                    <a:pt x="37" y="88"/>
                    <a:pt x="37" y="88"/>
                  </a:cubicBezTo>
                  <a:cubicBezTo>
                    <a:pt x="38" y="88"/>
                    <a:pt x="40" y="89"/>
                    <a:pt x="40" y="89"/>
                  </a:cubicBezTo>
                  <a:cubicBezTo>
                    <a:pt x="40" y="90"/>
                    <a:pt x="40" y="91"/>
                    <a:pt x="40" y="91"/>
                  </a:cubicBezTo>
                  <a:cubicBezTo>
                    <a:pt x="42" y="95"/>
                    <a:pt x="42" y="95"/>
                    <a:pt x="42" y="95"/>
                  </a:cubicBezTo>
                  <a:cubicBezTo>
                    <a:pt x="45" y="98"/>
                    <a:pt x="45" y="98"/>
                    <a:pt x="45" y="98"/>
                  </a:cubicBezTo>
                  <a:cubicBezTo>
                    <a:pt x="45" y="98"/>
                    <a:pt x="45" y="99"/>
                    <a:pt x="46" y="99"/>
                  </a:cubicBezTo>
                  <a:cubicBezTo>
                    <a:pt x="46" y="100"/>
                    <a:pt x="50" y="101"/>
                    <a:pt x="50" y="101"/>
                  </a:cubicBezTo>
                  <a:cubicBezTo>
                    <a:pt x="51" y="102"/>
                    <a:pt x="53" y="103"/>
                    <a:pt x="54" y="103"/>
                  </a:cubicBezTo>
                  <a:cubicBezTo>
                    <a:pt x="54" y="103"/>
                    <a:pt x="53" y="105"/>
                    <a:pt x="54" y="103"/>
                  </a:cubicBezTo>
                  <a:cubicBezTo>
                    <a:pt x="56" y="101"/>
                    <a:pt x="55" y="102"/>
                    <a:pt x="56" y="100"/>
                  </a:cubicBezTo>
                  <a:cubicBezTo>
                    <a:pt x="57" y="97"/>
                    <a:pt x="57" y="99"/>
                    <a:pt x="57" y="97"/>
                  </a:cubicBezTo>
                  <a:cubicBezTo>
                    <a:pt x="57" y="95"/>
                    <a:pt x="57" y="97"/>
                    <a:pt x="57" y="95"/>
                  </a:cubicBezTo>
                  <a:cubicBezTo>
                    <a:pt x="57" y="93"/>
                    <a:pt x="56" y="95"/>
                    <a:pt x="57" y="93"/>
                  </a:cubicBezTo>
                  <a:cubicBezTo>
                    <a:pt x="58" y="91"/>
                    <a:pt x="58" y="91"/>
                    <a:pt x="59" y="90"/>
                  </a:cubicBezTo>
                  <a:cubicBezTo>
                    <a:pt x="61" y="89"/>
                    <a:pt x="62" y="90"/>
                    <a:pt x="61" y="88"/>
                  </a:cubicBezTo>
                  <a:cubicBezTo>
                    <a:pt x="60" y="86"/>
                    <a:pt x="60" y="88"/>
                    <a:pt x="60" y="86"/>
                  </a:cubicBezTo>
                  <a:cubicBezTo>
                    <a:pt x="60" y="84"/>
                    <a:pt x="60" y="84"/>
                    <a:pt x="59" y="83"/>
                  </a:cubicBezTo>
                  <a:cubicBezTo>
                    <a:pt x="58" y="82"/>
                    <a:pt x="57" y="82"/>
                    <a:pt x="57" y="80"/>
                  </a:cubicBezTo>
                  <a:cubicBezTo>
                    <a:pt x="57" y="79"/>
                    <a:pt x="57" y="79"/>
                    <a:pt x="57" y="78"/>
                  </a:cubicBezTo>
                  <a:cubicBezTo>
                    <a:pt x="58" y="77"/>
                    <a:pt x="59" y="76"/>
                    <a:pt x="59" y="75"/>
                  </a:cubicBezTo>
                  <a:cubicBezTo>
                    <a:pt x="59" y="75"/>
                    <a:pt x="59" y="75"/>
                    <a:pt x="60" y="74"/>
                  </a:cubicBezTo>
                  <a:cubicBezTo>
                    <a:pt x="61" y="72"/>
                    <a:pt x="62" y="72"/>
                    <a:pt x="62" y="72"/>
                  </a:cubicBezTo>
                  <a:cubicBezTo>
                    <a:pt x="62" y="72"/>
                    <a:pt x="62" y="68"/>
                    <a:pt x="62" y="67"/>
                  </a:cubicBezTo>
                  <a:cubicBezTo>
                    <a:pt x="62" y="66"/>
                    <a:pt x="62" y="68"/>
                    <a:pt x="62" y="66"/>
                  </a:cubicBezTo>
                  <a:cubicBezTo>
                    <a:pt x="61" y="64"/>
                    <a:pt x="61" y="63"/>
                    <a:pt x="61" y="63"/>
                  </a:cubicBezTo>
                  <a:cubicBezTo>
                    <a:pt x="61" y="63"/>
                    <a:pt x="64" y="61"/>
                    <a:pt x="64" y="61"/>
                  </a:cubicBezTo>
                  <a:cubicBezTo>
                    <a:pt x="65" y="61"/>
                    <a:pt x="65" y="63"/>
                    <a:pt x="67" y="62"/>
                  </a:cubicBezTo>
                  <a:cubicBezTo>
                    <a:pt x="68" y="61"/>
                    <a:pt x="68" y="60"/>
                    <a:pt x="68" y="60"/>
                  </a:cubicBezTo>
                  <a:cubicBezTo>
                    <a:pt x="69" y="59"/>
                    <a:pt x="70" y="59"/>
                    <a:pt x="70" y="60"/>
                  </a:cubicBezTo>
                  <a:cubicBezTo>
                    <a:pt x="71" y="60"/>
                    <a:pt x="73" y="60"/>
                    <a:pt x="74" y="61"/>
                  </a:cubicBezTo>
                  <a:cubicBezTo>
                    <a:pt x="76" y="62"/>
                    <a:pt x="76" y="61"/>
                    <a:pt x="78" y="61"/>
                  </a:cubicBezTo>
                  <a:cubicBezTo>
                    <a:pt x="80" y="61"/>
                    <a:pt x="82" y="62"/>
                    <a:pt x="83" y="61"/>
                  </a:cubicBezTo>
                  <a:cubicBezTo>
                    <a:pt x="85" y="60"/>
                    <a:pt x="85" y="62"/>
                    <a:pt x="86" y="60"/>
                  </a:cubicBezTo>
                  <a:cubicBezTo>
                    <a:pt x="86" y="58"/>
                    <a:pt x="86" y="59"/>
                    <a:pt x="87" y="58"/>
                  </a:cubicBezTo>
                  <a:cubicBezTo>
                    <a:pt x="88" y="57"/>
                    <a:pt x="89" y="58"/>
                    <a:pt x="89" y="56"/>
                  </a:cubicBezTo>
                  <a:cubicBezTo>
                    <a:pt x="89" y="55"/>
                    <a:pt x="88" y="55"/>
                    <a:pt x="89" y="54"/>
                  </a:cubicBezTo>
                  <a:cubicBezTo>
                    <a:pt x="90" y="53"/>
                    <a:pt x="89" y="55"/>
                    <a:pt x="90" y="53"/>
                  </a:cubicBezTo>
                  <a:cubicBezTo>
                    <a:pt x="92" y="51"/>
                    <a:pt x="93" y="52"/>
                    <a:pt x="92" y="51"/>
                  </a:cubicBezTo>
                  <a:cubicBezTo>
                    <a:pt x="92" y="49"/>
                    <a:pt x="91" y="50"/>
                    <a:pt x="91" y="48"/>
                  </a:cubicBezTo>
                  <a:cubicBezTo>
                    <a:pt x="91" y="46"/>
                    <a:pt x="88" y="49"/>
                    <a:pt x="90" y="45"/>
                  </a:cubicBezTo>
                  <a:cubicBezTo>
                    <a:pt x="92" y="42"/>
                    <a:pt x="92" y="42"/>
                    <a:pt x="90" y="40"/>
                  </a:cubicBezTo>
                  <a:cubicBezTo>
                    <a:pt x="89" y="37"/>
                    <a:pt x="87" y="36"/>
                    <a:pt x="87" y="35"/>
                  </a:cubicBezTo>
                  <a:cubicBezTo>
                    <a:pt x="86" y="35"/>
                    <a:pt x="86" y="33"/>
                    <a:pt x="85" y="33"/>
                  </a:cubicBezTo>
                  <a:cubicBezTo>
                    <a:pt x="84" y="32"/>
                    <a:pt x="85" y="32"/>
                    <a:pt x="83" y="32"/>
                  </a:cubicBezTo>
                  <a:cubicBezTo>
                    <a:pt x="82" y="32"/>
                    <a:pt x="80" y="31"/>
                    <a:pt x="80" y="30"/>
                  </a:cubicBezTo>
                  <a:cubicBezTo>
                    <a:pt x="79" y="30"/>
                    <a:pt x="77" y="28"/>
                    <a:pt x="77" y="28"/>
                  </a:cubicBezTo>
                  <a:cubicBezTo>
                    <a:pt x="76" y="28"/>
                    <a:pt x="76" y="28"/>
                    <a:pt x="75" y="28"/>
                  </a:cubicBezTo>
                  <a:cubicBezTo>
                    <a:pt x="74" y="28"/>
                    <a:pt x="73" y="27"/>
                    <a:pt x="72" y="27"/>
                  </a:cubicBezTo>
                  <a:cubicBezTo>
                    <a:pt x="71" y="27"/>
                    <a:pt x="73" y="28"/>
                    <a:pt x="71" y="27"/>
                  </a:cubicBezTo>
                  <a:cubicBezTo>
                    <a:pt x="68" y="27"/>
                    <a:pt x="69" y="27"/>
                    <a:pt x="68" y="27"/>
                  </a:cubicBezTo>
                  <a:cubicBezTo>
                    <a:pt x="67" y="27"/>
                    <a:pt x="68" y="27"/>
                    <a:pt x="67" y="27"/>
                  </a:cubicBezTo>
                  <a:cubicBezTo>
                    <a:pt x="66" y="27"/>
                    <a:pt x="66" y="25"/>
                    <a:pt x="66" y="27"/>
                  </a:cubicBezTo>
                  <a:cubicBezTo>
                    <a:pt x="65" y="30"/>
                    <a:pt x="67" y="31"/>
                    <a:pt x="65" y="31"/>
                  </a:cubicBezTo>
                  <a:cubicBezTo>
                    <a:pt x="63" y="31"/>
                    <a:pt x="65" y="31"/>
                    <a:pt x="63" y="31"/>
                  </a:cubicBezTo>
                  <a:cubicBezTo>
                    <a:pt x="61" y="31"/>
                    <a:pt x="61" y="31"/>
                    <a:pt x="60" y="32"/>
                  </a:cubicBezTo>
                  <a:cubicBezTo>
                    <a:pt x="60" y="32"/>
                    <a:pt x="59" y="33"/>
                    <a:pt x="58" y="33"/>
                  </a:cubicBezTo>
                  <a:cubicBezTo>
                    <a:pt x="56" y="33"/>
                    <a:pt x="58" y="35"/>
                    <a:pt x="56" y="33"/>
                  </a:cubicBezTo>
                  <a:cubicBezTo>
                    <a:pt x="54" y="31"/>
                    <a:pt x="58" y="30"/>
                    <a:pt x="54" y="31"/>
                  </a:cubicBezTo>
                  <a:cubicBezTo>
                    <a:pt x="51" y="31"/>
                    <a:pt x="50" y="32"/>
                    <a:pt x="50" y="32"/>
                  </a:cubicBezTo>
                  <a:cubicBezTo>
                    <a:pt x="49" y="31"/>
                    <a:pt x="49" y="32"/>
                    <a:pt x="47" y="31"/>
                  </a:cubicBezTo>
                  <a:cubicBezTo>
                    <a:pt x="46" y="30"/>
                    <a:pt x="46" y="30"/>
                    <a:pt x="45" y="31"/>
                  </a:cubicBezTo>
                  <a:cubicBezTo>
                    <a:pt x="44" y="31"/>
                    <a:pt x="44" y="32"/>
                    <a:pt x="44" y="31"/>
                  </a:cubicBezTo>
                  <a:cubicBezTo>
                    <a:pt x="43" y="30"/>
                    <a:pt x="42" y="30"/>
                    <a:pt x="44" y="29"/>
                  </a:cubicBezTo>
                  <a:cubicBezTo>
                    <a:pt x="46" y="28"/>
                    <a:pt x="46" y="29"/>
                    <a:pt x="46" y="28"/>
                  </a:cubicBezTo>
                  <a:cubicBezTo>
                    <a:pt x="47" y="27"/>
                    <a:pt x="45" y="27"/>
                    <a:pt x="47" y="27"/>
                  </a:cubicBezTo>
                  <a:cubicBezTo>
                    <a:pt x="49" y="26"/>
                    <a:pt x="48" y="26"/>
                    <a:pt x="50" y="26"/>
                  </a:cubicBezTo>
                  <a:cubicBezTo>
                    <a:pt x="51" y="25"/>
                    <a:pt x="53" y="27"/>
                    <a:pt x="53" y="26"/>
                  </a:cubicBezTo>
                  <a:cubicBezTo>
                    <a:pt x="53" y="25"/>
                    <a:pt x="56" y="27"/>
                    <a:pt x="53" y="25"/>
                  </a:cubicBezTo>
                  <a:cubicBezTo>
                    <a:pt x="51" y="22"/>
                    <a:pt x="52" y="21"/>
                    <a:pt x="50" y="22"/>
                  </a:cubicBezTo>
                  <a:cubicBezTo>
                    <a:pt x="49" y="22"/>
                    <a:pt x="49" y="24"/>
                    <a:pt x="48" y="23"/>
                  </a:cubicBezTo>
                  <a:cubicBezTo>
                    <a:pt x="47" y="22"/>
                    <a:pt x="45" y="21"/>
                    <a:pt x="47" y="20"/>
                  </a:cubicBezTo>
                  <a:cubicBezTo>
                    <a:pt x="49" y="18"/>
                    <a:pt x="47" y="19"/>
                    <a:pt x="49" y="18"/>
                  </a:cubicBezTo>
                  <a:cubicBezTo>
                    <a:pt x="51" y="17"/>
                    <a:pt x="53" y="22"/>
                    <a:pt x="54" y="21"/>
                  </a:cubicBezTo>
                  <a:cubicBezTo>
                    <a:pt x="55" y="21"/>
                    <a:pt x="56" y="20"/>
                    <a:pt x="56" y="20"/>
                  </a:cubicBezTo>
                  <a:cubicBezTo>
                    <a:pt x="57" y="21"/>
                    <a:pt x="57" y="22"/>
                    <a:pt x="57" y="24"/>
                  </a:cubicBezTo>
                  <a:cubicBezTo>
                    <a:pt x="57" y="25"/>
                    <a:pt x="56" y="25"/>
                    <a:pt x="58" y="24"/>
                  </a:cubicBezTo>
                  <a:cubicBezTo>
                    <a:pt x="60" y="23"/>
                    <a:pt x="56" y="24"/>
                    <a:pt x="60" y="22"/>
                  </a:cubicBezTo>
                  <a:cubicBezTo>
                    <a:pt x="65" y="20"/>
                    <a:pt x="66" y="21"/>
                    <a:pt x="67" y="21"/>
                  </a:cubicBezTo>
                  <a:cubicBezTo>
                    <a:pt x="68" y="22"/>
                    <a:pt x="69" y="22"/>
                    <a:pt x="69" y="22"/>
                  </a:cubicBezTo>
                  <a:cubicBezTo>
                    <a:pt x="69" y="23"/>
                    <a:pt x="68" y="24"/>
                    <a:pt x="69" y="23"/>
                  </a:cubicBezTo>
                  <a:cubicBezTo>
                    <a:pt x="71" y="22"/>
                    <a:pt x="73" y="23"/>
                    <a:pt x="73" y="23"/>
                  </a:cubicBezTo>
                  <a:cubicBezTo>
                    <a:pt x="73" y="23"/>
                    <a:pt x="74" y="23"/>
                    <a:pt x="75" y="24"/>
                  </a:cubicBezTo>
                  <a:cubicBezTo>
                    <a:pt x="75" y="24"/>
                    <a:pt x="77" y="25"/>
                    <a:pt x="78" y="25"/>
                  </a:cubicBezTo>
                  <a:cubicBezTo>
                    <a:pt x="79" y="24"/>
                    <a:pt x="81" y="25"/>
                    <a:pt x="79" y="23"/>
                  </a:cubicBezTo>
                  <a:cubicBezTo>
                    <a:pt x="77" y="21"/>
                    <a:pt x="79" y="22"/>
                    <a:pt x="76" y="21"/>
                  </a:cubicBezTo>
                  <a:cubicBezTo>
                    <a:pt x="73" y="20"/>
                    <a:pt x="69" y="19"/>
                    <a:pt x="73" y="19"/>
                  </a:cubicBezTo>
                  <a:cubicBezTo>
                    <a:pt x="76" y="18"/>
                    <a:pt x="71" y="18"/>
                    <a:pt x="76" y="16"/>
                  </a:cubicBezTo>
                  <a:cubicBezTo>
                    <a:pt x="80" y="14"/>
                    <a:pt x="80" y="16"/>
                    <a:pt x="80" y="14"/>
                  </a:cubicBezTo>
                  <a:cubicBezTo>
                    <a:pt x="80" y="11"/>
                    <a:pt x="80" y="10"/>
                    <a:pt x="81" y="11"/>
                  </a:cubicBezTo>
                  <a:cubicBezTo>
                    <a:pt x="82" y="11"/>
                    <a:pt x="85" y="11"/>
                    <a:pt x="86" y="11"/>
                  </a:cubicBezTo>
                  <a:cubicBezTo>
                    <a:pt x="87" y="12"/>
                    <a:pt x="86" y="13"/>
                    <a:pt x="88" y="11"/>
                  </a:cubicBezTo>
                  <a:cubicBezTo>
                    <a:pt x="90" y="10"/>
                    <a:pt x="91" y="12"/>
                    <a:pt x="90" y="10"/>
                  </a:cubicBezTo>
                  <a:cubicBezTo>
                    <a:pt x="89" y="8"/>
                    <a:pt x="89" y="8"/>
                    <a:pt x="88" y="7"/>
                  </a:cubicBezTo>
                  <a:cubicBezTo>
                    <a:pt x="87" y="6"/>
                    <a:pt x="87" y="2"/>
                    <a:pt x="84" y="3"/>
                  </a:cubicBezTo>
                  <a:cubicBezTo>
                    <a:pt x="81" y="5"/>
                    <a:pt x="82" y="4"/>
                    <a:pt x="79" y="4"/>
                  </a:cubicBezTo>
                  <a:cubicBezTo>
                    <a:pt x="77" y="5"/>
                    <a:pt x="76" y="4"/>
                    <a:pt x="76" y="4"/>
                  </a:cubicBezTo>
                  <a:cubicBezTo>
                    <a:pt x="76" y="3"/>
                    <a:pt x="79" y="2"/>
                    <a:pt x="79" y="2"/>
                  </a:cubicBezTo>
                  <a:cubicBezTo>
                    <a:pt x="79" y="2"/>
                    <a:pt x="80" y="2"/>
                    <a:pt x="79" y="2"/>
                  </a:cubicBezTo>
                  <a:cubicBezTo>
                    <a:pt x="79" y="1"/>
                    <a:pt x="78" y="0"/>
                    <a:pt x="78" y="0"/>
                  </a:cubicBezTo>
                  <a:cubicBezTo>
                    <a:pt x="79" y="0"/>
                    <a:pt x="79" y="0"/>
                    <a:pt x="79" y="0"/>
                  </a:cubicBezTo>
                  <a:cubicBezTo>
                    <a:pt x="79" y="0"/>
                    <a:pt x="88" y="0"/>
                    <a:pt x="9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2" name="Freeform 22"/>
            <p:cNvSpPr>
              <a:spLocks noEditPoints="1"/>
            </p:cNvSpPr>
            <p:nvPr/>
          </p:nvSpPr>
          <p:spPr bwMode="auto">
            <a:xfrm>
              <a:off x="1105855" y="3437414"/>
              <a:ext cx="404813" cy="406400"/>
            </a:xfrm>
            <a:custGeom>
              <a:avLst/>
              <a:gdLst>
                <a:gd name="T0" fmla="*/ 68 w 136"/>
                <a:gd name="T1" fmla="*/ 0 h 136"/>
                <a:gd name="T2" fmla="*/ 136 w 136"/>
                <a:gd name="T3" fmla="*/ 68 h 136"/>
                <a:gd name="T4" fmla="*/ 68 w 136"/>
                <a:gd name="T5" fmla="*/ 136 h 136"/>
                <a:gd name="T6" fmla="*/ 0 w 136"/>
                <a:gd name="T7" fmla="*/ 68 h 136"/>
                <a:gd name="T8" fmla="*/ 68 w 136"/>
                <a:gd name="T9" fmla="*/ 0 h 136"/>
                <a:gd name="T10" fmla="*/ 68 w 136"/>
                <a:gd name="T11" fmla="*/ 133 h 136"/>
                <a:gd name="T12" fmla="*/ 133 w 136"/>
                <a:gd name="T13" fmla="*/ 68 h 136"/>
                <a:gd name="T14" fmla="*/ 68 w 136"/>
                <a:gd name="T15" fmla="*/ 3 h 136"/>
                <a:gd name="T16" fmla="*/ 3 w 136"/>
                <a:gd name="T17" fmla="*/ 68 h 136"/>
                <a:gd name="T18" fmla="*/ 68 w 136"/>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0"/>
                  </a:moveTo>
                  <a:cubicBezTo>
                    <a:pt x="105" y="0"/>
                    <a:pt x="136" y="31"/>
                    <a:pt x="136" y="68"/>
                  </a:cubicBezTo>
                  <a:cubicBezTo>
                    <a:pt x="136" y="106"/>
                    <a:pt x="105" y="136"/>
                    <a:pt x="68" y="136"/>
                  </a:cubicBezTo>
                  <a:cubicBezTo>
                    <a:pt x="31" y="136"/>
                    <a:pt x="0" y="106"/>
                    <a:pt x="0" y="68"/>
                  </a:cubicBezTo>
                  <a:cubicBezTo>
                    <a:pt x="0" y="31"/>
                    <a:pt x="31" y="0"/>
                    <a:pt x="68" y="0"/>
                  </a:cubicBezTo>
                  <a:close/>
                  <a:moveTo>
                    <a:pt x="68" y="133"/>
                  </a:moveTo>
                  <a:cubicBezTo>
                    <a:pt x="104" y="133"/>
                    <a:pt x="133" y="104"/>
                    <a:pt x="133" y="68"/>
                  </a:cubicBezTo>
                  <a:cubicBezTo>
                    <a:pt x="133" y="32"/>
                    <a:pt x="104" y="3"/>
                    <a:pt x="68" y="3"/>
                  </a:cubicBezTo>
                  <a:cubicBezTo>
                    <a:pt x="32" y="3"/>
                    <a:pt x="3" y="32"/>
                    <a:pt x="3" y="68"/>
                  </a:cubicBezTo>
                  <a:cubicBezTo>
                    <a:pt x="3" y="104"/>
                    <a:pt x="32" y="133"/>
                    <a:pt x="68"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3" name="Freeform 23"/>
            <p:cNvSpPr/>
            <p:nvPr/>
          </p:nvSpPr>
          <p:spPr bwMode="auto">
            <a:xfrm>
              <a:off x="1066167" y="3446939"/>
              <a:ext cx="454025" cy="396875"/>
            </a:xfrm>
            <a:custGeom>
              <a:avLst/>
              <a:gdLst>
                <a:gd name="T0" fmla="*/ 109 w 152"/>
                <a:gd name="T1" fmla="*/ 10 h 133"/>
                <a:gd name="T2" fmla="*/ 111 w 152"/>
                <a:gd name="T3" fmla="*/ 15 h 133"/>
                <a:gd name="T4" fmla="*/ 114 w 152"/>
                <a:gd name="T5" fmla="*/ 19 h 133"/>
                <a:gd name="T6" fmla="*/ 117 w 152"/>
                <a:gd name="T7" fmla="*/ 17 h 133"/>
                <a:gd name="T8" fmla="*/ 117 w 152"/>
                <a:gd name="T9" fmla="*/ 22 h 133"/>
                <a:gd name="T10" fmla="*/ 124 w 152"/>
                <a:gd name="T11" fmla="*/ 23 h 133"/>
                <a:gd name="T12" fmla="*/ 128 w 152"/>
                <a:gd name="T13" fmla="*/ 27 h 133"/>
                <a:gd name="T14" fmla="*/ 134 w 152"/>
                <a:gd name="T15" fmla="*/ 36 h 133"/>
                <a:gd name="T16" fmla="*/ 138 w 152"/>
                <a:gd name="T17" fmla="*/ 41 h 133"/>
                <a:gd name="T18" fmla="*/ 135 w 152"/>
                <a:gd name="T19" fmla="*/ 45 h 133"/>
                <a:gd name="T20" fmla="*/ 134 w 152"/>
                <a:gd name="T21" fmla="*/ 47 h 133"/>
                <a:gd name="T22" fmla="*/ 137 w 152"/>
                <a:gd name="T23" fmla="*/ 44 h 133"/>
                <a:gd name="T24" fmla="*/ 140 w 152"/>
                <a:gd name="T25" fmla="*/ 40 h 133"/>
                <a:gd name="T26" fmla="*/ 141 w 152"/>
                <a:gd name="T27" fmla="*/ 46 h 133"/>
                <a:gd name="T28" fmla="*/ 141 w 152"/>
                <a:gd name="T29" fmla="*/ 56 h 133"/>
                <a:gd name="T30" fmla="*/ 136 w 152"/>
                <a:gd name="T31" fmla="*/ 53 h 133"/>
                <a:gd name="T32" fmla="*/ 131 w 152"/>
                <a:gd name="T33" fmla="*/ 59 h 133"/>
                <a:gd name="T34" fmla="*/ 125 w 152"/>
                <a:gd name="T35" fmla="*/ 65 h 133"/>
                <a:gd name="T36" fmla="*/ 119 w 152"/>
                <a:gd name="T37" fmla="*/ 71 h 133"/>
                <a:gd name="T38" fmla="*/ 111 w 152"/>
                <a:gd name="T39" fmla="*/ 78 h 133"/>
                <a:gd name="T40" fmla="*/ 114 w 152"/>
                <a:gd name="T41" fmla="*/ 90 h 133"/>
                <a:gd name="T42" fmla="*/ 120 w 152"/>
                <a:gd name="T43" fmla="*/ 104 h 133"/>
                <a:gd name="T44" fmla="*/ 118 w 152"/>
                <a:gd name="T45" fmla="*/ 114 h 133"/>
                <a:gd name="T46" fmla="*/ 122 w 152"/>
                <a:gd name="T47" fmla="*/ 114 h 133"/>
                <a:gd name="T48" fmla="*/ 131 w 152"/>
                <a:gd name="T49" fmla="*/ 99 h 133"/>
                <a:gd name="T50" fmla="*/ 141 w 152"/>
                <a:gd name="T51" fmla="*/ 75 h 133"/>
                <a:gd name="T52" fmla="*/ 145 w 152"/>
                <a:gd name="T53" fmla="*/ 58 h 133"/>
                <a:gd name="T54" fmla="*/ 103 w 152"/>
                <a:gd name="T55" fmla="*/ 123 h 133"/>
                <a:gd name="T56" fmla="*/ 93 w 152"/>
                <a:gd name="T57" fmla="*/ 121 h 133"/>
                <a:gd name="T58" fmla="*/ 79 w 152"/>
                <a:gd name="T59" fmla="*/ 119 h 133"/>
                <a:gd name="T60" fmla="*/ 80 w 152"/>
                <a:gd name="T61" fmla="*/ 125 h 133"/>
                <a:gd name="T62" fmla="*/ 72 w 152"/>
                <a:gd name="T63" fmla="*/ 124 h 133"/>
                <a:gd name="T64" fmla="*/ 60 w 152"/>
                <a:gd name="T65" fmla="*/ 123 h 133"/>
                <a:gd name="T66" fmla="*/ 61 w 152"/>
                <a:gd name="T67" fmla="*/ 2 h 133"/>
                <a:gd name="T68" fmla="*/ 21 w 152"/>
                <a:gd name="T69" fmla="*/ 43 h 133"/>
                <a:gd name="T70" fmla="*/ 26 w 152"/>
                <a:gd name="T71" fmla="*/ 39 h 133"/>
                <a:gd name="T72" fmla="*/ 31 w 152"/>
                <a:gd name="T73" fmla="*/ 50 h 133"/>
                <a:gd name="T74" fmla="*/ 39 w 152"/>
                <a:gd name="T75" fmla="*/ 40 h 133"/>
                <a:gd name="T76" fmla="*/ 36 w 152"/>
                <a:gd name="T77" fmla="*/ 50 h 133"/>
                <a:gd name="T78" fmla="*/ 28 w 152"/>
                <a:gd name="T79" fmla="*/ 53 h 133"/>
                <a:gd name="T80" fmla="*/ 31 w 152"/>
                <a:gd name="T81" fmla="*/ 67 h 133"/>
                <a:gd name="T82" fmla="*/ 35 w 152"/>
                <a:gd name="T83" fmla="*/ 82 h 133"/>
                <a:gd name="T84" fmla="*/ 40 w 152"/>
                <a:gd name="T85" fmla="*/ 92 h 133"/>
                <a:gd name="T86" fmla="*/ 54 w 152"/>
                <a:gd name="T87" fmla="*/ 103 h 133"/>
                <a:gd name="T88" fmla="*/ 58 w 152"/>
                <a:gd name="T89" fmla="*/ 93 h 133"/>
                <a:gd name="T90" fmla="*/ 57 w 152"/>
                <a:gd name="T91" fmla="*/ 81 h 133"/>
                <a:gd name="T92" fmla="*/ 62 w 152"/>
                <a:gd name="T93" fmla="*/ 68 h 133"/>
                <a:gd name="T94" fmla="*/ 69 w 152"/>
                <a:gd name="T95" fmla="*/ 60 h 133"/>
                <a:gd name="T96" fmla="*/ 86 w 152"/>
                <a:gd name="T97" fmla="*/ 60 h 133"/>
                <a:gd name="T98" fmla="*/ 93 w 152"/>
                <a:gd name="T99" fmla="*/ 51 h 133"/>
                <a:gd name="T100" fmla="*/ 86 w 152"/>
                <a:gd name="T101" fmla="*/ 33 h 133"/>
                <a:gd name="T102" fmla="*/ 73 w 152"/>
                <a:gd name="T103" fmla="*/ 28 h 133"/>
                <a:gd name="T104" fmla="*/ 65 w 152"/>
                <a:gd name="T105" fmla="*/ 31 h 133"/>
                <a:gd name="T106" fmla="*/ 55 w 152"/>
                <a:gd name="T107" fmla="*/ 31 h 133"/>
                <a:gd name="T108" fmla="*/ 44 w 152"/>
                <a:gd name="T109" fmla="*/ 29 h 133"/>
                <a:gd name="T110" fmla="*/ 54 w 152"/>
                <a:gd name="T111" fmla="*/ 25 h 133"/>
                <a:gd name="T112" fmla="*/ 55 w 152"/>
                <a:gd name="T113" fmla="*/ 21 h 133"/>
                <a:gd name="T114" fmla="*/ 68 w 152"/>
                <a:gd name="T115" fmla="*/ 22 h 133"/>
                <a:gd name="T116" fmla="*/ 78 w 152"/>
                <a:gd name="T117" fmla="*/ 25 h 133"/>
                <a:gd name="T118" fmla="*/ 81 w 152"/>
                <a:gd name="T119" fmla="*/ 14 h 133"/>
                <a:gd name="T120" fmla="*/ 88 w 152"/>
                <a:gd name="T121" fmla="*/ 7 h 133"/>
                <a:gd name="T122" fmla="*/ 80 w 152"/>
                <a:gd name="T123"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33">
                  <a:moveTo>
                    <a:pt x="91" y="0"/>
                  </a:moveTo>
                  <a:cubicBezTo>
                    <a:pt x="91" y="0"/>
                    <a:pt x="113" y="3"/>
                    <a:pt x="129" y="21"/>
                  </a:cubicBezTo>
                  <a:cubicBezTo>
                    <a:pt x="129" y="21"/>
                    <a:pt x="117" y="9"/>
                    <a:pt x="110" y="9"/>
                  </a:cubicBezTo>
                  <a:cubicBezTo>
                    <a:pt x="108" y="9"/>
                    <a:pt x="108" y="9"/>
                    <a:pt x="108" y="9"/>
                  </a:cubicBezTo>
                  <a:cubicBezTo>
                    <a:pt x="108" y="9"/>
                    <a:pt x="108" y="10"/>
                    <a:pt x="109" y="10"/>
                  </a:cubicBezTo>
                  <a:cubicBezTo>
                    <a:pt x="109" y="11"/>
                    <a:pt x="110" y="12"/>
                    <a:pt x="110" y="12"/>
                  </a:cubicBezTo>
                  <a:cubicBezTo>
                    <a:pt x="110" y="12"/>
                    <a:pt x="110" y="13"/>
                    <a:pt x="110" y="13"/>
                  </a:cubicBezTo>
                  <a:cubicBezTo>
                    <a:pt x="110" y="14"/>
                    <a:pt x="110" y="14"/>
                    <a:pt x="110" y="14"/>
                  </a:cubicBezTo>
                  <a:cubicBezTo>
                    <a:pt x="110" y="14"/>
                    <a:pt x="111" y="14"/>
                    <a:pt x="111" y="15"/>
                  </a:cubicBezTo>
                  <a:cubicBezTo>
                    <a:pt x="111" y="15"/>
                    <a:pt x="111" y="15"/>
                    <a:pt x="111" y="15"/>
                  </a:cubicBezTo>
                  <a:cubicBezTo>
                    <a:pt x="111" y="16"/>
                    <a:pt x="111" y="17"/>
                    <a:pt x="111" y="17"/>
                  </a:cubicBezTo>
                  <a:cubicBezTo>
                    <a:pt x="111" y="18"/>
                    <a:pt x="111" y="18"/>
                    <a:pt x="111" y="18"/>
                  </a:cubicBezTo>
                  <a:cubicBezTo>
                    <a:pt x="112" y="19"/>
                    <a:pt x="112" y="19"/>
                    <a:pt x="112" y="19"/>
                  </a:cubicBezTo>
                  <a:cubicBezTo>
                    <a:pt x="113" y="19"/>
                    <a:pt x="113" y="19"/>
                    <a:pt x="113" y="19"/>
                  </a:cubicBezTo>
                  <a:cubicBezTo>
                    <a:pt x="113" y="19"/>
                    <a:pt x="114" y="20"/>
                    <a:pt x="114" y="19"/>
                  </a:cubicBezTo>
                  <a:cubicBezTo>
                    <a:pt x="115" y="19"/>
                    <a:pt x="115" y="18"/>
                    <a:pt x="115" y="18"/>
                  </a:cubicBezTo>
                  <a:cubicBezTo>
                    <a:pt x="113" y="17"/>
                    <a:pt x="113" y="17"/>
                    <a:pt x="113" y="17"/>
                  </a:cubicBezTo>
                  <a:cubicBezTo>
                    <a:pt x="113" y="17"/>
                    <a:pt x="113" y="17"/>
                    <a:pt x="114" y="17"/>
                  </a:cubicBezTo>
                  <a:cubicBezTo>
                    <a:pt x="114" y="17"/>
                    <a:pt x="114" y="16"/>
                    <a:pt x="115" y="16"/>
                  </a:cubicBezTo>
                  <a:cubicBezTo>
                    <a:pt x="115" y="16"/>
                    <a:pt x="117" y="17"/>
                    <a:pt x="117" y="17"/>
                  </a:cubicBezTo>
                  <a:cubicBezTo>
                    <a:pt x="118" y="18"/>
                    <a:pt x="118" y="18"/>
                    <a:pt x="118" y="18"/>
                  </a:cubicBezTo>
                  <a:cubicBezTo>
                    <a:pt x="118" y="18"/>
                    <a:pt x="118" y="19"/>
                    <a:pt x="118" y="19"/>
                  </a:cubicBezTo>
                  <a:cubicBezTo>
                    <a:pt x="118" y="19"/>
                    <a:pt x="117" y="20"/>
                    <a:pt x="117" y="20"/>
                  </a:cubicBezTo>
                  <a:cubicBezTo>
                    <a:pt x="117" y="20"/>
                    <a:pt x="117" y="20"/>
                    <a:pt x="117" y="21"/>
                  </a:cubicBezTo>
                  <a:cubicBezTo>
                    <a:pt x="117" y="21"/>
                    <a:pt x="117" y="22"/>
                    <a:pt x="117" y="22"/>
                  </a:cubicBezTo>
                  <a:cubicBezTo>
                    <a:pt x="117" y="22"/>
                    <a:pt x="118" y="22"/>
                    <a:pt x="118" y="22"/>
                  </a:cubicBezTo>
                  <a:cubicBezTo>
                    <a:pt x="119" y="22"/>
                    <a:pt x="120" y="22"/>
                    <a:pt x="120" y="21"/>
                  </a:cubicBezTo>
                  <a:cubicBezTo>
                    <a:pt x="121" y="21"/>
                    <a:pt x="121" y="21"/>
                    <a:pt x="122" y="21"/>
                  </a:cubicBezTo>
                  <a:cubicBezTo>
                    <a:pt x="122" y="21"/>
                    <a:pt x="122" y="22"/>
                    <a:pt x="122" y="22"/>
                  </a:cubicBezTo>
                  <a:cubicBezTo>
                    <a:pt x="123" y="22"/>
                    <a:pt x="124" y="23"/>
                    <a:pt x="124" y="23"/>
                  </a:cubicBezTo>
                  <a:cubicBezTo>
                    <a:pt x="124" y="23"/>
                    <a:pt x="125" y="23"/>
                    <a:pt x="125" y="23"/>
                  </a:cubicBezTo>
                  <a:cubicBezTo>
                    <a:pt x="125" y="24"/>
                    <a:pt x="125" y="25"/>
                    <a:pt x="125" y="25"/>
                  </a:cubicBezTo>
                  <a:cubicBezTo>
                    <a:pt x="125" y="25"/>
                    <a:pt x="126" y="26"/>
                    <a:pt x="127" y="26"/>
                  </a:cubicBezTo>
                  <a:cubicBezTo>
                    <a:pt x="128" y="26"/>
                    <a:pt x="128" y="26"/>
                    <a:pt x="128" y="26"/>
                  </a:cubicBezTo>
                  <a:cubicBezTo>
                    <a:pt x="128" y="27"/>
                    <a:pt x="128" y="27"/>
                    <a:pt x="128" y="27"/>
                  </a:cubicBezTo>
                  <a:cubicBezTo>
                    <a:pt x="128" y="27"/>
                    <a:pt x="129" y="28"/>
                    <a:pt x="130" y="29"/>
                  </a:cubicBezTo>
                  <a:cubicBezTo>
                    <a:pt x="130" y="29"/>
                    <a:pt x="132" y="31"/>
                    <a:pt x="132" y="31"/>
                  </a:cubicBezTo>
                  <a:cubicBezTo>
                    <a:pt x="132" y="31"/>
                    <a:pt x="133" y="31"/>
                    <a:pt x="133" y="32"/>
                  </a:cubicBezTo>
                  <a:cubicBezTo>
                    <a:pt x="134" y="33"/>
                    <a:pt x="133" y="34"/>
                    <a:pt x="134" y="34"/>
                  </a:cubicBezTo>
                  <a:cubicBezTo>
                    <a:pt x="134" y="34"/>
                    <a:pt x="134" y="35"/>
                    <a:pt x="134" y="36"/>
                  </a:cubicBezTo>
                  <a:cubicBezTo>
                    <a:pt x="134" y="36"/>
                    <a:pt x="135" y="37"/>
                    <a:pt x="135" y="37"/>
                  </a:cubicBezTo>
                  <a:cubicBezTo>
                    <a:pt x="135" y="38"/>
                    <a:pt x="136" y="38"/>
                    <a:pt x="136" y="38"/>
                  </a:cubicBezTo>
                  <a:cubicBezTo>
                    <a:pt x="136" y="38"/>
                    <a:pt x="138" y="39"/>
                    <a:pt x="138" y="39"/>
                  </a:cubicBezTo>
                  <a:cubicBezTo>
                    <a:pt x="139" y="39"/>
                    <a:pt x="139" y="40"/>
                    <a:pt x="139" y="40"/>
                  </a:cubicBezTo>
                  <a:cubicBezTo>
                    <a:pt x="139" y="41"/>
                    <a:pt x="138" y="41"/>
                    <a:pt x="138" y="41"/>
                  </a:cubicBezTo>
                  <a:cubicBezTo>
                    <a:pt x="138" y="41"/>
                    <a:pt x="137" y="41"/>
                    <a:pt x="137" y="41"/>
                  </a:cubicBezTo>
                  <a:cubicBezTo>
                    <a:pt x="137" y="41"/>
                    <a:pt x="137" y="43"/>
                    <a:pt x="137" y="43"/>
                  </a:cubicBezTo>
                  <a:cubicBezTo>
                    <a:pt x="137" y="43"/>
                    <a:pt x="137" y="44"/>
                    <a:pt x="137" y="44"/>
                  </a:cubicBezTo>
                  <a:cubicBezTo>
                    <a:pt x="136" y="44"/>
                    <a:pt x="136" y="44"/>
                    <a:pt x="136" y="44"/>
                  </a:cubicBezTo>
                  <a:cubicBezTo>
                    <a:pt x="135" y="45"/>
                    <a:pt x="135" y="45"/>
                    <a:pt x="135" y="45"/>
                  </a:cubicBezTo>
                  <a:cubicBezTo>
                    <a:pt x="133" y="45"/>
                    <a:pt x="133" y="45"/>
                    <a:pt x="133" y="45"/>
                  </a:cubicBezTo>
                  <a:cubicBezTo>
                    <a:pt x="133" y="46"/>
                    <a:pt x="133" y="46"/>
                    <a:pt x="133" y="46"/>
                  </a:cubicBezTo>
                  <a:cubicBezTo>
                    <a:pt x="133" y="46"/>
                    <a:pt x="133" y="47"/>
                    <a:pt x="133" y="47"/>
                  </a:cubicBezTo>
                  <a:cubicBezTo>
                    <a:pt x="133" y="47"/>
                    <a:pt x="134" y="48"/>
                    <a:pt x="134" y="47"/>
                  </a:cubicBezTo>
                  <a:cubicBezTo>
                    <a:pt x="134" y="47"/>
                    <a:pt x="134" y="47"/>
                    <a:pt x="134" y="47"/>
                  </a:cubicBezTo>
                  <a:cubicBezTo>
                    <a:pt x="134" y="46"/>
                    <a:pt x="134" y="46"/>
                    <a:pt x="135" y="46"/>
                  </a:cubicBezTo>
                  <a:cubicBezTo>
                    <a:pt x="135" y="46"/>
                    <a:pt x="136" y="46"/>
                    <a:pt x="136" y="46"/>
                  </a:cubicBezTo>
                  <a:cubicBezTo>
                    <a:pt x="136" y="46"/>
                    <a:pt x="137" y="46"/>
                    <a:pt x="137" y="46"/>
                  </a:cubicBezTo>
                  <a:cubicBezTo>
                    <a:pt x="138" y="45"/>
                    <a:pt x="138" y="46"/>
                    <a:pt x="138" y="45"/>
                  </a:cubicBezTo>
                  <a:cubicBezTo>
                    <a:pt x="138" y="44"/>
                    <a:pt x="137" y="44"/>
                    <a:pt x="137" y="44"/>
                  </a:cubicBezTo>
                  <a:cubicBezTo>
                    <a:pt x="138" y="44"/>
                    <a:pt x="138" y="43"/>
                    <a:pt x="138" y="43"/>
                  </a:cubicBezTo>
                  <a:cubicBezTo>
                    <a:pt x="139" y="43"/>
                    <a:pt x="138" y="43"/>
                    <a:pt x="139" y="43"/>
                  </a:cubicBezTo>
                  <a:cubicBezTo>
                    <a:pt x="139" y="42"/>
                    <a:pt x="139" y="42"/>
                    <a:pt x="140" y="42"/>
                  </a:cubicBezTo>
                  <a:cubicBezTo>
                    <a:pt x="140" y="42"/>
                    <a:pt x="140" y="42"/>
                    <a:pt x="140" y="42"/>
                  </a:cubicBezTo>
                  <a:cubicBezTo>
                    <a:pt x="140" y="41"/>
                    <a:pt x="140" y="41"/>
                    <a:pt x="140" y="40"/>
                  </a:cubicBezTo>
                  <a:cubicBezTo>
                    <a:pt x="140" y="40"/>
                    <a:pt x="140" y="39"/>
                    <a:pt x="140" y="39"/>
                  </a:cubicBezTo>
                  <a:cubicBezTo>
                    <a:pt x="140" y="39"/>
                    <a:pt x="139" y="37"/>
                    <a:pt x="139" y="37"/>
                  </a:cubicBezTo>
                  <a:cubicBezTo>
                    <a:pt x="139" y="37"/>
                    <a:pt x="141" y="41"/>
                    <a:pt x="142" y="44"/>
                  </a:cubicBezTo>
                  <a:cubicBezTo>
                    <a:pt x="142" y="44"/>
                    <a:pt x="141" y="44"/>
                    <a:pt x="141" y="44"/>
                  </a:cubicBezTo>
                  <a:cubicBezTo>
                    <a:pt x="141" y="45"/>
                    <a:pt x="141" y="45"/>
                    <a:pt x="141" y="46"/>
                  </a:cubicBezTo>
                  <a:cubicBezTo>
                    <a:pt x="141" y="46"/>
                    <a:pt x="141" y="46"/>
                    <a:pt x="141" y="48"/>
                  </a:cubicBezTo>
                  <a:cubicBezTo>
                    <a:pt x="141" y="50"/>
                    <a:pt x="141" y="50"/>
                    <a:pt x="141" y="51"/>
                  </a:cubicBezTo>
                  <a:cubicBezTo>
                    <a:pt x="141" y="51"/>
                    <a:pt x="142" y="52"/>
                    <a:pt x="142" y="52"/>
                  </a:cubicBezTo>
                  <a:cubicBezTo>
                    <a:pt x="142" y="53"/>
                    <a:pt x="141" y="55"/>
                    <a:pt x="141" y="55"/>
                  </a:cubicBezTo>
                  <a:cubicBezTo>
                    <a:pt x="141" y="55"/>
                    <a:pt x="141" y="55"/>
                    <a:pt x="141" y="56"/>
                  </a:cubicBezTo>
                  <a:cubicBezTo>
                    <a:pt x="140" y="56"/>
                    <a:pt x="141" y="57"/>
                    <a:pt x="140" y="56"/>
                  </a:cubicBezTo>
                  <a:cubicBezTo>
                    <a:pt x="140" y="55"/>
                    <a:pt x="139" y="54"/>
                    <a:pt x="139" y="54"/>
                  </a:cubicBezTo>
                  <a:cubicBezTo>
                    <a:pt x="139" y="54"/>
                    <a:pt x="139" y="54"/>
                    <a:pt x="139" y="54"/>
                  </a:cubicBezTo>
                  <a:cubicBezTo>
                    <a:pt x="139" y="54"/>
                    <a:pt x="139" y="53"/>
                    <a:pt x="138" y="53"/>
                  </a:cubicBezTo>
                  <a:cubicBezTo>
                    <a:pt x="137" y="53"/>
                    <a:pt x="137" y="53"/>
                    <a:pt x="136" y="53"/>
                  </a:cubicBezTo>
                  <a:cubicBezTo>
                    <a:pt x="136" y="54"/>
                    <a:pt x="137" y="55"/>
                    <a:pt x="136" y="55"/>
                  </a:cubicBezTo>
                  <a:cubicBezTo>
                    <a:pt x="136" y="55"/>
                    <a:pt x="134" y="54"/>
                    <a:pt x="134" y="54"/>
                  </a:cubicBezTo>
                  <a:cubicBezTo>
                    <a:pt x="133" y="55"/>
                    <a:pt x="133" y="55"/>
                    <a:pt x="132" y="55"/>
                  </a:cubicBezTo>
                  <a:cubicBezTo>
                    <a:pt x="132" y="56"/>
                    <a:pt x="132" y="57"/>
                    <a:pt x="132" y="57"/>
                  </a:cubicBezTo>
                  <a:cubicBezTo>
                    <a:pt x="131" y="58"/>
                    <a:pt x="131" y="58"/>
                    <a:pt x="131" y="59"/>
                  </a:cubicBezTo>
                  <a:cubicBezTo>
                    <a:pt x="131" y="60"/>
                    <a:pt x="129" y="60"/>
                    <a:pt x="129" y="60"/>
                  </a:cubicBezTo>
                  <a:cubicBezTo>
                    <a:pt x="129" y="60"/>
                    <a:pt x="127" y="60"/>
                    <a:pt x="127" y="61"/>
                  </a:cubicBezTo>
                  <a:cubicBezTo>
                    <a:pt x="126" y="61"/>
                    <a:pt x="127" y="62"/>
                    <a:pt x="126" y="62"/>
                  </a:cubicBezTo>
                  <a:cubicBezTo>
                    <a:pt x="125" y="62"/>
                    <a:pt x="125" y="64"/>
                    <a:pt x="125" y="64"/>
                  </a:cubicBezTo>
                  <a:cubicBezTo>
                    <a:pt x="125" y="64"/>
                    <a:pt x="125" y="65"/>
                    <a:pt x="125" y="65"/>
                  </a:cubicBezTo>
                  <a:cubicBezTo>
                    <a:pt x="125" y="66"/>
                    <a:pt x="125" y="67"/>
                    <a:pt x="125" y="67"/>
                  </a:cubicBezTo>
                  <a:cubicBezTo>
                    <a:pt x="124" y="67"/>
                    <a:pt x="123" y="67"/>
                    <a:pt x="123" y="67"/>
                  </a:cubicBezTo>
                  <a:cubicBezTo>
                    <a:pt x="123" y="67"/>
                    <a:pt x="123" y="68"/>
                    <a:pt x="122" y="68"/>
                  </a:cubicBezTo>
                  <a:cubicBezTo>
                    <a:pt x="121" y="69"/>
                    <a:pt x="120" y="69"/>
                    <a:pt x="120" y="69"/>
                  </a:cubicBezTo>
                  <a:cubicBezTo>
                    <a:pt x="119" y="70"/>
                    <a:pt x="120" y="71"/>
                    <a:pt x="119" y="71"/>
                  </a:cubicBezTo>
                  <a:cubicBezTo>
                    <a:pt x="118" y="70"/>
                    <a:pt x="116" y="70"/>
                    <a:pt x="116" y="71"/>
                  </a:cubicBezTo>
                  <a:cubicBezTo>
                    <a:pt x="115" y="71"/>
                    <a:pt x="116" y="72"/>
                    <a:pt x="114" y="73"/>
                  </a:cubicBezTo>
                  <a:cubicBezTo>
                    <a:pt x="112" y="74"/>
                    <a:pt x="112" y="74"/>
                    <a:pt x="111" y="74"/>
                  </a:cubicBezTo>
                  <a:cubicBezTo>
                    <a:pt x="111" y="75"/>
                    <a:pt x="110" y="74"/>
                    <a:pt x="110" y="76"/>
                  </a:cubicBezTo>
                  <a:cubicBezTo>
                    <a:pt x="111" y="77"/>
                    <a:pt x="111" y="78"/>
                    <a:pt x="111" y="78"/>
                  </a:cubicBezTo>
                  <a:cubicBezTo>
                    <a:pt x="112" y="79"/>
                    <a:pt x="113" y="80"/>
                    <a:pt x="113" y="81"/>
                  </a:cubicBezTo>
                  <a:cubicBezTo>
                    <a:pt x="114" y="82"/>
                    <a:pt x="114" y="82"/>
                    <a:pt x="114" y="83"/>
                  </a:cubicBezTo>
                  <a:cubicBezTo>
                    <a:pt x="113" y="84"/>
                    <a:pt x="113" y="85"/>
                    <a:pt x="113" y="86"/>
                  </a:cubicBezTo>
                  <a:cubicBezTo>
                    <a:pt x="113" y="86"/>
                    <a:pt x="113" y="88"/>
                    <a:pt x="113" y="88"/>
                  </a:cubicBezTo>
                  <a:cubicBezTo>
                    <a:pt x="113" y="89"/>
                    <a:pt x="114" y="90"/>
                    <a:pt x="114" y="90"/>
                  </a:cubicBezTo>
                  <a:cubicBezTo>
                    <a:pt x="114" y="90"/>
                    <a:pt x="113" y="91"/>
                    <a:pt x="114" y="92"/>
                  </a:cubicBezTo>
                  <a:cubicBezTo>
                    <a:pt x="114" y="93"/>
                    <a:pt x="116" y="94"/>
                    <a:pt x="116" y="94"/>
                  </a:cubicBezTo>
                  <a:cubicBezTo>
                    <a:pt x="117" y="94"/>
                    <a:pt x="118" y="95"/>
                    <a:pt x="118" y="95"/>
                  </a:cubicBezTo>
                  <a:cubicBezTo>
                    <a:pt x="118" y="95"/>
                    <a:pt x="118" y="98"/>
                    <a:pt x="118" y="98"/>
                  </a:cubicBezTo>
                  <a:cubicBezTo>
                    <a:pt x="118" y="99"/>
                    <a:pt x="121" y="103"/>
                    <a:pt x="120" y="104"/>
                  </a:cubicBezTo>
                  <a:cubicBezTo>
                    <a:pt x="119" y="105"/>
                    <a:pt x="119" y="106"/>
                    <a:pt x="119" y="106"/>
                  </a:cubicBezTo>
                  <a:cubicBezTo>
                    <a:pt x="119" y="107"/>
                    <a:pt x="120" y="107"/>
                    <a:pt x="120" y="107"/>
                  </a:cubicBezTo>
                  <a:cubicBezTo>
                    <a:pt x="120" y="108"/>
                    <a:pt x="122" y="108"/>
                    <a:pt x="121" y="109"/>
                  </a:cubicBezTo>
                  <a:cubicBezTo>
                    <a:pt x="120" y="110"/>
                    <a:pt x="119" y="111"/>
                    <a:pt x="119" y="112"/>
                  </a:cubicBezTo>
                  <a:cubicBezTo>
                    <a:pt x="118" y="112"/>
                    <a:pt x="118" y="113"/>
                    <a:pt x="118" y="114"/>
                  </a:cubicBezTo>
                  <a:cubicBezTo>
                    <a:pt x="117" y="114"/>
                    <a:pt x="117" y="115"/>
                    <a:pt x="116" y="116"/>
                  </a:cubicBezTo>
                  <a:cubicBezTo>
                    <a:pt x="115" y="116"/>
                    <a:pt x="115" y="117"/>
                    <a:pt x="115" y="118"/>
                  </a:cubicBezTo>
                  <a:cubicBezTo>
                    <a:pt x="115" y="118"/>
                    <a:pt x="113" y="120"/>
                    <a:pt x="115" y="119"/>
                  </a:cubicBezTo>
                  <a:cubicBezTo>
                    <a:pt x="117" y="117"/>
                    <a:pt x="115" y="119"/>
                    <a:pt x="117" y="117"/>
                  </a:cubicBezTo>
                  <a:cubicBezTo>
                    <a:pt x="120" y="115"/>
                    <a:pt x="120" y="116"/>
                    <a:pt x="122" y="114"/>
                  </a:cubicBezTo>
                  <a:cubicBezTo>
                    <a:pt x="123" y="113"/>
                    <a:pt x="121" y="117"/>
                    <a:pt x="123" y="112"/>
                  </a:cubicBezTo>
                  <a:cubicBezTo>
                    <a:pt x="125" y="107"/>
                    <a:pt x="125" y="108"/>
                    <a:pt x="126" y="107"/>
                  </a:cubicBezTo>
                  <a:cubicBezTo>
                    <a:pt x="126" y="105"/>
                    <a:pt x="126" y="107"/>
                    <a:pt x="128" y="104"/>
                  </a:cubicBezTo>
                  <a:cubicBezTo>
                    <a:pt x="129" y="101"/>
                    <a:pt x="128" y="103"/>
                    <a:pt x="129" y="101"/>
                  </a:cubicBezTo>
                  <a:cubicBezTo>
                    <a:pt x="130" y="100"/>
                    <a:pt x="130" y="102"/>
                    <a:pt x="131" y="99"/>
                  </a:cubicBezTo>
                  <a:cubicBezTo>
                    <a:pt x="132" y="96"/>
                    <a:pt x="132" y="98"/>
                    <a:pt x="132" y="95"/>
                  </a:cubicBezTo>
                  <a:cubicBezTo>
                    <a:pt x="133" y="91"/>
                    <a:pt x="132" y="91"/>
                    <a:pt x="134" y="89"/>
                  </a:cubicBezTo>
                  <a:cubicBezTo>
                    <a:pt x="136" y="88"/>
                    <a:pt x="135" y="89"/>
                    <a:pt x="136" y="87"/>
                  </a:cubicBezTo>
                  <a:cubicBezTo>
                    <a:pt x="137" y="86"/>
                    <a:pt x="136" y="87"/>
                    <a:pt x="138" y="84"/>
                  </a:cubicBezTo>
                  <a:cubicBezTo>
                    <a:pt x="139" y="82"/>
                    <a:pt x="141" y="80"/>
                    <a:pt x="141" y="75"/>
                  </a:cubicBezTo>
                  <a:cubicBezTo>
                    <a:pt x="141" y="70"/>
                    <a:pt x="141" y="70"/>
                    <a:pt x="141" y="70"/>
                  </a:cubicBezTo>
                  <a:cubicBezTo>
                    <a:pt x="141" y="70"/>
                    <a:pt x="144" y="68"/>
                    <a:pt x="143" y="65"/>
                  </a:cubicBezTo>
                  <a:cubicBezTo>
                    <a:pt x="142" y="62"/>
                    <a:pt x="142" y="63"/>
                    <a:pt x="142" y="62"/>
                  </a:cubicBezTo>
                  <a:cubicBezTo>
                    <a:pt x="142" y="61"/>
                    <a:pt x="143" y="61"/>
                    <a:pt x="144" y="60"/>
                  </a:cubicBezTo>
                  <a:cubicBezTo>
                    <a:pt x="144" y="59"/>
                    <a:pt x="144" y="59"/>
                    <a:pt x="145" y="58"/>
                  </a:cubicBezTo>
                  <a:cubicBezTo>
                    <a:pt x="145" y="57"/>
                    <a:pt x="145" y="56"/>
                    <a:pt x="145" y="56"/>
                  </a:cubicBezTo>
                  <a:cubicBezTo>
                    <a:pt x="146" y="56"/>
                    <a:pt x="146" y="56"/>
                    <a:pt x="146" y="56"/>
                  </a:cubicBezTo>
                  <a:cubicBezTo>
                    <a:pt x="146" y="56"/>
                    <a:pt x="152" y="122"/>
                    <a:pt x="87" y="132"/>
                  </a:cubicBezTo>
                  <a:cubicBezTo>
                    <a:pt x="87" y="132"/>
                    <a:pt x="102" y="128"/>
                    <a:pt x="104" y="125"/>
                  </a:cubicBezTo>
                  <a:cubicBezTo>
                    <a:pt x="104" y="125"/>
                    <a:pt x="104" y="123"/>
                    <a:pt x="103" y="123"/>
                  </a:cubicBezTo>
                  <a:cubicBezTo>
                    <a:pt x="103" y="123"/>
                    <a:pt x="102" y="123"/>
                    <a:pt x="101" y="122"/>
                  </a:cubicBezTo>
                  <a:cubicBezTo>
                    <a:pt x="100" y="121"/>
                    <a:pt x="99" y="121"/>
                    <a:pt x="99" y="121"/>
                  </a:cubicBezTo>
                  <a:cubicBezTo>
                    <a:pt x="99" y="122"/>
                    <a:pt x="99" y="122"/>
                    <a:pt x="99" y="122"/>
                  </a:cubicBezTo>
                  <a:cubicBezTo>
                    <a:pt x="99" y="122"/>
                    <a:pt x="100" y="122"/>
                    <a:pt x="97" y="121"/>
                  </a:cubicBezTo>
                  <a:cubicBezTo>
                    <a:pt x="94" y="121"/>
                    <a:pt x="94" y="121"/>
                    <a:pt x="93" y="121"/>
                  </a:cubicBezTo>
                  <a:cubicBezTo>
                    <a:pt x="91" y="120"/>
                    <a:pt x="90" y="118"/>
                    <a:pt x="90" y="119"/>
                  </a:cubicBezTo>
                  <a:cubicBezTo>
                    <a:pt x="89" y="121"/>
                    <a:pt x="90" y="120"/>
                    <a:pt x="89" y="121"/>
                  </a:cubicBezTo>
                  <a:cubicBezTo>
                    <a:pt x="88" y="121"/>
                    <a:pt x="85" y="121"/>
                    <a:pt x="85" y="121"/>
                  </a:cubicBezTo>
                  <a:cubicBezTo>
                    <a:pt x="85" y="121"/>
                    <a:pt x="80" y="121"/>
                    <a:pt x="80" y="120"/>
                  </a:cubicBezTo>
                  <a:cubicBezTo>
                    <a:pt x="79" y="120"/>
                    <a:pt x="79" y="119"/>
                    <a:pt x="79" y="119"/>
                  </a:cubicBezTo>
                  <a:cubicBezTo>
                    <a:pt x="78" y="119"/>
                    <a:pt x="77" y="121"/>
                    <a:pt x="77" y="121"/>
                  </a:cubicBezTo>
                  <a:cubicBezTo>
                    <a:pt x="80" y="122"/>
                    <a:pt x="80" y="122"/>
                    <a:pt x="80" y="122"/>
                  </a:cubicBezTo>
                  <a:cubicBezTo>
                    <a:pt x="82" y="124"/>
                    <a:pt x="82" y="124"/>
                    <a:pt x="82" y="124"/>
                  </a:cubicBezTo>
                  <a:cubicBezTo>
                    <a:pt x="82" y="124"/>
                    <a:pt x="83" y="124"/>
                    <a:pt x="82" y="125"/>
                  </a:cubicBezTo>
                  <a:cubicBezTo>
                    <a:pt x="82" y="125"/>
                    <a:pt x="81" y="125"/>
                    <a:pt x="80" y="125"/>
                  </a:cubicBezTo>
                  <a:cubicBezTo>
                    <a:pt x="79" y="125"/>
                    <a:pt x="76" y="127"/>
                    <a:pt x="76" y="126"/>
                  </a:cubicBezTo>
                  <a:cubicBezTo>
                    <a:pt x="75" y="125"/>
                    <a:pt x="75" y="125"/>
                    <a:pt x="74" y="124"/>
                  </a:cubicBezTo>
                  <a:cubicBezTo>
                    <a:pt x="74" y="123"/>
                    <a:pt x="74" y="122"/>
                    <a:pt x="73" y="122"/>
                  </a:cubicBezTo>
                  <a:cubicBezTo>
                    <a:pt x="72" y="122"/>
                    <a:pt x="71" y="122"/>
                    <a:pt x="71" y="122"/>
                  </a:cubicBezTo>
                  <a:cubicBezTo>
                    <a:pt x="72" y="124"/>
                    <a:pt x="72" y="124"/>
                    <a:pt x="72" y="124"/>
                  </a:cubicBezTo>
                  <a:cubicBezTo>
                    <a:pt x="72" y="124"/>
                    <a:pt x="70" y="124"/>
                    <a:pt x="69" y="124"/>
                  </a:cubicBezTo>
                  <a:cubicBezTo>
                    <a:pt x="68" y="124"/>
                    <a:pt x="68" y="126"/>
                    <a:pt x="67" y="124"/>
                  </a:cubicBezTo>
                  <a:cubicBezTo>
                    <a:pt x="66" y="123"/>
                    <a:pt x="66" y="123"/>
                    <a:pt x="65" y="123"/>
                  </a:cubicBezTo>
                  <a:cubicBezTo>
                    <a:pt x="64" y="123"/>
                    <a:pt x="62" y="123"/>
                    <a:pt x="62" y="123"/>
                  </a:cubicBezTo>
                  <a:cubicBezTo>
                    <a:pt x="61" y="123"/>
                    <a:pt x="60" y="123"/>
                    <a:pt x="60" y="123"/>
                  </a:cubicBezTo>
                  <a:cubicBezTo>
                    <a:pt x="59" y="123"/>
                    <a:pt x="57" y="125"/>
                    <a:pt x="57" y="124"/>
                  </a:cubicBezTo>
                  <a:cubicBezTo>
                    <a:pt x="56" y="124"/>
                    <a:pt x="53" y="124"/>
                    <a:pt x="53" y="124"/>
                  </a:cubicBezTo>
                  <a:cubicBezTo>
                    <a:pt x="53" y="124"/>
                    <a:pt x="61" y="131"/>
                    <a:pt x="77" y="132"/>
                  </a:cubicBezTo>
                  <a:cubicBezTo>
                    <a:pt x="77" y="132"/>
                    <a:pt x="41" y="133"/>
                    <a:pt x="21" y="98"/>
                  </a:cubicBezTo>
                  <a:cubicBezTo>
                    <a:pt x="0" y="63"/>
                    <a:pt x="14" y="18"/>
                    <a:pt x="61" y="2"/>
                  </a:cubicBezTo>
                  <a:cubicBezTo>
                    <a:pt x="61" y="2"/>
                    <a:pt x="26" y="15"/>
                    <a:pt x="17" y="48"/>
                  </a:cubicBezTo>
                  <a:cubicBezTo>
                    <a:pt x="17" y="49"/>
                    <a:pt x="17" y="49"/>
                    <a:pt x="17" y="49"/>
                  </a:cubicBezTo>
                  <a:cubicBezTo>
                    <a:pt x="18" y="48"/>
                    <a:pt x="18" y="48"/>
                    <a:pt x="19" y="47"/>
                  </a:cubicBezTo>
                  <a:cubicBezTo>
                    <a:pt x="20" y="45"/>
                    <a:pt x="19" y="45"/>
                    <a:pt x="20" y="44"/>
                  </a:cubicBezTo>
                  <a:cubicBezTo>
                    <a:pt x="20" y="43"/>
                    <a:pt x="20" y="44"/>
                    <a:pt x="21" y="43"/>
                  </a:cubicBezTo>
                  <a:cubicBezTo>
                    <a:pt x="22" y="42"/>
                    <a:pt x="22" y="42"/>
                    <a:pt x="23" y="41"/>
                  </a:cubicBezTo>
                  <a:cubicBezTo>
                    <a:pt x="23" y="41"/>
                    <a:pt x="24" y="39"/>
                    <a:pt x="24" y="38"/>
                  </a:cubicBezTo>
                  <a:cubicBezTo>
                    <a:pt x="25" y="37"/>
                    <a:pt x="26" y="37"/>
                    <a:pt x="27" y="37"/>
                  </a:cubicBezTo>
                  <a:cubicBezTo>
                    <a:pt x="27" y="37"/>
                    <a:pt x="27" y="36"/>
                    <a:pt x="27" y="37"/>
                  </a:cubicBezTo>
                  <a:cubicBezTo>
                    <a:pt x="28" y="38"/>
                    <a:pt x="26" y="39"/>
                    <a:pt x="26" y="39"/>
                  </a:cubicBezTo>
                  <a:cubicBezTo>
                    <a:pt x="26" y="41"/>
                    <a:pt x="26" y="41"/>
                    <a:pt x="26" y="41"/>
                  </a:cubicBezTo>
                  <a:cubicBezTo>
                    <a:pt x="26" y="41"/>
                    <a:pt x="25" y="44"/>
                    <a:pt x="25" y="44"/>
                  </a:cubicBezTo>
                  <a:cubicBezTo>
                    <a:pt x="25" y="45"/>
                    <a:pt x="26" y="47"/>
                    <a:pt x="26" y="47"/>
                  </a:cubicBezTo>
                  <a:cubicBezTo>
                    <a:pt x="26" y="47"/>
                    <a:pt x="27" y="49"/>
                    <a:pt x="27" y="49"/>
                  </a:cubicBezTo>
                  <a:cubicBezTo>
                    <a:pt x="28" y="49"/>
                    <a:pt x="31" y="50"/>
                    <a:pt x="31" y="50"/>
                  </a:cubicBezTo>
                  <a:cubicBezTo>
                    <a:pt x="31" y="50"/>
                    <a:pt x="32" y="49"/>
                    <a:pt x="33" y="47"/>
                  </a:cubicBezTo>
                  <a:cubicBezTo>
                    <a:pt x="34" y="46"/>
                    <a:pt x="36" y="46"/>
                    <a:pt x="36" y="46"/>
                  </a:cubicBezTo>
                  <a:cubicBezTo>
                    <a:pt x="36" y="45"/>
                    <a:pt x="36" y="44"/>
                    <a:pt x="36" y="43"/>
                  </a:cubicBezTo>
                  <a:cubicBezTo>
                    <a:pt x="37" y="42"/>
                    <a:pt x="36" y="42"/>
                    <a:pt x="38" y="41"/>
                  </a:cubicBezTo>
                  <a:cubicBezTo>
                    <a:pt x="39" y="40"/>
                    <a:pt x="39" y="40"/>
                    <a:pt x="39" y="40"/>
                  </a:cubicBezTo>
                  <a:cubicBezTo>
                    <a:pt x="39" y="40"/>
                    <a:pt x="42" y="39"/>
                    <a:pt x="41" y="40"/>
                  </a:cubicBezTo>
                  <a:cubicBezTo>
                    <a:pt x="40" y="42"/>
                    <a:pt x="41" y="44"/>
                    <a:pt x="40" y="44"/>
                  </a:cubicBezTo>
                  <a:cubicBezTo>
                    <a:pt x="39" y="44"/>
                    <a:pt x="39" y="43"/>
                    <a:pt x="38" y="45"/>
                  </a:cubicBezTo>
                  <a:cubicBezTo>
                    <a:pt x="38" y="46"/>
                    <a:pt x="38" y="47"/>
                    <a:pt x="37" y="47"/>
                  </a:cubicBezTo>
                  <a:cubicBezTo>
                    <a:pt x="37" y="48"/>
                    <a:pt x="36" y="50"/>
                    <a:pt x="36" y="50"/>
                  </a:cubicBezTo>
                  <a:cubicBezTo>
                    <a:pt x="35" y="50"/>
                    <a:pt x="34" y="50"/>
                    <a:pt x="34" y="51"/>
                  </a:cubicBezTo>
                  <a:cubicBezTo>
                    <a:pt x="34" y="51"/>
                    <a:pt x="35" y="53"/>
                    <a:pt x="34" y="53"/>
                  </a:cubicBezTo>
                  <a:cubicBezTo>
                    <a:pt x="33" y="53"/>
                    <a:pt x="32" y="54"/>
                    <a:pt x="32" y="54"/>
                  </a:cubicBezTo>
                  <a:cubicBezTo>
                    <a:pt x="31" y="53"/>
                    <a:pt x="32" y="54"/>
                    <a:pt x="30" y="53"/>
                  </a:cubicBezTo>
                  <a:cubicBezTo>
                    <a:pt x="29" y="53"/>
                    <a:pt x="28" y="53"/>
                    <a:pt x="28" y="53"/>
                  </a:cubicBezTo>
                  <a:cubicBezTo>
                    <a:pt x="28" y="53"/>
                    <a:pt x="27" y="54"/>
                    <a:pt x="27" y="54"/>
                  </a:cubicBezTo>
                  <a:cubicBezTo>
                    <a:pt x="27" y="55"/>
                    <a:pt x="27" y="57"/>
                    <a:pt x="27" y="57"/>
                  </a:cubicBezTo>
                  <a:cubicBezTo>
                    <a:pt x="29" y="60"/>
                    <a:pt x="29" y="60"/>
                    <a:pt x="29" y="60"/>
                  </a:cubicBezTo>
                  <a:cubicBezTo>
                    <a:pt x="29" y="60"/>
                    <a:pt x="28" y="65"/>
                    <a:pt x="29" y="65"/>
                  </a:cubicBezTo>
                  <a:cubicBezTo>
                    <a:pt x="30" y="65"/>
                    <a:pt x="31" y="67"/>
                    <a:pt x="31" y="67"/>
                  </a:cubicBezTo>
                  <a:cubicBezTo>
                    <a:pt x="32" y="67"/>
                    <a:pt x="32" y="70"/>
                    <a:pt x="32" y="70"/>
                  </a:cubicBezTo>
                  <a:cubicBezTo>
                    <a:pt x="33" y="72"/>
                    <a:pt x="33" y="72"/>
                    <a:pt x="33" y="72"/>
                  </a:cubicBezTo>
                  <a:cubicBezTo>
                    <a:pt x="33" y="72"/>
                    <a:pt x="34" y="75"/>
                    <a:pt x="33" y="75"/>
                  </a:cubicBezTo>
                  <a:cubicBezTo>
                    <a:pt x="33" y="76"/>
                    <a:pt x="33" y="78"/>
                    <a:pt x="33" y="79"/>
                  </a:cubicBezTo>
                  <a:cubicBezTo>
                    <a:pt x="34" y="81"/>
                    <a:pt x="35" y="82"/>
                    <a:pt x="35" y="82"/>
                  </a:cubicBezTo>
                  <a:cubicBezTo>
                    <a:pt x="35" y="82"/>
                    <a:pt x="33" y="84"/>
                    <a:pt x="34" y="84"/>
                  </a:cubicBezTo>
                  <a:cubicBezTo>
                    <a:pt x="35" y="85"/>
                    <a:pt x="37" y="87"/>
                    <a:pt x="37" y="87"/>
                  </a:cubicBezTo>
                  <a:cubicBezTo>
                    <a:pt x="37" y="88"/>
                    <a:pt x="37" y="89"/>
                    <a:pt x="38" y="89"/>
                  </a:cubicBezTo>
                  <a:cubicBezTo>
                    <a:pt x="39" y="89"/>
                    <a:pt x="40" y="89"/>
                    <a:pt x="40" y="89"/>
                  </a:cubicBezTo>
                  <a:cubicBezTo>
                    <a:pt x="40" y="90"/>
                    <a:pt x="40" y="92"/>
                    <a:pt x="40" y="92"/>
                  </a:cubicBezTo>
                  <a:cubicBezTo>
                    <a:pt x="43" y="95"/>
                    <a:pt x="43" y="95"/>
                    <a:pt x="43" y="95"/>
                  </a:cubicBezTo>
                  <a:cubicBezTo>
                    <a:pt x="45" y="98"/>
                    <a:pt x="45" y="98"/>
                    <a:pt x="45" y="98"/>
                  </a:cubicBezTo>
                  <a:cubicBezTo>
                    <a:pt x="45" y="98"/>
                    <a:pt x="45" y="100"/>
                    <a:pt x="46" y="100"/>
                  </a:cubicBezTo>
                  <a:cubicBezTo>
                    <a:pt x="47" y="100"/>
                    <a:pt x="50" y="101"/>
                    <a:pt x="51" y="102"/>
                  </a:cubicBezTo>
                  <a:cubicBezTo>
                    <a:pt x="51" y="102"/>
                    <a:pt x="53" y="103"/>
                    <a:pt x="54" y="103"/>
                  </a:cubicBezTo>
                  <a:cubicBezTo>
                    <a:pt x="55" y="103"/>
                    <a:pt x="54" y="105"/>
                    <a:pt x="55" y="103"/>
                  </a:cubicBezTo>
                  <a:cubicBezTo>
                    <a:pt x="56" y="101"/>
                    <a:pt x="55" y="102"/>
                    <a:pt x="56" y="100"/>
                  </a:cubicBezTo>
                  <a:cubicBezTo>
                    <a:pt x="57" y="97"/>
                    <a:pt x="57" y="99"/>
                    <a:pt x="57" y="97"/>
                  </a:cubicBezTo>
                  <a:cubicBezTo>
                    <a:pt x="57" y="96"/>
                    <a:pt x="57" y="97"/>
                    <a:pt x="57" y="96"/>
                  </a:cubicBezTo>
                  <a:cubicBezTo>
                    <a:pt x="58" y="94"/>
                    <a:pt x="57" y="95"/>
                    <a:pt x="58" y="93"/>
                  </a:cubicBezTo>
                  <a:cubicBezTo>
                    <a:pt x="59" y="91"/>
                    <a:pt x="59" y="92"/>
                    <a:pt x="60" y="90"/>
                  </a:cubicBezTo>
                  <a:cubicBezTo>
                    <a:pt x="61" y="89"/>
                    <a:pt x="62" y="90"/>
                    <a:pt x="61" y="88"/>
                  </a:cubicBezTo>
                  <a:cubicBezTo>
                    <a:pt x="61" y="86"/>
                    <a:pt x="61" y="88"/>
                    <a:pt x="61" y="86"/>
                  </a:cubicBezTo>
                  <a:cubicBezTo>
                    <a:pt x="60" y="84"/>
                    <a:pt x="61" y="84"/>
                    <a:pt x="59" y="83"/>
                  </a:cubicBezTo>
                  <a:cubicBezTo>
                    <a:pt x="58" y="82"/>
                    <a:pt x="57" y="82"/>
                    <a:pt x="57" y="81"/>
                  </a:cubicBezTo>
                  <a:cubicBezTo>
                    <a:pt x="57" y="79"/>
                    <a:pt x="57" y="79"/>
                    <a:pt x="58" y="78"/>
                  </a:cubicBezTo>
                  <a:cubicBezTo>
                    <a:pt x="58" y="77"/>
                    <a:pt x="59" y="76"/>
                    <a:pt x="59" y="76"/>
                  </a:cubicBezTo>
                  <a:cubicBezTo>
                    <a:pt x="60" y="75"/>
                    <a:pt x="60" y="76"/>
                    <a:pt x="61" y="74"/>
                  </a:cubicBezTo>
                  <a:cubicBezTo>
                    <a:pt x="61" y="73"/>
                    <a:pt x="62" y="72"/>
                    <a:pt x="62" y="72"/>
                  </a:cubicBezTo>
                  <a:cubicBezTo>
                    <a:pt x="62" y="72"/>
                    <a:pt x="62" y="69"/>
                    <a:pt x="62" y="68"/>
                  </a:cubicBezTo>
                  <a:cubicBezTo>
                    <a:pt x="62" y="66"/>
                    <a:pt x="63" y="68"/>
                    <a:pt x="62" y="66"/>
                  </a:cubicBezTo>
                  <a:cubicBezTo>
                    <a:pt x="62" y="64"/>
                    <a:pt x="62" y="63"/>
                    <a:pt x="62" y="63"/>
                  </a:cubicBezTo>
                  <a:cubicBezTo>
                    <a:pt x="62" y="63"/>
                    <a:pt x="64" y="61"/>
                    <a:pt x="65" y="62"/>
                  </a:cubicBezTo>
                  <a:cubicBezTo>
                    <a:pt x="66" y="62"/>
                    <a:pt x="66" y="63"/>
                    <a:pt x="67" y="62"/>
                  </a:cubicBezTo>
                  <a:cubicBezTo>
                    <a:pt x="69" y="61"/>
                    <a:pt x="68" y="60"/>
                    <a:pt x="69" y="60"/>
                  </a:cubicBezTo>
                  <a:cubicBezTo>
                    <a:pt x="69" y="60"/>
                    <a:pt x="70" y="59"/>
                    <a:pt x="71" y="60"/>
                  </a:cubicBezTo>
                  <a:cubicBezTo>
                    <a:pt x="72" y="61"/>
                    <a:pt x="73" y="61"/>
                    <a:pt x="75" y="61"/>
                  </a:cubicBezTo>
                  <a:cubicBezTo>
                    <a:pt x="76" y="62"/>
                    <a:pt x="77" y="62"/>
                    <a:pt x="79" y="62"/>
                  </a:cubicBezTo>
                  <a:cubicBezTo>
                    <a:pt x="80" y="62"/>
                    <a:pt x="83" y="62"/>
                    <a:pt x="84" y="62"/>
                  </a:cubicBezTo>
                  <a:cubicBezTo>
                    <a:pt x="85" y="61"/>
                    <a:pt x="86" y="62"/>
                    <a:pt x="86" y="60"/>
                  </a:cubicBezTo>
                  <a:cubicBezTo>
                    <a:pt x="87" y="59"/>
                    <a:pt x="86" y="59"/>
                    <a:pt x="88" y="58"/>
                  </a:cubicBezTo>
                  <a:cubicBezTo>
                    <a:pt x="89" y="57"/>
                    <a:pt x="89" y="58"/>
                    <a:pt x="89" y="57"/>
                  </a:cubicBezTo>
                  <a:cubicBezTo>
                    <a:pt x="90" y="55"/>
                    <a:pt x="89" y="56"/>
                    <a:pt x="90" y="54"/>
                  </a:cubicBezTo>
                  <a:cubicBezTo>
                    <a:pt x="91" y="53"/>
                    <a:pt x="89" y="55"/>
                    <a:pt x="91" y="53"/>
                  </a:cubicBezTo>
                  <a:cubicBezTo>
                    <a:pt x="93" y="51"/>
                    <a:pt x="93" y="53"/>
                    <a:pt x="93" y="51"/>
                  </a:cubicBezTo>
                  <a:cubicBezTo>
                    <a:pt x="92" y="50"/>
                    <a:pt x="92" y="51"/>
                    <a:pt x="92" y="49"/>
                  </a:cubicBezTo>
                  <a:cubicBezTo>
                    <a:pt x="92" y="47"/>
                    <a:pt x="89" y="49"/>
                    <a:pt x="91" y="46"/>
                  </a:cubicBezTo>
                  <a:cubicBezTo>
                    <a:pt x="92" y="42"/>
                    <a:pt x="93" y="43"/>
                    <a:pt x="91" y="40"/>
                  </a:cubicBezTo>
                  <a:cubicBezTo>
                    <a:pt x="89" y="37"/>
                    <a:pt x="87" y="36"/>
                    <a:pt x="87" y="36"/>
                  </a:cubicBezTo>
                  <a:cubicBezTo>
                    <a:pt x="87" y="35"/>
                    <a:pt x="86" y="33"/>
                    <a:pt x="86" y="33"/>
                  </a:cubicBezTo>
                  <a:cubicBezTo>
                    <a:pt x="85" y="33"/>
                    <a:pt x="85" y="32"/>
                    <a:pt x="84" y="32"/>
                  </a:cubicBezTo>
                  <a:cubicBezTo>
                    <a:pt x="83" y="32"/>
                    <a:pt x="81" y="32"/>
                    <a:pt x="80" y="31"/>
                  </a:cubicBezTo>
                  <a:cubicBezTo>
                    <a:pt x="79" y="30"/>
                    <a:pt x="78" y="28"/>
                    <a:pt x="77" y="28"/>
                  </a:cubicBezTo>
                  <a:cubicBezTo>
                    <a:pt x="77" y="28"/>
                    <a:pt x="77" y="28"/>
                    <a:pt x="76" y="28"/>
                  </a:cubicBezTo>
                  <a:cubicBezTo>
                    <a:pt x="74" y="28"/>
                    <a:pt x="74" y="28"/>
                    <a:pt x="73" y="28"/>
                  </a:cubicBezTo>
                  <a:cubicBezTo>
                    <a:pt x="72" y="28"/>
                    <a:pt x="74" y="28"/>
                    <a:pt x="71" y="28"/>
                  </a:cubicBezTo>
                  <a:cubicBezTo>
                    <a:pt x="69" y="27"/>
                    <a:pt x="69" y="27"/>
                    <a:pt x="69" y="27"/>
                  </a:cubicBezTo>
                  <a:cubicBezTo>
                    <a:pt x="68" y="27"/>
                    <a:pt x="68" y="27"/>
                    <a:pt x="67" y="27"/>
                  </a:cubicBezTo>
                  <a:cubicBezTo>
                    <a:pt x="66" y="28"/>
                    <a:pt x="66" y="25"/>
                    <a:pt x="66" y="28"/>
                  </a:cubicBezTo>
                  <a:cubicBezTo>
                    <a:pt x="66" y="30"/>
                    <a:pt x="67" y="31"/>
                    <a:pt x="65" y="31"/>
                  </a:cubicBezTo>
                  <a:cubicBezTo>
                    <a:pt x="63" y="31"/>
                    <a:pt x="65" y="31"/>
                    <a:pt x="63" y="31"/>
                  </a:cubicBezTo>
                  <a:cubicBezTo>
                    <a:pt x="61" y="31"/>
                    <a:pt x="62" y="32"/>
                    <a:pt x="61" y="32"/>
                  </a:cubicBezTo>
                  <a:cubicBezTo>
                    <a:pt x="60" y="33"/>
                    <a:pt x="60" y="33"/>
                    <a:pt x="58" y="33"/>
                  </a:cubicBezTo>
                  <a:cubicBezTo>
                    <a:pt x="57" y="33"/>
                    <a:pt x="59" y="35"/>
                    <a:pt x="57" y="33"/>
                  </a:cubicBezTo>
                  <a:cubicBezTo>
                    <a:pt x="55" y="31"/>
                    <a:pt x="58" y="31"/>
                    <a:pt x="55" y="31"/>
                  </a:cubicBezTo>
                  <a:cubicBezTo>
                    <a:pt x="51" y="31"/>
                    <a:pt x="51" y="32"/>
                    <a:pt x="50" y="32"/>
                  </a:cubicBezTo>
                  <a:cubicBezTo>
                    <a:pt x="50" y="32"/>
                    <a:pt x="49" y="32"/>
                    <a:pt x="48" y="31"/>
                  </a:cubicBezTo>
                  <a:cubicBezTo>
                    <a:pt x="46" y="31"/>
                    <a:pt x="46" y="31"/>
                    <a:pt x="45" y="31"/>
                  </a:cubicBezTo>
                  <a:cubicBezTo>
                    <a:pt x="45" y="31"/>
                    <a:pt x="45" y="33"/>
                    <a:pt x="44" y="31"/>
                  </a:cubicBezTo>
                  <a:cubicBezTo>
                    <a:pt x="44" y="30"/>
                    <a:pt x="42" y="30"/>
                    <a:pt x="44" y="29"/>
                  </a:cubicBezTo>
                  <a:cubicBezTo>
                    <a:pt x="46" y="28"/>
                    <a:pt x="47" y="30"/>
                    <a:pt x="47" y="28"/>
                  </a:cubicBezTo>
                  <a:cubicBezTo>
                    <a:pt x="47" y="27"/>
                    <a:pt x="45" y="27"/>
                    <a:pt x="47" y="27"/>
                  </a:cubicBezTo>
                  <a:cubicBezTo>
                    <a:pt x="49" y="27"/>
                    <a:pt x="49" y="27"/>
                    <a:pt x="50" y="26"/>
                  </a:cubicBezTo>
                  <a:cubicBezTo>
                    <a:pt x="52" y="26"/>
                    <a:pt x="53" y="28"/>
                    <a:pt x="54" y="26"/>
                  </a:cubicBezTo>
                  <a:cubicBezTo>
                    <a:pt x="54" y="25"/>
                    <a:pt x="57" y="27"/>
                    <a:pt x="54" y="25"/>
                  </a:cubicBezTo>
                  <a:cubicBezTo>
                    <a:pt x="51" y="23"/>
                    <a:pt x="52" y="22"/>
                    <a:pt x="51" y="22"/>
                  </a:cubicBezTo>
                  <a:cubicBezTo>
                    <a:pt x="49" y="23"/>
                    <a:pt x="50" y="24"/>
                    <a:pt x="48" y="23"/>
                  </a:cubicBezTo>
                  <a:cubicBezTo>
                    <a:pt x="47" y="22"/>
                    <a:pt x="45" y="22"/>
                    <a:pt x="47" y="20"/>
                  </a:cubicBezTo>
                  <a:cubicBezTo>
                    <a:pt x="49" y="19"/>
                    <a:pt x="48" y="19"/>
                    <a:pt x="50" y="19"/>
                  </a:cubicBezTo>
                  <a:cubicBezTo>
                    <a:pt x="52" y="18"/>
                    <a:pt x="54" y="22"/>
                    <a:pt x="55" y="21"/>
                  </a:cubicBezTo>
                  <a:cubicBezTo>
                    <a:pt x="56" y="21"/>
                    <a:pt x="56" y="20"/>
                    <a:pt x="57" y="21"/>
                  </a:cubicBezTo>
                  <a:cubicBezTo>
                    <a:pt x="57" y="21"/>
                    <a:pt x="57" y="23"/>
                    <a:pt x="58" y="24"/>
                  </a:cubicBezTo>
                  <a:cubicBezTo>
                    <a:pt x="58" y="25"/>
                    <a:pt x="57" y="26"/>
                    <a:pt x="59" y="25"/>
                  </a:cubicBezTo>
                  <a:cubicBezTo>
                    <a:pt x="61" y="24"/>
                    <a:pt x="56" y="24"/>
                    <a:pt x="61" y="22"/>
                  </a:cubicBezTo>
                  <a:cubicBezTo>
                    <a:pt x="65" y="21"/>
                    <a:pt x="67" y="21"/>
                    <a:pt x="68" y="22"/>
                  </a:cubicBezTo>
                  <a:cubicBezTo>
                    <a:pt x="68" y="22"/>
                    <a:pt x="69" y="22"/>
                    <a:pt x="70" y="23"/>
                  </a:cubicBezTo>
                  <a:cubicBezTo>
                    <a:pt x="70" y="23"/>
                    <a:pt x="68" y="24"/>
                    <a:pt x="70" y="23"/>
                  </a:cubicBezTo>
                  <a:cubicBezTo>
                    <a:pt x="72" y="22"/>
                    <a:pt x="74" y="24"/>
                    <a:pt x="74" y="24"/>
                  </a:cubicBezTo>
                  <a:cubicBezTo>
                    <a:pt x="74" y="24"/>
                    <a:pt x="74" y="23"/>
                    <a:pt x="75" y="24"/>
                  </a:cubicBezTo>
                  <a:cubicBezTo>
                    <a:pt x="76" y="25"/>
                    <a:pt x="77" y="25"/>
                    <a:pt x="78" y="25"/>
                  </a:cubicBezTo>
                  <a:cubicBezTo>
                    <a:pt x="79" y="25"/>
                    <a:pt x="81" y="25"/>
                    <a:pt x="80" y="23"/>
                  </a:cubicBezTo>
                  <a:cubicBezTo>
                    <a:pt x="78" y="21"/>
                    <a:pt x="79" y="22"/>
                    <a:pt x="77" y="21"/>
                  </a:cubicBezTo>
                  <a:cubicBezTo>
                    <a:pt x="74" y="20"/>
                    <a:pt x="70" y="20"/>
                    <a:pt x="73" y="19"/>
                  </a:cubicBezTo>
                  <a:cubicBezTo>
                    <a:pt x="77" y="18"/>
                    <a:pt x="72" y="18"/>
                    <a:pt x="76" y="16"/>
                  </a:cubicBezTo>
                  <a:cubicBezTo>
                    <a:pt x="81" y="14"/>
                    <a:pt x="81" y="17"/>
                    <a:pt x="81" y="14"/>
                  </a:cubicBezTo>
                  <a:cubicBezTo>
                    <a:pt x="80" y="11"/>
                    <a:pt x="81" y="11"/>
                    <a:pt x="82" y="11"/>
                  </a:cubicBezTo>
                  <a:cubicBezTo>
                    <a:pt x="83" y="11"/>
                    <a:pt x="86" y="12"/>
                    <a:pt x="87" y="12"/>
                  </a:cubicBezTo>
                  <a:cubicBezTo>
                    <a:pt x="88" y="12"/>
                    <a:pt x="86" y="13"/>
                    <a:pt x="88" y="12"/>
                  </a:cubicBezTo>
                  <a:cubicBezTo>
                    <a:pt x="91" y="10"/>
                    <a:pt x="91" y="12"/>
                    <a:pt x="91" y="10"/>
                  </a:cubicBezTo>
                  <a:cubicBezTo>
                    <a:pt x="90" y="9"/>
                    <a:pt x="90" y="8"/>
                    <a:pt x="88" y="7"/>
                  </a:cubicBezTo>
                  <a:cubicBezTo>
                    <a:pt x="87" y="6"/>
                    <a:pt x="87" y="2"/>
                    <a:pt x="84" y="4"/>
                  </a:cubicBezTo>
                  <a:cubicBezTo>
                    <a:pt x="81" y="5"/>
                    <a:pt x="82" y="5"/>
                    <a:pt x="80" y="5"/>
                  </a:cubicBezTo>
                  <a:cubicBezTo>
                    <a:pt x="77" y="5"/>
                    <a:pt x="76" y="5"/>
                    <a:pt x="76" y="4"/>
                  </a:cubicBezTo>
                  <a:cubicBezTo>
                    <a:pt x="76" y="4"/>
                    <a:pt x="79" y="2"/>
                    <a:pt x="79" y="2"/>
                  </a:cubicBezTo>
                  <a:cubicBezTo>
                    <a:pt x="79" y="2"/>
                    <a:pt x="80" y="2"/>
                    <a:pt x="80" y="2"/>
                  </a:cubicBezTo>
                  <a:cubicBezTo>
                    <a:pt x="79" y="2"/>
                    <a:pt x="79" y="1"/>
                    <a:pt x="79" y="1"/>
                  </a:cubicBezTo>
                  <a:cubicBezTo>
                    <a:pt x="80" y="0"/>
                    <a:pt x="80" y="0"/>
                    <a:pt x="80" y="0"/>
                  </a:cubicBezTo>
                  <a:cubicBezTo>
                    <a:pt x="80" y="0"/>
                    <a:pt x="88" y="0"/>
                    <a:pt x="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4" name="Freeform 24"/>
            <p:cNvSpPr>
              <a:spLocks noEditPoints="1"/>
            </p:cNvSpPr>
            <p:nvPr/>
          </p:nvSpPr>
          <p:spPr bwMode="auto">
            <a:xfrm>
              <a:off x="3323592" y="4204177"/>
              <a:ext cx="492125" cy="325438"/>
            </a:xfrm>
            <a:custGeom>
              <a:avLst/>
              <a:gdLst>
                <a:gd name="T0" fmla="*/ 7 w 165"/>
                <a:gd name="T1" fmla="*/ 24 h 109"/>
                <a:gd name="T2" fmla="*/ 42 w 165"/>
                <a:gd name="T3" fmla="*/ 0 h 109"/>
                <a:gd name="T4" fmla="*/ 84 w 165"/>
                <a:gd name="T5" fmla="*/ 107 h 109"/>
                <a:gd name="T6" fmla="*/ 37 w 165"/>
                <a:gd name="T7" fmla="*/ 63 h 109"/>
                <a:gd name="T8" fmla="*/ 7 w 165"/>
                <a:gd name="T9" fmla="*/ 24 h 109"/>
                <a:gd name="T10" fmla="*/ 99 w 165"/>
                <a:gd name="T11" fmla="*/ 20 h 109"/>
                <a:gd name="T12" fmla="*/ 92 w 165"/>
                <a:gd name="T13" fmla="*/ 27 h 109"/>
                <a:gd name="T14" fmla="*/ 99 w 165"/>
                <a:gd name="T15" fmla="*/ 34 h 109"/>
                <a:gd name="T16" fmla="*/ 106 w 165"/>
                <a:gd name="T17" fmla="*/ 27 h 109"/>
                <a:gd name="T18" fmla="*/ 99 w 165"/>
                <a:gd name="T19" fmla="*/ 20 h 109"/>
                <a:gd name="T20" fmla="*/ 115 w 165"/>
                <a:gd name="T21" fmla="*/ 48 h 109"/>
                <a:gd name="T22" fmla="*/ 106 w 165"/>
                <a:gd name="T23" fmla="*/ 39 h 109"/>
                <a:gd name="T24" fmla="*/ 96 w 165"/>
                <a:gd name="T25" fmla="*/ 48 h 109"/>
                <a:gd name="T26" fmla="*/ 106 w 165"/>
                <a:gd name="T27" fmla="*/ 58 h 109"/>
                <a:gd name="T28" fmla="*/ 115 w 165"/>
                <a:gd name="T29" fmla="*/ 48 h 109"/>
                <a:gd name="T30" fmla="*/ 99 w 165"/>
                <a:gd name="T31" fmla="*/ 83 h 109"/>
                <a:gd name="T32" fmla="*/ 110 w 165"/>
                <a:gd name="T33" fmla="*/ 72 h 109"/>
                <a:gd name="T34" fmla="*/ 99 w 165"/>
                <a:gd name="T35" fmla="*/ 61 h 109"/>
                <a:gd name="T36" fmla="*/ 88 w 165"/>
                <a:gd name="T37" fmla="*/ 72 h 109"/>
                <a:gd name="T38" fmla="*/ 99 w 165"/>
                <a:gd name="T39" fmla="*/ 83 h 109"/>
                <a:gd name="T40" fmla="*/ 80 w 165"/>
                <a:gd name="T41" fmla="*/ 101 h 109"/>
                <a:gd name="T42" fmla="*/ 91 w 165"/>
                <a:gd name="T43" fmla="*/ 90 h 109"/>
                <a:gd name="T44" fmla="*/ 80 w 165"/>
                <a:gd name="T45" fmla="*/ 78 h 109"/>
                <a:gd name="T46" fmla="*/ 68 w 165"/>
                <a:gd name="T47" fmla="*/ 90 h 109"/>
                <a:gd name="T48" fmla="*/ 80 w 165"/>
                <a:gd name="T49" fmla="*/ 101 h 109"/>
                <a:gd name="T50" fmla="*/ 32 w 165"/>
                <a:gd name="T51" fmla="*/ 47 h 109"/>
                <a:gd name="T52" fmla="*/ 46 w 165"/>
                <a:gd name="T53" fmla="*/ 32 h 109"/>
                <a:gd name="T54" fmla="*/ 32 w 165"/>
                <a:gd name="T55" fmla="*/ 18 h 109"/>
                <a:gd name="T56" fmla="*/ 17 w 165"/>
                <a:gd name="T57" fmla="*/ 32 h 109"/>
                <a:gd name="T58" fmla="*/ 32 w 165"/>
                <a:gd name="T59" fmla="*/ 4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109">
                  <a:moveTo>
                    <a:pt x="7" y="24"/>
                  </a:moveTo>
                  <a:cubicBezTo>
                    <a:pt x="15" y="3"/>
                    <a:pt x="42" y="0"/>
                    <a:pt x="42" y="0"/>
                  </a:cubicBezTo>
                  <a:cubicBezTo>
                    <a:pt x="165" y="2"/>
                    <a:pt x="116" y="104"/>
                    <a:pt x="84" y="107"/>
                  </a:cubicBezTo>
                  <a:cubicBezTo>
                    <a:pt x="53" y="109"/>
                    <a:pt x="58" y="71"/>
                    <a:pt x="37" y="63"/>
                  </a:cubicBezTo>
                  <a:cubicBezTo>
                    <a:pt x="17" y="55"/>
                    <a:pt x="0" y="46"/>
                    <a:pt x="7" y="24"/>
                  </a:cubicBezTo>
                  <a:close/>
                  <a:moveTo>
                    <a:pt x="99" y="20"/>
                  </a:moveTo>
                  <a:cubicBezTo>
                    <a:pt x="95" y="20"/>
                    <a:pt x="92" y="23"/>
                    <a:pt x="92" y="27"/>
                  </a:cubicBezTo>
                  <a:cubicBezTo>
                    <a:pt x="92" y="31"/>
                    <a:pt x="95" y="34"/>
                    <a:pt x="99" y="34"/>
                  </a:cubicBezTo>
                  <a:cubicBezTo>
                    <a:pt x="103" y="34"/>
                    <a:pt x="106" y="31"/>
                    <a:pt x="106" y="27"/>
                  </a:cubicBezTo>
                  <a:cubicBezTo>
                    <a:pt x="106" y="23"/>
                    <a:pt x="103" y="20"/>
                    <a:pt x="99" y="20"/>
                  </a:cubicBezTo>
                  <a:close/>
                  <a:moveTo>
                    <a:pt x="115" y="48"/>
                  </a:moveTo>
                  <a:cubicBezTo>
                    <a:pt x="115" y="43"/>
                    <a:pt x="111" y="39"/>
                    <a:pt x="106" y="39"/>
                  </a:cubicBezTo>
                  <a:cubicBezTo>
                    <a:pt x="100" y="39"/>
                    <a:pt x="96" y="43"/>
                    <a:pt x="96" y="48"/>
                  </a:cubicBezTo>
                  <a:cubicBezTo>
                    <a:pt x="96" y="54"/>
                    <a:pt x="100" y="58"/>
                    <a:pt x="106" y="58"/>
                  </a:cubicBezTo>
                  <a:cubicBezTo>
                    <a:pt x="111" y="58"/>
                    <a:pt x="115" y="54"/>
                    <a:pt x="115" y="48"/>
                  </a:cubicBezTo>
                  <a:close/>
                  <a:moveTo>
                    <a:pt x="99" y="83"/>
                  </a:moveTo>
                  <a:cubicBezTo>
                    <a:pt x="105" y="83"/>
                    <a:pt x="110" y="78"/>
                    <a:pt x="110" y="72"/>
                  </a:cubicBezTo>
                  <a:cubicBezTo>
                    <a:pt x="110" y="66"/>
                    <a:pt x="105" y="61"/>
                    <a:pt x="99" y="61"/>
                  </a:cubicBezTo>
                  <a:cubicBezTo>
                    <a:pt x="93" y="61"/>
                    <a:pt x="88" y="66"/>
                    <a:pt x="88" y="72"/>
                  </a:cubicBezTo>
                  <a:cubicBezTo>
                    <a:pt x="88" y="78"/>
                    <a:pt x="93" y="83"/>
                    <a:pt x="99" y="83"/>
                  </a:cubicBezTo>
                  <a:close/>
                  <a:moveTo>
                    <a:pt x="80" y="101"/>
                  </a:moveTo>
                  <a:cubicBezTo>
                    <a:pt x="86" y="101"/>
                    <a:pt x="91" y="96"/>
                    <a:pt x="91" y="90"/>
                  </a:cubicBezTo>
                  <a:cubicBezTo>
                    <a:pt x="91" y="83"/>
                    <a:pt x="86" y="78"/>
                    <a:pt x="80" y="78"/>
                  </a:cubicBezTo>
                  <a:cubicBezTo>
                    <a:pt x="73" y="78"/>
                    <a:pt x="68" y="83"/>
                    <a:pt x="68" y="90"/>
                  </a:cubicBezTo>
                  <a:cubicBezTo>
                    <a:pt x="68" y="96"/>
                    <a:pt x="73" y="101"/>
                    <a:pt x="80" y="101"/>
                  </a:cubicBezTo>
                  <a:close/>
                  <a:moveTo>
                    <a:pt x="32" y="47"/>
                  </a:moveTo>
                  <a:cubicBezTo>
                    <a:pt x="39" y="47"/>
                    <a:pt x="46" y="40"/>
                    <a:pt x="46" y="32"/>
                  </a:cubicBezTo>
                  <a:cubicBezTo>
                    <a:pt x="46" y="25"/>
                    <a:pt x="39" y="18"/>
                    <a:pt x="32" y="18"/>
                  </a:cubicBezTo>
                  <a:cubicBezTo>
                    <a:pt x="24" y="18"/>
                    <a:pt x="17" y="25"/>
                    <a:pt x="17" y="32"/>
                  </a:cubicBezTo>
                  <a:cubicBezTo>
                    <a:pt x="17" y="40"/>
                    <a:pt x="24" y="47"/>
                    <a:pt x="3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5" name="Freeform 25"/>
            <p:cNvSpPr>
              <a:spLocks noEditPoints="1"/>
            </p:cNvSpPr>
            <p:nvPr/>
          </p:nvSpPr>
          <p:spPr bwMode="auto">
            <a:xfrm>
              <a:off x="1239205" y="3966052"/>
              <a:ext cx="677863" cy="604838"/>
            </a:xfrm>
            <a:custGeom>
              <a:avLst/>
              <a:gdLst>
                <a:gd name="T0" fmla="*/ 200 w 227"/>
                <a:gd name="T1" fmla="*/ 185 h 203"/>
                <a:gd name="T2" fmla="*/ 140 w 227"/>
                <a:gd name="T3" fmla="*/ 183 h 203"/>
                <a:gd name="T4" fmla="*/ 181 w 227"/>
                <a:gd name="T5" fmla="*/ 25 h 203"/>
                <a:gd name="T6" fmla="*/ 198 w 227"/>
                <a:gd name="T7" fmla="*/ 115 h 203"/>
                <a:gd name="T8" fmla="*/ 200 w 227"/>
                <a:gd name="T9" fmla="*/ 185 h 203"/>
                <a:gd name="T10" fmla="*/ 91 w 227"/>
                <a:gd name="T11" fmla="*/ 113 h 203"/>
                <a:gd name="T12" fmla="*/ 105 w 227"/>
                <a:gd name="T13" fmla="*/ 110 h 203"/>
                <a:gd name="T14" fmla="*/ 103 w 227"/>
                <a:gd name="T15" fmla="*/ 96 h 203"/>
                <a:gd name="T16" fmla="*/ 89 w 227"/>
                <a:gd name="T17" fmla="*/ 98 h 203"/>
                <a:gd name="T18" fmla="*/ 91 w 227"/>
                <a:gd name="T19" fmla="*/ 113 h 203"/>
                <a:gd name="T20" fmla="*/ 96 w 227"/>
                <a:gd name="T21" fmla="*/ 66 h 203"/>
                <a:gd name="T22" fmla="*/ 99 w 227"/>
                <a:gd name="T23" fmla="*/ 85 h 203"/>
                <a:gd name="T24" fmla="*/ 118 w 227"/>
                <a:gd name="T25" fmla="*/ 82 h 203"/>
                <a:gd name="T26" fmla="*/ 115 w 227"/>
                <a:gd name="T27" fmla="*/ 63 h 203"/>
                <a:gd name="T28" fmla="*/ 96 w 227"/>
                <a:gd name="T29" fmla="*/ 66 h 203"/>
                <a:gd name="T30" fmla="*/ 144 w 227"/>
                <a:gd name="T31" fmla="*/ 40 h 203"/>
                <a:gd name="T32" fmla="*/ 122 w 227"/>
                <a:gd name="T33" fmla="*/ 43 h 203"/>
                <a:gd name="T34" fmla="*/ 125 w 227"/>
                <a:gd name="T35" fmla="*/ 65 h 203"/>
                <a:gd name="T36" fmla="*/ 147 w 227"/>
                <a:gd name="T37" fmla="*/ 62 h 203"/>
                <a:gd name="T38" fmla="*/ 144 w 227"/>
                <a:gd name="T39" fmla="*/ 40 h 203"/>
                <a:gd name="T40" fmla="*/ 182 w 227"/>
                <a:gd name="T41" fmla="*/ 35 h 203"/>
                <a:gd name="T42" fmla="*/ 159 w 227"/>
                <a:gd name="T43" fmla="*/ 39 h 203"/>
                <a:gd name="T44" fmla="*/ 162 w 227"/>
                <a:gd name="T45" fmla="*/ 62 h 203"/>
                <a:gd name="T46" fmla="*/ 186 w 227"/>
                <a:gd name="T47" fmla="*/ 58 h 203"/>
                <a:gd name="T48" fmla="*/ 182 w 227"/>
                <a:gd name="T49" fmla="*/ 35 h 203"/>
                <a:gd name="T50" fmla="*/ 191 w 227"/>
                <a:gd name="T51" fmla="*/ 139 h 203"/>
                <a:gd name="T52" fmla="*/ 163 w 227"/>
                <a:gd name="T53" fmla="*/ 143 h 203"/>
                <a:gd name="T54" fmla="*/ 167 w 227"/>
                <a:gd name="T55" fmla="*/ 172 h 203"/>
                <a:gd name="T56" fmla="*/ 195 w 227"/>
                <a:gd name="T57" fmla="*/ 167 h 203"/>
                <a:gd name="T58" fmla="*/ 191 w 227"/>
                <a:gd name="T59" fmla="*/ 13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03">
                  <a:moveTo>
                    <a:pt x="200" y="185"/>
                  </a:moveTo>
                  <a:cubicBezTo>
                    <a:pt x="173" y="203"/>
                    <a:pt x="140" y="183"/>
                    <a:pt x="140" y="183"/>
                  </a:cubicBezTo>
                  <a:cubicBezTo>
                    <a:pt x="0" y="76"/>
                    <a:pt x="143" y="0"/>
                    <a:pt x="181" y="25"/>
                  </a:cubicBezTo>
                  <a:cubicBezTo>
                    <a:pt x="220" y="49"/>
                    <a:pt x="182" y="88"/>
                    <a:pt x="198" y="115"/>
                  </a:cubicBezTo>
                  <a:cubicBezTo>
                    <a:pt x="215" y="141"/>
                    <a:pt x="227" y="167"/>
                    <a:pt x="200" y="185"/>
                  </a:cubicBezTo>
                  <a:close/>
                  <a:moveTo>
                    <a:pt x="91" y="113"/>
                  </a:moveTo>
                  <a:cubicBezTo>
                    <a:pt x="96" y="116"/>
                    <a:pt x="102" y="115"/>
                    <a:pt x="105" y="110"/>
                  </a:cubicBezTo>
                  <a:cubicBezTo>
                    <a:pt x="109" y="106"/>
                    <a:pt x="108" y="99"/>
                    <a:pt x="103" y="96"/>
                  </a:cubicBezTo>
                  <a:cubicBezTo>
                    <a:pt x="99" y="93"/>
                    <a:pt x="92" y="94"/>
                    <a:pt x="89" y="98"/>
                  </a:cubicBezTo>
                  <a:cubicBezTo>
                    <a:pt x="86" y="103"/>
                    <a:pt x="86" y="109"/>
                    <a:pt x="91" y="113"/>
                  </a:cubicBezTo>
                  <a:close/>
                  <a:moveTo>
                    <a:pt x="96" y="66"/>
                  </a:moveTo>
                  <a:cubicBezTo>
                    <a:pt x="92" y="72"/>
                    <a:pt x="93" y="80"/>
                    <a:pt x="99" y="85"/>
                  </a:cubicBezTo>
                  <a:cubicBezTo>
                    <a:pt x="105" y="89"/>
                    <a:pt x="114" y="88"/>
                    <a:pt x="118" y="82"/>
                  </a:cubicBezTo>
                  <a:cubicBezTo>
                    <a:pt x="123" y="76"/>
                    <a:pt x="121" y="67"/>
                    <a:pt x="115" y="63"/>
                  </a:cubicBezTo>
                  <a:cubicBezTo>
                    <a:pt x="109" y="58"/>
                    <a:pt x="101" y="60"/>
                    <a:pt x="96" y="66"/>
                  </a:cubicBezTo>
                  <a:close/>
                  <a:moveTo>
                    <a:pt x="144" y="40"/>
                  </a:moveTo>
                  <a:cubicBezTo>
                    <a:pt x="137" y="35"/>
                    <a:pt x="128" y="36"/>
                    <a:pt x="122" y="43"/>
                  </a:cubicBezTo>
                  <a:cubicBezTo>
                    <a:pt x="117" y="50"/>
                    <a:pt x="119" y="60"/>
                    <a:pt x="125" y="65"/>
                  </a:cubicBezTo>
                  <a:cubicBezTo>
                    <a:pt x="132" y="70"/>
                    <a:pt x="142" y="68"/>
                    <a:pt x="147" y="62"/>
                  </a:cubicBezTo>
                  <a:cubicBezTo>
                    <a:pt x="152" y="55"/>
                    <a:pt x="151" y="45"/>
                    <a:pt x="144" y="40"/>
                  </a:cubicBezTo>
                  <a:close/>
                  <a:moveTo>
                    <a:pt x="182" y="35"/>
                  </a:moveTo>
                  <a:cubicBezTo>
                    <a:pt x="175" y="29"/>
                    <a:pt x="165" y="31"/>
                    <a:pt x="159" y="39"/>
                  </a:cubicBezTo>
                  <a:cubicBezTo>
                    <a:pt x="153" y="46"/>
                    <a:pt x="155" y="57"/>
                    <a:pt x="162" y="62"/>
                  </a:cubicBezTo>
                  <a:cubicBezTo>
                    <a:pt x="170" y="68"/>
                    <a:pt x="180" y="66"/>
                    <a:pt x="186" y="58"/>
                  </a:cubicBezTo>
                  <a:cubicBezTo>
                    <a:pt x="191" y="51"/>
                    <a:pt x="190" y="40"/>
                    <a:pt x="182" y="35"/>
                  </a:cubicBezTo>
                  <a:close/>
                  <a:moveTo>
                    <a:pt x="191" y="139"/>
                  </a:moveTo>
                  <a:cubicBezTo>
                    <a:pt x="182" y="132"/>
                    <a:pt x="169" y="134"/>
                    <a:pt x="163" y="143"/>
                  </a:cubicBezTo>
                  <a:cubicBezTo>
                    <a:pt x="156" y="152"/>
                    <a:pt x="158" y="165"/>
                    <a:pt x="167" y="172"/>
                  </a:cubicBezTo>
                  <a:cubicBezTo>
                    <a:pt x="176" y="178"/>
                    <a:pt x="189" y="176"/>
                    <a:pt x="195" y="167"/>
                  </a:cubicBezTo>
                  <a:cubicBezTo>
                    <a:pt x="202" y="158"/>
                    <a:pt x="200" y="146"/>
                    <a:pt x="191" y="1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6" name="Freeform 26"/>
            <p:cNvSpPr/>
            <p:nvPr/>
          </p:nvSpPr>
          <p:spPr bwMode="auto">
            <a:xfrm>
              <a:off x="4082417" y="1713389"/>
              <a:ext cx="112713" cy="114300"/>
            </a:xfrm>
            <a:custGeom>
              <a:avLst/>
              <a:gdLst>
                <a:gd name="T0" fmla="*/ 34 w 38"/>
                <a:gd name="T1" fmla="*/ 26 h 38"/>
                <a:gd name="T2" fmla="*/ 27 w 38"/>
                <a:gd name="T3" fmla="*/ 4 h 38"/>
                <a:gd name="T4" fmla="*/ 4 w 38"/>
                <a:gd name="T5" fmla="*/ 11 h 38"/>
                <a:gd name="T6" fmla="*/ 12 w 38"/>
                <a:gd name="T7" fmla="*/ 34 h 38"/>
                <a:gd name="T8" fmla="*/ 34 w 38"/>
                <a:gd name="T9" fmla="*/ 26 h 38"/>
              </a:gdLst>
              <a:ahLst/>
              <a:cxnLst>
                <a:cxn ang="0">
                  <a:pos x="T0" y="T1"/>
                </a:cxn>
                <a:cxn ang="0">
                  <a:pos x="T2" y="T3"/>
                </a:cxn>
                <a:cxn ang="0">
                  <a:pos x="T4" y="T5"/>
                </a:cxn>
                <a:cxn ang="0">
                  <a:pos x="T6" y="T7"/>
                </a:cxn>
                <a:cxn ang="0">
                  <a:pos x="T8" y="T9"/>
                </a:cxn>
              </a:cxnLst>
              <a:rect l="0" t="0" r="r" b="b"/>
              <a:pathLst>
                <a:path w="38" h="38">
                  <a:moveTo>
                    <a:pt x="34" y="26"/>
                  </a:moveTo>
                  <a:cubicBezTo>
                    <a:pt x="38" y="18"/>
                    <a:pt x="35" y="8"/>
                    <a:pt x="27" y="4"/>
                  </a:cubicBezTo>
                  <a:cubicBezTo>
                    <a:pt x="19" y="0"/>
                    <a:pt x="9" y="3"/>
                    <a:pt x="4" y="11"/>
                  </a:cubicBezTo>
                  <a:cubicBezTo>
                    <a:pt x="0" y="20"/>
                    <a:pt x="4" y="30"/>
                    <a:pt x="12" y="34"/>
                  </a:cubicBezTo>
                  <a:cubicBezTo>
                    <a:pt x="20" y="38"/>
                    <a:pt x="30" y="35"/>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7" name="Freeform 27"/>
            <p:cNvSpPr/>
            <p:nvPr/>
          </p:nvSpPr>
          <p:spPr bwMode="auto">
            <a:xfrm>
              <a:off x="3855405" y="1781652"/>
              <a:ext cx="282575" cy="239713"/>
            </a:xfrm>
            <a:custGeom>
              <a:avLst/>
              <a:gdLst>
                <a:gd name="T0" fmla="*/ 95 w 95"/>
                <a:gd name="T1" fmla="*/ 8 h 80"/>
                <a:gd name="T2" fmla="*/ 23 w 95"/>
                <a:gd name="T3" fmla="*/ 73 h 80"/>
                <a:gd name="T4" fmla="*/ 2 w 95"/>
                <a:gd name="T5" fmla="*/ 79 h 80"/>
                <a:gd name="T6" fmla="*/ 86 w 95"/>
                <a:gd name="T7" fmla="*/ 0 h 80"/>
                <a:gd name="T8" fmla="*/ 95 w 95"/>
                <a:gd name="T9" fmla="*/ 8 h 80"/>
              </a:gdLst>
              <a:ahLst/>
              <a:cxnLst>
                <a:cxn ang="0">
                  <a:pos x="T0" y="T1"/>
                </a:cxn>
                <a:cxn ang="0">
                  <a:pos x="T2" y="T3"/>
                </a:cxn>
                <a:cxn ang="0">
                  <a:pos x="T4" y="T5"/>
                </a:cxn>
                <a:cxn ang="0">
                  <a:pos x="T6" y="T7"/>
                </a:cxn>
                <a:cxn ang="0">
                  <a:pos x="T8" y="T9"/>
                </a:cxn>
              </a:cxnLst>
              <a:rect l="0" t="0" r="r" b="b"/>
              <a:pathLst>
                <a:path w="95" h="80">
                  <a:moveTo>
                    <a:pt x="95" y="8"/>
                  </a:moveTo>
                  <a:cubicBezTo>
                    <a:pt x="94" y="8"/>
                    <a:pt x="23" y="73"/>
                    <a:pt x="23" y="73"/>
                  </a:cubicBezTo>
                  <a:cubicBezTo>
                    <a:pt x="23" y="73"/>
                    <a:pt x="3" y="80"/>
                    <a:pt x="2" y="79"/>
                  </a:cubicBezTo>
                  <a:cubicBezTo>
                    <a:pt x="0" y="79"/>
                    <a:pt x="86" y="0"/>
                    <a:pt x="86" y="0"/>
                  </a:cubicBezTo>
                  <a:lnTo>
                    <a:pt x="95"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8" name="Freeform 28"/>
            <p:cNvSpPr/>
            <p:nvPr/>
          </p:nvSpPr>
          <p:spPr bwMode="auto">
            <a:xfrm>
              <a:off x="4099880" y="1794352"/>
              <a:ext cx="47625" cy="349250"/>
            </a:xfrm>
            <a:custGeom>
              <a:avLst/>
              <a:gdLst>
                <a:gd name="T0" fmla="*/ 6 w 30"/>
                <a:gd name="T1" fmla="*/ 2 h 220"/>
                <a:gd name="T2" fmla="*/ 0 w 30"/>
                <a:gd name="T3" fmla="*/ 182 h 220"/>
                <a:gd name="T4" fmla="*/ 11 w 30"/>
                <a:gd name="T5" fmla="*/ 220 h 220"/>
                <a:gd name="T6" fmla="*/ 22 w 30"/>
                <a:gd name="T7" fmla="*/ 182 h 220"/>
                <a:gd name="T8" fmla="*/ 30 w 30"/>
                <a:gd name="T9" fmla="*/ 4 h 220"/>
                <a:gd name="T10" fmla="*/ 6 w 30"/>
                <a:gd name="T11" fmla="*/ 0 h 220"/>
                <a:gd name="T12" fmla="*/ 6 w 30"/>
                <a:gd name="T13" fmla="*/ 2 h 220"/>
              </a:gdLst>
              <a:ahLst/>
              <a:cxnLst>
                <a:cxn ang="0">
                  <a:pos x="T0" y="T1"/>
                </a:cxn>
                <a:cxn ang="0">
                  <a:pos x="T2" y="T3"/>
                </a:cxn>
                <a:cxn ang="0">
                  <a:pos x="T4" y="T5"/>
                </a:cxn>
                <a:cxn ang="0">
                  <a:pos x="T6" y="T7"/>
                </a:cxn>
                <a:cxn ang="0">
                  <a:pos x="T8" y="T9"/>
                </a:cxn>
                <a:cxn ang="0">
                  <a:pos x="T10" y="T11"/>
                </a:cxn>
                <a:cxn ang="0">
                  <a:pos x="T12" y="T13"/>
                </a:cxn>
              </a:cxnLst>
              <a:rect l="0" t="0" r="r" b="b"/>
              <a:pathLst>
                <a:path w="30" h="220">
                  <a:moveTo>
                    <a:pt x="6" y="2"/>
                  </a:moveTo>
                  <a:lnTo>
                    <a:pt x="0" y="182"/>
                  </a:lnTo>
                  <a:lnTo>
                    <a:pt x="11" y="220"/>
                  </a:lnTo>
                  <a:lnTo>
                    <a:pt x="22" y="182"/>
                  </a:lnTo>
                  <a:lnTo>
                    <a:pt x="30" y="4"/>
                  </a:lnTo>
                  <a:lnTo>
                    <a:pt x="6" y="0"/>
                  </a:lnTo>
                  <a:lnTo>
                    <a:pt x="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9" name="Freeform 29"/>
            <p:cNvSpPr/>
            <p:nvPr/>
          </p:nvSpPr>
          <p:spPr bwMode="auto">
            <a:xfrm>
              <a:off x="4099880" y="1794352"/>
              <a:ext cx="47625" cy="349250"/>
            </a:xfrm>
            <a:custGeom>
              <a:avLst/>
              <a:gdLst>
                <a:gd name="T0" fmla="*/ 6 w 30"/>
                <a:gd name="T1" fmla="*/ 2 h 220"/>
                <a:gd name="T2" fmla="*/ 0 w 30"/>
                <a:gd name="T3" fmla="*/ 182 h 220"/>
                <a:gd name="T4" fmla="*/ 11 w 30"/>
                <a:gd name="T5" fmla="*/ 220 h 220"/>
                <a:gd name="T6" fmla="*/ 22 w 30"/>
                <a:gd name="T7" fmla="*/ 182 h 220"/>
                <a:gd name="T8" fmla="*/ 30 w 30"/>
                <a:gd name="T9" fmla="*/ 4 h 220"/>
                <a:gd name="T10" fmla="*/ 6 w 30"/>
                <a:gd name="T11" fmla="*/ 0 h 220"/>
              </a:gdLst>
              <a:ahLst/>
              <a:cxnLst>
                <a:cxn ang="0">
                  <a:pos x="T0" y="T1"/>
                </a:cxn>
                <a:cxn ang="0">
                  <a:pos x="T2" y="T3"/>
                </a:cxn>
                <a:cxn ang="0">
                  <a:pos x="T4" y="T5"/>
                </a:cxn>
                <a:cxn ang="0">
                  <a:pos x="T6" y="T7"/>
                </a:cxn>
                <a:cxn ang="0">
                  <a:pos x="T8" y="T9"/>
                </a:cxn>
                <a:cxn ang="0">
                  <a:pos x="T10" y="T11"/>
                </a:cxn>
              </a:cxnLst>
              <a:rect l="0" t="0" r="r" b="b"/>
              <a:pathLst>
                <a:path w="30" h="220">
                  <a:moveTo>
                    <a:pt x="6" y="2"/>
                  </a:moveTo>
                  <a:lnTo>
                    <a:pt x="0" y="182"/>
                  </a:lnTo>
                  <a:lnTo>
                    <a:pt x="11" y="220"/>
                  </a:lnTo>
                  <a:lnTo>
                    <a:pt x="22" y="182"/>
                  </a:lnTo>
                  <a:lnTo>
                    <a:pt x="30" y="4"/>
                  </a:lnTo>
                  <a:lnTo>
                    <a:pt x="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0" name="Freeform 30"/>
            <p:cNvSpPr/>
            <p:nvPr/>
          </p:nvSpPr>
          <p:spPr bwMode="auto">
            <a:xfrm>
              <a:off x="4144330" y="1689577"/>
              <a:ext cx="36513" cy="53975"/>
            </a:xfrm>
            <a:custGeom>
              <a:avLst/>
              <a:gdLst>
                <a:gd name="T0" fmla="*/ 0 w 12"/>
                <a:gd name="T1" fmla="*/ 13 h 18"/>
                <a:gd name="T2" fmla="*/ 2 w 12"/>
                <a:gd name="T3" fmla="*/ 17 h 18"/>
                <a:gd name="T4" fmla="*/ 2 w 12"/>
                <a:gd name="T5" fmla="*/ 17 h 18"/>
                <a:gd name="T6" fmla="*/ 6 w 12"/>
                <a:gd name="T7" fmla="*/ 16 h 18"/>
                <a:gd name="T8" fmla="*/ 11 w 12"/>
                <a:gd name="T9" fmla="*/ 5 h 18"/>
                <a:gd name="T10" fmla="*/ 10 w 12"/>
                <a:gd name="T11" fmla="*/ 1 h 18"/>
                <a:gd name="T12" fmla="*/ 10 w 12"/>
                <a:gd name="T13" fmla="*/ 1 h 18"/>
                <a:gd name="T14" fmla="*/ 6 w 12"/>
                <a:gd name="T15" fmla="*/ 2 h 18"/>
                <a:gd name="T16" fmla="*/ 0 w 12"/>
                <a:gd name="T17"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8">
                  <a:moveTo>
                    <a:pt x="0" y="13"/>
                  </a:moveTo>
                  <a:cubicBezTo>
                    <a:pt x="0" y="15"/>
                    <a:pt x="0" y="17"/>
                    <a:pt x="2" y="17"/>
                  </a:cubicBezTo>
                  <a:cubicBezTo>
                    <a:pt x="2" y="17"/>
                    <a:pt x="2" y="17"/>
                    <a:pt x="2" y="17"/>
                  </a:cubicBezTo>
                  <a:cubicBezTo>
                    <a:pt x="3" y="18"/>
                    <a:pt x="5" y="18"/>
                    <a:pt x="6" y="16"/>
                  </a:cubicBezTo>
                  <a:cubicBezTo>
                    <a:pt x="11" y="5"/>
                    <a:pt x="11" y="5"/>
                    <a:pt x="11" y="5"/>
                  </a:cubicBezTo>
                  <a:cubicBezTo>
                    <a:pt x="12" y="4"/>
                    <a:pt x="11" y="2"/>
                    <a:pt x="10" y="1"/>
                  </a:cubicBezTo>
                  <a:cubicBezTo>
                    <a:pt x="10" y="1"/>
                    <a:pt x="10" y="1"/>
                    <a:pt x="10" y="1"/>
                  </a:cubicBezTo>
                  <a:cubicBezTo>
                    <a:pt x="8" y="0"/>
                    <a:pt x="7" y="1"/>
                    <a:pt x="6" y="2"/>
                  </a:cubicBez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1" name="Freeform 31"/>
            <p:cNvSpPr/>
            <p:nvPr/>
          </p:nvSpPr>
          <p:spPr bwMode="auto">
            <a:xfrm>
              <a:off x="4225292" y="3542189"/>
              <a:ext cx="109538" cy="111125"/>
            </a:xfrm>
            <a:custGeom>
              <a:avLst/>
              <a:gdLst>
                <a:gd name="T0" fmla="*/ 31 w 37"/>
                <a:gd name="T1" fmla="*/ 8 h 37"/>
                <a:gd name="T2" fmla="*/ 7 w 37"/>
                <a:gd name="T3" fmla="*/ 7 h 37"/>
                <a:gd name="T4" fmla="*/ 6 w 37"/>
                <a:gd name="T5" fmla="*/ 30 h 37"/>
                <a:gd name="T6" fmla="*/ 30 w 37"/>
                <a:gd name="T7" fmla="*/ 31 h 37"/>
                <a:gd name="T8" fmla="*/ 31 w 37"/>
                <a:gd name="T9" fmla="*/ 8 h 37"/>
              </a:gdLst>
              <a:ahLst/>
              <a:cxnLst>
                <a:cxn ang="0">
                  <a:pos x="T0" y="T1"/>
                </a:cxn>
                <a:cxn ang="0">
                  <a:pos x="T2" y="T3"/>
                </a:cxn>
                <a:cxn ang="0">
                  <a:pos x="T4" y="T5"/>
                </a:cxn>
                <a:cxn ang="0">
                  <a:pos x="T6" y="T7"/>
                </a:cxn>
                <a:cxn ang="0">
                  <a:pos x="T8" y="T9"/>
                </a:cxn>
              </a:cxnLst>
              <a:rect l="0" t="0" r="r" b="b"/>
              <a:pathLst>
                <a:path w="37" h="37">
                  <a:moveTo>
                    <a:pt x="31" y="8"/>
                  </a:moveTo>
                  <a:cubicBezTo>
                    <a:pt x="25" y="1"/>
                    <a:pt x="14" y="0"/>
                    <a:pt x="7" y="7"/>
                  </a:cubicBezTo>
                  <a:cubicBezTo>
                    <a:pt x="0" y="13"/>
                    <a:pt x="0" y="23"/>
                    <a:pt x="6" y="30"/>
                  </a:cubicBezTo>
                  <a:cubicBezTo>
                    <a:pt x="12" y="37"/>
                    <a:pt x="23" y="37"/>
                    <a:pt x="30" y="31"/>
                  </a:cubicBezTo>
                  <a:cubicBezTo>
                    <a:pt x="36" y="25"/>
                    <a:pt x="37" y="15"/>
                    <a:pt x="3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2" name="Freeform 32"/>
            <p:cNvSpPr/>
            <p:nvPr/>
          </p:nvSpPr>
          <p:spPr bwMode="auto">
            <a:xfrm>
              <a:off x="4280855" y="3613627"/>
              <a:ext cx="134938" cy="338138"/>
            </a:xfrm>
            <a:custGeom>
              <a:avLst/>
              <a:gdLst>
                <a:gd name="T0" fmla="*/ 10 w 45"/>
                <a:gd name="T1" fmla="*/ 0 h 113"/>
                <a:gd name="T2" fmla="*/ 45 w 45"/>
                <a:gd name="T3" fmla="*/ 90 h 113"/>
                <a:gd name="T4" fmla="*/ 44 w 45"/>
                <a:gd name="T5" fmla="*/ 112 h 113"/>
                <a:gd name="T6" fmla="*/ 0 w 45"/>
                <a:gd name="T7" fmla="*/ 5 h 113"/>
                <a:gd name="T8" fmla="*/ 10 w 45"/>
                <a:gd name="T9" fmla="*/ 0 h 113"/>
              </a:gdLst>
              <a:ahLst/>
              <a:cxnLst>
                <a:cxn ang="0">
                  <a:pos x="T0" y="T1"/>
                </a:cxn>
                <a:cxn ang="0">
                  <a:pos x="T2" y="T3"/>
                </a:cxn>
                <a:cxn ang="0">
                  <a:pos x="T4" y="T5"/>
                </a:cxn>
                <a:cxn ang="0">
                  <a:pos x="T6" y="T7"/>
                </a:cxn>
                <a:cxn ang="0">
                  <a:pos x="T8" y="T9"/>
                </a:cxn>
              </a:cxnLst>
              <a:rect l="0" t="0" r="r" b="b"/>
              <a:pathLst>
                <a:path w="45" h="113">
                  <a:moveTo>
                    <a:pt x="10" y="0"/>
                  </a:moveTo>
                  <a:cubicBezTo>
                    <a:pt x="11" y="0"/>
                    <a:pt x="45" y="90"/>
                    <a:pt x="45" y="90"/>
                  </a:cubicBezTo>
                  <a:cubicBezTo>
                    <a:pt x="45" y="90"/>
                    <a:pt x="45" y="111"/>
                    <a:pt x="44" y="112"/>
                  </a:cubicBezTo>
                  <a:cubicBezTo>
                    <a:pt x="43" y="113"/>
                    <a:pt x="0" y="5"/>
                    <a:pt x="0" y="5"/>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3" name="Freeform 33"/>
            <p:cNvSpPr/>
            <p:nvPr/>
          </p:nvSpPr>
          <p:spPr bwMode="auto">
            <a:xfrm>
              <a:off x="4290380" y="3602514"/>
              <a:ext cx="331788" cy="149225"/>
            </a:xfrm>
            <a:custGeom>
              <a:avLst/>
              <a:gdLst>
                <a:gd name="T0" fmla="*/ 4 w 209"/>
                <a:gd name="T1" fmla="*/ 22 h 94"/>
                <a:gd name="T2" fmla="*/ 169 w 209"/>
                <a:gd name="T3" fmla="*/ 92 h 94"/>
                <a:gd name="T4" fmla="*/ 209 w 209"/>
                <a:gd name="T5" fmla="*/ 94 h 94"/>
                <a:gd name="T6" fmla="*/ 177 w 209"/>
                <a:gd name="T7" fmla="*/ 71 h 94"/>
                <a:gd name="T8" fmla="*/ 13 w 209"/>
                <a:gd name="T9" fmla="*/ 0 h 94"/>
                <a:gd name="T10" fmla="*/ 0 w 209"/>
                <a:gd name="T11" fmla="*/ 20 h 94"/>
                <a:gd name="T12" fmla="*/ 4 w 209"/>
                <a:gd name="T13" fmla="*/ 22 h 94"/>
              </a:gdLst>
              <a:ahLst/>
              <a:cxnLst>
                <a:cxn ang="0">
                  <a:pos x="T0" y="T1"/>
                </a:cxn>
                <a:cxn ang="0">
                  <a:pos x="T2" y="T3"/>
                </a:cxn>
                <a:cxn ang="0">
                  <a:pos x="T4" y="T5"/>
                </a:cxn>
                <a:cxn ang="0">
                  <a:pos x="T6" y="T7"/>
                </a:cxn>
                <a:cxn ang="0">
                  <a:pos x="T8" y="T9"/>
                </a:cxn>
                <a:cxn ang="0">
                  <a:pos x="T10" y="T11"/>
                </a:cxn>
                <a:cxn ang="0">
                  <a:pos x="T12" y="T13"/>
                </a:cxn>
              </a:cxnLst>
              <a:rect l="0" t="0" r="r" b="b"/>
              <a:pathLst>
                <a:path w="209" h="94">
                  <a:moveTo>
                    <a:pt x="4" y="22"/>
                  </a:moveTo>
                  <a:lnTo>
                    <a:pt x="169" y="92"/>
                  </a:lnTo>
                  <a:lnTo>
                    <a:pt x="209" y="94"/>
                  </a:lnTo>
                  <a:lnTo>
                    <a:pt x="177" y="71"/>
                  </a:lnTo>
                  <a:lnTo>
                    <a:pt x="13" y="0"/>
                  </a:lnTo>
                  <a:lnTo>
                    <a:pt x="0" y="20"/>
                  </a:lnTo>
                  <a:lnTo>
                    <a:pt x="4"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4" name="Freeform 34"/>
            <p:cNvSpPr/>
            <p:nvPr/>
          </p:nvSpPr>
          <p:spPr bwMode="auto">
            <a:xfrm>
              <a:off x="4290380" y="3602514"/>
              <a:ext cx="331788" cy="149225"/>
            </a:xfrm>
            <a:custGeom>
              <a:avLst/>
              <a:gdLst>
                <a:gd name="T0" fmla="*/ 4 w 209"/>
                <a:gd name="T1" fmla="*/ 22 h 94"/>
                <a:gd name="T2" fmla="*/ 169 w 209"/>
                <a:gd name="T3" fmla="*/ 92 h 94"/>
                <a:gd name="T4" fmla="*/ 209 w 209"/>
                <a:gd name="T5" fmla="*/ 94 h 94"/>
                <a:gd name="T6" fmla="*/ 177 w 209"/>
                <a:gd name="T7" fmla="*/ 71 h 94"/>
                <a:gd name="T8" fmla="*/ 13 w 209"/>
                <a:gd name="T9" fmla="*/ 0 h 94"/>
                <a:gd name="T10" fmla="*/ 0 w 209"/>
                <a:gd name="T11" fmla="*/ 20 h 94"/>
              </a:gdLst>
              <a:ahLst/>
              <a:cxnLst>
                <a:cxn ang="0">
                  <a:pos x="T0" y="T1"/>
                </a:cxn>
                <a:cxn ang="0">
                  <a:pos x="T2" y="T3"/>
                </a:cxn>
                <a:cxn ang="0">
                  <a:pos x="T4" y="T5"/>
                </a:cxn>
                <a:cxn ang="0">
                  <a:pos x="T6" y="T7"/>
                </a:cxn>
                <a:cxn ang="0">
                  <a:pos x="T8" y="T9"/>
                </a:cxn>
                <a:cxn ang="0">
                  <a:pos x="T10" y="T11"/>
                </a:cxn>
              </a:cxnLst>
              <a:rect l="0" t="0" r="r" b="b"/>
              <a:pathLst>
                <a:path w="209" h="94">
                  <a:moveTo>
                    <a:pt x="4" y="22"/>
                  </a:moveTo>
                  <a:lnTo>
                    <a:pt x="169" y="92"/>
                  </a:lnTo>
                  <a:lnTo>
                    <a:pt x="209" y="94"/>
                  </a:lnTo>
                  <a:lnTo>
                    <a:pt x="177" y="71"/>
                  </a:lnTo>
                  <a:lnTo>
                    <a:pt x="13" y="0"/>
                  </a:lnTo>
                  <a:lnTo>
                    <a:pt x="0" y="2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5" name="Freeform 35"/>
            <p:cNvSpPr/>
            <p:nvPr/>
          </p:nvSpPr>
          <p:spPr bwMode="auto">
            <a:xfrm>
              <a:off x="4215767" y="3535839"/>
              <a:ext cx="44450" cy="46038"/>
            </a:xfrm>
            <a:custGeom>
              <a:avLst/>
              <a:gdLst>
                <a:gd name="T0" fmla="*/ 9 w 15"/>
                <a:gd name="T1" fmla="*/ 14 h 15"/>
                <a:gd name="T2" fmla="*/ 14 w 15"/>
                <a:gd name="T3" fmla="*/ 14 h 15"/>
                <a:gd name="T4" fmla="*/ 14 w 15"/>
                <a:gd name="T5" fmla="*/ 14 h 15"/>
                <a:gd name="T6" fmla="*/ 14 w 15"/>
                <a:gd name="T7" fmla="*/ 10 h 15"/>
                <a:gd name="T8" fmla="*/ 6 w 15"/>
                <a:gd name="T9" fmla="*/ 1 h 15"/>
                <a:gd name="T10" fmla="*/ 1 w 15"/>
                <a:gd name="T11" fmla="*/ 1 h 15"/>
                <a:gd name="T12" fmla="*/ 1 w 15"/>
                <a:gd name="T13" fmla="*/ 1 h 15"/>
                <a:gd name="T14" fmla="*/ 1 w 15"/>
                <a:gd name="T15" fmla="*/ 5 h 15"/>
                <a:gd name="T16" fmla="*/ 9 w 15"/>
                <a:gd name="T1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9" y="14"/>
                  </a:moveTo>
                  <a:cubicBezTo>
                    <a:pt x="11" y="15"/>
                    <a:pt x="12" y="15"/>
                    <a:pt x="14" y="14"/>
                  </a:cubicBezTo>
                  <a:cubicBezTo>
                    <a:pt x="14" y="14"/>
                    <a:pt x="14" y="14"/>
                    <a:pt x="14" y="14"/>
                  </a:cubicBezTo>
                  <a:cubicBezTo>
                    <a:pt x="15" y="13"/>
                    <a:pt x="15" y="11"/>
                    <a:pt x="14" y="10"/>
                  </a:cubicBezTo>
                  <a:cubicBezTo>
                    <a:pt x="6" y="1"/>
                    <a:pt x="6" y="1"/>
                    <a:pt x="6" y="1"/>
                  </a:cubicBezTo>
                  <a:cubicBezTo>
                    <a:pt x="5" y="0"/>
                    <a:pt x="3" y="0"/>
                    <a:pt x="1" y="1"/>
                  </a:cubicBezTo>
                  <a:cubicBezTo>
                    <a:pt x="1" y="1"/>
                    <a:pt x="1" y="1"/>
                    <a:pt x="1" y="1"/>
                  </a:cubicBezTo>
                  <a:cubicBezTo>
                    <a:pt x="0" y="2"/>
                    <a:pt x="0" y="4"/>
                    <a:pt x="1" y="5"/>
                  </a:cubicBezTo>
                  <a:lnTo>
                    <a:pt x="9"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6" name="Freeform 36"/>
            <p:cNvSpPr/>
            <p:nvPr/>
          </p:nvSpPr>
          <p:spPr bwMode="auto">
            <a:xfrm>
              <a:off x="983617" y="2889727"/>
              <a:ext cx="109538" cy="109538"/>
            </a:xfrm>
            <a:custGeom>
              <a:avLst/>
              <a:gdLst>
                <a:gd name="T0" fmla="*/ 31 w 37"/>
                <a:gd name="T1" fmla="*/ 7 h 37"/>
                <a:gd name="T2" fmla="*/ 7 w 37"/>
                <a:gd name="T3" fmla="*/ 6 h 37"/>
                <a:gd name="T4" fmla="*/ 6 w 37"/>
                <a:gd name="T5" fmla="*/ 30 h 37"/>
                <a:gd name="T6" fmla="*/ 30 w 37"/>
                <a:gd name="T7" fmla="*/ 31 h 37"/>
                <a:gd name="T8" fmla="*/ 31 w 37"/>
                <a:gd name="T9" fmla="*/ 7 h 37"/>
              </a:gdLst>
              <a:ahLst/>
              <a:cxnLst>
                <a:cxn ang="0">
                  <a:pos x="T0" y="T1"/>
                </a:cxn>
                <a:cxn ang="0">
                  <a:pos x="T2" y="T3"/>
                </a:cxn>
                <a:cxn ang="0">
                  <a:pos x="T4" y="T5"/>
                </a:cxn>
                <a:cxn ang="0">
                  <a:pos x="T6" y="T7"/>
                </a:cxn>
                <a:cxn ang="0">
                  <a:pos x="T8" y="T9"/>
                </a:cxn>
              </a:cxnLst>
              <a:rect l="0" t="0" r="r" b="b"/>
              <a:pathLst>
                <a:path w="37" h="37">
                  <a:moveTo>
                    <a:pt x="31" y="7"/>
                  </a:moveTo>
                  <a:cubicBezTo>
                    <a:pt x="25" y="0"/>
                    <a:pt x="14" y="0"/>
                    <a:pt x="7" y="6"/>
                  </a:cubicBezTo>
                  <a:cubicBezTo>
                    <a:pt x="1" y="12"/>
                    <a:pt x="0" y="23"/>
                    <a:pt x="6" y="30"/>
                  </a:cubicBezTo>
                  <a:cubicBezTo>
                    <a:pt x="12" y="36"/>
                    <a:pt x="23" y="37"/>
                    <a:pt x="30" y="31"/>
                  </a:cubicBezTo>
                  <a:cubicBezTo>
                    <a:pt x="36" y="25"/>
                    <a:pt x="37" y="14"/>
                    <a:pt x="3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7" name="Freeform 37"/>
            <p:cNvSpPr/>
            <p:nvPr/>
          </p:nvSpPr>
          <p:spPr bwMode="auto">
            <a:xfrm>
              <a:off x="1039180" y="2957989"/>
              <a:ext cx="138113" cy="339725"/>
            </a:xfrm>
            <a:custGeom>
              <a:avLst/>
              <a:gdLst>
                <a:gd name="T0" fmla="*/ 10 w 46"/>
                <a:gd name="T1" fmla="*/ 0 h 114"/>
                <a:gd name="T2" fmla="*/ 46 w 46"/>
                <a:gd name="T3" fmla="*/ 91 h 114"/>
                <a:gd name="T4" fmla="*/ 44 w 46"/>
                <a:gd name="T5" fmla="*/ 113 h 114"/>
                <a:gd name="T6" fmla="*/ 0 w 46"/>
                <a:gd name="T7" fmla="*/ 6 h 114"/>
                <a:gd name="T8" fmla="*/ 10 w 46"/>
                <a:gd name="T9" fmla="*/ 0 h 114"/>
              </a:gdLst>
              <a:ahLst/>
              <a:cxnLst>
                <a:cxn ang="0">
                  <a:pos x="T0" y="T1"/>
                </a:cxn>
                <a:cxn ang="0">
                  <a:pos x="T2" y="T3"/>
                </a:cxn>
                <a:cxn ang="0">
                  <a:pos x="T4" y="T5"/>
                </a:cxn>
                <a:cxn ang="0">
                  <a:pos x="T6" y="T7"/>
                </a:cxn>
                <a:cxn ang="0">
                  <a:pos x="T8" y="T9"/>
                </a:cxn>
              </a:cxnLst>
              <a:rect l="0" t="0" r="r" b="b"/>
              <a:pathLst>
                <a:path w="46" h="114">
                  <a:moveTo>
                    <a:pt x="10" y="0"/>
                  </a:moveTo>
                  <a:cubicBezTo>
                    <a:pt x="11" y="1"/>
                    <a:pt x="46" y="91"/>
                    <a:pt x="46" y="91"/>
                  </a:cubicBezTo>
                  <a:cubicBezTo>
                    <a:pt x="46" y="91"/>
                    <a:pt x="45" y="111"/>
                    <a:pt x="44" y="113"/>
                  </a:cubicBezTo>
                  <a:cubicBezTo>
                    <a:pt x="43" y="114"/>
                    <a:pt x="0" y="6"/>
                    <a:pt x="0" y="6"/>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8" name="Freeform 38"/>
            <p:cNvSpPr/>
            <p:nvPr/>
          </p:nvSpPr>
          <p:spPr bwMode="auto">
            <a:xfrm>
              <a:off x="1051880" y="2945289"/>
              <a:ext cx="327025" cy="149225"/>
            </a:xfrm>
            <a:custGeom>
              <a:avLst/>
              <a:gdLst>
                <a:gd name="T0" fmla="*/ 2 w 206"/>
                <a:gd name="T1" fmla="*/ 23 h 94"/>
                <a:gd name="T2" fmla="*/ 167 w 206"/>
                <a:gd name="T3" fmla="*/ 92 h 94"/>
                <a:gd name="T4" fmla="*/ 206 w 206"/>
                <a:gd name="T5" fmla="*/ 94 h 94"/>
                <a:gd name="T6" fmla="*/ 175 w 206"/>
                <a:gd name="T7" fmla="*/ 72 h 94"/>
                <a:gd name="T8" fmla="*/ 11 w 206"/>
                <a:gd name="T9" fmla="*/ 0 h 94"/>
                <a:gd name="T10" fmla="*/ 0 w 206"/>
                <a:gd name="T11" fmla="*/ 23 h 94"/>
                <a:gd name="T12" fmla="*/ 2 w 206"/>
                <a:gd name="T13" fmla="*/ 23 h 94"/>
              </a:gdLst>
              <a:ahLst/>
              <a:cxnLst>
                <a:cxn ang="0">
                  <a:pos x="T0" y="T1"/>
                </a:cxn>
                <a:cxn ang="0">
                  <a:pos x="T2" y="T3"/>
                </a:cxn>
                <a:cxn ang="0">
                  <a:pos x="T4" y="T5"/>
                </a:cxn>
                <a:cxn ang="0">
                  <a:pos x="T6" y="T7"/>
                </a:cxn>
                <a:cxn ang="0">
                  <a:pos x="T8" y="T9"/>
                </a:cxn>
                <a:cxn ang="0">
                  <a:pos x="T10" y="T11"/>
                </a:cxn>
                <a:cxn ang="0">
                  <a:pos x="T12" y="T13"/>
                </a:cxn>
              </a:cxnLst>
              <a:rect l="0" t="0" r="r" b="b"/>
              <a:pathLst>
                <a:path w="206" h="94">
                  <a:moveTo>
                    <a:pt x="2" y="23"/>
                  </a:moveTo>
                  <a:lnTo>
                    <a:pt x="167" y="92"/>
                  </a:lnTo>
                  <a:lnTo>
                    <a:pt x="206" y="94"/>
                  </a:lnTo>
                  <a:lnTo>
                    <a:pt x="175" y="72"/>
                  </a:lnTo>
                  <a:lnTo>
                    <a:pt x="11" y="0"/>
                  </a:lnTo>
                  <a:lnTo>
                    <a:pt x="0" y="23"/>
                  </a:lnTo>
                  <a:lnTo>
                    <a:pt x="2"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9" name="Freeform 39"/>
            <p:cNvSpPr/>
            <p:nvPr/>
          </p:nvSpPr>
          <p:spPr bwMode="auto">
            <a:xfrm>
              <a:off x="1051880" y="2945289"/>
              <a:ext cx="327025" cy="149225"/>
            </a:xfrm>
            <a:custGeom>
              <a:avLst/>
              <a:gdLst>
                <a:gd name="T0" fmla="*/ 2 w 206"/>
                <a:gd name="T1" fmla="*/ 23 h 94"/>
                <a:gd name="T2" fmla="*/ 167 w 206"/>
                <a:gd name="T3" fmla="*/ 92 h 94"/>
                <a:gd name="T4" fmla="*/ 206 w 206"/>
                <a:gd name="T5" fmla="*/ 94 h 94"/>
                <a:gd name="T6" fmla="*/ 175 w 206"/>
                <a:gd name="T7" fmla="*/ 72 h 94"/>
                <a:gd name="T8" fmla="*/ 11 w 206"/>
                <a:gd name="T9" fmla="*/ 0 h 94"/>
                <a:gd name="T10" fmla="*/ 0 w 206"/>
                <a:gd name="T11" fmla="*/ 23 h 94"/>
              </a:gdLst>
              <a:ahLst/>
              <a:cxnLst>
                <a:cxn ang="0">
                  <a:pos x="T0" y="T1"/>
                </a:cxn>
                <a:cxn ang="0">
                  <a:pos x="T2" y="T3"/>
                </a:cxn>
                <a:cxn ang="0">
                  <a:pos x="T4" y="T5"/>
                </a:cxn>
                <a:cxn ang="0">
                  <a:pos x="T6" y="T7"/>
                </a:cxn>
                <a:cxn ang="0">
                  <a:pos x="T8" y="T9"/>
                </a:cxn>
                <a:cxn ang="0">
                  <a:pos x="T10" y="T11"/>
                </a:cxn>
              </a:cxnLst>
              <a:rect l="0" t="0" r="r" b="b"/>
              <a:pathLst>
                <a:path w="206" h="94">
                  <a:moveTo>
                    <a:pt x="2" y="23"/>
                  </a:moveTo>
                  <a:lnTo>
                    <a:pt x="167" y="92"/>
                  </a:lnTo>
                  <a:lnTo>
                    <a:pt x="206" y="94"/>
                  </a:lnTo>
                  <a:lnTo>
                    <a:pt x="175" y="72"/>
                  </a:lnTo>
                  <a:lnTo>
                    <a:pt x="11" y="0"/>
                  </a:lnTo>
                  <a:lnTo>
                    <a:pt x="0" y="23"/>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0" name="Freeform 40"/>
            <p:cNvSpPr/>
            <p:nvPr/>
          </p:nvSpPr>
          <p:spPr bwMode="auto">
            <a:xfrm>
              <a:off x="974092" y="2880202"/>
              <a:ext cx="44450" cy="47625"/>
            </a:xfrm>
            <a:custGeom>
              <a:avLst/>
              <a:gdLst>
                <a:gd name="T0" fmla="*/ 10 w 15"/>
                <a:gd name="T1" fmla="*/ 15 h 16"/>
                <a:gd name="T2" fmla="*/ 14 w 15"/>
                <a:gd name="T3" fmla="*/ 15 h 16"/>
                <a:gd name="T4" fmla="*/ 14 w 15"/>
                <a:gd name="T5" fmla="*/ 15 h 16"/>
                <a:gd name="T6" fmla="*/ 14 w 15"/>
                <a:gd name="T7" fmla="*/ 10 h 16"/>
                <a:gd name="T8" fmla="*/ 6 w 15"/>
                <a:gd name="T9" fmla="*/ 1 h 16"/>
                <a:gd name="T10" fmla="*/ 2 w 15"/>
                <a:gd name="T11" fmla="*/ 1 h 16"/>
                <a:gd name="T12" fmla="*/ 2 w 15"/>
                <a:gd name="T13" fmla="*/ 1 h 16"/>
                <a:gd name="T14" fmla="*/ 1 w 15"/>
                <a:gd name="T15" fmla="*/ 6 h 16"/>
                <a:gd name="T16" fmla="*/ 10 w 15"/>
                <a:gd name="T1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0" y="15"/>
                  </a:moveTo>
                  <a:cubicBezTo>
                    <a:pt x="11" y="16"/>
                    <a:pt x="13" y="16"/>
                    <a:pt x="14" y="15"/>
                  </a:cubicBezTo>
                  <a:cubicBezTo>
                    <a:pt x="14" y="15"/>
                    <a:pt x="14" y="15"/>
                    <a:pt x="14" y="15"/>
                  </a:cubicBezTo>
                  <a:cubicBezTo>
                    <a:pt x="15" y="14"/>
                    <a:pt x="15" y="12"/>
                    <a:pt x="14" y="10"/>
                  </a:cubicBezTo>
                  <a:cubicBezTo>
                    <a:pt x="6" y="1"/>
                    <a:pt x="6" y="1"/>
                    <a:pt x="6" y="1"/>
                  </a:cubicBezTo>
                  <a:cubicBezTo>
                    <a:pt x="5" y="0"/>
                    <a:pt x="3" y="0"/>
                    <a:pt x="2" y="1"/>
                  </a:cubicBezTo>
                  <a:cubicBezTo>
                    <a:pt x="2" y="1"/>
                    <a:pt x="2" y="1"/>
                    <a:pt x="2" y="1"/>
                  </a:cubicBezTo>
                  <a:cubicBezTo>
                    <a:pt x="0" y="2"/>
                    <a:pt x="0" y="4"/>
                    <a:pt x="1" y="6"/>
                  </a:cubicBezTo>
                  <a:lnTo>
                    <a:pt x="1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1" name="Freeform 41"/>
            <p:cNvSpPr/>
            <p:nvPr/>
          </p:nvSpPr>
          <p:spPr bwMode="auto">
            <a:xfrm>
              <a:off x="3156905" y="3935889"/>
              <a:ext cx="114300" cy="114300"/>
            </a:xfrm>
            <a:custGeom>
              <a:avLst/>
              <a:gdLst>
                <a:gd name="T0" fmla="*/ 33 w 38"/>
                <a:gd name="T1" fmla="*/ 28 h 38"/>
                <a:gd name="T2" fmla="*/ 28 w 38"/>
                <a:gd name="T3" fmla="*/ 5 h 38"/>
                <a:gd name="T4" fmla="*/ 5 w 38"/>
                <a:gd name="T5" fmla="*/ 10 h 38"/>
                <a:gd name="T6" fmla="*/ 10 w 38"/>
                <a:gd name="T7" fmla="*/ 33 h 38"/>
                <a:gd name="T8" fmla="*/ 33 w 38"/>
                <a:gd name="T9" fmla="*/ 28 h 38"/>
              </a:gdLst>
              <a:ahLst/>
              <a:cxnLst>
                <a:cxn ang="0">
                  <a:pos x="T0" y="T1"/>
                </a:cxn>
                <a:cxn ang="0">
                  <a:pos x="T2" y="T3"/>
                </a:cxn>
                <a:cxn ang="0">
                  <a:pos x="T4" y="T5"/>
                </a:cxn>
                <a:cxn ang="0">
                  <a:pos x="T6" y="T7"/>
                </a:cxn>
                <a:cxn ang="0">
                  <a:pos x="T8" y="T9"/>
                </a:cxn>
              </a:cxnLst>
              <a:rect l="0" t="0" r="r" b="b"/>
              <a:pathLst>
                <a:path w="38" h="38">
                  <a:moveTo>
                    <a:pt x="33" y="28"/>
                  </a:moveTo>
                  <a:cubicBezTo>
                    <a:pt x="38" y="21"/>
                    <a:pt x="35" y="10"/>
                    <a:pt x="28" y="5"/>
                  </a:cubicBezTo>
                  <a:cubicBezTo>
                    <a:pt x="20" y="0"/>
                    <a:pt x="10" y="3"/>
                    <a:pt x="5" y="10"/>
                  </a:cubicBezTo>
                  <a:cubicBezTo>
                    <a:pt x="0" y="18"/>
                    <a:pt x="2" y="28"/>
                    <a:pt x="10" y="33"/>
                  </a:cubicBezTo>
                  <a:cubicBezTo>
                    <a:pt x="17" y="38"/>
                    <a:pt x="28" y="36"/>
                    <a:pt x="3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2" name="Freeform 42"/>
            <p:cNvSpPr/>
            <p:nvPr/>
          </p:nvSpPr>
          <p:spPr bwMode="auto">
            <a:xfrm>
              <a:off x="2904492" y="4002564"/>
              <a:ext cx="303213" cy="211138"/>
            </a:xfrm>
            <a:custGeom>
              <a:avLst/>
              <a:gdLst>
                <a:gd name="T0" fmla="*/ 102 w 102"/>
                <a:gd name="T1" fmla="*/ 9 h 71"/>
                <a:gd name="T2" fmla="*/ 23 w 102"/>
                <a:gd name="T3" fmla="*/ 66 h 71"/>
                <a:gd name="T4" fmla="*/ 2 w 102"/>
                <a:gd name="T5" fmla="*/ 70 h 71"/>
                <a:gd name="T6" fmla="*/ 94 w 102"/>
                <a:gd name="T7" fmla="*/ 0 h 71"/>
                <a:gd name="T8" fmla="*/ 102 w 102"/>
                <a:gd name="T9" fmla="*/ 9 h 71"/>
              </a:gdLst>
              <a:ahLst/>
              <a:cxnLst>
                <a:cxn ang="0">
                  <a:pos x="T0" y="T1"/>
                </a:cxn>
                <a:cxn ang="0">
                  <a:pos x="T2" y="T3"/>
                </a:cxn>
                <a:cxn ang="0">
                  <a:pos x="T4" y="T5"/>
                </a:cxn>
                <a:cxn ang="0">
                  <a:pos x="T6" y="T7"/>
                </a:cxn>
                <a:cxn ang="0">
                  <a:pos x="T8" y="T9"/>
                </a:cxn>
              </a:cxnLst>
              <a:rect l="0" t="0" r="r" b="b"/>
              <a:pathLst>
                <a:path w="102" h="71">
                  <a:moveTo>
                    <a:pt x="102" y="9"/>
                  </a:moveTo>
                  <a:cubicBezTo>
                    <a:pt x="102" y="10"/>
                    <a:pt x="23" y="66"/>
                    <a:pt x="23" y="66"/>
                  </a:cubicBezTo>
                  <a:cubicBezTo>
                    <a:pt x="23" y="66"/>
                    <a:pt x="3" y="71"/>
                    <a:pt x="2" y="70"/>
                  </a:cubicBezTo>
                  <a:cubicBezTo>
                    <a:pt x="0" y="69"/>
                    <a:pt x="94" y="0"/>
                    <a:pt x="94" y="0"/>
                  </a:cubicBezTo>
                  <a:lnTo>
                    <a:pt x="10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3" name="Freeform 43"/>
            <p:cNvSpPr/>
            <p:nvPr/>
          </p:nvSpPr>
          <p:spPr bwMode="auto">
            <a:xfrm>
              <a:off x="3139442" y="4013677"/>
              <a:ext cx="77788" cy="349250"/>
            </a:xfrm>
            <a:custGeom>
              <a:avLst/>
              <a:gdLst>
                <a:gd name="T0" fmla="*/ 26 w 49"/>
                <a:gd name="T1" fmla="*/ 2 h 220"/>
                <a:gd name="T2" fmla="*/ 0 w 49"/>
                <a:gd name="T3" fmla="*/ 182 h 220"/>
                <a:gd name="T4" fmla="*/ 7 w 49"/>
                <a:gd name="T5" fmla="*/ 220 h 220"/>
                <a:gd name="T6" fmla="*/ 22 w 49"/>
                <a:gd name="T7" fmla="*/ 184 h 220"/>
                <a:gd name="T8" fmla="*/ 49 w 49"/>
                <a:gd name="T9" fmla="*/ 8 h 220"/>
                <a:gd name="T10" fmla="*/ 26 w 49"/>
                <a:gd name="T11" fmla="*/ 0 h 220"/>
                <a:gd name="T12" fmla="*/ 26 w 49"/>
                <a:gd name="T13" fmla="*/ 2 h 220"/>
              </a:gdLst>
              <a:ahLst/>
              <a:cxnLst>
                <a:cxn ang="0">
                  <a:pos x="T0" y="T1"/>
                </a:cxn>
                <a:cxn ang="0">
                  <a:pos x="T2" y="T3"/>
                </a:cxn>
                <a:cxn ang="0">
                  <a:pos x="T4" y="T5"/>
                </a:cxn>
                <a:cxn ang="0">
                  <a:pos x="T6" y="T7"/>
                </a:cxn>
                <a:cxn ang="0">
                  <a:pos x="T8" y="T9"/>
                </a:cxn>
                <a:cxn ang="0">
                  <a:pos x="T10" y="T11"/>
                </a:cxn>
                <a:cxn ang="0">
                  <a:pos x="T12" y="T13"/>
                </a:cxn>
              </a:cxnLst>
              <a:rect l="0" t="0" r="r" b="b"/>
              <a:pathLst>
                <a:path w="49" h="220">
                  <a:moveTo>
                    <a:pt x="26" y="2"/>
                  </a:moveTo>
                  <a:lnTo>
                    <a:pt x="0" y="182"/>
                  </a:lnTo>
                  <a:lnTo>
                    <a:pt x="7" y="220"/>
                  </a:lnTo>
                  <a:lnTo>
                    <a:pt x="22" y="184"/>
                  </a:lnTo>
                  <a:lnTo>
                    <a:pt x="49" y="8"/>
                  </a:lnTo>
                  <a:lnTo>
                    <a:pt x="26" y="0"/>
                  </a:lnTo>
                  <a:lnTo>
                    <a:pt x="2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4" name="Freeform 44"/>
            <p:cNvSpPr/>
            <p:nvPr/>
          </p:nvSpPr>
          <p:spPr bwMode="auto">
            <a:xfrm>
              <a:off x="3139442" y="4013677"/>
              <a:ext cx="77788" cy="349250"/>
            </a:xfrm>
            <a:custGeom>
              <a:avLst/>
              <a:gdLst>
                <a:gd name="T0" fmla="*/ 26 w 49"/>
                <a:gd name="T1" fmla="*/ 2 h 220"/>
                <a:gd name="T2" fmla="*/ 0 w 49"/>
                <a:gd name="T3" fmla="*/ 182 h 220"/>
                <a:gd name="T4" fmla="*/ 7 w 49"/>
                <a:gd name="T5" fmla="*/ 220 h 220"/>
                <a:gd name="T6" fmla="*/ 22 w 49"/>
                <a:gd name="T7" fmla="*/ 184 h 220"/>
                <a:gd name="T8" fmla="*/ 49 w 49"/>
                <a:gd name="T9" fmla="*/ 8 h 220"/>
                <a:gd name="T10" fmla="*/ 26 w 49"/>
                <a:gd name="T11" fmla="*/ 0 h 220"/>
              </a:gdLst>
              <a:ahLst/>
              <a:cxnLst>
                <a:cxn ang="0">
                  <a:pos x="T0" y="T1"/>
                </a:cxn>
                <a:cxn ang="0">
                  <a:pos x="T2" y="T3"/>
                </a:cxn>
                <a:cxn ang="0">
                  <a:pos x="T4" y="T5"/>
                </a:cxn>
                <a:cxn ang="0">
                  <a:pos x="T6" y="T7"/>
                </a:cxn>
                <a:cxn ang="0">
                  <a:pos x="T8" y="T9"/>
                </a:cxn>
                <a:cxn ang="0">
                  <a:pos x="T10" y="T11"/>
                </a:cxn>
              </a:cxnLst>
              <a:rect l="0" t="0" r="r" b="b"/>
              <a:pathLst>
                <a:path w="49" h="220">
                  <a:moveTo>
                    <a:pt x="26" y="2"/>
                  </a:moveTo>
                  <a:lnTo>
                    <a:pt x="0" y="182"/>
                  </a:lnTo>
                  <a:lnTo>
                    <a:pt x="7" y="220"/>
                  </a:lnTo>
                  <a:lnTo>
                    <a:pt x="22" y="184"/>
                  </a:lnTo>
                  <a:lnTo>
                    <a:pt x="49" y="8"/>
                  </a:lnTo>
                  <a:lnTo>
                    <a:pt x="2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5" name="Freeform 45"/>
            <p:cNvSpPr/>
            <p:nvPr/>
          </p:nvSpPr>
          <p:spPr bwMode="auto">
            <a:xfrm>
              <a:off x="3220405" y="3918427"/>
              <a:ext cx="41275" cy="50800"/>
            </a:xfrm>
            <a:custGeom>
              <a:avLst/>
              <a:gdLst>
                <a:gd name="T0" fmla="*/ 1 w 14"/>
                <a:gd name="T1" fmla="*/ 12 h 17"/>
                <a:gd name="T2" fmla="*/ 2 w 14"/>
                <a:gd name="T3" fmla="*/ 16 h 17"/>
                <a:gd name="T4" fmla="*/ 2 w 14"/>
                <a:gd name="T5" fmla="*/ 16 h 17"/>
                <a:gd name="T6" fmla="*/ 6 w 14"/>
                <a:gd name="T7" fmla="*/ 15 h 17"/>
                <a:gd name="T8" fmla="*/ 13 w 14"/>
                <a:gd name="T9" fmla="*/ 5 h 17"/>
                <a:gd name="T10" fmla="*/ 12 w 14"/>
                <a:gd name="T11" fmla="*/ 1 h 17"/>
                <a:gd name="T12" fmla="*/ 12 w 14"/>
                <a:gd name="T13" fmla="*/ 1 h 17"/>
                <a:gd name="T14" fmla="*/ 8 w 14"/>
                <a:gd name="T15" fmla="*/ 2 h 17"/>
                <a:gd name="T16" fmla="*/ 1 w 14"/>
                <a:gd name="T1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 y="12"/>
                  </a:moveTo>
                  <a:cubicBezTo>
                    <a:pt x="0" y="13"/>
                    <a:pt x="1" y="15"/>
                    <a:pt x="2" y="16"/>
                  </a:cubicBezTo>
                  <a:cubicBezTo>
                    <a:pt x="2" y="16"/>
                    <a:pt x="2" y="16"/>
                    <a:pt x="2" y="16"/>
                  </a:cubicBezTo>
                  <a:cubicBezTo>
                    <a:pt x="4" y="17"/>
                    <a:pt x="5" y="17"/>
                    <a:pt x="6" y="15"/>
                  </a:cubicBezTo>
                  <a:cubicBezTo>
                    <a:pt x="13" y="5"/>
                    <a:pt x="13" y="5"/>
                    <a:pt x="13" y="5"/>
                  </a:cubicBezTo>
                  <a:cubicBezTo>
                    <a:pt x="14" y="4"/>
                    <a:pt x="14" y="2"/>
                    <a:pt x="12" y="1"/>
                  </a:cubicBezTo>
                  <a:cubicBezTo>
                    <a:pt x="12" y="1"/>
                    <a:pt x="12" y="1"/>
                    <a:pt x="12" y="1"/>
                  </a:cubicBezTo>
                  <a:cubicBezTo>
                    <a:pt x="11" y="0"/>
                    <a:pt x="9" y="0"/>
                    <a:pt x="8" y="2"/>
                  </a:cubicBezTo>
                  <a:lnTo>
                    <a:pt x="1"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6" name="Freeform 46"/>
            <p:cNvSpPr>
              <a:spLocks noEditPoints="1"/>
            </p:cNvSpPr>
            <p:nvPr/>
          </p:nvSpPr>
          <p:spPr bwMode="auto">
            <a:xfrm>
              <a:off x="4379280" y="2873852"/>
              <a:ext cx="179388" cy="488950"/>
            </a:xfrm>
            <a:custGeom>
              <a:avLst/>
              <a:gdLst>
                <a:gd name="T0" fmla="*/ 30 w 60"/>
                <a:gd name="T1" fmla="*/ 0 h 164"/>
                <a:gd name="T2" fmla="*/ 60 w 60"/>
                <a:gd name="T3" fmla="*/ 82 h 164"/>
                <a:gd name="T4" fmla="*/ 30 w 60"/>
                <a:gd name="T5" fmla="*/ 164 h 164"/>
                <a:gd name="T6" fmla="*/ 0 w 60"/>
                <a:gd name="T7" fmla="*/ 82 h 164"/>
                <a:gd name="T8" fmla="*/ 30 w 60"/>
                <a:gd name="T9" fmla="*/ 0 h 164"/>
                <a:gd name="T10" fmla="*/ 30 w 60"/>
                <a:gd name="T11" fmla="*/ 151 h 164"/>
                <a:gd name="T12" fmla="*/ 55 w 60"/>
                <a:gd name="T13" fmla="*/ 82 h 164"/>
                <a:gd name="T14" fmla="*/ 30 w 60"/>
                <a:gd name="T15" fmla="*/ 14 h 164"/>
                <a:gd name="T16" fmla="*/ 4 w 60"/>
                <a:gd name="T17" fmla="*/ 82 h 164"/>
                <a:gd name="T18" fmla="*/ 30 w 60"/>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64">
                  <a:moveTo>
                    <a:pt x="30" y="0"/>
                  </a:moveTo>
                  <a:cubicBezTo>
                    <a:pt x="46" y="0"/>
                    <a:pt x="60" y="37"/>
                    <a:pt x="60" y="82"/>
                  </a:cubicBezTo>
                  <a:cubicBezTo>
                    <a:pt x="60" y="128"/>
                    <a:pt x="46" y="164"/>
                    <a:pt x="30" y="164"/>
                  </a:cubicBezTo>
                  <a:cubicBezTo>
                    <a:pt x="13" y="164"/>
                    <a:pt x="0" y="128"/>
                    <a:pt x="0" y="82"/>
                  </a:cubicBezTo>
                  <a:cubicBezTo>
                    <a:pt x="0" y="37"/>
                    <a:pt x="13" y="0"/>
                    <a:pt x="30" y="0"/>
                  </a:cubicBezTo>
                  <a:close/>
                  <a:moveTo>
                    <a:pt x="30" y="151"/>
                  </a:moveTo>
                  <a:cubicBezTo>
                    <a:pt x="44" y="151"/>
                    <a:pt x="55" y="120"/>
                    <a:pt x="55" y="82"/>
                  </a:cubicBezTo>
                  <a:cubicBezTo>
                    <a:pt x="55" y="44"/>
                    <a:pt x="44" y="14"/>
                    <a:pt x="30" y="14"/>
                  </a:cubicBezTo>
                  <a:cubicBezTo>
                    <a:pt x="16" y="14"/>
                    <a:pt x="4" y="44"/>
                    <a:pt x="4" y="82"/>
                  </a:cubicBezTo>
                  <a:cubicBezTo>
                    <a:pt x="4"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7" name="Freeform 47"/>
            <p:cNvSpPr>
              <a:spLocks noEditPoints="1"/>
            </p:cNvSpPr>
            <p:nvPr/>
          </p:nvSpPr>
          <p:spPr bwMode="auto">
            <a:xfrm>
              <a:off x="4225292" y="3029427"/>
              <a:ext cx="485775" cy="179388"/>
            </a:xfrm>
            <a:custGeom>
              <a:avLst/>
              <a:gdLst>
                <a:gd name="T0" fmla="*/ 0 w 163"/>
                <a:gd name="T1" fmla="*/ 30 h 60"/>
                <a:gd name="T2" fmla="*/ 82 w 163"/>
                <a:gd name="T3" fmla="*/ 0 h 60"/>
                <a:gd name="T4" fmla="*/ 163 w 163"/>
                <a:gd name="T5" fmla="*/ 30 h 60"/>
                <a:gd name="T6" fmla="*/ 82 w 163"/>
                <a:gd name="T7" fmla="*/ 60 h 60"/>
                <a:gd name="T8" fmla="*/ 0 w 163"/>
                <a:gd name="T9" fmla="*/ 30 h 60"/>
                <a:gd name="T10" fmla="*/ 150 w 163"/>
                <a:gd name="T11" fmla="*/ 30 h 60"/>
                <a:gd name="T12" fmla="*/ 82 w 163"/>
                <a:gd name="T13" fmla="*/ 5 h 60"/>
                <a:gd name="T14" fmla="*/ 13 w 163"/>
                <a:gd name="T15" fmla="*/ 30 h 60"/>
                <a:gd name="T16" fmla="*/ 82 w 163"/>
                <a:gd name="T17" fmla="*/ 56 h 60"/>
                <a:gd name="T18" fmla="*/ 150 w 163"/>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60">
                  <a:moveTo>
                    <a:pt x="0" y="30"/>
                  </a:moveTo>
                  <a:cubicBezTo>
                    <a:pt x="0" y="14"/>
                    <a:pt x="36" y="0"/>
                    <a:pt x="82" y="0"/>
                  </a:cubicBezTo>
                  <a:cubicBezTo>
                    <a:pt x="127" y="0"/>
                    <a:pt x="163" y="14"/>
                    <a:pt x="163" y="30"/>
                  </a:cubicBezTo>
                  <a:cubicBezTo>
                    <a:pt x="163" y="47"/>
                    <a:pt x="127" y="60"/>
                    <a:pt x="82" y="60"/>
                  </a:cubicBezTo>
                  <a:cubicBezTo>
                    <a:pt x="36" y="60"/>
                    <a:pt x="0" y="47"/>
                    <a:pt x="0" y="30"/>
                  </a:cubicBezTo>
                  <a:close/>
                  <a:moveTo>
                    <a:pt x="150" y="30"/>
                  </a:moveTo>
                  <a:cubicBezTo>
                    <a:pt x="150" y="16"/>
                    <a:pt x="119" y="5"/>
                    <a:pt x="82" y="5"/>
                  </a:cubicBezTo>
                  <a:cubicBezTo>
                    <a:pt x="44" y="5"/>
                    <a:pt x="13" y="16"/>
                    <a:pt x="13" y="30"/>
                  </a:cubicBezTo>
                  <a:cubicBezTo>
                    <a:pt x="13" y="44"/>
                    <a:pt x="44" y="56"/>
                    <a:pt x="82" y="56"/>
                  </a:cubicBezTo>
                  <a:cubicBezTo>
                    <a:pt x="119" y="56"/>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8" name="Freeform 48"/>
            <p:cNvSpPr>
              <a:spLocks noEditPoints="1"/>
            </p:cNvSpPr>
            <p:nvPr/>
          </p:nvSpPr>
          <p:spPr bwMode="auto">
            <a:xfrm>
              <a:off x="4260217" y="2913539"/>
              <a:ext cx="414338" cy="414338"/>
            </a:xfrm>
            <a:custGeom>
              <a:avLst/>
              <a:gdLst>
                <a:gd name="T0" fmla="*/ 12 w 139"/>
                <a:gd name="T1" fmla="*/ 11 h 139"/>
                <a:gd name="T2" fmla="*/ 91 w 139"/>
                <a:gd name="T3" fmla="*/ 48 h 139"/>
                <a:gd name="T4" fmla="*/ 127 w 139"/>
                <a:gd name="T5" fmla="*/ 127 h 139"/>
                <a:gd name="T6" fmla="*/ 48 w 139"/>
                <a:gd name="T7" fmla="*/ 91 h 139"/>
                <a:gd name="T8" fmla="*/ 12 w 139"/>
                <a:gd name="T9" fmla="*/ 11 h 139"/>
                <a:gd name="T10" fmla="*/ 118 w 139"/>
                <a:gd name="T11" fmla="*/ 118 h 139"/>
                <a:gd name="T12" fmla="*/ 87 w 139"/>
                <a:gd name="T13" fmla="*/ 51 h 139"/>
                <a:gd name="T14" fmla="*/ 21 w 139"/>
                <a:gd name="T15" fmla="*/ 21 h 139"/>
                <a:gd name="T16" fmla="*/ 52 w 139"/>
                <a:gd name="T17" fmla="*/ 87 h 139"/>
                <a:gd name="T18" fmla="*/ 118 w 139"/>
                <a:gd name="T19" fmla="*/ 11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12" y="11"/>
                  </a:moveTo>
                  <a:cubicBezTo>
                    <a:pt x="24" y="0"/>
                    <a:pt x="59" y="16"/>
                    <a:pt x="91" y="48"/>
                  </a:cubicBezTo>
                  <a:cubicBezTo>
                    <a:pt x="123" y="80"/>
                    <a:pt x="139" y="115"/>
                    <a:pt x="127" y="127"/>
                  </a:cubicBezTo>
                  <a:cubicBezTo>
                    <a:pt x="116" y="139"/>
                    <a:pt x="80" y="123"/>
                    <a:pt x="48" y="91"/>
                  </a:cubicBezTo>
                  <a:cubicBezTo>
                    <a:pt x="16" y="59"/>
                    <a:pt x="0" y="23"/>
                    <a:pt x="12" y="11"/>
                  </a:cubicBezTo>
                  <a:close/>
                  <a:moveTo>
                    <a:pt x="118" y="118"/>
                  </a:moveTo>
                  <a:cubicBezTo>
                    <a:pt x="128" y="108"/>
                    <a:pt x="114" y="78"/>
                    <a:pt x="87" y="51"/>
                  </a:cubicBezTo>
                  <a:cubicBezTo>
                    <a:pt x="61" y="25"/>
                    <a:pt x="31" y="11"/>
                    <a:pt x="21" y="21"/>
                  </a:cubicBezTo>
                  <a:cubicBezTo>
                    <a:pt x="11" y="31"/>
                    <a:pt x="25" y="60"/>
                    <a:pt x="52" y="87"/>
                  </a:cubicBezTo>
                  <a:cubicBezTo>
                    <a:pt x="79" y="114"/>
                    <a:pt x="108" y="128"/>
                    <a:pt x="118"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9" name="Freeform 49"/>
            <p:cNvSpPr>
              <a:spLocks noEditPoints="1"/>
            </p:cNvSpPr>
            <p:nvPr/>
          </p:nvSpPr>
          <p:spPr bwMode="auto">
            <a:xfrm>
              <a:off x="4260217" y="2913539"/>
              <a:ext cx="414338" cy="414338"/>
            </a:xfrm>
            <a:custGeom>
              <a:avLst/>
              <a:gdLst>
                <a:gd name="T0" fmla="*/ 12 w 139"/>
                <a:gd name="T1" fmla="*/ 127 h 139"/>
                <a:gd name="T2" fmla="*/ 48 w 139"/>
                <a:gd name="T3" fmla="*/ 48 h 139"/>
                <a:gd name="T4" fmla="*/ 127 w 139"/>
                <a:gd name="T5" fmla="*/ 11 h 139"/>
                <a:gd name="T6" fmla="*/ 91 w 139"/>
                <a:gd name="T7" fmla="*/ 91 h 139"/>
                <a:gd name="T8" fmla="*/ 12 w 139"/>
                <a:gd name="T9" fmla="*/ 127 h 139"/>
                <a:gd name="T10" fmla="*/ 118 w 139"/>
                <a:gd name="T11" fmla="*/ 21 h 139"/>
                <a:gd name="T12" fmla="*/ 52 w 139"/>
                <a:gd name="T13" fmla="*/ 51 h 139"/>
                <a:gd name="T14" fmla="*/ 21 w 139"/>
                <a:gd name="T15" fmla="*/ 118 h 139"/>
                <a:gd name="T16" fmla="*/ 87 w 139"/>
                <a:gd name="T17" fmla="*/ 87 h 139"/>
                <a:gd name="T18" fmla="*/ 118 w 139"/>
                <a:gd name="T19" fmla="*/ 2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12" y="127"/>
                  </a:moveTo>
                  <a:cubicBezTo>
                    <a:pt x="0" y="115"/>
                    <a:pt x="16" y="80"/>
                    <a:pt x="48" y="48"/>
                  </a:cubicBezTo>
                  <a:cubicBezTo>
                    <a:pt x="80" y="16"/>
                    <a:pt x="116" y="0"/>
                    <a:pt x="127" y="11"/>
                  </a:cubicBezTo>
                  <a:cubicBezTo>
                    <a:pt x="139" y="23"/>
                    <a:pt x="123" y="59"/>
                    <a:pt x="91" y="91"/>
                  </a:cubicBezTo>
                  <a:cubicBezTo>
                    <a:pt x="59" y="123"/>
                    <a:pt x="24" y="139"/>
                    <a:pt x="12" y="127"/>
                  </a:cubicBezTo>
                  <a:close/>
                  <a:moveTo>
                    <a:pt x="118" y="21"/>
                  </a:moveTo>
                  <a:cubicBezTo>
                    <a:pt x="108" y="11"/>
                    <a:pt x="79" y="25"/>
                    <a:pt x="52" y="51"/>
                  </a:cubicBezTo>
                  <a:cubicBezTo>
                    <a:pt x="25" y="78"/>
                    <a:pt x="11" y="108"/>
                    <a:pt x="21" y="118"/>
                  </a:cubicBezTo>
                  <a:cubicBezTo>
                    <a:pt x="31" y="128"/>
                    <a:pt x="61" y="114"/>
                    <a:pt x="87" y="87"/>
                  </a:cubicBezTo>
                  <a:cubicBezTo>
                    <a:pt x="114" y="60"/>
                    <a:pt x="128" y="31"/>
                    <a:pt x="118"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0" name="Oval 50"/>
            <p:cNvSpPr>
              <a:spLocks noChangeArrowheads="1"/>
            </p:cNvSpPr>
            <p:nvPr/>
          </p:nvSpPr>
          <p:spPr bwMode="auto">
            <a:xfrm>
              <a:off x="4430080" y="3083402"/>
              <a:ext cx="74613" cy="746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1" name="Freeform 51"/>
            <p:cNvSpPr>
              <a:spLocks noEditPoints="1"/>
            </p:cNvSpPr>
            <p:nvPr/>
          </p:nvSpPr>
          <p:spPr bwMode="auto">
            <a:xfrm>
              <a:off x="2345692" y="4261327"/>
              <a:ext cx="182563" cy="488950"/>
            </a:xfrm>
            <a:custGeom>
              <a:avLst/>
              <a:gdLst>
                <a:gd name="T0" fmla="*/ 30 w 61"/>
                <a:gd name="T1" fmla="*/ 0 h 164"/>
                <a:gd name="T2" fmla="*/ 61 w 61"/>
                <a:gd name="T3" fmla="*/ 82 h 164"/>
                <a:gd name="T4" fmla="*/ 30 w 61"/>
                <a:gd name="T5" fmla="*/ 164 h 164"/>
                <a:gd name="T6" fmla="*/ 0 w 61"/>
                <a:gd name="T7" fmla="*/ 82 h 164"/>
                <a:gd name="T8" fmla="*/ 30 w 61"/>
                <a:gd name="T9" fmla="*/ 0 h 164"/>
                <a:gd name="T10" fmla="*/ 30 w 61"/>
                <a:gd name="T11" fmla="*/ 151 h 164"/>
                <a:gd name="T12" fmla="*/ 56 w 61"/>
                <a:gd name="T13" fmla="*/ 82 h 164"/>
                <a:gd name="T14" fmla="*/ 30 w 61"/>
                <a:gd name="T15" fmla="*/ 13 h 164"/>
                <a:gd name="T16" fmla="*/ 5 w 61"/>
                <a:gd name="T17" fmla="*/ 82 h 164"/>
                <a:gd name="T18" fmla="*/ 30 w 61"/>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64">
                  <a:moveTo>
                    <a:pt x="30" y="0"/>
                  </a:moveTo>
                  <a:cubicBezTo>
                    <a:pt x="47" y="0"/>
                    <a:pt x="61" y="37"/>
                    <a:pt x="61" y="82"/>
                  </a:cubicBezTo>
                  <a:cubicBezTo>
                    <a:pt x="61" y="127"/>
                    <a:pt x="47" y="164"/>
                    <a:pt x="30" y="164"/>
                  </a:cubicBezTo>
                  <a:cubicBezTo>
                    <a:pt x="14" y="164"/>
                    <a:pt x="0" y="127"/>
                    <a:pt x="0" y="82"/>
                  </a:cubicBezTo>
                  <a:cubicBezTo>
                    <a:pt x="0" y="37"/>
                    <a:pt x="14" y="0"/>
                    <a:pt x="30" y="0"/>
                  </a:cubicBezTo>
                  <a:close/>
                  <a:moveTo>
                    <a:pt x="30" y="151"/>
                  </a:moveTo>
                  <a:cubicBezTo>
                    <a:pt x="44" y="151"/>
                    <a:pt x="56" y="120"/>
                    <a:pt x="56" y="82"/>
                  </a:cubicBezTo>
                  <a:cubicBezTo>
                    <a:pt x="56" y="44"/>
                    <a:pt x="44" y="13"/>
                    <a:pt x="30" y="13"/>
                  </a:cubicBezTo>
                  <a:cubicBezTo>
                    <a:pt x="16" y="13"/>
                    <a:pt x="5" y="44"/>
                    <a:pt x="5" y="82"/>
                  </a:cubicBezTo>
                  <a:cubicBezTo>
                    <a:pt x="5"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2" name="Freeform 52"/>
            <p:cNvSpPr>
              <a:spLocks noEditPoints="1"/>
            </p:cNvSpPr>
            <p:nvPr/>
          </p:nvSpPr>
          <p:spPr bwMode="auto">
            <a:xfrm>
              <a:off x="2193292" y="4416902"/>
              <a:ext cx="487363" cy="179388"/>
            </a:xfrm>
            <a:custGeom>
              <a:avLst/>
              <a:gdLst>
                <a:gd name="T0" fmla="*/ 0 w 163"/>
                <a:gd name="T1" fmla="*/ 30 h 60"/>
                <a:gd name="T2" fmla="*/ 81 w 163"/>
                <a:gd name="T3" fmla="*/ 0 h 60"/>
                <a:gd name="T4" fmla="*/ 163 w 163"/>
                <a:gd name="T5" fmla="*/ 30 h 60"/>
                <a:gd name="T6" fmla="*/ 81 w 163"/>
                <a:gd name="T7" fmla="*/ 60 h 60"/>
                <a:gd name="T8" fmla="*/ 0 w 163"/>
                <a:gd name="T9" fmla="*/ 30 h 60"/>
                <a:gd name="T10" fmla="*/ 150 w 163"/>
                <a:gd name="T11" fmla="*/ 30 h 60"/>
                <a:gd name="T12" fmla="*/ 81 w 163"/>
                <a:gd name="T13" fmla="*/ 5 h 60"/>
                <a:gd name="T14" fmla="*/ 13 w 163"/>
                <a:gd name="T15" fmla="*/ 30 h 60"/>
                <a:gd name="T16" fmla="*/ 81 w 163"/>
                <a:gd name="T17" fmla="*/ 55 h 60"/>
                <a:gd name="T18" fmla="*/ 150 w 163"/>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60">
                  <a:moveTo>
                    <a:pt x="0" y="30"/>
                  </a:moveTo>
                  <a:cubicBezTo>
                    <a:pt x="0" y="13"/>
                    <a:pt x="36" y="0"/>
                    <a:pt x="81" y="0"/>
                  </a:cubicBezTo>
                  <a:cubicBezTo>
                    <a:pt x="127" y="0"/>
                    <a:pt x="163" y="13"/>
                    <a:pt x="163" y="30"/>
                  </a:cubicBezTo>
                  <a:cubicBezTo>
                    <a:pt x="163" y="47"/>
                    <a:pt x="127" y="60"/>
                    <a:pt x="81" y="60"/>
                  </a:cubicBezTo>
                  <a:cubicBezTo>
                    <a:pt x="36" y="60"/>
                    <a:pt x="0" y="47"/>
                    <a:pt x="0" y="30"/>
                  </a:cubicBezTo>
                  <a:close/>
                  <a:moveTo>
                    <a:pt x="150" y="30"/>
                  </a:moveTo>
                  <a:cubicBezTo>
                    <a:pt x="150" y="16"/>
                    <a:pt x="119" y="5"/>
                    <a:pt x="81" y="5"/>
                  </a:cubicBezTo>
                  <a:cubicBezTo>
                    <a:pt x="44" y="5"/>
                    <a:pt x="13" y="16"/>
                    <a:pt x="13" y="30"/>
                  </a:cubicBezTo>
                  <a:cubicBezTo>
                    <a:pt x="13" y="44"/>
                    <a:pt x="44" y="55"/>
                    <a:pt x="81" y="55"/>
                  </a:cubicBezTo>
                  <a:cubicBezTo>
                    <a:pt x="119" y="55"/>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3" name="Freeform 53"/>
            <p:cNvSpPr>
              <a:spLocks noEditPoints="1"/>
            </p:cNvSpPr>
            <p:nvPr/>
          </p:nvSpPr>
          <p:spPr bwMode="auto">
            <a:xfrm>
              <a:off x="2229805" y="4297839"/>
              <a:ext cx="414338" cy="417513"/>
            </a:xfrm>
            <a:custGeom>
              <a:avLst/>
              <a:gdLst>
                <a:gd name="T0" fmla="*/ 12 w 139"/>
                <a:gd name="T1" fmla="*/ 12 h 140"/>
                <a:gd name="T2" fmla="*/ 91 w 139"/>
                <a:gd name="T3" fmla="*/ 49 h 140"/>
                <a:gd name="T4" fmla="*/ 127 w 139"/>
                <a:gd name="T5" fmla="*/ 128 h 140"/>
                <a:gd name="T6" fmla="*/ 48 w 139"/>
                <a:gd name="T7" fmla="*/ 91 h 140"/>
                <a:gd name="T8" fmla="*/ 12 w 139"/>
                <a:gd name="T9" fmla="*/ 12 h 140"/>
                <a:gd name="T10" fmla="*/ 118 w 139"/>
                <a:gd name="T11" fmla="*/ 119 h 140"/>
                <a:gd name="T12" fmla="*/ 87 w 139"/>
                <a:gd name="T13" fmla="*/ 52 h 140"/>
                <a:gd name="T14" fmla="*/ 21 w 139"/>
                <a:gd name="T15" fmla="*/ 22 h 140"/>
                <a:gd name="T16" fmla="*/ 52 w 139"/>
                <a:gd name="T17" fmla="*/ 88 h 140"/>
                <a:gd name="T18" fmla="*/ 118 w 139"/>
                <a:gd name="T19" fmla="*/ 1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
                  </a:moveTo>
                  <a:cubicBezTo>
                    <a:pt x="23" y="0"/>
                    <a:pt x="59" y="17"/>
                    <a:pt x="91" y="49"/>
                  </a:cubicBezTo>
                  <a:cubicBezTo>
                    <a:pt x="123" y="81"/>
                    <a:pt x="139" y="116"/>
                    <a:pt x="127" y="128"/>
                  </a:cubicBezTo>
                  <a:cubicBezTo>
                    <a:pt x="115" y="140"/>
                    <a:pt x="80" y="123"/>
                    <a:pt x="48" y="91"/>
                  </a:cubicBezTo>
                  <a:cubicBezTo>
                    <a:pt x="16" y="59"/>
                    <a:pt x="0" y="24"/>
                    <a:pt x="12" y="12"/>
                  </a:cubicBezTo>
                  <a:close/>
                  <a:moveTo>
                    <a:pt x="118" y="119"/>
                  </a:moveTo>
                  <a:cubicBezTo>
                    <a:pt x="128" y="109"/>
                    <a:pt x="114" y="79"/>
                    <a:pt x="87" y="52"/>
                  </a:cubicBezTo>
                  <a:cubicBezTo>
                    <a:pt x="60" y="25"/>
                    <a:pt x="31" y="12"/>
                    <a:pt x="21" y="22"/>
                  </a:cubicBezTo>
                  <a:cubicBezTo>
                    <a:pt x="11" y="31"/>
                    <a:pt x="25" y="61"/>
                    <a:pt x="52" y="88"/>
                  </a:cubicBezTo>
                  <a:cubicBezTo>
                    <a:pt x="78" y="115"/>
                    <a:pt x="108" y="128"/>
                    <a:pt x="118"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4" name="Freeform 54"/>
            <p:cNvSpPr>
              <a:spLocks noEditPoints="1"/>
            </p:cNvSpPr>
            <p:nvPr/>
          </p:nvSpPr>
          <p:spPr bwMode="auto">
            <a:xfrm>
              <a:off x="2229805" y="4297839"/>
              <a:ext cx="414338" cy="417513"/>
            </a:xfrm>
            <a:custGeom>
              <a:avLst/>
              <a:gdLst>
                <a:gd name="T0" fmla="*/ 12 w 139"/>
                <a:gd name="T1" fmla="*/ 128 h 140"/>
                <a:gd name="T2" fmla="*/ 48 w 139"/>
                <a:gd name="T3" fmla="*/ 49 h 140"/>
                <a:gd name="T4" fmla="*/ 127 w 139"/>
                <a:gd name="T5" fmla="*/ 12 h 140"/>
                <a:gd name="T6" fmla="*/ 91 w 139"/>
                <a:gd name="T7" fmla="*/ 91 h 140"/>
                <a:gd name="T8" fmla="*/ 12 w 139"/>
                <a:gd name="T9" fmla="*/ 128 h 140"/>
                <a:gd name="T10" fmla="*/ 118 w 139"/>
                <a:gd name="T11" fmla="*/ 22 h 140"/>
                <a:gd name="T12" fmla="*/ 52 w 139"/>
                <a:gd name="T13" fmla="*/ 52 h 140"/>
                <a:gd name="T14" fmla="*/ 21 w 139"/>
                <a:gd name="T15" fmla="*/ 119 h 140"/>
                <a:gd name="T16" fmla="*/ 87 w 139"/>
                <a:gd name="T17" fmla="*/ 88 h 140"/>
                <a:gd name="T18" fmla="*/ 118 w 139"/>
                <a:gd name="T19"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8"/>
                  </a:moveTo>
                  <a:cubicBezTo>
                    <a:pt x="0" y="116"/>
                    <a:pt x="16" y="81"/>
                    <a:pt x="48" y="49"/>
                  </a:cubicBezTo>
                  <a:cubicBezTo>
                    <a:pt x="80" y="17"/>
                    <a:pt x="115" y="0"/>
                    <a:pt x="127" y="12"/>
                  </a:cubicBezTo>
                  <a:cubicBezTo>
                    <a:pt x="139" y="24"/>
                    <a:pt x="123" y="59"/>
                    <a:pt x="91" y="91"/>
                  </a:cubicBezTo>
                  <a:cubicBezTo>
                    <a:pt x="59" y="123"/>
                    <a:pt x="23" y="140"/>
                    <a:pt x="12" y="128"/>
                  </a:cubicBezTo>
                  <a:close/>
                  <a:moveTo>
                    <a:pt x="118" y="22"/>
                  </a:moveTo>
                  <a:cubicBezTo>
                    <a:pt x="108" y="12"/>
                    <a:pt x="78" y="25"/>
                    <a:pt x="52" y="52"/>
                  </a:cubicBezTo>
                  <a:cubicBezTo>
                    <a:pt x="25" y="79"/>
                    <a:pt x="11" y="109"/>
                    <a:pt x="21" y="119"/>
                  </a:cubicBezTo>
                  <a:cubicBezTo>
                    <a:pt x="31" y="128"/>
                    <a:pt x="60" y="115"/>
                    <a:pt x="87" y="88"/>
                  </a:cubicBezTo>
                  <a:cubicBezTo>
                    <a:pt x="114" y="61"/>
                    <a:pt x="128" y="31"/>
                    <a:pt x="1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5" name="Oval 55"/>
            <p:cNvSpPr>
              <a:spLocks noChangeArrowheads="1"/>
            </p:cNvSpPr>
            <p:nvPr/>
          </p:nvSpPr>
          <p:spPr bwMode="auto">
            <a:xfrm>
              <a:off x="2399667" y="4467702"/>
              <a:ext cx="74613"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6" name="Freeform 56"/>
            <p:cNvSpPr>
              <a:spLocks noEditPoints="1"/>
            </p:cNvSpPr>
            <p:nvPr/>
          </p:nvSpPr>
          <p:spPr bwMode="auto">
            <a:xfrm>
              <a:off x="1167767" y="2226152"/>
              <a:ext cx="179388" cy="490538"/>
            </a:xfrm>
            <a:custGeom>
              <a:avLst/>
              <a:gdLst>
                <a:gd name="T0" fmla="*/ 30 w 60"/>
                <a:gd name="T1" fmla="*/ 0 h 164"/>
                <a:gd name="T2" fmla="*/ 60 w 60"/>
                <a:gd name="T3" fmla="*/ 82 h 164"/>
                <a:gd name="T4" fmla="*/ 30 w 60"/>
                <a:gd name="T5" fmla="*/ 164 h 164"/>
                <a:gd name="T6" fmla="*/ 0 w 60"/>
                <a:gd name="T7" fmla="*/ 82 h 164"/>
                <a:gd name="T8" fmla="*/ 30 w 60"/>
                <a:gd name="T9" fmla="*/ 0 h 164"/>
                <a:gd name="T10" fmla="*/ 30 w 60"/>
                <a:gd name="T11" fmla="*/ 151 h 164"/>
                <a:gd name="T12" fmla="*/ 55 w 60"/>
                <a:gd name="T13" fmla="*/ 82 h 164"/>
                <a:gd name="T14" fmla="*/ 30 w 60"/>
                <a:gd name="T15" fmla="*/ 13 h 164"/>
                <a:gd name="T16" fmla="*/ 5 w 60"/>
                <a:gd name="T17" fmla="*/ 82 h 164"/>
                <a:gd name="T18" fmla="*/ 30 w 60"/>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64">
                  <a:moveTo>
                    <a:pt x="30" y="0"/>
                  </a:moveTo>
                  <a:cubicBezTo>
                    <a:pt x="46" y="0"/>
                    <a:pt x="60" y="37"/>
                    <a:pt x="60" y="82"/>
                  </a:cubicBezTo>
                  <a:cubicBezTo>
                    <a:pt x="60" y="127"/>
                    <a:pt x="46" y="164"/>
                    <a:pt x="30" y="164"/>
                  </a:cubicBezTo>
                  <a:cubicBezTo>
                    <a:pt x="13" y="164"/>
                    <a:pt x="0" y="127"/>
                    <a:pt x="0" y="82"/>
                  </a:cubicBezTo>
                  <a:cubicBezTo>
                    <a:pt x="0" y="37"/>
                    <a:pt x="13" y="0"/>
                    <a:pt x="30" y="0"/>
                  </a:cubicBezTo>
                  <a:close/>
                  <a:moveTo>
                    <a:pt x="30" y="151"/>
                  </a:moveTo>
                  <a:cubicBezTo>
                    <a:pt x="44" y="151"/>
                    <a:pt x="55" y="120"/>
                    <a:pt x="55" y="82"/>
                  </a:cubicBezTo>
                  <a:cubicBezTo>
                    <a:pt x="55" y="44"/>
                    <a:pt x="44" y="13"/>
                    <a:pt x="30" y="13"/>
                  </a:cubicBezTo>
                  <a:cubicBezTo>
                    <a:pt x="16" y="13"/>
                    <a:pt x="5" y="44"/>
                    <a:pt x="5" y="82"/>
                  </a:cubicBezTo>
                  <a:cubicBezTo>
                    <a:pt x="5"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7" name="Freeform 57"/>
            <p:cNvSpPr>
              <a:spLocks noEditPoints="1"/>
            </p:cNvSpPr>
            <p:nvPr/>
          </p:nvSpPr>
          <p:spPr bwMode="auto">
            <a:xfrm>
              <a:off x="1012192" y="2381727"/>
              <a:ext cx="490538" cy="179388"/>
            </a:xfrm>
            <a:custGeom>
              <a:avLst/>
              <a:gdLst>
                <a:gd name="T0" fmla="*/ 0 w 164"/>
                <a:gd name="T1" fmla="*/ 30 h 60"/>
                <a:gd name="T2" fmla="*/ 82 w 164"/>
                <a:gd name="T3" fmla="*/ 0 h 60"/>
                <a:gd name="T4" fmla="*/ 164 w 164"/>
                <a:gd name="T5" fmla="*/ 30 h 60"/>
                <a:gd name="T6" fmla="*/ 82 w 164"/>
                <a:gd name="T7" fmla="*/ 60 h 60"/>
                <a:gd name="T8" fmla="*/ 0 w 164"/>
                <a:gd name="T9" fmla="*/ 30 h 60"/>
                <a:gd name="T10" fmla="*/ 150 w 164"/>
                <a:gd name="T11" fmla="*/ 30 h 60"/>
                <a:gd name="T12" fmla="*/ 82 w 164"/>
                <a:gd name="T13" fmla="*/ 5 h 60"/>
                <a:gd name="T14" fmla="*/ 13 w 164"/>
                <a:gd name="T15" fmla="*/ 30 h 60"/>
                <a:gd name="T16" fmla="*/ 82 w 164"/>
                <a:gd name="T17" fmla="*/ 55 h 60"/>
                <a:gd name="T18" fmla="*/ 150 w 164"/>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60">
                  <a:moveTo>
                    <a:pt x="0" y="30"/>
                  </a:moveTo>
                  <a:cubicBezTo>
                    <a:pt x="0" y="13"/>
                    <a:pt x="37" y="0"/>
                    <a:pt x="82" y="0"/>
                  </a:cubicBezTo>
                  <a:cubicBezTo>
                    <a:pt x="127" y="0"/>
                    <a:pt x="164" y="13"/>
                    <a:pt x="164" y="30"/>
                  </a:cubicBezTo>
                  <a:cubicBezTo>
                    <a:pt x="164" y="47"/>
                    <a:pt x="127" y="60"/>
                    <a:pt x="82" y="60"/>
                  </a:cubicBezTo>
                  <a:cubicBezTo>
                    <a:pt x="37" y="60"/>
                    <a:pt x="0" y="47"/>
                    <a:pt x="0" y="30"/>
                  </a:cubicBezTo>
                  <a:close/>
                  <a:moveTo>
                    <a:pt x="150" y="30"/>
                  </a:moveTo>
                  <a:cubicBezTo>
                    <a:pt x="150" y="16"/>
                    <a:pt x="120" y="5"/>
                    <a:pt x="82" y="5"/>
                  </a:cubicBezTo>
                  <a:cubicBezTo>
                    <a:pt x="44" y="5"/>
                    <a:pt x="13" y="16"/>
                    <a:pt x="13" y="30"/>
                  </a:cubicBezTo>
                  <a:cubicBezTo>
                    <a:pt x="13" y="44"/>
                    <a:pt x="44" y="55"/>
                    <a:pt x="82" y="55"/>
                  </a:cubicBezTo>
                  <a:cubicBezTo>
                    <a:pt x="120" y="55"/>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8" name="Freeform 58"/>
            <p:cNvSpPr>
              <a:spLocks noEditPoints="1"/>
            </p:cNvSpPr>
            <p:nvPr/>
          </p:nvSpPr>
          <p:spPr bwMode="auto">
            <a:xfrm>
              <a:off x="1048705" y="2262664"/>
              <a:ext cx="414338" cy="417513"/>
            </a:xfrm>
            <a:custGeom>
              <a:avLst/>
              <a:gdLst>
                <a:gd name="T0" fmla="*/ 12 w 139"/>
                <a:gd name="T1" fmla="*/ 12 h 140"/>
                <a:gd name="T2" fmla="*/ 91 w 139"/>
                <a:gd name="T3" fmla="*/ 49 h 140"/>
                <a:gd name="T4" fmla="*/ 128 w 139"/>
                <a:gd name="T5" fmla="*/ 128 h 140"/>
                <a:gd name="T6" fmla="*/ 48 w 139"/>
                <a:gd name="T7" fmla="*/ 91 h 140"/>
                <a:gd name="T8" fmla="*/ 12 w 139"/>
                <a:gd name="T9" fmla="*/ 12 h 140"/>
                <a:gd name="T10" fmla="*/ 118 w 139"/>
                <a:gd name="T11" fmla="*/ 119 h 140"/>
                <a:gd name="T12" fmla="*/ 88 w 139"/>
                <a:gd name="T13" fmla="*/ 52 h 140"/>
                <a:gd name="T14" fmla="*/ 21 w 139"/>
                <a:gd name="T15" fmla="*/ 22 h 140"/>
                <a:gd name="T16" fmla="*/ 52 w 139"/>
                <a:gd name="T17" fmla="*/ 88 h 140"/>
                <a:gd name="T18" fmla="*/ 118 w 139"/>
                <a:gd name="T19" fmla="*/ 1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
                  </a:moveTo>
                  <a:cubicBezTo>
                    <a:pt x="24" y="0"/>
                    <a:pt x="59" y="17"/>
                    <a:pt x="91" y="49"/>
                  </a:cubicBezTo>
                  <a:cubicBezTo>
                    <a:pt x="123" y="81"/>
                    <a:pt x="139" y="116"/>
                    <a:pt x="128" y="128"/>
                  </a:cubicBezTo>
                  <a:cubicBezTo>
                    <a:pt x="116" y="140"/>
                    <a:pt x="80" y="123"/>
                    <a:pt x="48" y="91"/>
                  </a:cubicBezTo>
                  <a:cubicBezTo>
                    <a:pt x="17" y="59"/>
                    <a:pt x="0" y="24"/>
                    <a:pt x="12" y="12"/>
                  </a:cubicBezTo>
                  <a:close/>
                  <a:moveTo>
                    <a:pt x="118" y="119"/>
                  </a:moveTo>
                  <a:cubicBezTo>
                    <a:pt x="128" y="109"/>
                    <a:pt x="114" y="79"/>
                    <a:pt x="88" y="52"/>
                  </a:cubicBezTo>
                  <a:cubicBezTo>
                    <a:pt x="61" y="25"/>
                    <a:pt x="31" y="12"/>
                    <a:pt x="21" y="22"/>
                  </a:cubicBezTo>
                  <a:cubicBezTo>
                    <a:pt x="12" y="31"/>
                    <a:pt x="25" y="61"/>
                    <a:pt x="52" y="88"/>
                  </a:cubicBezTo>
                  <a:cubicBezTo>
                    <a:pt x="79" y="115"/>
                    <a:pt x="108" y="128"/>
                    <a:pt x="118"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9" name="Freeform 59"/>
            <p:cNvSpPr>
              <a:spLocks noEditPoints="1"/>
            </p:cNvSpPr>
            <p:nvPr/>
          </p:nvSpPr>
          <p:spPr bwMode="auto">
            <a:xfrm>
              <a:off x="1048705" y="2262664"/>
              <a:ext cx="414338" cy="417513"/>
            </a:xfrm>
            <a:custGeom>
              <a:avLst/>
              <a:gdLst>
                <a:gd name="T0" fmla="*/ 12 w 139"/>
                <a:gd name="T1" fmla="*/ 128 h 140"/>
                <a:gd name="T2" fmla="*/ 48 w 139"/>
                <a:gd name="T3" fmla="*/ 49 h 140"/>
                <a:gd name="T4" fmla="*/ 128 w 139"/>
                <a:gd name="T5" fmla="*/ 12 h 140"/>
                <a:gd name="T6" fmla="*/ 91 w 139"/>
                <a:gd name="T7" fmla="*/ 91 h 140"/>
                <a:gd name="T8" fmla="*/ 12 w 139"/>
                <a:gd name="T9" fmla="*/ 128 h 140"/>
                <a:gd name="T10" fmla="*/ 118 w 139"/>
                <a:gd name="T11" fmla="*/ 22 h 140"/>
                <a:gd name="T12" fmla="*/ 52 w 139"/>
                <a:gd name="T13" fmla="*/ 52 h 140"/>
                <a:gd name="T14" fmla="*/ 21 w 139"/>
                <a:gd name="T15" fmla="*/ 119 h 140"/>
                <a:gd name="T16" fmla="*/ 88 w 139"/>
                <a:gd name="T17" fmla="*/ 88 h 140"/>
                <a:gd name="T18" fmla="*/ 118 w 139"/>
                <a:gd name="T19"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8"/>
                  </a:moveTo>
                  <a:cubicBezTo>
                    <a:pt x="0" y="116"/>
                    <a:pt x="17" y="81"/>
                    <a:pt x="48" y="49"/>
                  </a:cubicBezTo>
                  <a:cubicBezTo>
                    <a:pt x="80" y="17"/>
                    <a:pt x="116" y="0"/>
                    <a:pt x="128" y="12"/>
                  </a:cubicBezTo>
                  <a:cubicBezTo>
                    <a:pt x="139" y="24"/>
                    <a:pt x="123" y="59"/>
                    <a:pt x="91" y="91"/>
                  </a:cubicBezTo>
                  <a:cubicBezTo>
                    <a:pt x="59" y="123"/>
                    <a:pt x="24" y="140"/>
                    <a:pt x="12" y="128"/>
                  </a:cubicBezTo>
                  <a:close/>
                  <a:moveTo>
                    <a:pt x="118" y="22"/>
                  </a:moveTo>
                  <a:cubicBezTo>
                    <a:pt x="108" y="12"/>
                    <a:pt x="79" y="25"/>
                    <a:pt x="52" y="52"/>
                  </a:cubicBezTo>
                  <a:cubicBezTo>
                    <a:pt x="25" y="79"/>
                    <a:pt x="12" y="109"/>
                    <a:pt x="21" y="119"/>
                  </a:cubicBezTo>
                  <a:cubicBezTo>
                    <a:pt x="31" y="128"/>
                    <a:pt x="61" y="115"/>
                    <a:pt x="88" y="88"/>
                  </a:cubicBezTo>
                  <a:cubicBezTo>
                    <a:pt x="114" y="61"/>
                    <a:pt x="128" y="31"/>
                    <a:pt x="1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0" name="Oval 60"/>
            <p:cNvSpPr>
              <a:spLocks noChangeArrowheads="1"/>
            </p:cNvSpPr>
            <p:nvPr/>
          </p:nvSpPr>
          <p:spPr bwMode="auto">
            <a:xfrm>
              <a:off x="1218567" y="2432527"/>
              <a:ext cx="74613"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1" name="Freeform 61"/>
            <p:cNvSpPr>
              <a:spLocks noEditPoints="1"/>
            </p:cNvSpPr>
            <p:nvPr/>
          </p:nvSpPr>
          <p:spPr bwMode="auto">
            <a:xfrm>
              <a:off x="1605917" y="3358039"/>
              <a:ext cx="409575" cy="411163"/>
            </a:xfrm>
            <a:custGeom>
              <a:avLst/>
              <a:gdLst>
                <a:gd name="T0" fmla="*/ 44 w 137"/>
                <a:gd name="T1" fmla="*/ 14 h 138"/>
                <a:gd name="T2" fmla="*/ 124 w 137"/>
                <a:gd name="T3" fmla="*/ 44 h 138"/>
                <a:gd name="T4" fmla="*/ 94 w 137"/>
                <a:gd name="T5" fmla="*/ 124 h 138"/>
                <a:gd name="T6" fmla="*/ 14 w 137"/>
                <a:gd name="T7" fmla="*/ 94 h 138"/>
                <a:gd name="T8" fmla="*/ 44 w 137"/>
                <a:gd name="T9" fmla="*/ 14 h 138"/>
                <a:gd name="T10" fmla="*/ 89 w 137"/>
                <a:gd name="T11" fmla="*/ 114 h 138"/>
                <a:gd name="T12" fmla="*/ 113 w 137"/>
                <a:gd name="T13" fmla="*/ 49 h 138"/>
                <a:gd name="T14" fmla="*/ 48 w 137"/>
                <a:gd name="T15" fmla="*/ 24 h 138"/>
                <a:gd name="T16" fmla="*/ 24 w 137"/>
                <a:gd name="T17" fmla="*/ 89 h 138"/>
                <a:gd name="T18" fmla="*/ 89 w 137"/>
                <a:gd name="T19" fmla="*/ 11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8">
                  <a:moveTo>
                    <a:pt x="44" y="14"/>
                  </a:moveTo>
                  <a:cubicBezTo>
                    <a:pt x="74" y="0"/>
                    <a:pt x="110" y="14"/>
                    <a:pt x="124" y="44"/>
                  </a:cubicBezTo>
                  <a:cubicBezTo>
                    <a:pt x="137" y="74"/>
                    <a:pt x="124" y="110"/>
                    <a:pt x="94" y="124"/>
                  </a:cubicBezTo>
                  <a:cubicBezTo>
                    <a:pt x="63" y="138"/>
                    <a:pt x="27" y="124"/>
                    <a:pt x="14" y="94"/>
                  </a:cubicBezTo>
                  <a:cubicBezTo>
                    <a:pt x="0" y="64"/>
                    <a:pt x="13" y="28"/>
                    <a:pt x="44" y="14"/>
                  </a:cubicBezTo>
                  <a:close/>
                  <a:moveTo>
                    <a:pt x="89" y="114"/>
                  </a:moveTo>
                  <a:cubicBezTo>
                    <a:pt x="114" y="103"/>
                    <a:pt x="124" y="73"/>
                    <a:pt x="113" y="49"/>
                  </a:cubicBezTo>
                  <a:cubicBezTo>
                    <a:pt x="102" y="24"/>
                    <a:pt x="73" y="13"/>
                    <a:pt x="48" y="24"/>
                  </a:cubicBezTo>
                  <a:cubicBezTo>
                    <a:pt x="24" y="35"/>
                    <a:pt x="13" y="65"/>
                    <a:pt x="24" y="89"/>
                  </a:cubicBezTo>
                  <a:cubicBezTo>
                    <a:pt x="35" y="114"/>
                    <a:pt x="64" y="125"/>
                    <a:pt x="89"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2" name="Freeform 62"/>
            <p:cNvSpPr/>
            <p:nvPr/>
          </p:nvSpPr>
          <p:spPr bwMode="auto">
            <a:xfrm>
              <a:off x="1853567" y="3700939"/>
              <a:ext cx="119063" cy="179388"/>
            </a:xfrm>
            <a:custGeom>
              <a:avLst/>
              <a:gdLst>
                <a:gd name="T0" fmla="*/ 47 w 75"/>
                <a:gd name="T1" fmla="*/ 113 h 113"/>
                <a:gd name="T2" fmla="*/ 75 w 75"/>
                <a:gd name="T3" fmla="*/ 99 h 113"/>
                <a:gd name="T4" fmla="*/ 28 w 75"/>
                <a:gd name="T5" fmla="*/ 0 h 113"/>
                <a:gd name="T6" fmla="*/ 0 w 75"/>
                <a:gd name="T7" fmla="*/ 11 h 113"/>
                <a:gd name="T8" fmla="*/ 47 w 75"/>
                <a:gd name="T9" fmla="*/ 113 h 113"/>
              </a:gdLst>
              <a:ahLst/>
              <a:cxnLst>
                <a:cxn ang="0">
                  <a:pos x="T0" y="T1"/>
                </a:cxn>
                <a:cxn ang="0">
                  <a:pos x="T2" y="T3"/>
                </a:cxn>
                <a:cxn ang="0">
                  <a:pos x="T4" y="T5"/>
                </a:cxn>
                <a:cxn ang="0">
                  <a:pos x="T6" y="T7"/>
                </a:cxn>
                <a:cxn ang="0">
                  <a:pos x="T8" y="T9"/>
                </a:cxn>
              </a:cxnLst>
              <a:rect l="0" t="0" r="r" b="b"/>
              <a:pathLst>
                <a:path w="75" h="113">
                  <a:moveTo>
                    <a:pt x="47" y="113"/>
                  </a:moveTo>
                  <a:lnTo>
                    <a:pt x="75" y="99"/>
                  </a:lnTo>
                  <a:lnTo>
                    <a:pt x="28" y="0"/>
                  </a:lnTo>
                  <a:lnTo>
                    <a:pt x="0" y="11"/>
                  </a:lnTo>
                  <a:lnTo>
                    <a:pt x="47"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3" name="Freeform 63"/>
            <p:cNvSpPr/>
            <p:nvPr/>
          </p:nvSpPr>
          <p:spPr bwMode="auto">
            <a:xfrm>
              <a:off x="1871030" y="3751739"/>
              <a:ext cx="158750" cy="238125"/>
            </a:xfrm>
            <a:custGeom>
              <a:avLst/>
              <a:gdLst>
                <a:gd name="T0" fmla="*/ 26 w 53"/>
                <a:gd name="T1" fmla="*/ 71 h 80"/>
                <a:gd name="T2" fmla="*/ 43 w 53"/>
                <a:gd name="T3" fmla="*/ 77 h 80"/>
                <a:gd name="T4" fmla="*/ 43 w 53"/>
                <a:gd name="T5" fmla="*/ 77 h 80"/>
                <a:gd name="T6" fmla="*/ 50 w 53"/>
                <a:gd name="T7" fmla="*/ 60 h 80"/>
                <a:gd name="T8" fmla="*/ 27 w 53"/>
                <a:gd name="T9" fmla="*/ 9 h 80"/>
                <a:gd name="T10" fmla="*/ 10 w 53"/>
                <a:gd name="T11" fmla="*/ 3 h 80"/>
                <a:gd name="T12" fmla="*/ 10 w 53"/>
                <a:gd name="T13" fmla="*/ 3 h 80"/>
                <a:gd name="T14" fmla="*/ 3 w 53"/>
                <a:gd name="T15" fmla="*/ 20 h 80"/>
                <a:gd name="T16" fmla="*/ 26 w 53"/>
                <a:gd name="T17"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80">
                  <a:moveTo>
                    <a:pt x="26" y="71"/>
                  </a:moveTo>
                  <a:cubicBezTo>
                    <a:pt x="29" y="77"/>
                    <a:pt x="37" y="80"/>
                    <a:pt x="43" y="77"/>
                  </a:cubicBezTo>
                  <a:cubicBezTo>
                    <a:pt x="43" y="77"/>
                    <a:pt x="43" y="77"/>
                    <a:pt x="43" y="77"/>
                  </a:cubicBezTo>
                  <a:cubicBezTo>
                    <a:pt x="50" y="74"/>
                    <a:pt x="53" y="67"/>
                    <a:pt x="50" y="60"/>
                  </a:cubicBezTo>
                  <a:cubicBezTo>
                    <a:pt x="27" y="9"/>
                    <a:pt x="27" y="9"/>
                    <a:pt x="27" y="9"/>
                  </a:cubicBezTo>
                  <a:cubicBezTo>
                    <a:pt x="24" y="3"/>
                    <a:pt x="16" y="0"/>
                    <a:pt x="10" y="3"/>
                  </a:cubicBezTo>
                  <a:cubicBezTo>
                    <a:pt x="10" y="3"/>
                    <a:pt x="10" y="3"/>
                    <a:pt x="10" y="3"/>
                  </a:cubicBezTo>
                  <a:cubicBezTo>
                    <a:pt x="3" y="6"/>
                    <a:pt x="0" y="14"/>
                    <a:pt x="3" y="20"/>
                  </a:cubicBezTo>
                  <a:lnTo>
                    <a:pt x="26"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4" name="Freeform 64"/>
            <p:cNvSpPr>
              <a:spLocks noEditPoints="1"/>
            </p:cNvSpPr>
            <p:nvPr/>
          </p:nvSpPr>
          <p:spPr bwMode="auto">
            <a:xfrm>
              <a:off x="3488692" y="3554889"/>
              <a:ext cx="401638" cy="404813"/>
            </a:xfrm>
            <a:custGeom>
              <a:avLst/>
              <a:gdLst>
                <a:gd name="T0" fmla="*/ 105 w 135"/>
                <a:gd name="T1" fmla="*/ 21 h 136"/>
                <a:gd name="T2" fmla="*/ 114 w 135"/>
                <a:gd name="T3" fmla="*/ 106 h 136"/>
                <a:gd name="T4" fmla="*/ 29 w 135"/>
                <a:gd name="T5" fmla="*/ 115 h 136"/>
                <a:gd name="T6" fmla="*/ 21 w 135"/>
                <a:gd name="T7" fmla="*/ 30 h 136"/>
                <a:gd name="T8" fmla="*/ 105 w 135"/>
                <a:gd name="T9" fmla="*/ 21 h 136"/>
                <a:gd name="T10" fmla="*/ 36 w 135"/>
                <a:gd name="T11" fmla="*/ 106 h 136"/>
                <a:gd name="T12" fmla="*/ 106 w 135"/>
                <a:gd name="T13" fmla="*/ 99 h 136"/>
                <a:gd name="T14" fmla="*/ 98 w 135"/>
                <a:gd name="T15" fmla="*/ 30 h 136"/>
                <a:gd name="T16" fmla="*/ 29 w 135"/>
                <a:gd name="T17" fmla="*/ 37 h 136"/>
                <a:gd name="T18" fmla="*/ 36 w 135"/>
                <a:gd name="T19" fmla="*/ 10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105" y="21"/>
                  </a:moveTo>
                  <a:cubicBezTo>
                    <a:pt x="131" y="42"/>
                    <a:pt x="135" y="80"/>
                    <a:pt x="114" y="106"/>
                  </a:cubicBezTo>
                  <a:cubicBezTo>
                    <a:pt x="93" y="132"/>
                    <a:pt x="55" y="136"/>
                    <a:pt x="29" y="115"/>
                  </a:cubicBezTo>
                  <a:cubicBezTo>
                    <a:pt x="4" y="94"/>
                    <a:pt x="0" y="56"/>
                    <a:pt x="21" y="30"/>
                  </a:cubicBezTo>
                  <a:cubicBezTo>
                    <a:pt x="42" y="4"/>
                    <a:pt x="80" y="0"/>
                    <a:pt x="105" y="21"/>
                  </a:cubicBezTo>
                  <a:close/>
                  <a:moveTo>
                    <a:pt x="36" y="106"/>
                  </a:moveTo>
                  <a:cubicBezTo>
                    <a:pt x="58" y="123"/>
                    <a:pt x="88" y="120"/>
                    <a:pt x="106" y="99"/>
                  </a:cubicBezTo>
                  <a:cubicBezTo>
                    <a:pt x="123" y="78"/>
                    <a:pt x="119" y="47"/>
                    <a:pt x="98" y="30"/>
                  </a:cubicBezTo>
                  <a:cubicBezTo>
                    <a:pt x="77" y="13"/>
                    <a:pt x="46" y="16"/>
                    <a:pt x="29" y="37"/>
                  </a:cubicBezTo>
                  <a:cubicBezTo>
                    <a:pt x="12" y="58"/>
                    <a:pt x="15" y="89"/>
                    <a:pt x="36" y="1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5" name="Freeform 65"/>
            <p:cNvSpPr/>
            <p:nvPr/>
          </p:nvSpPr>
          <p:spPr bwMode="auto">
            <a:xfrm>
              <a:off x="3458530" y="3867627"/>
              <a:ext cx="149225" cy="166688"/>
            </a:xfrm>
            <a:custGeom>
              <a:avLst/>
              <a:gdLst>
                <a:gd name="T0" fmla="*/ 0 w 94"/>
                <a:gd name="T1" fmla="*/ 85 h 105"/>
                <a:gd name="T2" fmla="*/ 24 w 94"/>
                <a:gd name="T3" fmla="*/ 105 h 105"/>
                <a:gd name="T4" fmla="*/ 94 w 94"/>
                <a:gd name="T5" fmla="*/ 19 h 105"/>
                <a:gd name="T6" fmla="*/ 69 w 94"/>
                <a:gd name="T7" fmla="*/ 0 h 105"/>
                <a:gd name="T8" fmla="*/ 0 w 94"/>
                <a:gd name="T9" fmla="*/ 85 h 105"/>
              </a:gdLst>
              <a:ahLst/>
              <a:cxnLst>
                <a:cxn ang="0">
                  <a:pos x="T0" y="T1"/>
                </a:cxn>
                <a:cxn ang="0">
                  <a:pos x="T2" y="T3"/>
                </a:cxn>
                <a:cxn ang="0">
                  <a:pos x="T4" y="T5"/>
                </a:cxn>
                <a:cxn ang="0">
                  <a:pos x="T6" y="T7"/>
                </a:cxn>
                <a:cxn ang="0">
                  <a:pos x="T8" y="T9"/>
                </a:cxn>
              </a:cxnLst>
              <a:rect l="0" t="0" r="r" b="b"/>
              <a:pathLst>
                <a:path w="94" h="105">
                  <a:moveTo>
                    <a:pt x="0" y="85"/>
                  </a:moveTo>
                  <a:lnTo>
                    <a:pt x="24" y="105"/>
                  </a:lnTo>
                  <a:lnTo>
                    <a:pt x="94" y="19"/>
                  </a:lnTo>
                  <a:lnTo>
                    <a:pt x="69" y="0"/>
                  </a:lnTo>
                  <a:lnTo>
                    <a:pt x="0"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6" name="Freeform 66"/>
            <p:cNvSpPr/>
            <p:nvPr/>
          </p:nvSpPr>
          <p:spPr bwMode="auto">
            <a:xfrm>
              <a:off x="3380742" y="3912077"/>
              <a:ext cx="190500" cy="214313"/>
            </a:xfrm>
            <a:custGeom>
              <a:avLst/>
              <a:gdLst>
                <a:gd name="T0" fmla="*/ 5 w 64"/>
                <a:gd name="T1" fmla="*/ 49 h 72"/>
                <a:gd name="T2" fmla="*/ 6 w 64"/>
                <a:gd name="T3" fmla="*/ 68 h 72"/>
                <a:gd name="T4" fmla="*/ 6 w 64"/>
                <a:gd name="T5" fmla="*/ 68 h 72"/>
                <a:gd name="T6" fmla="*/ 25 w 64"/>
                <a:gd name="T7" fmla="*/ 66 h 72"/>
                <a:gd name="T8" fmla="*/ 60 w 64"/>
                <a:gd name="T9" fmla="*/ 23 h 72"/>
                <a:gd name="T10" fmla="*/ 58 w 64"/>
                <a:gd name="T11" fmla="*/ 4 h 72"/>
                <a:gd name="T12" fmla="*/ 58 w 64"/>
                <a:gd name="T13" fmla="*/ 4 h 72"/>
                <a:gd name="T14" fmla="*/ 40 w 64"/>
                <a:gd name="T15" fmla="*/ 6 h 72"/>
                <a:gd name="T16" fmla="*/ 5 w 64"/>
                <a:gd name="T17"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2">
                  <a:moveTo>
                    <a:pt x="5" y="49"/>
                  </a:moveTo>
                  <a:cubicBezTo>
                    <a:pt x="0" y="55"/>
                    <a:pt x="1" y="63"/>
                    <a:pt x="6" y="68"/>
                  </a:cubicBezTo>
                  <a:cubicBezTo>
                    <a:pt x="6" y="68"/>
                    <a:pt x="6" y="68"/>
                    <a:pt x="6" y="68"/>
                  </a:cubicBezTo>
                  <a:cubicBezTo>
                    <a:pt x="12" y="72"/>
                    <a:pt x="20" y="71"/>
                    <a:pt x="25" y="66"/>
                  </a:cubicBezTo>
                  <a:cubicBezTo>
                    <a:pt x="60" y="23"/>
                    <a:pt x="60" y="23"/>
                    <a:pt x="60" y="23"/>
                  </a:cubicBezTo>
                  <a:cubicBezTo>
                    <a:pt x="64" y="17"/>
                    <a:pt x="63" y="9"/>
                    <a:pt x="58" y="4"/>
                  </a:cubicBezTo>
                  <a:cubicBezTo>
                    <a:pt x="58" y="4"/>
                    <a:pt x="58" y="4"/>
                    <a:pt x="58" y="4"/>
                  </a:cubicBezTo>
                  <a:cubicBezTo>
                    <a:pt x="52" y="0"/>
                    <a:pt x="44" y="1"/>
                    <a:pt x="40" y="6"/>
                  </a:cubicBezTo>
                  <a:lnTo>
                    <a:pt x="5"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7" name="Freeform 67"/>
            <p:cNvSpPr>
              <a:spLocks noEditPoints="1"/>
            </p:cNvSpPr>
            <p:nvPr/>
          </p:nvSpPr>
          <p:spPr bwMode="auto">
            <a:xfrm>
              <a:off x="1439230" y="2632552"/>
              <a:ext cx="325438" cy="623888"/>
            </a:xfrm>
            <a:custGeom>
              <a:avLst/>
              <a:gdLst>
                <a:gd name="T0" fmla="*/ 205 w 205"/>
                <a:gd name="T1" fmla="*/ 0 h 393"/>
                <a:gd name="T2" fmla="*/ 205 w 205"/>
                <a:gd name="T3" fmla="*/ 393 h 393"/>
                <a:gd name="T4" fmla="*/ 0 w 205"/>
                <a:gd name="T5" fmla="*/ 393 h 393"/>
                <a:gd name="T6" fmla="*/ 205 w 205"/>
                <a:gd name="T7" fmla="*/ 0 h 393"/>
                <a:gd name="T8" fmla="*/ 175 w 205"/>
                <a:gd name="T9" fmla="*/ 152 h 393"/>
                <a:gd name="T10" fmla="*/ 68 w 205"/>
                <a:gd name="T11" fmla="*/ 340 h 393"/>
                <a:gd name="T12" fmla="*/ 175 w 205"/>
                <a:gd name="T13" fmla="*/ 340 h 393"/>
                <a:gd name="T14" fmla="*/ 175 w 205"/>
                <a:gd name="T15" fmla="*/ 152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393">
                  <a:moveTo>
                    <a:pt x="205" y="0"/>
                  </a:moveTo>
                  <a:lnTo>
                    <a:pt x="205" y="393"/>
                  </a:lnTo>
                  <a:lnTo>
                    <a:pt x="0" y="393"/>
                  </a:lnTo>
                  <a:lnTo>
                    <a:pt x="205" y="0"/>
                  </a:lnTo>
                  <a:close/>
                  <a:moveTo>
                    <a:pt x="175" y="152"/>
                  </a:moveTo>
                  <a:lnTo>
                    <a:pt x="68" y="340"/>
                  </a:lnTo>
                  <a:lnTo>
                    <a:pt x="175" y="340"/>
                  </a:lnTo>
                  <a:lnTo>
                    <a:pt x="175" y="1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8" name="Rectangle 68"/>
            <p:cNvSpPr>
              <a:spLocks noChangeArrowheads="1"/>
            </p:cNvSpPr>
            <p:nvPr/>
          </p:nvSpPr>
          <p:spPr bwMode="auto">
            <a:xfrm>
              <a:off x="1847217" y="2645252"/>
              <a:ext cx="84138" cy="6111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9" name="Freeform 69"/>
            <p:cNvSpPr>
              <a:spLocks noEditPoints="1"/>
            </p:cNvSpPr>
            <p:nvPr/>
          </p:nvSpPr>
          <p:spPr bwMode="auto">
            <a:xfrm>
              <a:off x="2858455" y="4478814"/>
              <a:ext cx="388938" cy="173038"/>
            </a:xfrm>
            <a:custGeom>
              <a:avLst/>
              <a:gdLst>
                <a:gd name="T0" fmla="*/ 245 w 245"/>
                <a:gd name="T1" fmla="*/ 0 h 109"/>
                <a:gd name="T2" fmla="*/ 57 w 245"/>
                <a:gd name="T3" fmla="*/ 109 h 109"/>
                <a:gd name="T4" fmla="*/ 0 w 245"/>
                <a:gd name="T5" fmla="*/ 10 h 109"/>
                <a:gd name="T6" fmla="*/ 245 w 245"/>
                <a:gd name="T7" fmla="*/ 0 h 109"/>
                <a:gd name="T8" fmla="*/ 164 w 245"/>
                <a:gd name="T9" fmla="*/ 28 h 109"/>
                <a:gd name="T10" fmla="*/ 44 w 245"/>
                <a:gd name="T11" fmla="*/ 28 h 109"/>
                <a:gd name="T12" fmla="*/ 74 w 245"/>
                <a:gd name="T13" fmla="*/ 79 h 109"/>
                <a:gd name="T14" fmla="*/ 164 w 245"/>
                <a:gd name="T15" fmla="*/ 2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109">
                  <a:moveTo>
                    <a:pt x="245" y="0"/>
                  </a:moveTo>
                  <a:lnTo>
                    <a:pt x="57" y="109"/>
                  </a:lnTo>
                  <a:lnTo>
                    <a:pt x="0" y="10"/>
                  </a:lnTo>
                  <a:lnTo>
                    <a:pt x="245" y="0"/>
                  </a:lnTo>
                  <a:close/>
                  <a:moveTo>
                    <a:pt x="164" y="28"/>
                  </a:moveTo>
                  <a:lnTo>
                    <a:pt x="44" y="28"/>
                  </a:lnTo>
                  <a:lnTo>
                    <a:pt x="74" y="79"/>
                  </a:lnTo>
                  <a:lnTo>
                    <a:pt x="164"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0" name="Freeform 70"/>
            <p:cNvSpPr/>
            <p:nvPr/>
          </p:nvSpPr>
          <p:spPr bwMode="auto">
            <a:xfrm>
              <a:off x="2972755" y="4523264"/>
              <a:ext cx="315913" cy="209550"/>
            </a:xfrm>
            <a:custGeom>
              <a:avLst/>
              <a:gdLst>
                <a:gd name="T0" fmla="*/ 0 w 199"/>
                <a:gd name="T1" fmla="*/ 106 h 132"/>
                <a:gd name="T2" fmla="*/ 15 w 199"/>
                <a:gd name="T3" fmla="*/ 132 h 132"/>
                <a:gd name="T4" fmla="*/ 199 w 199"/>
                <a:gd name="T5" fmla="*/ 25 h 132"/>
                <a:gd name="T6" fmla="*/ 184 w 199"/>
                <a:gd name="T7" fmla="*/ 0 h 132"/>
                <a:gd name="T8" fmla="*/ 0 w 199"/>
                <a:gd name="T9" fmla="*/ 106 h 132"/>
              </a:gdLst>
              <a:ahLst/>
              <a:cxnLst>
                <a:cxn ang="0">
                  <a:pos x="T0" y="T1"/>
                </a:cxn>
                <a:cxn ang="0">
                  <a:pos x="T2" y="T3"/>
                </a:cxn>
                <a:cxn ang="0">
                  <a:pos x="T4" y="T5"/>
                </a:cxn>
                <a:cxn ang="0">
                  <a:pos x="T6" y="T7"/>
                </a:cxn>
                <a:cxn ang="0">
                  <a:pos x="T8" y="T9"/>
                </a:cxn>
              </a:cxnLst>
              <a:rect l="0" t="0" r="r" b="b"/>
              <a:pathLst>
                <a:path w="199" h="132">
                  <a:moveTo>
                    <a:pt x="0" y="106"/>
                  </a:moveTo>
                  <a:lnTo>
                    <a:pt x="15" y="132"/>
                  </a:lnTo>
                  <a:lnTo>
                    <a:pt x="199" y="25"/>
                  </a:lnTo>
                  <a:lnTo>
                    <a:pt x="184" y="0"/>
                  </a:lnTo>
                  <a:lnTo>
                    <a:pt x="0"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1" name="Freeform 71"/>
            <p:cNvSpPr/>
            <p:nvPr/>
          </p:nvSpPr>
          <p:spPr bwMode="auto">
            <a:xfrm>
              <a:off x="2101217" y="1316514"/>
              <a:ext cx="277813" cy="254000"/>
            </a:xfrm>
            <a:custGeom>
              <a:avLst/>
              <a:gdLst>
                <a:gd name="T0" fmla="*/ 48 w 93"/>
                <a:gd name="T1" fmla="*/ 85 h 85"/>
                <a:gd name="T2" fmla="*/ 93 w 93"/>
                <a:gd name="T3" fmla="*/ 85 h 85"/>
                <a:gd name="T4" fmla="*/ 93 w 93"/>
                <a:gd name="T5" fmla="*/ 17 h 85"/>
                <a:gd name="T6" fmla="*/ 47 w 93"/>
                <a:gd name="T7" fmla="*/ 17 h 85"/>
                <a:gd name="T8" fmla="*/ 0 w 93"/>
                <a:gd name="T9" fmla="*/ 17 h 85"/>
                <a:gd name="T10" fmla="*/ 0 w 93"/>
                <a:gd name="T11" fmla="*/ 85 h 85"/>
                <a:gd name="T12" fmla="*/ 48 w 93"/>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93" h="85">
                  <a:moveTo>
                    <a:pt x="48" y="85"/>
                  </a:moveTo>
                  <a:cubicBezTo>
                    <a:pt x="48" y="85"/>
                    <a:pt x="64" y="69"/>
                    <a:pt x="93" y="85"/>
                  </a:cubicBezTo>
                  <a:cubicBezTo>
                    <a:pt x="93" y="17"/>
                    <a:pt x="93" y="17"/>
                    <a:pt x="93" y="17"/>
                  </a:cubicBezTo>
                  <a:cubicBezTo>
                    <a:pt x="93" y="17"/>
                    <a:pt x="63" y="0"/>
                    <a:pt x="47" y="17"/>
                  </a:cubicBezTo>
                  <a:cubicBezTo>
                    <a:pt x="0" y="17"/>
                    <a:pt x="0" y="17"/>
                    <a:pt x="0" y="17"/>
                  </a:cubicBezTo>
                  <a:cubicBezTo>
                    <a:pt x="0" y="85"/>
                    <a:pt x="0" y="85"/>
                    <a:pt x="0" y="85"/>
                  </a:cubicBezTo>
                  <a:lnTo>
                    <a:pt x="48"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2" name="Freeform 72"/>
            <p:cNvSpPr/>
            <p:nvPr/>
          </p:nvSpPr>
          <p:spPr bwMode="auto">
            <a:xfrm>
              <a:off x="1898017" y="2259489"/>
              <a:ext cx="274638" cy="257175"/>
            </a:xfrm>
            <a:custGeom>
              <a:avLst/>
              <a:gdLst>
                <a:gd name="T0" fmla="*/ 47 w 92"/>
                <a:gd name="T1" fmla="*/ 86 h 86"/>
                <a:gd name="T2" fmla="*/ 92 w 92"/>
                <a:gd name="T3" fmla="*/ 85 h 86"/>
                <a:gd name="T4" fmla="*/ 92 w 92"/>
                <a:gd name="T5" fmla="*/ 17 h 86"/>
                <a:gd name="T6" fmla="*/ 46 w 92"/>
                <a:gd name="T7" fmla="*/ 17 h 86"/>
                <a:gd name="T8" fmla="*/ 0 w 92"/>
                <a:gd name="T9" fmla="*/ 17 h 86"/>
                <a:gd name="T10" fmla="*/ 0 w 92"/>
                <a:gd name="T11" fmla="*/ 85 h 86"/>
                <a:gd name="T12" fmla="*/ 47 w 92"/>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92" h="86">
                  <a:moveTo>
                    <a:pt x="47" y="86"/>
                  </a:moveTo>
                  <a:cubicBezTo>
                    <a:pt x="47" y="86"/>
                    <a:pt x="63" y="70"/>
                    <a:pt x="92" y="85"/>
                  </a:cubicBezTo>
                  <a:cubicBezTo>
                    <a:pt x="92" y="17"/>
                    <a:pt x="92" y="17"/>
                    <a:pt x="92" y="17"/>
                  </a:cubicBezTo>
                  <a:cubicBezTo>
                    <a:pt x="92" y="17"/>
                    <a:pt x="62" y="0"/>
                    <a:pt x="46" y="17"/>
                  </a:cubicBezTo>
                  <a:cubicBezTo>
                    <a:pt x="0" y="17"/>
                    <a:pt x="0" y="17"/>
                    <a:pt x="0" y="17"/>
                  </a:cubicBezTo>
                  <a:cubicBezTo>
                    <a:pt x="0" y="85"/>
                    <a:pt x="0" y="85"/>
                    <a:pt x="0" y="85"/>
                  </a:cubicBezTo>
                  <a:lnTo>
                    <a:pt x="47"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3" name="Freeform 73"/>
            <p:cNvSpPr/>
            <p:nvPr/>
          </p:nvSpPr>
          <p:spPr bwMode="auto">
            <a:xfrm>
              <a:off x="3715705" y="2686527"/>
              <a:ext cx="342900" cy="330200"/>
            </a:xfrm>
            <a:custGeom>
              <a:avLst/>
              <a:gdLst>
                <a:gd name="T0" fmla="*/ 37 w 115"/>
                <a:gd name="T1" fmla="*/ 83 h 111"/>
                <a:gd name="T2" fmla="*/ 73 w 115"/>
                <a:gd name="T3" fmla="*/ 111 h 111"/>
                <a:gd name="T4" fmla="*/ 115 w 115"/>
                <a:gd name="T5" fmla="*/ 58 h 111"/>
                <a:gd name="T6" fmla="*/ 79 w 115"/>
                <a:gd name="T7" fmla="*/ 29 h 111"/>
                <a:gd name="T8" fmla="*/ 43 w 115"/>
                <a:gd name="T9" fmla="*/ 0 h 111"/>
                <a:gd name="T10" fmla="*/ 0 w 115"/>
                <a:gd name="T11" fmla="*/ 53 h 111"/>
                <a:gd name="T12" fmla="*/ 37 w 115"/>
                <a:gd name="T13" fmla="*/ 83 h 111"/>
              </a:gdLst>
              <a:ahLst/>
              <a:cxnLst>
                <a:cxn ang="0">
                  <a:pos x="T0" y="T1"/>
                </a:cxn>
                <a:cxn ang="0">
                  <a:pos x="T2" y="T3"/>
                </a:cxn>
                <a:cxn ang="0">
                  <a:pos x="T4" y="T5"/>
                </a:cxn>
                <a:cxn ang="0">
                  <a:pos x="T6" y="T7"/>
                </a:cxn>
                <a:cxn ang="0">
                  <a:pos x="T8" y="T9"/>
                </a:cxn>
                <a:cxn ang="0">
                  <a:pos x="T10" y="T11"/>
                </a:cxn>
                <a:cxn ang="0">
                  <a:pos x="T12" y="T13"/>
                </a:cxn>
              </a:cxnLst>
              <a:rect l="0" t="0" r="r" b="b"/>
              <a:pathLst>
                <a:path w="115" h="111">
                  <a:moveTo>
                    <a:pt x="37" y="83"/>
                  </a:moveTo>
                  <a:cubicBezTo>
                    <a:pt x="37" y="83"/>
                    <a:pt x="59" y="81"/>
                    <a:pt x="73" y="111"/>
                  </a:cubicBezTo>
                  <a:cubicBezTo>
                    <a:pt x="115" y="58"/>
                    <a:pt x="115" y="58"/>
                    <a:pt x="115" y="58"/>
                  </a:cubicBezTo>
                  <a:cubicBezTo>
                    <a:pt x="115" y="58"/>
                    <a:pt x="102" y="26"/>
                    <a:pt x="79" y="29"/>
                  </a:cubicBezTo>
                  <a:cubicBezTo>
                    <a:pt x="43" y="0"/>
                    <a:pt x="43" y="0"/>
                    <a:pt x="43" y="0"/>
                  </a:cubicBezTo>
                  <a:cubicBezTo>
                    <a:pt x="0" y="53"/>
                    <a:pt x="0" y="53"/>
                    <a:pt x="0" y="53"/>
                  </a:cubicBezTo>
                  <a:lnTo>
                    <a:pt x="37"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4" name="Freeform 74"/>
            <p:cNvSpPr/>
            <p:nvPr/>
          </p:nvSpPr>
          <p:spPr bwMode="auto">
            <a:xfrm>
              <a:off x="2528255" y="3959702"/>
              <a:ext cx="277813" cy="257175"/>
            </a:xfrm>
            <a:custGeom>
              <a:avLst/>
              <a:gdLst>
                <a:gd name="T0" fmla="*/ 48 w 93"/>
                <a:gd name="T1" fmla="*/ 86 h 86"/>
                <a:gd name="T2" fmla="*/ 93 w 93"/>
                <a:gd name="T3" fmla="*/ 86 h 86"/>
                <a:gd name="T4" fmla="*/ 93 w 93"/>
                <a:gd name="T5" fmla="*/ 18 h 86"/>
                <a:gd name="T6" fmla="*/ 46 w 93"/>
                <a:gd name="T7" fmla="*/ 18 h 86"/>
                <a:gd name="T8" fmla="*/ 0 w 93"/>
                <a:gd name="T9" fmla="*/ 18 h 86"/>
                <a:gd name="T10" fmla="*/ 0 w 93"/>
                <a:gd name="T11" fmla="*/ 86 h 86"/>
                <a:gd name="T12" fmla="*/ 48 w 93"/>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93" h="86">
                  <a:moveTo>
                    <a:pt x="48" y="86"/>
                  </a:moveTo>
                  <a:cubicBezTo>
                    <a:pt x="48" y="86"/>
                    <a:pt x="64" y="70"/>
                    <a:pt x="93" y="86"/>
                  </a:cubicBezTo>
                  <a:cubicBezTo>
                    <a:pt x="93" y="18"/>
                    <a:pt x="93" y="18"/>
                    <a:pt x="93" y="18"/>
                  </a:cubicBezTo>
                  <a:cubicBezTo>
                    <a:pt x="93" y="18"/>
                    <a:pt x="63" y="0"/>
                    <a:pt x="46" y="18"/>
                  </a:cubicBezTo>
                  <a:cubicBezTo>
                    <a:pt x="0" y="18"/>
                    <a:pt x="0" y="18"/>
                    <a:pt x="0" y="18"/>
                  </a:cubicBezTo>
                  <a:cubicBezTo>
                    <a:pt x="0" y="86"/>
                    <a:pt x="0" y="86"/>
                    <a:pt x="0" y="86"/>
                  </a:cubicBezTo>
                  <a:lnTo>
                    <a:pt x="48"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5" name="Freeform 75"/>
            <p:cNvSpPr/>
            <p:nvPr/>
          </p:nvSpPr>
          <p:spPr bwMode="auto">
            <a:xfrm>
              <a:off x="3472817" y="1797527"/>
              <a:ext cx="93663" cy="20638"/>
            </a:xfrm>
            <a:custGeom>
              <a:avLst/>
              <a:gdLst>
                <a:gd name="T0" fmla="*/ 0 w 31"/>
                <a:gd name="T1" fmla="*/ 4 h 7"/>
                <a:gd name="T2" fmla="*/ 5 w 31"/>
                <a:gd name="T3" fmla="*/ 7 h 7"/>
                <a:gd name="T4" fmla="*/ 26 w 31"/>
                <a:gd name="T5" fmla="*/ 7 h 7"/>
                <a:gd name="T6" fmla="*/ 31 w 31"/>
                <a:gd name="T7" fmla="*/ 4 h 7"/>
                <a:gd name="T8" fmla="*/ 31 w 31"/>
                <a:gd name="T9" fmla="*/ 4 h 7"/>
                <a:gd name="T10" fmla="*/ 26 w 31"/>
                <a:gd name="T11" fmla="*/ 0 h 7"/>
                <a:gd name="T12" fmla="*/ 5 w 31"/>
                <a:gd name="T13" fmla="*/ 0 h 7"/>
                <a:gd name="T14" fmla="*/ 0 w 3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
                  <a:moveTo>
                    <a:pt x="0" y="4"/>
                  </a:moveTo>
                  <a:cubicBezTo>
                    <a:pt x="0" y="6"/>
                    <a:pt x="2" y="7"/>
                    <a:pt x="5" y="7"/>
                  </a:cubicBezTo>
                  <a:cubicBezTo>
                    <a:pt x="26" y="7"/>
                    <a:pt x="26" y="7"/>
                    <a:pt x="26" y="7"/>
                  </a:cubicBezTo>
                  <a:cubicBezTo>
                    <a:pt x="29" y="7"/>
                    <a:pt x="31" y="6"/>
                    <a:pt x="31" y="4"/>
                  </a:cubicBezTo>
                  <a:cubicBezTo>
                    <a:pt x="31" y="4"/>
                    <a:pt x="31" y="4"/>
                    <a:pt x="31" y="4"/>
                  </a:cubicBezTo>
                  <a:cubicBezTo>
                    <a:pt x="31" y="1"/>
                    <a:pt x="29" y="0"/>
                    <a:pt x="26" y="0"/>
                  </a:cubicBezTo>
                  <a:cubicBezTo>
                    <a:pt x="5" y="0"/>
                    <a:pt x="5" y="0"/>
                    <a:pt x="5"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6" name="Freeform 76"/>
            <p:cNvSpPr/>
            <p:nvPr/>
          </p:nvSpPr>
          <p:spPr bwMode="auto">
            <a:xfrm>
              <a:off x="3472817" y="1821339"/>
              <a:ext cx="93663" cy="20638"/>
            </a:xfrm>
            <a:custGeom>
              <a:avLst/>
              <a:gdLst>
                <a:gd name="T0" fmla="*/ 0 w 31"/>
                <a:gd name="T1" fmla="*/ 4 h 7"/>
                <a:gd name="T2" fmla="*/ 5 w 31"/>
                <a:gd name="T3" fmla="*/ 7 h 7"/>
                <a:gd name="T4" fmla="*/ 26 w 31"/>
                <a:gd name="T5" fmla="*/ 7 h 7"/>
                <a:gd name="T6" fmla="*/ 31 w 31"/>
                <a:gd name="T7" fmla="*/ 4 h 7"/>
                <a:gd name="T8" fmla="*/ 31 w 31"/>
                <a:gd name="T9" fmla="*/ 4 h 7"/>
                <a:gd name="T10" fmla="*/ 26 w 31"/>
                <a:gd name="T11" fmla="*/ 0 h 7"/>
                <a:gd name="T12" fmla="*/ 5 w 31"/>
                <a:gd name="T13" fmla="*/ 0 h 7"/>
                <a:gd name="T14" fmla="*/ 0 w 3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
                  <a:moveTo>
                    <a:pt x="0" y="4"/>
                  </a:moveTo>
                  <a:cubicBezTo>
                    <a:pt x="0" y="6"/>
                    <a:pt x="2" y="7"/>
                    <a:pt x="5" y="7"/>
                  </a:cubicBezTo>
                  <a:cubicBezTo>
                    <a:pt x="26" y="7"/>
                    <a:pt x="26" y="7"/>
                    <a:pt x="26" y="7"/>
                  </a:cubicBezTo>
                  <a:cubicBezTo>
                    <a:pt x="29" y="7"/>
                    <a:pt x="31" y="6"/>
                    <a:pt x="31" y="4"/>
                  </a:cubicBezTo>
                  <a:cubicBezTo>
                    <a:pt x="31" y="4"/>
                    <a:pt x="31" y="4"/>
                    <a:pt x="31" y="4"/>
                  </a:cubicBezTo>
                  <a:cubicBezTo>
                    <a:pt x="31" y="1"/>
                    <a:pt x="29" y="0"/>
                    <a:pt x="26" y="0"/>
                  </a:cubicBezTo>
                  <a:cubicBezTo>
                    <a:pt x="5" y="0"/>
                    <a:pt x="5" y="0"/>
                    <a:pt x="5"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7" name="Freeform 77"/>
            <p:cNvSpPr/>
            <p:nvPr/>
          </p:nvSpPr>
          <p:spPr bwMode="auto">
            <a:xfrm>
              <a:off x="3491867" y="1845152"/>
              <a:ext cx="55563" cy="20638"/>
            </a:xfrm>
            <a:custGeom>
              <a:avLst/>
              <a:gdLst>
                <a:gd name="T0" fmla="*/ 0 w 19"/>
                <a:gd name="T1" fmla="*/ 4 h 7"/>
                <a:gd name="T2" fmla="*/ 3 w 19"/>
                <a:gd name="T3" fmla="*/ 7 h 7"/>
                <a:gd name="T4" fmla="*/ 16 w 19"/>
                <a:gd name="T5" fmla="*/ 7 h 7"/>
                <a:gd name="T6" fmla="*/ 19 w 19"/>
                <a:gd name="T7" fmla="*/ 4 h 7"/>
                <a:gd name="T8" fmla="*/ 19 w 19"/>
                <a:gd name="T9" fmla="*/ 4 h 7"/>
                <a:gd name="T10" fmla="*/ 16 w 19"/>
                <a:gd name="T11" fmla="*/ 0 h 7"/>
                <a:gd name="T12" fmla="*/ 3 w 19"/>
                <a:gd name="T13" fmla="*/ 0 h 7"/>
                <a:gd name="T14" fmla="*/ 0 w 19"/>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0" y="4"/>
                  </a:moveTo>
                  <a:cubicBezTo>
                    <a:pt x="0" y="6"/>
                    <a:pt x="2" y="7"/>
                    <a:pt x="3" y="7"/>
                  </a:cubicBezTo>
                  <a:cubicBezTo>
                    <a:pt x="16" y="7"/>
                    <a:pt x="16" y="7"/>
                    <a:pt x="16" y="7"/>
                  </a:cubicBezTo>
                  <a:cubicBezTo>
                    <a:pt x="18" y="7"/>
                    <a:pt x="19" y="6"/>
                    <a:pt x="19" y="4"/>
                  </a:cubicBezTo>
                  <a:cubicBezTo>
                    <a:pt x="19" y="4"/>
                    <a:pt x="19" y="4"/>
                    <a:pt x="19" y="4"/>
                  </a:cubicBezTo>
                  <a:cubicBezTo>
                    <a:pt x="19" y="1"/>
                    <a:pt x="18" y="0"/>
                    <a:pt x="16" y="0"/>
                  </a:cubicBezTo>
                  <a:cubicBezTo>
                    <a:pt x="3" y="0"/>
                    <a:pt x="3" y="0"/>
                    <a:pt x="3"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8" name="Freeform 78"/>
            <p:cNvSpPr>
              <a:spLocks noEditPoints="1"/>
            </p:cNvSpPr>
            <p:nvPr/>
          </p:nvSpPr>
          <p:spPr bwMode="auto">
            <a:xfrm>
              <a:off x="3323592" y="1438752"/>
              <a:ext cx="396875" cy="352425"/>
            </a:xfrm>
            <a:custGeom>
              <a:avLst/>
              <a:gdLst>
                <a:gd name="T0" fmla="*/ 65 w 133"/>
                <a:gd name="T1" fmla="*/ 0 h 118"/>
                <a:gd name="T2" fmla="*/ 65 w 133"/>
                <a:gd name="T3" fmla="*/ 0 h 118"/>
                <a:gd name="T4" fmla="*/ 66 w 133"/>
                <a:gd name="T5" fmla="*/ 0 h 118"/>
                <a:gd name="T6" fmla="*/ 68 w 133"/>
                <a:gd name="T7" fmla="*/ 0 h 118"/>
                <a:gd name="T8" fmla="*/ 68 w 133"/>
                <a:gd name="T9" fmla="*/ 0 h 118"/>
                <a:gd name="T10" fmla="*/ 99 w 133"/>
                <a:gd name="T11" fmla="*/ 82 h 118"/>
                <a:gd name="T12" fmla="*/ 82 w 133"/>
                <a:gd name="T13" fmla="*/ 118 h 118"/>
                <a:gd name="T14" fmla="*/ 66 w 133"/>
                <a:gd name="T15" fmla="*/ 118 h 118"/>
                <a:gd name="T16" fmla="*/ 64 w 133"/>
                <a:gd name="T17" fmla="*/ 118 h 118"/>
                <a:gd name="T18" fmla="*/ 49 w 133"/>
                <a:gd name="T19" fmla="*/ 118 h 118"/>
                <a:gd name="T20" fmla="*/ 33 w 133"/>
                <a:gd name="T21" fmla="*/ 82 h 118"/>
                <a:gd name="T22" fmla="*/ 65 w 133"/>
                <a:gd name="T23" fmla="*/ 0 h 118"/>
                <a:gd name="T24" fmla="*/ 33 w 133"/>
                <a:gd name="T25" fmla="*/ 60 h 118"/>
                <a:gd name="T26" fmla="*/ 52 w 133"/>
                <a:gd name="T27" fmla="*/ 13 h 118"/>
                <a:gd name="T28" fmla="*/ 33 w 133"/>
                <a:gd name="T29" fmla="*/ 6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8">
                  <a:moveTo>
                    <a:pt x="65" y="0"/>
                  </a:moveTo>
                  <a:cubicBezTo>
                    <a:pt x="65" y="0"/>
                    <a:pt x="65" y="0"/>
                    <a:pt x="65" y="0"/>
                  </a:cubicBezTo>
                  <a:cubicBezTo>
                    <a:pt x="65" y="0"/>
                    <a:pt x="66" y="0"/>
                    <a:pt x="66" y="0"/>
                  </a:cubicBezTo>
                  <a:cubicBezTo>
                    <a:pt x="67" y="0"/>
                    <a:pt x="65" y="0"/>
                    <a:pt x="68" y="0"/>
                  </a:cubicBezTo>
                  <a:cubicBezTo>
                    <a:pt x="68" y="0"/>
                    <a:pt x="68" y="0"/>
                    <a:pt x="68" y="0"/>
                  </a:cubicBezTo>
                  <a:cubicBezTo>
                    <a:pt x="133" y="1"/>
                    <a:pt x="117" y="66"/>
                    <a:pt x="99" y="82"/>
                  </a:cubicBezTo>
                  <a:cubicBezTo>
                    <a:pt x="81" y="98"/>
                    <a:pt x="82" y="118"/>
                    <a:pt x="82" y="118"/>
                  </a:cubicBezTo>
                  <a:cubicBezTo>
                    <a:pt x="66" y="118"/>
                    <a:pt x="66" y="118"/>
                    <a:pt x="66" y="118"/>
                  </a:cubicBezTo>
                  <a:cubicBezTo>
                    <a:pt x="64" y="118"/>
                    <a:pt x="64" y="118"/>
                    <a:pt x="64" y="118"/>
                  </a:cubicBezTo>
                  <a:cubicBezTo>
                    <a:pt x="49" y="118"/>
                    <a:pt x="49" y="118"/>
                    <a:pt x="49" y="118"/>
                  </a:cubicBezTo>
                  <a:cubicBezTo>
                    <a:pt x="49" y="118"/>
                    <a:pt x="51" y="98"/>
                    <a:pt x="33" y="82"/>
                  </a:cubicBezTo>
                  <a:cubicBezTo>
                    <a:pt x="15" y="66"/>
                    <a:pt x="0" y="1"/>
                    <a:pt x="65" y="0"/>
                  </a:cubicBezTo>
                  <a:close/>
                  <a:moveTo>
                    <a:pt x="33" y="60"/>
                  </a:moveTo>
                  <a:cubicBezTo>
                    <a:pt x="22" y="29"/>
                    <a:pt x="52" y="13"/>
                    <a:pt x="52" y="13"/>
                  </a:cubicBezTo>
                  <a:cubicBezTo>
                    <a:pt x="8" y="20"/>
                    <a:pt x="33" y="6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9" name="Freeform 79"/>
            <p:cNvSpPr/>
            <p:nvPr/>
          </p:nvSpPr>
          <p:spPr bwMode="auto">
            <a:xfrm>
              <a:off x="1609092" y="2086452"/>
              <a:ext cx="95250" cy="20638"/>
            </a:xfrm>
            <a:custGeom>
              <a:avLst/>
              <a:gdLst>
                <a:gd name="T0" fmla="*/ 0 w 32"/>
                <a:gd name="T1" fmla="*/ 3 h 7"/>
                <a:gd name="T2" fmla="*/ 6 w 32"/>
                <a:gd name="T3" fmla="*/ 7 h 7"/>
                <a:gd name="T4" fmla="*/ 27 w 32"/>
                <a:gd name="T5" fmla="*/ 7 h 7"/>
                <a:gd name="T6" fmla="*/ 32 w 32"/>
                <a:gd name="T7" fmla="*/ 3 h 7"/>
                <a:gd name="T8" fmla="*/ 32 w 32"/>
                <a:gd name="T9" fmla="*/ 3 h 7"/>
                <a:gd name="T10" fmla="*/ 27 w 32"/>
                <a:gd name="T11" fmla="*/ 0 h 7"/>
                <a:gd name="T12" fmla="*/ 6 w 32"/>
                <a:gd name="T13" fmla="*/ 0 h 7"/>
                <a:gd name="T14" fmla="*/ 0 w 32"/>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7">
                  <a:moveTo>
                    <a:pt x="0" y="3"/>
                  </a:moveTo>
                  <a:cubicBezTo>
                    <a:pt x="0" y="5"/>
                    <a:pt x="3" y="7"/>
                    <a:pt x="6" y="7"/>
                  </a:cubicBezTo>
                  <a:cubicBezTo>
                    <a:pt x="27" y="7"/>
                    <a:pt x="27" y="7"/>
                    <a:pt x="27" y="7"/>
                  </a:cubicBezTo>
                  <a:cubicBezTo>
                    <a:pt x="29" y="7"/>
                    <a:pt x="32" y="5"/>
                    <a:pt x="32" y="3"/>
                  </a:cubicBezTo>
                  <a:cubicBezTo>
                    <a:pt x="32" y="3"/>
                    <a:pt x="32" y="3"/>
                    <a:pt x="32" y="3"/>
                  </a:cubicBezTo>
                  <a:cubicBezTo>
                    <a:pt x="32" y="1"/>
                    <a:pt x="29" y="0"/>
                    <a:pt x="27" y="0"/>
                  </a:cubicBezTo>
                  <a:cubicBezTo>
                    <a:pt x="6" y="0"/>
                    <a:pt x="6" y="0"/>
                    <a:pt x="6" y="0"/>
                  </a:cubicBezTo>
                  <a:cubicBezTo>
                    <a:pt x="3"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0" name="Freeform 80"/>
            <p:cNvSpPr/>
            <p:nvPr/>
          </p:nvSpPr>
          <p:spPr bwMode="auto">
            <a:xfrm>
              <a:off x="1609092" y="2110264"/>
              <a:ext cx="95250" cy="20638"/>
            </a:xfrm>
            <a:custGeom>
              <a:avLst/>
              <a:gdLst>
                <a:gd name="T0" fmla="*/ 0 w 32"/>
                <a:gd name="T1" fmla="*/ 3 h 7"/>
                <a:gd name="T2" fmla="*/ 6 w 32"/>
                <a:gd name="T3" fmla="*/ 7 h 7"/>
                <a:gd name="T4" fmla="*/ 27 w 32"/>
                <a:gd name="T5" fmla="*/ 7 h 7"/>
                <a:gd name="T6" fmla="*/ 32 w 32"/>
                <a:gd name="T7" fmla="*/ 3 h 7"/>
                <a:gd name="T8" fmla="*/ 32 w 32"/>
                <a:gd name="T9" fmla="*/ 3 h 7"/>
                <a:gd name="T10" fmla="*/ 27 w 32"/>
                <a:gd name="T11" fmla="*/ 0 h 7"/>
                <a:gd name="T12" fmla="*/ 6 w 32"/>
                <a:gd name="T13" fmla="*/ 0 h 7"/>
                <a:gd name="T14" fmla="*/ 0 w 32"/>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7">
                  <a:moveTo>
                    <a:pt x="0" y="3"/>
                  </a:moveTo>
                  <a:cubicBezTo>
                    <a:pt x="0" y="5"/>
                    <a:pt x="3" y="7"/>
                    <a:pt x="6" y="7"/>
                  </a:cubicBezTo>
                  <a:cubicBezTo>
                    <a:pt x="27" y="7"/>
                    <a:pt x="27" y="7"/>
                    <a:pt x="27" y="7"/>
                  </a:cubicBezTo>
                  <a:cubicBezTo>
                    <a:pt x="29" y="7"/>
                    <a:pt x="32" y="5"/>
                    <a:pt x="32" y="3"/>
                  </a:cubicBezTo>
                  <a:cubicBezTo>
                    <a:pt x="32" y="3"/>
                    <a:pt x="32" y="3"/>
                    <a:pt x="32" y="3"/>
                  </a:cubicBezTo>
                  <a:cubicBezTo>
                    <a:pt x="32" y="1"/>
                    <a:pt x="29" y="0"/>
                    <a:pt x="27" y="0"/>
                  </a:cubicBezTo>
                  <a:cubicBezTo>
                    <a:pt x="6" y="0"/>
                    <a:pt x="6" y="0"/>
                    <a:pt x="6" y="0"/>
                  </a:cubicBezTo>
                  <a:cubicBezTo>
                    <a:pt x="3"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1" name="Freeform 81"/>
            <p:cNvSpPr/>
            <p:nvPr/>
          </p:nvSpPr>
          <p:spPr bwMode="auto">
            <a:xfrm>
              <a:off x="1629730" y="2134077"/>
              <a:ext cx="57150" cy="20638"/>
            </a:xfrm>
            <a:custGeom>
              <a:avLst/>
              <a:gdLst>
                <a:gd name="T0" fmla="*/ 0 w 19"/>
                <a:gd name="T1" fmla="*/ 3 h 7"/>
                <a:gd name="T2" fmla="*/ 3 w 19"/>
                <a:gd name="T3" fmla="*/ 7 h 7"/>
                <a:gd name="T4" fmla="*/ 15 w 19"/>
                <a:gd name="T5" fmla="*/ 7 h 7"/>
                <a:gd name="T6" fmla="*/ 19 w 19"/>
                <a:gd name="T7" fmla="*/ 3 h 7"/>
                <a:gd name="T8" fmla="*/ 19 w 19"/>
                <a:gd name="T9" fmla="*/ 3 h 7"/>
                <a:gd name="T10" fmla="*/ 15 w 19"/>
                <a:gd name="T11" fmla="*/ 0 h 7"/>
                <a:gd name="T12" fmla="*/ 3 w 19"/>
                <a:gd name="T13" fmla="*/ 0 h 7"/>
                <a:gd name="T14" fmla="*/ 0 w 19"/>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0" y="3"/>
                  </a:moveTo>
                  <a:cubicBezTo>
                    <a:pt x="0" y="5"/>
                    <a:pt x="1" y="7"/>
                    <a:pt x="3" y="7"/>
                  </a:cubicBezTo>
                  <a:cubicBezTo>
                    <a:pt x="15" y="7"/>
                    <a:pt x="15" y="7"/>
                    <a:pt x="15" y="7"/>
                  </a:cubicBezTo>
                  <a:cubicBezTo>
                    <a:pt x="17" y="7"/>
                    <a:pt x="19" y="5"/>
                    <a:pt x="19" y="3"/>
                  </a:cubicBezTo>
                  <a:cubicBezTo>
                    <a:pt x="19" y="3"/>
                    <a:pt x="19" y="3"/>
                    <a:pt x="19" y="3"/>
                  </a:cubicBezTo>
                  <a:cubicBezTo>
                    <a:pt x="19" y="1"/>
                    <a:pt x="17" y="0"/>
                    <a:pt x="15" y="0"/>
                  </a:cubicBezTo>
                  <a:cubicBezTo>
                    <a:pt x="3" y="0"/>
                    <a:pt x="3" y="0"/>
                    <a:pt x="3" y="0"/>
                  </a:cubicBezTo>
                  <a:cubicBezTo>
                    <a:pt x="1"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2" name="Freeform 82"/>
            <p:cNvSpPr>
              <a:spLocks noEditPoints="1"/>
            </p:cNvSpPr>
            <p:nvPr/>
          </p:nvSpPr>
          <p:spPr bwMode="auto">
            <a:xfrm>
              <a:off x="1459867" y="1726089"/>
              <a:ext cx="396875" cy="354013"/>
            </a:xfrm>
            <a:custGeom>
              <a:avLst/>
              <a:gdLst>
                <a:gd name="T0" fmla="*/ 66 w 133"/>
                <a:gd name="T1" fmla="*/ 0 h 119"/>
                <a:gd name="T2" fmla="*/ 66 w 133"/>
                <a:gd name="T3" fmla="*/ 0 h 119"/>
                <a:gd name="T4" fmla="*/ 67 w 133"/>
                <a:gd name="T5" fmla="*/ 0 h 119"/>
                <a:gd name="T6" fmla="*/ 68 w 133"/>
                <a:gd name="T7" fmla="*/ 0 h 119"/>
                <a:gd name="T8" fmla="*/ 68 w 133"/>
                <a:gd name="T9" fmla="*/ 0 h 119"/>
                <a:gd name="T10" fmla="*/ 100 w 133"/>
                <a:gd name="T11" fmla="*/ 83 h 119"/>
                <a:gd name="T12" fmla="*/ 82 w 133"/>
                <a:gd name="T13" fmla="*/ 119 h 119"/>
                <a:gd name="T14" fmla="*/ 67 w 133"/>
                <a:gd name="T15" fmla="*/ 119 h 119"/>
                <a:gd name="T16" fmla="*/ 64 w 133"/>
                <a:gd name="T17" fmla="*/ 119 h 119"/>
                <a:gd name="T18" fmla="*/ 50 w 133"/>
                <a:gd name="T19" fmla="*/ 119 h 119"/>
                <a:gd name="T20" fmla="*/ 33 w 133"/>
                <a:gd name="T21" fmla="*/ 83 h 119"/>
                <a:gd name="T22" fmla="*/ 66 w 133"/>
                <a:gd name="T23" fmla="*/ 0 h 119"/>
                <a:gd name="T24" fmla="*/ 34 w 133"/>
                <a:gd name="T25" fmla="*/ 61 h 119"/>
                <a:gd name="T26" fmla="*/ 53 w 133"/>
                <a:gd name="T27" fmla="*/ 13 h 119"/>
                <a:gd name="T28" fmla="*/ 34 w 133"/>
                <a:gd name="T29" fmla="*/ 6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9">
                  <a:moveTo>
                    <a:pt x="66" y="0"/>
                  </a:moveTo>
                  <a:cubicBezTo>
                    <a:pt x="66" y="0"/>
                    <a:pt x="66" y="0"/>
                    <a:pt x="66" y="0"/>
                  </a:cubicBezTo>
                  <a:cubicBezTo>
                    <a:pt x="66" y="0"/>
                    <a:pt x="66" y="0"/>
                    <a:pt x="67" y="0"/>
                  </a:cubicBezTo>
                  <a:cubicBezTo>
                    <a:pt x="67" y="0"/>
                    <a:pt x="66" y="0"/>
                    <a:pt x="68" y="0"/>
                  </a:cubicBezTo>
                  <a:cubicBezTo>
                    <a:pt x="68" y="0"/>
                    <a:pt x="68" y="0"/>
                    <a:pt x="68" y="0"/>
                  </a:cubicBezTo>
                  <a:cubicBezTo>
                    <a:pt x="133" y="2"/>
                    <a:pt x="117" y="67"/>
                    <a:pt x="100" y="83"/>
                  </a:cubicBezTo>
                  <a:cubicBezTo>
                    <a:pt x="82" y="99"/>
                    <a:pt x="82" y="119"/>
                    <a:pt x="82" y="119"/>
                  </a:cubicBezTo>
                  <a:cubicBezTo>
                    <a:pt x="67" y="119"/>
                    <a:pt x="67" y="119"/>
                    <a:pt x="67" y="119"/>
                  </a:cubicBezTo>
                  <a:cubicBezTo>
                    <a:pt x="64" y="119"/>
                    <a:pt x="64" y="119"/>
                    <a:pt x="64" y="119"/>
                  </a:cubicBezTo>
                  <a:cubicBezTo>
                    <a:pt x="50" y="119"/>
                    <a:pt x="50" y="119"/>
                    <a:pt x="50" y="119"/>
                  </a:cubicBezTo>
                  <a:cubicBezTo>
                    <a:pt x="50" y="119"/>
                    <a:pt x="51" y="99"/>
                    <a:pt x="33" y="83"/>
                  </a:cubicBezTo>
                  <a:cubicBezTo>
                    <a:pt x="16" y="67"/>
                    <a:pt x="0" y="2"/>
                    <a:pt x="66" y="0"/>
                  </a:cubicBezTo>
                  <a:close/>
                  <a:moveTo>
                    <a:pt x="34" y="61"/>
                  </a:moveTo>
                  <a:cubicBezTo>
                    <a:pt x="23" y="30"/>
                    <a:pt x="53" y="13"/>
                    <a:pt x="53" y="13"/>
                  </a:cubicBezTo>
                  <a:cubicBezTo>
                    <a:pt x="8" y="21"/>
                    <a:pt x="34" y="61"/>
                    <a:pt x="34"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3" name="Freeform 83"/>
            <p:cNvSpPr/>
            <p:nvPr/>
          </p:nvSpPr>
          <p:spPr bwMode="auto">
            <a:xfrm>
              <a:off x="4001455" y="4210527"/>
              <a:ext cx="92075" cy="23813"/>
            </a:xfrm>
            <a:custGeom>
              <a:avLst/>
              <a:gdLst>
                <a:gd name="T0" fmla="*/ 0 w 31"/>
                <a:gd name="T1" fmla="*/ 4 h 8"/>
                <a:gd name="T2" fmla="*/ 5 w 31"/>
                <a:gd name="T3" fmla="*/ 8 h 8"/>
                <a:gd name="T4" fmla="*/ 26 w 31"/>
                <a:gd name="T5" fmla="*/ 8 h 8"/>
                <a:gd name="T6" fmla="*/ 31 w 31"/>
                <a:gd name="T7" fmla="*/ 4 h 8"/>
                <a:gd name="T8" fmla="*/ 31 w 31"/>
                <a:gd name="T9" fmla="*/ 4 h 8"/>
                <a:gd name="T10" fmla="*/ 26 w 31"/>
                <a:gd name="T11" fmla="*/ 0 h 8"/>
                <a:gd name="T12" fmla="*/ 5 w 31"/>
                <a:gd name="T13" fmla="*/ 0 h 8"/>
                <a:gd name="T14" fmla="*/ 0 w 31"/>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0" y="4"/>
                  </a:moveTo>
                  <a:cubicBezTo>
                    <a:pt x="0" y="6"/>
                    <a:pt x="2" y="8"/>
                    <a:pt x="5" y="8"/>
                  </a:cubicBezTo>
                  <a:cubicBezTo>
                    <a:pt x="26" y="8"/>
                    <a:pt x="26" y="8"/>
                    <a:pt x="26" y="8"/>
                  </a:cubicBezTo>
                  <a:cubicBezTo>
                    <a:pt x="29" y="8"/>
                    <a:pt x="31" y="6"/>
                    <a:pt x="31" y="4"/>
                  </a:cubicBezTo>
                  <a:cubicBezTo>
                    <a:pt x="31" y="4"/>
                    <a:pt x="31" y="4"/>
                    <a:pt x="31" y="4"/>
                  </a:cubicBezTo>
                  <a:cubicBezTo>
                    <a:pt x="31" y="2"/>
                    <a:pt x="29" y="0"/>
                    <a:pt x="26" y="0"/>
                  </a:cubicBezTo>
                  <a:cubicBezTo>
                    <a:pt x="5" y="0"/>
                    <a:pt x="5" y="0"/>
                    <a:pt x="5"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4" name="Freeform 84"/>
            <p:cNvSpPr/>
            <p:nvPr/>
          </p:nvSpPr>
          <p:spPr bwMode="auto">
            <a:xfrm>
              <a:off x="4001455" y="4234339"/>
              <a:ext cx="92075" cy="23813"/>
            </a:xfrm>
            <a:custGeom>
              <a:avLst/>
              <a:gdLst>
                <a:gd name="T0" fmla="*/ 0 w 31"/>
                <a:gd name="T1" fmla="*/ 4 h 8"/>
                <a:gd name="T2" fmla="*/ 5 w 31"/>
                <a:gd name="T3" fmla="*/ 8 h 8"/>
                <a:gd name="T4" fmla="*/ 26 w 31"/>
                <a:gd name="T5" fmla="*/ 8 h 8"/>
                <a:gd name="T6" fmla="*/ 31 w 31"/>
                <a:gd name="T7" fmla="*/ 4 h 8"/>
                <a:gd name="T8" fmla="*/ 31 w 31"/>
                <a:gd name="T9" fmla="*/ 4 h 8"/>
                <a:gd name="T10" fmla="*/ 26 w 31"/>
                <a:gd name="T11" fmla="*/ 0 h 8"/>
                <a:gd name="T12" fmla="*/ 5 w 31"/>
                <a:gd name="T13" fmla="*/ 0 h 8"/>
                <a:gd name="T14" fmla="*/ 0 w 31"/>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0" y="4"/>
                  </a:moveTo>
                  <a:cubicBezTo>
                    <a:pt x="0" y="6"/>
                    <a:pt x="2" y="8"/>
                    <a:pt x="5" y="8"/>
                  </a:cubicBezTo>
                  <a:cubicBezTo>
                    <a:pt x="26" y="8"/>
                    <a:pt x="26" y="8"/>
                    <a:pt x="26" y="8"/>
                  </a:cubicBezTo>
                  <a:cubicBezTo>
                    <a:pt x="29" y="8"/>
                    <a:pt x="31" y="6"/>
                    <a:pt x="31" y="4"/>
                  </a:cubicBezTo>
                  <a:cubicBezTo>
                    <a:pt x="31" y="4"/>
                    <a:pt x="31" y="4"/>
                    <a:pt x="31" y="4"/>
                  </a:cubicBezTo>
                  <a:cubicBezTo>
                    <a:pt x="31" y="2"/>
                    <a:pt x="29" y="0"/>
                    <a:pt x="26" y="0"/>
                  </a:cubicBezTo>
                  <a:cubicBezTo>
                    <a:pt x="5" y="0"/>
                    <a:pt x="5" y="0"/>
                    <a:pt x="5"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5" name="Freeform 85"/>
            <p:cNvSpPr/>
            <p:nvPr/>
          </p:nvSpPr>
          <p:spPr bwMode="auto">
            <a:xfrm>
              <a:off x="4018917" y="4258152"/>
              <a:ext cx="57150" cy="23813"/>
            </a:xfrm>
            <a:custGeom>
              <a:avLst/>
              <a:gdLst>
                <a:gd name="T0" fmla="*/ 0 w 19"/>
                <a:gd name="T1" fmla="*/ 4 h 8"/>
                <a:gd name="T2" fmla="*/ 3 w 19"/>
                <a:gd name="T3" fmla="*/ 8 h 8"/>
                <a:gd name="T4" fmla="*/ 16 w 19"/>
                <a:gd name="T5" fmla="*/ 8 h 8"/>
                <a:gd name="T6" fmla="*/ 19 w 19"/>
                <a:gd name="T7" fmla="*/ 4 h 8"/>
                <a:gd name="T8" fmla="*/ 19 w 19"/>
                <a:gd name="T9" fmla="*/ 4 h 8"/>
                <a:gd name="T10" fmla="*/ 16 w 19"/>
                <a:gd name="T11" fmla="*/ 0 h 8"/>
                <a:gd name="T12" fmla="*/ 3 w 19"/>
                <a:gd name="T13" fmla="*/ 0 h 8"/>
                <a:gd name="T14" fmla="*/ 0 w 19"/>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0" y="4"/>
                  </a:moveTo>
                  <a:cubicBezTo>
                    <a:pt x="0" y="6"/>
                    <a:pt x="2" y="8"/>
                    <a:pt x="3" y="8"/>
                  </a:cubicBezTo>
                  <a:cubicBezTo>
                    <a:pt x="16" y="8"/>
                    <a:pt x="16" y="8"/>
                    <a:pt x="16" y="8"/>
                  </a:cubicBezTo>
                  <a:cubicBezTo>
                    <a:pt x="18" y="8"/>
                    <a:pt x="19" y="6"/>
                    <a:pt x="19" y="4"/>
                  </a:cubicBezTo>
                  <a:cubicBezTo>
                    <a:pt x="19" y="4"/>
                    <a:pt x="19" y="4"/>
                    <a:pt x="19" y="4"/>
                  </a:cubicBezTo>
                  <a:cubicBezTo>
                    <a:pt x="19" y="2"/>
                    <a:pt x="18" y="0"/>
                    <a:pt x="16" y="0"/>
                  </a:cubicBezTo>
                  <a:cubicBezTo>
                    <a:pt x="3" y="0"/>
                    <a:pt x="3" y="0"/>
                    <a:pt x="3"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6" name="Freeform 86"/>
            <p:cNvSpPr>
              <a:spLocks noEditPoints="1"/>
            </p:cNvSpPr>
            <p:nvPr/>
          </p:nvSpPr>
          <p:spPr bwMode="auto">
            <a:xfrm>
              <a:off x="3852230" y="3853339"/>
              <a:ext cx="396875" cy="354013"/>
            </a:xfrm>
            <a:custGeom>
              <a:avLst/>
              <a:gdLst>
                <a:gd name="T0" fmla="*/ 65 w 133"/>
                <a:gd name="T1" fmla="*/ 0 h 119"/>
                <a:gd name="T2" fmla="*/ 65 w 133"/>
                <a:gd name="T3" fmla="*/ 0 h 119"/>
                <a:gd name="T4" fmla="*/ 66 w 133"/>
                <a:gd name="T5" fmla="*/ 0 h 119"/>
                <a:gd name="T6" fmla="*/ 68 w 133"/>
                <a:gd name="T7" fmla="*/ 0 h 119"/>
                <a:gd name="T8" fmla="*/ 68 w 133"/>
                <a:gd name="T9" fmla="*/ 0 h 119"/>
                <a:gd name="T10" fmla="*/ 99 w 133"/>
                <a:gd name="T11" fmla="*/ 82 h 119"/>
                <a:gd name="T12" fmla="*/ 82 w 133"/>
                <a:gd name="T13" fmla="*/ 119 h 119"/>
                <a:gd name="T14" fmla="*/ 66 w 133"/>
                <a:gd name="T15" fmla="*/ 119 h 119"/>
                <a:gd name="T16" fmla="*/ 64 w 133"/>
                <a:gd name="T17" fmla="*/ 119 h 119"/>
                <a:gd name="T18" fmla="*/ 49 w 133"/>
                <a:gd name="T19" fmla="*/ 119 h 119"/>
                <a:gd name="T20" fmla="*/ 33 w 133"/>
                <a:gd name="T21" fmla="*/ 82 h 119"/>
                <a:gd name="T22" fmla="*/ 65 w 133"/>
                <a:gd name="T23" fmla="*/ 0 h 119"/>
                <a:gd name="T24" fmla="*/ 34 w 133"/>
                <a:gd name="T25" fmla="*/ 60 h 119"/>
                <a:gd name="T26" fmla="*/ 52 w 133"/>
                <a:gd name="T27" fmla="*/ 13 h 119"/>
                <a:gd name="T28" fmla="*/ 34 w 133"/>
                <a:gd name="T29" fmla="*/ 6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9">
                  <a:moveTo>
                    <a:pt x="65" y="0"/>
                  </a:moveTo>
                  <a:cubicBezTo>
                    <a:pt x="65" y="0"/>
                    <a:pt x="65" y="0"/>
                    <a:pt x="65" y="0"/>
                  </a:cubicBezTo>
                  <a:cubicBezTo>
                    <a:pt x="65" y="0"/>
                    <a:pt x="66" y="0"/>
                    <a:pt x="66" y="0"/>
                  </a:cubicBezTo>
                  <a:cubicBezTo>
                    <a:pt x="67" y="0"/>
                    <a:pt x="65" y="0"/>
                    <a:pt x="68" y="0"/>
                  </a:cubicBezTo>
                  <a:cubicBezTo>
                    <a:pt x="68" y="0"/>
                    <a:pt x="68" y="0"/>
                    <a:pt x="68" y="0"/>
                  </a:cubicBezTo>
                  <a:cubicBezTo>
                    <a:pt x="133" y="2"/>
                    <a:pt x="117" y="67"/>
                    <a:pt x="99" y="82"/>
                  </a:cubicBezTo>
                  <a:cubicBezTo>
                    <a:pt x="81" y="99"/>
                    <a:pt x="82" y="119"/>
                    <a:pt x="82" y="119"/>
                  </a:cubicBezTo>
                  <a:cubicBezTo>
                    <a:pt x="66" y="119"/>
                    <a:pt x="66" y="119"/>
                    <a:pt x="66" y="119"/>
                  </a:cubicBezTo>
                  <a:cubicBezTo>
                    <a:pt x="64" y="119"/>
                    <a:pt x="64" y="119"/>
                    <a:pt x="64" y="119"/>
                  </a:cubicBezTo>
                  <a:cubicBezTo>
                    <a:pt x="49" y="119"/>
                    <a:pt x="49" y="119"/>
                    <a:pt x="49" y="119"/>
                  </a:cubicBezTo>
                  <a:cubicBezTo>
                    <a:pt x="49" y="119"/>
                    <a:pt x="51" y="99"/>
                    <a:pt x="33" y="82"/>
                  </a:cubicBezTo>
                  <a:cubicBezTo>
                    <a:pt x="15" y="67"/>
                    <a:pt x="0" y="2"/>
                    <a:pt x="65" y="0"/>
                  </a:cubicBezTo>
                  <a:close/>
                  <a:moveTo>
                    <a:pt x="34" y="60"/>
                  </a:moveTo>
                  <a:cubicBezTo>
                    <a:pt x="22" y="30"/>
                    <a:pt x="52" y="13"/>
                    <a:pt x="52" y="13"/>
                  </a:cubicBezTo>
                  <a:cubicBezTo>
                    <a:pt x="8" y="20"/>
                    <a:pt x="34" y="60"/>
                    <a:pt x="3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7" name="Freeform 87"/>
            <p:cNvSpPr>
              <a:spLocks noEditPoints="1"/>
            </p:cNvSpPr>
            <p:nvPr/>
          </p:nvSpPr>
          <p:spPr bwMode="auto">
            <a:xfrm>
              <a:off x="2972755" y="1868964"/>
              <a:ext cx="434975" cy="438150"/>
            </a:xfrm>
            <a:custGeom>
              <a:avLst/>
              <a:gdLst>
                <a:gd name="T0" fmla="*/ 53 w 146"/>
                <a:gd name="T1" fmla="*/ 71 h 147"/>
                <a:gd name="T2" fmla="*/ 56 w 146"/>
                <a:gd name="T3" fmla="*/ 63 h 147"/>
                <a:gd name="T4" fmla="*/ 56 w 146"/>
                <a:gd name="T5" fmla="*/ 28 h 147"/>
                <a:gd name="T6" fmla="*/ 52 w 146"/>
                <a:gd name="T7" fmla="*/ 24 h 147"/>
                <a:gd name="T8" fmla="*/ 52 w 146"/>
                <a:gd name="T9" fmla="*/ 24 h 147"/>
                <a:gd name="T10" fmla="*/ 52 w 146"/>
                <a:gd name="T11" fmla="*/ 9 h 147"/>
                <a:gd name="T12" fmla="*/ 52 w 146"/>
                <a:gd name="T13" fmla="*/ 9 h 147"/>
                <a:gd name="T14" fmla="*/ 52 w 146"/>
                <a:gd name="T15" fmla="*/ 8 h 147"/>
                <a:gd name="T16" fmla="*/ 73 w 146"/>
                <a:gd name="T17" fmla="*/ 0 h 147"/>
                <a:gd name="T18" fmla="*/ 94 w 146"/>
                <a:gd name="T19" fmla="*/ 8 h 147"/>
                <a:gd name="T20" fmla="*/ 94 w 146"/>
                <a:gd name="T21" fmla="*/ 9 h 147"/>
                <a:gd name="T22" fmla="*/ 95 w 146"/>
                <a:gd name="T23" fmla="*/ 9 h 147"/>
                <a:gd name="T24" fmla="*/ 95 w 146"/>
                <a:gd name="T25" fmla="*/ 24 h 147"/>
                <a:gd name="T26" fmla="*/ 94 w 146"/>
                <a:gd name="T27" fmla="*/ 24 h 147"/>
                <a:gd name="T28" fmla="*/ 88 w 146"/>
                <a:gd name="T29" fmla="*/ 28 h 147"/>
                <a:gd name="T30" fmla="*/ 88 w 146"/>
                <a:gd name="T31" fmla="*/ 63 h 147"/>
                <a:gd name="T32" fmla="*/ 93 w 146"/>
                <a:gd name="T33" fmla="*/ 71 h 147"/>
                <a:gd name="T34" fmla="*/ 126 w 146"/>
                <a:gd name="T35" fmla="*/ 135 h 147"/>
                <a:gd name="T36" fmla="*/ 73 w 146"/>
                <a:gd name="T37" fmla="*/ 147 h 147"/>
                <a:gd name="T38" fmla="*/ 20 w 146"/>
                <a:gd name="T39" fmla="*/ 135 h 147"/>
                <a:gd name="T40" fmla="*/ 53 w 146"/>
                <a:gd name="T41" fmla="*/ 71 h 147"/>
                <a:gd name="T42" fmla="*/ 54 w 146"/>
                <a:gd name="T43" fmla="*/ 136 h 147"/>
                <a:gd name="T44" fmla="*/ 30 w 146"/>
                <a:gd name="T45" fmla="*/ 119 h 147"/>
                <a:gd name="T46" fmla="*/ 50 w 146"/>
                <a:gd name="T47" fmla="*/ 85 h 147"/>
                <a:gd name="T48" fmla="*/ 23 w 146"/>
                <a:gd name="T49" fmla="*/ 121 h 147"/>
                <a:gd name="T50" fmla="*/ 54 w 146"/>
                <a:gd name="T51" fmla="*/ 13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47">
                  <a:moveTo>
                    <a:pt x="53" y="71"/>
                  </a:moveTo>
                  <a:cubicBezTo>
                    <a:pt x="53" y="71"/>
                    <a:pt x="56" y="69"/>
                    <a:pt x="56" y="63"/>
                  </a:cubicBezTo>
                  <a:cubicBezTo>
                    <a:pt x="56" y="57"/>
                    <a:pt x="56" y="35"/>
                    <a:pt x="56" y="28"/>
                  </a:cubicBezTo>
                  <a:cubicBezTo>
                    <a:pt x="54" y="27"/>
                    <a:pt x="53" y="25"/>
                    <a:pt x="52" y="24"/>
                  </a:cubicBezTo>
                  <a:cubicBezTo>
                    <a:pt x="52" y="24"/>
                    <a:pt x="52" y="24"/>
                    <a:pt x="52" y="24"/>
                  </a:cubicBezTo>
                  <a:cubicBezTo>
                    <a:pt x="52" y="9"/>
                    <a:pt x="52" y="9"/>
                    <a:pt x="52" y="9"/>
                  </a:cubicBezTo>
                  <a:cubicBezTo>
                    <a:pt x="52" y="9"/>
                    <a:pt x="52" y="9"/>
                    <a:pt x="52" y="9"/>
                  </a:cubicBezTo>
                  <a:cubicBezTo>
                    <a:pt x="52" y="8"/>
                    <a:pt x="52" y="8"/>
                    <a:pt x="52" y="8"/>
                  </a:cubicBezTo>
                  <a:cubicBezTo>
                    <a:pt x="52" y="4"/>
                    <a:pt x="62" y="0"/>
                    <a:pt x="73" y="0"/>
                  </a:cubicBezTo>
                  <a:cubicBezTo>
                    <a:pt x="85" y="0"/>
                    <a:pt x="94" y="4"/>
                    <a:pt x="94" y="8"/>
                  </a:cubicBezTo>
                  <a:cubicBezTo>
                    <a:pt x="94" y="8"/>
                    <a:pt x="94" y="8"/>
                    <a:pt x="94" y="9"/>
                  </a:cubicBezTo>
                  <a:cubicBezTo>
                    <a:pt x="95" y="9"/>
                    <a:pt x="95" y="9"/>
                    <a:pt x="95" y="9"/>
                  </a:cubicBezTo>
                  <a:cubicBezTo>
                    <a:pt x="95" y="24"/>
                    <a:pt x="95" y="24"/>
                    <a:pt x="95" y="24"/>
                  </a:cubicBezTo>
                  <a:cubicBezTo>
                    <a:pt x="94" y="24"/>
                    <a:pt x="94" y="24"/>
                    <a:pt x="94" y="24"/>
                  </a:cubicBezTo>
                  <a:cubicBezTo>
                    <a:pt x="94" y="26"/>
                    <a:pt x="92" y="27"/>
                    <a:pt x="88" y="28"/>
                  </a:cubicBezTo>
                  <a:cubicBezTo>
                    <a:pt x="88" y="36"/>
                    <a:pt x="88" y="57"/>
                    <a:pt x="88" y="63"/>
                  </a:cubicBezTo>
                  <a:cubicBezTo>
                    <a:pt x="88" y="69"/>
                    <a:pt x="93" y="71"/>
                    <a:pt x="93" y="71"/>
                  </a:cubicBezTo>
                  <a:cubicBezTo>
                    <a:pt x="100" y="76"/>
                    <a:pt x="146" y="121"/>
                    <a:pt x="126" y="135"/>
                  </a:cubicBezTo>
                  <a:cubicBezTo>
                    <a:pt x="108" y="147"/>
                    <a:pt x="79" y="147"/>
                    <a:pt x="73" y="147"/>
                  </a:cubicBezTo>
                  <a:cubicBezTo>
                    <a:pt x="67" y="147"/>
                    <a:pt x="37" y="147"/>
                    <a:pt x="20" y="135"/>
                  </a:cubicBezTo>
                  <a:cubicBezTo>
                    <a:pt x="0" y="121"/>
                    <a:pt x="45" y="76"/>
                    <a:pt x="53" y="71"/>
                  </a:cubicBezTo>
                  <a:close/>
                  <a:moveTo>
                    <a:pt x="54" y="136"/>
                  </a:moveTo>
                  <a:cubicBezTo>
                    <a:pt x="54" y="136"/>
                    <a:pt x="31" y="131"/>
                    <a:pt x="30" y="119"/>
                  </a:cubicBezTo>
                  <a:cubicBezTo>
                    <a:pt x="29" y="108"/>
                    <a:pt x="50" y="85"/>
                    <a:pt x="50" y="85"/>
                  </a:cubicBezTo>
                  <a:cubicBezTo>
                    <a:pt x="50" y="85"/>
                    <a:pt x="23" y="106"/>
                    <a:pt x="23" y="121"/>
                  </a:cubicBezTo>
                  <a:cubicBezTo>
                    <a:pt x="23" y="136"/>
                    <a:pt x="54" y="136"/>
                    <a:pt x="54"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8" name="Freeform 88"/>
            <p:cNvSpPr>
              <a:spLocks noEditPoints="1"/>
            </p:cNvSpPr>
            <p:nvPr/>
          </p:nvSpPr>
          <p:spPr bwMode="auto">
            <a:xfrm>
              <a:off x="2009142" y="3762852"/>
              <a:ext cx="431800" cy="441325"/>
            </a:xfrm>
            <a:custGeom>
              <a:avLst/>
              <a:gdLst>
                <a:gd name="T0" fmla="*/ 52 w 145"/>
                <a:gd name="T1" fmla="*/ 71 h 148"/>
                <a:gd name="T2" fmla="*/ 55 w 145"/>
                <a:gd name="T3" fmla="*/ 63 h 148"/>
                <a:gd name="T4" fmla="*/ 55 w 145"/>
                <a:gd name="T5" fmla="*/ 28 h 148"/>
                <a:gd name="T6" fmla="*/ 52 w 145"/>
                <a:gd name="T7" fmla="*/ 24 h 148"/>
                <a:gd name="T8" fmla="*/ 51 w 145"/>
                <a:gd name="T9" fmla="*/ 24 h 148"/>
                <a:gd name="T10" fmla="*/ 51 w 145"/>
                <a:gd name="T11" fmla="*/ 9 h 148"/>
                <a:gd name="T12" fmla="*/ 52 w 145"/>
                <a:gd name="T13" fmla="*/ 9 h 148"/>
                <a:gd name="T14" fmla="*/ 52 w 145"/>
                <a:gd name="T15" fmla="*/ 8 h 148"/>
                <a:gd name="T16" fmla="*/ 73 w 145"/>
                <a:gd name="T17" fmla="*/ 0 h 148"/>
                <a:gd name="T18" fmla="*/ 94 w 145"/>
                <a:gd name="T19" fmla="*/ 8 h 148"/>
                <a:gd name="T20" fmla="*/ 94 w 145"/>
                <a:gd name="T21" fmla="*/ 9 h 148"/>
                <a:gd name="T22" fmla="*/ 94 w 145"/>
                <a:gd name="T23" fmla="*/ 9 h 148"/>
                <a:gd name="T24" fmla="*/ 94 w 145"/>
                <a:gd name="T25" fmla="*/ 24 h 148"/>
                <a:gd name="T26" fmla="*/ 94 w 145"/>
                <a:gd name="T27" fmla="*/ 24 h 148"/>
                <a:gd name="T28" fmla="*/ 88 w 145"/>
                <a:gd name="T29" fmla="*/ 29 h 148"/>
                <a:gd name="T30" fmla="*/ 88 w 145"/>
                <a:gd name="T31" fmla="*/ 63 h 148"/>
                <a:gd name="T32" fmla="*/ 92 w 145"/>
                <a:gd name="T33" fmla="*/ 71 h 148"/>
                <a:gd name="T34" fmla="*/ 126 w 145"/>
                <a:gd name="T35" fmla="*/ 135 h 148"/>
                <a:gd name="T36" fmla="*/ 72 w 145"/>
                <a:gd name="T37" fmla="*/ 147 h 148"/>
                <a:gd name="T38" fmla="*/ 19 w 145"/>
                <a:gd name="T39" fmla="*/ 135 h 148"/>
                <a:gd name="T40" fmla="*/ 52 w 145"/>
                <a:gd name="T41" fmla="*/ 71 h 148"/>
                <a:gd name="T42" fmla="*/ 53 w 145"/>
                <a:gd name="T43" fmla="*/ 136 h 148"/>
                <a:gd name="T44" fmla="*/ 30 w 145"/>
                <a:gd name="T45" fmla="*/ 120 h 148"/>
                <a:gd name="T46" fmla="*/ 50 w 145"/>
                <a:gd name="T47" fmla="*/ 85 h 148"/>
                <a:gd name="T48" fmla="*/ 23 w 145"/>
                <a:gd name="T49" fmla="*/ 121 h 148"/>
                <a:gd name="T50" fmla="*/ 53 w 145"/>
                <a:gd name="T51" fmla="*/ 13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48">
                  <a:moveTo>
                    <a:pt x="52" y="71"/>
                  </a:moveTo>
                  <a:cubicBezTo>
                    <a:pt x="52" y="71"/>
                    <a:pt x="55" y="70"/>
                    <a:pt x="55" y="63"/>
                  </a:cubicBezTo>
                  <a:cubicBezTo>
                    <a:pt x="55" y="57"/>
                    <a:pt x="55" y="36"/>
                    <a:pt x="55" y="28"/>
                  </a:cubicBezTo>
                  <a:cubicBezTo>
                    <a:pt x="53" y="27"/>
                    <a:pt x="52" y="26"/>
                    <a:pt x="52" y="24"/>
                  </a:cubicBezTo>
                  <a:cubicBezTo>
                    <a:pt x="51" y="24"/>
                    <a:pt x="51" y="24"/>
                    <a:pt x="51" y="24"/>
                  </a:cubicBezTo>
                  <a:cubicBezTo>
                    <a:pt x="51" y="9"/>
                    <a:pt x="51" y="9"/>
                    <a:pt x="51" y="9"/>
                  </a:cubicBezTo>
                  <a:cubicBezTo>
                    <a:pt x="52" y="9"/>
                    <a:pt x="52" y="9"/>
                    <a:pt x="52" y="9"/>
                  </a:cubicBezTo>
                  <a:cubicBezTo>
                    <a:pt x="52" y="9"/>
                    <a:pt x="52" y="8"/>
                    <a:pt x="52" y="8"/>
                  </a:cubicBezTo>
                  <a:cubicBezTo>
                    <a:pt x="52" y="4"/>
                    <a:pt x="61" y="0"/>
                    <a:pt x="73" y="0"/>
                  </a:cubicBezTo>
                  <a:cubicBezTo>
                    <a:pt x="84" y="0"/>
                    <a:pt x="94" y="4"/>
                    <a:pt x="94" y="8"/>
                  </a:cubicBezTo>
                  <a:cubicBezTo>
                    <a:pt x="94" y="8"/>
                    <a:pt x="94" y="9"/>
                    <a:pt x="94" y="9"/>
                  </a:cubicBezTo>
                  <a:cubicBezTo>
                    <a:pt x="94" y="9"/>
                    <a:pt x="94" y="9"/>
                    <a:pt x="94" y="9"/>
                  </a:cubicBezTo>
                  <a:cubicBezTo>
                    <a:pt x="94" y="24"/>
                    <a:pt x="94" y="24"/>
                    <a:pt x="94" y="24"/>
                  </a:cubicBezTo>
                  <a:cubicBezTo>
                    <a:pt x="94" y="24"/>
                    <a:pt x="94" y="24"/>
                    <a:pt x="94" y="24"/>
                  </a:cubicBezTo>
                  <a:cubicBezTo>
                    <a:pt x="93" y="26"/>
                    <a:pt x="92" y="27"/>
                    <a:pt x="88" y="29"/>
                  </a:cubicBezTo>
                  <a:cubicBezTo>
                    <a:pt x="88" y="36"/>
                    <a:pt x="88" y="57"/>
                    <a:pt x="88" y="63"/>
                  </a:cubicBezTo>
                  <a:cubicBezTo>
                    <a:pt x="88" y="70"/>
                    <a:pt x="92" y="71"/>
                    <a:pt x="92" y="71"/>
                  </a:cubicBezTo>
                  <a:cubicBezTo>
                    <a:pt x="100" y="76"/>
                    <a:pt x="145" y="121"/>
                    <a:pt x="126" y="135"/>
                  </a:cubicBezTo>
                  <a:cubicBezTo>
                    <a:pt x="108" y="148"/>
                    <a:pt x="78" y="147"/>
                    <a:pt x="72" y="147"/>
                  </a:cubicBezTo>
                  <a:cubicBezTo>
                    <a:pt x="66" y="147"/>
                    <a:pt x="37" y="148"/>
                    <a:pt x="19" y="135"/>
                  </a:cubicBezTo>
                  <a:cubicBezTo>
                    <a:pt x="0" y="121"/>
                    <a:pt x="44" y="76"/>
                    <a:pt x="52" y="71"/>
                  </a:cubicBezTo>
                  <a:close/>
                  <a:moveTo>
                    <a:pt x="53" y="136"/>
                  </a:moveTo>
                  <a:cubicBezTo>
                    <a:pt x="53" y="136"/>
                    <a:pt x="31" y="131"/>
                    <a:pt x="30" y="120"/>
                  </a:cubicBezTo>
                  <a:cubicBezTo>
                    <a:pt x="29" y="108"/>
                    <a:pt x="50" y="85"/>
                    <a:pt x="50" y="85"/>
                  </a:cubicBezTo>
                  <a:cubicBezTo>
                    <a:pt x="50" y="85"/>
                    <a:pt x="22" y="107"/>
                    <a:pt x="23" y="121"/>
                  </a:cubicBezTo>
                  <a:cubicBezTo>
                    <a:pt x="23" y="136"/>
                    <a:pt x="53" y="136"/>
                    <a:pt x="53"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grpSp>
      <p:sp>
        <p:nvSpPr>
          <p:cNvPr id="116" name="TextBox 115">
            <a:extLst>
              <a:ext uri="{FF2B5EF4-FFF2-40B4-BE49-F238E27FC236}">
                <a16:creationId xmlns:a16="http://schemas.microsoft.com/office/drawing/2014/main" xmlns="" id="{B0D7EDC3-E0BB-45E8-AE72-85CE750E01FC}"/>
              </a:ext>
            </a:extLst>
          </p:cNvPr>
          <p:cNvSpPr txBox="1"/>
          <p:nvPr/>
        </p:nvSpPr>
        <p:spPr>
          <a:xfrm>
            <a:off x="852708" y="2733385"/>
            <a:ext cx="4776188" cy="954107"/>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Quan </a:t>
            </a:r>
            <a:r>
              <a:rPr lang="en-US" sz="2800" b="1" dirty="0" err="1">
                <a:latin typeface="Times New Roman" panose="02020603050405020304" pitchFamily="18" charset="0"/>
                <a:cs typeface="Times New Roman" panose="02020603050405020304" pitchFamily="18" charset="0"/>
              </a:rPr>
              <a:t>sát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a:t>
            </a:r>
          </a:p>
        </p:txBody>
      </p:sp>
      <p:pic>
        <p:nvPicPr>
          <p:cNvPr id="89" name="Picture 88">
            <a:extLst>
              <a:ext uri="{FF2B5EF4-FFF2-40B4-BE49-F238E27FC236}">
                <a16:creationId xmlns:a16="http://schemas.microsoft.com/office/drawing/2014/main" xmlns="" id="{569043A4-6A45-0222-77E2-D548A565AFE4}"/>
              </a:ext>
            </a:extLst>
          </p:cNvPr>
          <p:cNvPicPr>
            <a:picLocks noChangeAspect="1"/>
          </p:cNvPicPr>
          <p:nvPr/>
        </p:nvPicPr>
        <p:blipFill rotWithShape="1">
          <a:blip r:embed="rId4">
            <a:extLst>
              <a:ext uri="{28A0092B-C50C-407E-A947-70E740481C1C}">
                <a14:useLocalDpi xmlns:a14="http://schemas.microsoft.com/office/drawing/2010/main" val="0"/>
              </a:ext>
            </a:extLst>
          </a:blip>
          <a:srcRect l="16761" t="14262" r="40326" b="15130"/>
          <a:stretch/>
        </p:blipFill>
        <p:spPr>
          <a:xfrm>
            <a:off x="6041516" y="1304377"/>
            <a:ext cx="5231959" cy="4842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9738826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barn(inVertical)">
                                      <p:cBhvr>
                                        <p:cTn id="7" dur="500"/>
                                        <p:tgtEl>
                                          <p:spTgt spid="116"/>
                                        </p:tgtEl>
                                      </p:cBhvr>
                                    </p:animEffect>
                                  </p:childTnLst>
                                </p:cTn>
                              </p:par>
                              <p:par>
                                <p:cTn id="8" presetID="16" presetClass="entr" presetSubtype="21"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barn(inVertical)">
                                      <p:cBhvr>
                                        <p:cTn id="10"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ft Brace 5">
            <a:extLst>
              <a:ext uri="{FF2B5EF4-FFF2-40B4-BE49-F238E27FC236}">
                <a16:creationId xmlns:a16="http://schemas.microsoft.com/office/drawing/2014/main" xmlns="" id="{4957F01D-4F38-45B4-9D7E-470CFF539B36}"/>
              </a:ext>
            </a:extLst>
          </p:cNvPr>
          <p:cNvSpPr/>
          <p:nvPr/>
        </p:nvSpPr>
        <p:spPr>
          <a:xfrm>
            <a:off x="5907325" y="1896620"/>
            <a:ext cx="493475" cy="2949862"/>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xmlns="" id="{D778C0E4-6F3F-4960-8029-6C3B79313D86}"/>
              </a:ext>
            </a:extLst>
          </p:cNvPr>
          <p:cNvSpPr txBox="1"/>
          <p:nvPr/>
        </p:nvSpPr>
        <p:spPr>
          <a:xfrm>
            <a:off x="6579337" y="1814332"/>
            <a:ext cx="3562184" cy="477054"/>
          </a:xfrm>
          <a:prstGeom prst="rect">
            <a:avLst/>
          </a:prstGeom>
          <a:solidFill>
            <a:schemeClr val="accent6">
              <a:lumMod val="20000"/>
              <a:lumOff val="80000"/>
            </a:schemeClr>
          </a:solid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Khoản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cố</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định</a:t>
            </a:r>
            <a:endParaRPr lang="en-US" sz="25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25D241E6-CA8D-464E-A588-93C224F18DEA}"/>
              </a:ext>
            </a:extLst>
          </p:cNvPr>
          <p:cNvSpPr txBox="1"/>
          <p:nvPr/>
        </p:nvSpPr>
        <p:spPr>
          <a:xfrm>
            <a:off x="6579337" y="4585264"/>
            <a:ext cx="3562184" cy="477054"/>
          </a:xfrm>
          <a:prstGeom prst="rect">
            <a:avLst/>
          </a:prstGeom>
          <a:solidFill>
            <a:schemeClr val="accent6">
              <a:lumMod val="20000"/>
              <a:lumOff val="80000"/>
            </a:schemeClr>
          </a:solid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Phát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nhiều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khoản</a:t>
            </a:r>
            <a:r>
              <a:rPr lang="en-US" sz="2500" dirty="0">
                <a:latin typeface="Times New Roman" panose="02020603050405020304" pitchFamily="18" charset="0"/>
                <a:cs typeface="Times New Roman" panose="02020603050405020304" pitchFamily="18" charset="0"/>
              </a:rPr>
              <a:t> chi</a:t>
            </a:r>
          </a:p>
        </p:txBody>
      </p:sp>
      <p:sp>
        <p:nvSpPr>
          <p:cNvPr id="16" name="Cloud 15">
            <a:extLst>
              <a:ext uri="{FF2B5EF4-FFF2-40B4-BE49-F238E27FC236}">
                <a16:creationId xmlns:a16="http://schemas.microsoft.com/office/drawing/2014/main" xmlns="" id="{548BCEC7-EAC7-491A-A09C-FE1ACDE91092}"/>
              </a:ext>
            </a:extLst>
          </p:cNvPr>
          <p:cNvSpPr/>
          <p:nvPr/>
        </p:nvSpPr>
        <p:spPr>
          <a:xfrm>
            <a:off x="133350" y="1596759"/>
            <a:ext cx="4991099" cy="2949862"/>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dirty="0">
                <a:solidFill>
                  <a:prstClr val="black"/>
                </a:solidFill>
                <a:latin typeface="Times New Roman" panose="02020603050405020304" pitchFamily="18" charset="0"/>
                <a:cs typeface="Times New Roman" panose="02020603050405020304" pitchFamily="18" charset="0"/>
              </a:rPr>
              <a:t>Chia </a:t>
            </a:r>
            <a:r>
              <a:rPr lang="en-US" sz="3000" dirty="0" err="1">
                <a:solidFill>
                  <a:prstClr val="black"/>
                </a:solidFill>
                <a:latin typeface="Times New Roman" panose="02020603050405020304" pitchFamily="18" charset="0"/>
                <a:cs typeface="Times New Roman" panose="02020603050405020304" pitchFamily="18" charset="0"/>
              </a:rPr>
              <a:t>sẻ</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những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khó</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khăn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khi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đối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các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khoản</a:t>
            </a:r>
            <a:r>
              <a:rPr lang="en-US" sz="3000" dirty="0">
                <a:solidFill>
                  <a:prstClr val="black"/>
                </a:solidFill>
                <a:latin typeface="Times New Roman" panose="02020603050405020304" pitchFamily="18" charset="0"/>
                <a:cs typeface="Times New Roman" panose="02020603050405020304" pitchFamily="18" charset="0"/>
              </a:rPr>
              <a:t> chi </a:t>
            </a:r>
            <a:r>
              <a:rPr lang="en-US" sz="3000" dirty="0" err="1">
                <a:solidFill>
                  <a:prstClr val="black"/>
                </a:solidFill>
                <a:latin typeface="Times New Roman" panose="02020603050405020304" pitchFamily="18" charset="0"/>
                <a:cs typeface="Times New Roman" panose="02020603050405020304" pitchFamily="18" charset="0"/>
              </a:rPr>
              <a:t>trong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sách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của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em</a:t>
            </a:r>
            <a:r>
              <a:rPr lang="en-US" sz="3000" dirty="0">
                <a:solidFill>
                  <a:prstClr val="black"/>
                </a:solidFill>
                <a:latin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xmlns="" id="{1338F41C-0B7F-F3DA-0B2B-BF2ADE906A19}"/>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3" name="TextBox 2">
            <a:extLst>
              <a:ext uri="{FF2B5EF4-FFF2-40B4-BE49-F238E27FC236}">
                <a16:creationId xmlns:a16="http://schemas.microsoft.com/office/drawing/2014/main" xmlns="" id="{BE22745E-906E-C0B3-7852-9EBBA43B5D6F}"/>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pic>
        <p:nvPicPr>
          <p:cNvPr id="13" name="Picture 12">
            <a:extLst>
              <a:ext uri="{FF2B5EF4-FFF2-40B4-BE49-F238E27FC236}">
                <a16:creationId xmlns:a16="http://schemas.microsoft.com/office/drawing/2014/main" xmlns="" id="{B223AA4B-FE9C-4FA1-BEFC-E075056726C6}"/>
              </a:ext>
            </a:extLst>
          </p:cNvPr>
          <p:cNvPicPr>
            <a:picLocks noChangeAspect="1"/>
          </p:cNvPicPr>
          <p:nvPr/>
        </p:nvPicPr>
        <p:blipFill>
          <a:blip r:embed="rId2"/>
          <a:stretch>
            <a:fillRect/>
          </a:stretch>
        </p:blipFill>
        <p:spPr>
          <a:xfrm>
            <a:off x="3727554" y="3544347"/>
            <a:ext cx="1724471" cy="3260436"/>
          </a:xfrm>
          <a:prstGeom prst="rect">
            <a:avLst/>
          </a:prstGeom>
        </p:spPr>
      </p:pic>
    </p:spTree>
    <p:extLst>
      <p:ext uri="{BB962C8B-B14F-4D97-AF65-F5344CB8AC3E}">
        <p14:creationId xmlns:p14="http://schemas.microsoft.com/office/powerpoint/2010/main" val="29792147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338F41C-0B7F-F3DA-0B2B-BF2ADE906A19}"/>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2</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3" name="TextBox 2">
            <a:extLst>
              <a:ext uri="{FF2B5EF4-FFF2-40B4-BE49-F238E27FC236}">
                <a16:creationId xmlns:a16="http://schemas.microsoft.com/office/drawing/2014/main" xmlns="" id="{BE22745E-906E-C0B3-7852-9EBBA43B5D6F}"/>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pic>
        <p:nvPicPr>
          <p:cNvPr id="4" name="Picture 3">
            <a:extLst>
              <a:ext uri="{FF2B5EF4-FFF2-40B4-BE49-F238E27FC236}">
                <a16:creationId xmlns:a16="http://schemas.microsoft.com/office/drawing/2014/main" xmlns="" id="{7596733C-A1C3-9769-8AD3-1B2E6FA1DB93}"/>
              </a:ext>
            </a:extLst>
          </p:cNvPr>
          <p:cNvPicPr>
            <a:picLocks noChangeAspect="1"/>
          </p:cNvPicPr>
          <p:nvPr/>
        </p:nvPicPr>
        <p:blipFill>
          <a:blip r:embed="rId2"/>
          <a:stretch>
            <a:fillRect/>
          </a:stretch>
        </p:blipFill>
        <p:spPr>
          <a:xfrm>
            <a:off x="220732" y="1630692"/>
            <a:ext cx="2442955" cy="2442955"/>
          </a:xfrm>
          <a:prstGeom prst="rect">
            <a:avLst/>
          </a:prstGeom>
          <a:ln>
            <a:noFill/>
          </a:ln>
          <a:effectLst>
            <a:softEdge rad="112500"/>
          </a:effectLst>
        </p:spPr>
      </p:pic>
      <p:sp>
        <p:nvSpPr>
          <p:cNvPr id="5" name="Rectangle: Rounded Corners 4">
            <a:extLst>
              <a:ext uri="{FF2B5EF4-FFF2-40B4-BE49-F238E27FC236}">
                <a16:creationId xmlns:a16="http://schemas.microsoft.com/office/drawing/2014/main" xmlns="" id="{5E8FDE5F-9C86-5C2C-2258-E415DB20E8AE}"/>
              </a:ext>
            </a:extLst>
          </p:cNvPr>
          <p:cNvSpPr/>
          <p:nvPr/>
        </p:nvSpPr>
        <p:spPr>
          <a:xfrm>
            <a:off x="2946538" y="1807943"/>
            <a:ext cx="4463912" cy="20674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Times New Roman" panose="02020603050405020304" pitchFamily="18" charset="0"/>
                <a:cs typeface="Times New Roman" panose="02020603050405020304" pitchFamily="18" charset="0"/>
              </a:rPr>
              <a:t>Đọc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huống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dựng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gợi</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hoặc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riêng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370A8A94-B37B-7C7C-1988-6E32A8071330}"/>
              </a:ext>
            </a:extLst>
          </p:cNvPr>
          <p:cNvPicPr>
            <a:picLocks noChangeAspect="1"/>
          </p:cNvPicPr>
          <p:nvPr/>
        </p:nvPicPr>
        <p:blipFill rotWithShape="1">
          <a:blip r:embed="rId3">
            <a:extLst>
              <a:ext uri="{28A0092B-C50C-407E-A947-70E740481C1C}">
                <a14:useLocalDpi xmlns:a14="http://schemas.microsoft.com/office/drawing/2010/main" val="0"/>
              </a:ext>
            </a:extLst>
          </a:blip>
          <a:srcRect l="26668" t="55695" r="28594" b="26944"/>
          <a:stretch/>
        </p:blipFill>
        <p:spPr>
          <a:xfrm>
            <a:off x="65018" y="4216997"/>
            <a:ext cx="7650506" cy="1698489"/>
          </a:xfrm>
          <a:prstGeom prst="rect">
            <a:avLst/>
          </a:prstGeom>
        </p:spPr>
      </p:pic>
      <p:pic>
        <p:nvPicPr>
          <p:cNvPr id="11" name="Picture 10">
            <a:extLst>
              <a:ext uri="{FF2B5EF4-FFF2-40B4-BE49-F238E27FC236}">
                <a16:creationId xmlns:a16="http://schemas.microsoft.com/office/drawing/2014/main" xmlns="" id="{7D55C13E-58A4-5588-8628-E795C52DC0BF}"/>
              </a:ext>
            </a:extLst>
          </p:cNvPr>
          <p:cNvPicPr>
            <a:picLocks noChangeAspect="1"/>
          </p:cNvPicPr>
          <p:nvPr/>
        </p:nvPicPr>
        <p:blipFill rotWithShape="1">
          <a:blip r:embed="rId4">
            <a:extLst>
              <a:ext uri="{28A0092B-C50C-407E-A947-70E740481C1C}">
                <a14:useLocalDpi xmlns:a14="http://schemas.microsoft.com/office/drawing/2010/main" val="0"/>
              </a:ext>
            </a:extLst>
          </a:blip>
          <a:srcRect l="16641" t="25277" r="51250" b="29861"/>
          <a:stretch/>
        </p:blipFill>
        <p:spPr>
          <a:xfrm>
            <a:off x="7663070" y="2292103"/>
            <a:ext cx="4463912" cy="3508134"/>
          </a:xfrm>
          <a:prstGeom prst="rect">
            <a:avLst/>
          </a:prstGeom>
        </p:spPr>
      </p:pic>
    </p:spTree>
    <p:extLst>
      <p:ext uri="{BB962C8B-B14F-4D97-AF65-F5344CB8AC3E}">
        <p14:creationId xmlns:p14="http://schemas.microsoft.com/office/powerpoint/2010/main" val="30741376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338F41C-0B7F-F3DA-0B2B-BF2ADE906A19}"/>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3" name="TextBox 2">
            <a:extLst>
              <a:ext uri="{FF2B5EF4-FFF2-40B4-BE49-F238E27FC236}">
                <a16:creationId xmlns:a16="http://schemas.microsoft.com/office/drawing/2014/main" xmlns="" id="{BE22745E-906E-C0B3-7852-9EBBA43B5D6F}"/>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grpSp>
        <p:nvGrpSpPr>
          <p:cNvPr id="128" name="Group 127">
            <a:extLst>
              <a:ext uri="{FF2B5EF4-FFF2-40B4-BE49-F238E27FC236}">
                <a16:creationId xmlns:a16="http://schemas.microsoft.com/office/drawing/2014/main" xmlns="" id="{9323149E-54B1-5B59-7B8B-09469644BC56}"/>
              </a:ext>
            </a:extLst>
          </p:cNvPr>
          <p:cNvGrpSpPr/>
          <p:nvPr/>
        </p:nvGrpSpPr>
        <p:grpSpPr>
          <a:xfrm>
            <a:off x="2587570" y="1724024"/>
            <a:ext cx="6604056" cy="4994167"/>
            <a:chOff x="2587569" y="1487342"/>
            <a:chExt cx="6746931" cy="5230850"/>
          </a:xfrm>
        </p:grpSpPr>
        <p:grpSp>
          <p:nvGrpSpPr>
            <p:cNvPr id="6" name="Google Shape;2660;p41">
              <a:extLst>
                <a:ext uri="{FF2B5EF4-FFF2-40B4-BE49-F238E27FC236}">
                  <a16:creationId xmlns:a16="http://schemas.microsoft.com/office/drawing/2014/main" xmlns="" id="{FD59D3F8-9B8D-FACD-4B38-7F4E17650DE9}"/>
                </a:ext>
              </a:extLst>
            </p:cNvPr>
            <p:cNvGrpSpPr/>
            <p:nvPr/>
          </p:nvGrpSpPr>
          <p:grpSpPr>
            <a:xfrm>
              <a:off x="2587569" y="1768106"/>
              <a:ext cx="2079263" cy="4709380"/>
              <a:chOff x="1987825" y="3106375"/>
              <a:chExt cx="1235625" cy="2370500"/>
            </a:xfrm>
          </p:grpSpPr>
          <p:sp>
            <p:nvSpPr>
              <p:cNvPr id="7" name="Google Shape;2661;p41">
                <a:extLst>
                  <a:ext uri="{FF2B5EF4-FFF2-40B4-BE49-F238E27FC236}">
                    <a16:creationId xmlns:a16="http://schemas.microsoft.com/office/drawing/2014/main" xmlns="" id="{0E4EFB07-FA42-3850-7741-95E9BC31D104}"/>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662;p41">
                <a:extLst>
                  <a:ext uri="{FF2B5EF4-FFF2-40B4-BE49-F238E27FC236}">
                    <a16:creationId xmlns:a16="http://schemas.microsoft.com/office/drawing/2014/main" xmlns="" id="{FB271BA6-EF47-87D3-B485-3003B96F7ABC}"/>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663;p41">
                <a:extLst>
                  <a:ext uri="{FF2B5EF4-FFF2-40B4-BE49-F238E27FC236}">
                    <a16:creationId xmlns:a16="http://schemas.microsoft.com/office/drawing/2014/main" xmlns="" id="{DBBD8273-C2F8-992D-277C-33F0FF698888}"/>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664;p41">
                <a:extLst>
                  <a:ext uri="{FF2B5EF4-FFF2-40B4-BE49-F238E27FC236}">
                    <a16:creationId xmlns:a16="http://schemas.microsoft.com/office/drawing/2014/main" xmlns="" id="{CE780F7C-7E76-B7AA-B81D-88AFEF3A5A48}"/>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665;p41">
                <a:extLst>
                  <a:ext uri="{FF2B5EF4-FFF2-40B4-BE49-F238E27FC236}">
                    <a16:creationId xmlns:a16="http://schemas.microsoft.com/office/drawing/2014/main" xmlns="" id="{30F3E7AF-8D04-C7DD-D3CE-64FB6587F9D6}"/>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666;p41">
                <a:extLst>
                  <a:ext uri="{FF2B5EF4-FFF2-40B4-BE49-F238E27FC236}">
                    <a16:creationId xmlns:a16="http://schemas.microsoft.com/office/drawing/2014/main" xmlns="" id="{C4B6994E-E5DD-884F-3F21-FE0EB418C04D}"/>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667;p41">
                <a:extLst>
                  <a:ext uri="{FF2B5EF4-FFF2-40B4-BE49-F238E27FC236}">
                    <a16:creationId xmlns:a16="http://schemas.microsoft.com/office/drawing/2014/main" xmlns="" id="{7DD73C7A-6D1B-1158-7410-41B32C969D68}"/>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668;p41">
                <a:extLst>
                  <a:ext uri="{FF2B5EF4-FFF2-40B4-BE49-F238E27FC236}">
                    <a16:creationId xmlns:a16="http://schemas.microsoft.com/office/drawing/2014/main" xmlns="" id="{12035180-C9E9-5089-D53D-E1FABA947105}"/>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669;p41">
                <a:extLst>
                  <a:ext uri="{FF2B5EF4-FFF2-40B4-BE49-F238E27FC236}">
                    <a16:creationId xmlns:a16="http://schemas.microsoft.com/office/drawing/2014/main" xmlns="" id="{D150DBB4-84BE-5665-F9D0-4CD9014E12BD}"/>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670;p41">
                <a:extLst>
                  <a:ext uri="{FF2B5EF4-FFF2-40B4-BE49-F238E27FC236}">
                    <a16:creationId xmlns:a16="http://schemas.microsoft.com/office/drawing/2014/main" xmlns="" id="{45C7175A-8915-1239-B467-DE49CD6696C1}"/>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671;p41">
                <a:extLst>
                  <a:ext uri="{FF2B5EF4-FFF2-40B4-BE49-F238E27FC236}">
                    <a16:creationId xmlns:a16="http://schemas.microsoft.com/office/drawing/2014/main" xmlns="" id="{2C79984B-A3D2-F831-157D-BCB69A70354A}"/>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672;p41">
                <a:extLst>
                  <a:ext uri="{FF2B5EF4-FFF2-40B4-BE49-F238E27FC236}">
                    <a16:creationId xmlns:a16="http://schemas.microsoft.com/office/drawing/2014/main" xmlns="" id="{8630BA1A-48BE-570D-6C60-6FF64472D5A5}"/>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673;p41">
                <a:extLst>
                  <a:ext uri="{FF2B5EF4-FFF2-40B4-BE49-F238E27FC236}">
                    <a16:creationId xmlns:a16="http://schemas.microsoft.com/office/drawing/2014/main" xmlns="" id="{CFF34014-8B31-8FBF-C322-7AD4A8AF802F}"/>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674;p41">
                <a:extLst>
                  <a:ext uri="{FF2B5EF4-FFF2-40B4-BE49-F238E27FC236}">
                    <a16:creationId xmlns:a16="http://schemas.microsoft.com/office/drawing/2014/main" xmlns="" id="{7CECBB1E-6CE5-7CD9-D985-EFB632F1AFF2}"/>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675;p41">
                <a:extLst>
                  <a:ext uri="{FF2B5EF4-FFF2-40B4-BE49-F238E27FC236}">
                    <a16:creationId xmlns:a16="http://schemas.microsoft.com/office/drawing/2014/main" xmlns="" id="{198A9CD4-B301-B1F2-1688-A74B3721D849}"/>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676;p41">
                <a:extLst>
                  <a:ext uri="{FF2B5EF4-FFF2-40B4-BE49-F238E27FC236}">
                    <a16:creationId xmlns:a16="http://schemas.microsoft.com/office/drawing/2014/main" xmlns="" id="{2D47F801-9ED7-A88A-D356-7B33D0B262C5}"/>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677;p41">
                <a:extLst>
                  <a:ext uri="{FF2B5EF4-FFF2-40B4-BE49-F238E27FC236}">
                    <a16:creationId xmlns:a16="http://schemas.microsoft.com/office/drawing/2014/main" xmlns="" id="{AE544A7D-965E-42BF-4C1C-BC34F48EA10C}"/>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71BDDA"/>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78;p41">
                <a:extLst>
                  <a:ext uri="{FF2B5EF4-FFF2-40B4-BE49-F238E27FC236}">
                    <a16:creationId xmlns:a16="http://schemas.microsoft.com/office/drawing/2014/main" xmlns="" id="{928D77A0-12D1-2CA2-81A6-84289CE00C4E}"/>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71BDDA"/>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679;p41">
                <a:extLst>
                  <a:ext uri="{FF2B5EF4-FFF2-40B4-BE49-F238E27FC236}">
                    <a16:creationId xmlns:a16="http://schemas.microsoft.com/office/drawing/2014/main" xmlns="" id="{2167C4B9-10CE-C9E5-85C0-5FDD04630C5F}"/>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680;p41">
                <a:extLst>
                  <a:ext uri="{FF2B5EF4-FFF2-40B4-BE49-F238E27FC236}">
                    <a16:creationId xmlns:a16="http://schemas.microsoft.com/office/drawing/2014/main" xmlns="" id="{1E529A1B-D0C2-2D3E-F2F8-989DED401610}"/>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681;p41">
                <a:extLst>
                  <a:ext uri="{FF2B5EF4-FFF2-40B4-BE49-F238E27FC236}">
                    <a16:creationId xmlns:a16="http://schemas.microsoft.com/office/drawing/2014/main" xmlns="" id="{EEDAEE2B-6B5E-E501-3803-B7ABA5CA1ACE}"/>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682;p41">
                <a:extLst>
                  <a:ext uri="{FF2B5EF4-FFF2-40B4-BE49-F238E27FC236}">
                    <a16:creationId xmlns:a16="http://schemas.microsoft.com/office/drawing/2014/main" xmlns="" id="{64279093-F220-4E6A-333E-671604F65A56}"/>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683;p41">
                <a:extLst>
                  <a:ext uri="{FF2B5EF4-FFF2-40B4-BE49-F238E27FC236}">
                    <a16:creationId xmlns:a16="http://schemas.microsoft.com/office/drawing/2014/main" xmlns="" id="{00965946-DD7C-745A-544F-9BB2D654B4A4}"/>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684;p41">
                <a:extLst>
                  <a:ext uri="{FF2B5EF4-FFF2-40B4-BE49-F238E27FC236}">
                    <a16:creationId xmlns:a16="http://schemas.microsoft.com/office/drawing/2014/main" xmlns="" id="{EDDB6D35-209E-9C9C-4405-B9BB2FEE6D23}"/>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685;p41">
                <a:extLst>
                  <a:ext uri="{FF2B5EF4-FFF2-40B4-BE49-F238E27FC236}">
                    <a16:creationId xmlns:a16="http://schemas.microsoft.com/office/drawing/2014/main" xmlns="" id="{AE403DDD-6F41-B5B6-BD69-1F4BC74C433A}"/>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686;p41">
                <a:extLst>
                  <a:ext uri="{FF2B5EF4-FFF2-40B4-BE49-F238E27FC236}">
                    <a16:creationId xmlns:a16="http://schemas.microsoft.com/office/drawing/2014/main" xmlns="" id="{B6BE3A0F-7809-E57D-0736-FFBD123946B1}"/>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687;p41">
                <a:extLst>
                  <a:ext uri="{FF2B5EF4-FFF2-40B4-BE49-F238E27FC236}">
                    <a16:creationId xmlns:a16="http://schemas.microsoft.com/office/drawing/2014/main" xmlns="" id="{B18D41AA-36A7-C011-15B0-F9EA04EC63F7}"/>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688;p41">
                <a:extLst>
                  <a:ext uri="{FF2B5EF4-FFF2-40B4-BE49-F238E27FC236}">
                    <a16:creationId xmlns:a16="http://schemas.microsoft.com/office/drawing/2014/main" xmlns="" id="{77744011-1D7E-A179-9417-8AC0BA784710}"/>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689;p41">
                <a:extLst>
                  <a:ext uri="{FF2B5EF4-FFF2-40B4-BE49-F238E27FC236}">
                    <a16:creationId xmlns:a16="http://schemas.microsoft.com/office/drawing/2014/main" xmlns="" id="{3983233C-752C-52EE-CF91-1D35FC5FBCDE}"/>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690;p41">
                <a:extLst>
                  <a:ext uri="{FF2B5EF4-FFF2-40B4-BE49-F238E27FC236}">
                    <a16:creationId xmlns:a16="http://schemas.microsoft.com/office/drawing/2014/main" xmlns="" id="{3393423E-F708-6595-77AF-579723DE39DB}"/>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FFB462"/>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691;p41">
                <a:extLst>
                  <a:ext uri="{FF2B5EF4-FFF2-40B4-BE49-F238E27FC236}">
                    <a16:creationId xmlns:a16="http://schemas.microsoft.com/office/drawing/2014/main" xmlns="" id="{EFB52D98-0D44-C50E-61E2-9F0C49DF6561}"/>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692;p41">
                <a:extLst>
                  <a:ext uri="{FF2B5EF4-FFF2-40B4-BE49-F238E27FC236}">
                    <a16:creationId xmlns:a16="http://schemas.microsoft.com/office/drawing/2014/main" xmlns="" id="{E3D0906D-B9CF-D4B3-B945-F4C867AC3089}"/>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693;p41">
                <a:extLst>
                  <a:ext uri="{FF2B5EF4-FFF2-40B4-BE49-F238E27FC236}">
                    <a16:creationId xmlns:a16="http://schemas.microsoft.com/office/drawing/2014/main" xmlns="" id="{D2386FFE-5D0E-7E30-1670-2A912C3F509A}"/>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694;p41">
                <a:extLst>
                  <a:ext uri="{FF2B5EF4-FFF2-40B4-BE49-F238E27FC236}">
                    <a16:creationId xmlns:a16="http://schemas.microsoft.com/office/drawing/2014/main" xmlns="" id="{D834E3A6-A5C4-820B-9E21-2BDFCFA72B61}"/>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695;p41">
                <a:extLst>
                  <a:ext uri="{FF2B5EF4-FFF2-40B4-BE49-F238E27FC236}">
                    <a16:creationId xmlns:a16="http://schemas.microsoft.com/office/drawing/2014/main" xmlns="" id="{6EFD513B-4565-C218-421F-9BE6EB647B3E}"/>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696;p41">
                <a:extLst>
                  <a:ext uri="{FF2B5EF4-FFF2-40B4-BE49-F238E27FC236}">
                    <a16:creationId xmlns:a16="http://schemas.microsoft.com/office/drawing/2014/main" xmlns="" id="{38EB3199-5A70-BF31-8ED3-29E7C41931AF}"/>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697;p41">
                <a:extLst>
                  <a:ext uri="{FF2B5EF4-FFF2-40B4-BE49-F238E27FC236}">
                    <a16:creationId xmlns:a16="http://schemas.microsoft.com/office/drawing/2014/main" xmlns="" id="{077DCDC1-321C-5F56-7AC0-9B38C239274E}"/>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698;p41">
                <a:extLst>
                  <a:ext uri="{FF2B5EF4-FFF2-40B4-BE49-F238E27FC236}">
                    <a16:creationId xmlns:a16="http://schemas.microsoft.com/office/drawing/2014/main" xmlns="" id="{07EFB2F0-23DB-C736-B8C9-CBC6B65C563F}"/>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699;p41">
                <a:extLst>
                  <a:ext uri="{FF2B5EF4-FFF2-40B4-BE49-F238E27FC236}">
                    <a16:creationId xmlns:a16="http://schemas.microsoft.com/office/drawing/2014/main" xmlns="" id="{03B47D84-F74A-9962-FDBB-945902748F67}"/>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700;p41">
                <a:extLst>
                  <a:ext uri="{FF2B5EF4-FFF2-40B4-BE49-F238E27FC236}">
                    <a16:creationId xmlns:a16="http://schemas.microsoft.com/office/drawing/2014/main" xmlns="" id="{F286845A-DA70-6127-360A-67396BD39EA6}"/>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701;p41">
                <a:extLst>
                  <a:ext uri="{FF2B5EF4-FFF2-40B4-BE49-F238E27FC236}">
                    <a16:creationId xmlns:a16="http://schemas.microsoft.com/office/drawing/2014/main" xmlns="" id="{F073BD0C-D997-3A0E-9532-4A884DF4F67C}"/>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702;p41">
                <a:extLst>
                  <a:ext uri="{FF2B5EF4-FFF2-40B4-BE49-F238E27FC236}">
                    <a16:creationId xmlns:a16="http://schemas.microsoft.com/office/drawing/2014/main" xmlns="" id="{D8569160-8F08-1908-73DF-545065CB894D}"/>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703;p41">
                <a:extLst>
                  <a:ext uri="{FF2B5EF4-FFF2-40B4-BE49-F238E27FC236}">
                    <a16:creationId xmlns:a16="http://schemas.microsoft.com/office/drawing/2014/main" xmlns="" id="{50E8AED6-0C6E-C3D9-D950-C8CD12019565}"/>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704;p41">
                <a:extLst>
                  <a:ext uri="{FF2B5EF4-FFF2-40B4-BE49-F238E27FC236}">
                    <a16:creationId xmlns:a16="http://schemas.microsoft.com/office/drawing/2014/main" xmlns="" id="{F79B3146-AC02-21D0-6E42-DC8DAA046E9C}"/>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705;p41">
                <a:extLst>
                  <a:ext uri="{FF2B5EF4-FFF2-40B4-BE49-F238E27FC236}">
                    <a16:creationId xmlns:a16="http://schemas.microsoft.com/office/drawing/2014/main" xmlns="" id="{320BE236-D446-C46B-F64D-2C7DADC44B0C}"/>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706;p41">
                <a:extLst>
                  <a:ext uri="{FF2B5EF4-FFF2-40B4-BE49-F238E27FC236}">
                    <a16:creationId xmlns:a16="http://schemas.microsoft.com/office/drawing/2014/main" xmlns="" id="{EB34412B-D455-7D3C-7C82-52E0236A4483}"/>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707;p41">
                <a:extLst>
                  <a:ext uri="{FF2B5EF4-FFF2-40B4-BE49-F238E27FC236}">
                    <a16:creationId xmlns:a16="http://schemas.microsoft.com/office/drawing/2014/main" xmlns="" id="{117AA2BD-6117-F1B3-C813-7242DBDA8B93}"/>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FFB462"/>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708;p41">
                <a:extLst>
                  <a:ext uri="{FF2B5EF4-FFF2-40B4-BE49-F238E27FC236}">
                    <a16:creationId xmlns:a16="http://schemas.microsoft.com/office/drawing/2014/main" xmlns="" id="{96209B56-A1FE-9782-8F68-66EC9C2EEE6A}"/>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709;p41">
                <a:extLst>
                  <a:ext uri="{FF2B5EF4-FFF2-40B4-BE49-F238E27FC236}">
                    <a16:creationId xmlns:a16="http://schemas.microsoft.com/office/drawing/2014/main" xmlns="" id="{E5E4B084-FBF0-A381-AC9B-4DC56886F845}"/>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710;p41">
                <a:extLst>
                  <a:ext uri="{FF2B5EF4-FFF2-40B4-BE49-F238E27FC236}">
                    <a16:creationId xmlns:a16="http://schemas.microsoft.com/office/drawing/2014/main" xmlns="" id="{B20F0B88-9C6E-3E88-C07E-821A86F1F856}"/>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711;p41">
                <a:extLst>
                  <a:ext uri="{FF2B5EF4-FFF2-40B4-BE49-F238E27FC236}">
                    <a16:creationId xmlns:a16="http://schemas.microsoft.com/office/drawing/2014/main" xmlns="" id="{BF409C3D-1392-FBCE-C575-4678E668B9DA}"/>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712;p41">
                <a:extLst>
                  <a:ext uri="{FF2B5EF4-FFF2-40B4-BE49-F238E27FC236}">
                    <a16:creationId xmlns:a16="http://schemas.microsoft.com/office/drawing/2014/main" xmlns="" id="{3970E0B8-4F77-AD19-23ED-6C717BEF74C2}"/>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713;p41">
                <a:extLst>
                  <a:ext uri="{FF2B5EF4-FFF2-40B4-BE49-F238E27FC236}">
                    <a16:creationId xmlns:a16="http://schemas.microsoft.com/office/drawing/2014/main" xmlns="" id="{FB12A461-868A-7EF1-9CF6-3C549AED4B3D}"/>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714;p41">
                <a:extLst>
                  <a:ext uri="{FF2B5EF4-FFF2-40B4-BE49-F238E27FC236}">
                    <a16:creationId xmlns:a16="http://schemas.microsoft.com/office/drawing/2014/main" xmlns="" id="{A9842E00-5621-59A6-8702-2053B213FC2B}"/>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715;p41">
                <a:extLst>
                  <a:ext uri="{FF2B5EF4-FFF2-40B4-BE49-F238E27FC236}">
                    <a16:creationId xmlns:a16="http://schemas.microsoft.com/office/drawing/2014/main" xmlns="" id="{E8DE2487-7E17-F5F3-E68D-8BDEBF2FA16A}"/>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FCD50"/>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716;p41">
                <a:extLst>
                  <a:ext uri="{FF2B5EF4-FFF2-40B4-BE49-F238E27FC236}">
                    <a16:creationId xmlns:a16="http://schemas.microsoft.com/office/drawing/2014/main" xmlns="" id="{B5BF25C8-ABD6-D2E0-F73F-674B208FD8C1}"/>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717;p41">
                <a:extLst>
                  <a:ext uri="{FF2B5EF4-FFF2-40B4-BE49-F238E27FC236}">
                    <a16:creationId xmlns:a16="http://schemas.microsoft.com/office/drawing/2014/main" xmlns="" id="{2AC9300A-B49F-BDF6-6E35-3BFB61507EF5}"/>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718;p41">
                <a:extLst>
                  <a:ext uri="{FF2B5EF4-FFF2-40B4-BE49-F238E27FC236}">
                    <a16:creationId xmlns:a16="http://schemas.microsoft.com/office/drawing/2014/main" xmlns="" id="{17405FF3-3F98-E679-8750-6F343E0569FD}"/>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719;p41">
                <a:extLst>
                  <a:ext uri="{FF2B5EF4-FFF2-40B4-BE49-F238E27FC236}">
                    <a16:creationId xmlns:a16="http://schemas.microsoft.com/office/drawing/2014/main" xmlns="" id="{B2ED228E-9735-4668-D318-C02CD6C49DA9}"/>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720;p41">
                <a:extLst>
                  <a:ext uri="{FF2B5EF4-FFF2-40B4-BE49-F238E27FC236}">
                    <a16:creationId xmlns:a16="http://schemas.microsoft.com/office/drawing/2014/main" xmlns="" id="{85F8153D-0F18-677B-CC9F-4E57B8B6166C}"/>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721;p41">
                <a:extLst>
                  <a:ext uri="{FF2B5EF4-FFF2-40B4-BE49-F238E27FC236}">
                    <a16:creationId xmlns:a16="http://schemas.microsoft.com/office/drawing/2014/main" xmlns="" id="{0266DC94-5FE1-E24E-D5FB-8F38CF2039F2}"/>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722;p41">
                <a:extLst>
                  <a:ext uri="{FF2B5EF4-FFF2-40B4-BE49-F238E27FC236}">
                    <a16:creationId xmlns:a16="http://schemas.microsoft.com/office/drawing/2014/main" xmlns="" id="{7582517E-2EB2-51B5-E874-984AD29367C3}"/>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723;p41">
                <a:extLst>
                  <a:ext uri="{FF2B5EF4-FFF2-40B4-BE49-F238E27FC236}">
                    <a16:creationId xmlns:a16="http://schemas.microsoft.com/office/drawing/2014/main" xmlns="" id="{306982FB-8FE8-EAA3-B622-E4D0F6FD0D70}"/>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724;p41">
                <a:extLst>
                  <a:ext uri="{FF2B5EF4-FFF2-40B4-BE49-F238E27FC236}">
                    <a16:creationId xmlns:a16="http://schemas.microsoft.com/office/drawing/2014/main" xmlns="" id="{B0D50C2C-E83E-FC9D-6997-549C50593BEA}"/>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725;p41">
                <a:extLst>
                  <a:ext uri="{FF2B5EF4-FFF2-40B4-BE49-F238E27FC236}">
                    <a16:creationId xmlns:a16="http://schemas.microsoft.com/office/drawing/2014/main" xmlns="" id="{42E96F77-F436-3D4B-3F69-442C0D7CCB71}"/>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726;p41">
                <a:extLst>
                  <a:ext uri="{FF2B5EF4-FFF2-40B4-BE49-F238E27FC236}">
                    <a16:creationId xmlns:a16="http://schemas.microsoft.com/office/drawing/2014/main" xmlns="" id="{E68EF369-6D23-0366-F43A-3C5A0ED16AEA}"/>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727;p41">
                <a:extLst>
                  <a:ext uri="{FF2B5EF4-FFF2-40B4-BE49-F238E27FC236}">
                    <a16:creationId xmlns:a16="http://schemas.microsoft.com/office/drawing/2014/main" xmlns="" id="{C5B4E875-B9CD-3207-4EA7-4E3B72B835A0}"/>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728;p41">
                <a:extLst>
                  <a:ext uri="{FF2B5EF4-FFF2-40B4-BE49-F238E27FC236}">
                    <a16:creationId xmlns:a16="http://schemas.microsoft.com/office/drawing/2014/main" xmlns="" id="{2149832A-6EC8-EB42-B4D1-8010E5A91060}"/>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729;p41">
                <a:extLst>
                  <a:ext uri="{FF2B5EF4-FFF2-40B4-BE49-F238E27FC236}">
                    <a16:creationId xmlns:a16="http://schemas.microsoft.com/office/drawing/2014/main" xmlns="" id="{A885E6CE-A12E-6F4C-2E57-670A045320C2}"/>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730;p41">
                <a:extLst>
                  <a:ext uri="{FF2B5EF4-FFF2-40B4-BE49-F238E27FC236}">
                    <a16:creationId xmlns:a16="http://schemas.microsoft.com/office/drawing/2014/main" xmlns="" id="{68E4589C-AEA9-E9DE-0CC6-5DBCA1518AB0}"/>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71BDDA"/>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731;p41">
                <a:extLst>
                  <a:ext uri="{FF2B5EF4-FFF2-40B4-BE49-F238E27FC236}">
                    <a16:creationId xmlns:a16="http://schemas.microsoft.com/office/drawing/2014/main" xmlns="" id="{8704DC11-95E9-B41C-4657-7E04FA8ECFD7}"/>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732;p41">
                <a:extLst>
                  <a:ext uri="{FF2B5EF4-FFF2-40B4-BE49-F238E27FC236}">
                    <a16:creationId xmlns:a16="http://schemas.microsoft.com/office/drawing/2014/main" xmlns="" id="{D2332ECD-E883-BA99-F553-5DF3968452EE}"/>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733;p41">
                <a:extLst>
                  <a:ext uri="{FF2B5EF4-FFF2-40B4-BE49-F238E27FC236}">
                    <a16:creationId xmlns:a16="http://schemas.microsoft.com/office/drawing/2014/main" xmlns="" id="{7E00B1CB-809D-5CDB-42E5-234A1D567E0A}"/>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734;p41">
                <a:extLst>
                  <a:ext uri="{FF2B5EF4-FFF2-40B4-BE49-F238E27FC236}">
                    <a16:creationId xmlns:a16="http://schemas.microsoft.com/office/drawing/2014/main" xmlns="" id="{50DD54A6-F6EC-6F97-2934-C1890AE770FA}"/>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 name="Google Shape;2761;p41">
              <a:extLst>
                <a:ext uri="{FF2B5EF4-FFF2-40B4-BE49-F238E27FC236}">
                  <a16:creationId xmlns:a16="http://schemas.microsoft.com/office/drawing/2014/main" xmlns="" id="{51CB855E-EAF4-2A23-2A54-2A5F32ECE38C}"/>
                </a:ext>
              </a:extLst>
            </p:cNvPr>
            <p:cNvGrpSpPr/>
            <p:nvPr/>
          </p:nvGrpSpPr>
          <p:grpSpPr>
            <a:xfrm>
              <a:off x="3200044" y="1487342"/>
              <a:ext cx="6134456" cy="5230850"/>
              <a:chOff x="1551000" y="452264"/>
              <a:chExt cx="6042000" cy="4363911"/>
            </a:xfrm>
          </p:grpSpPr>
          <p:sp>
            <p:nvSpPr>
              <p:cNvPr id="84" name="Google Shape;2762;p41">
                <a:extLst>
                  <a:ext uri="{FF2B5EF4-FFF2-40B4-BE49-F238E27FC236}">
                    <a16:creationId xmlns:a16="http://schemas.microsoft.com/office/drawing/2014/main" xmlns="" id="{455B9547-F305-E0C4-EE37-C6C8EB975F60}"/>
                  </a:ext>
                </a:extLst>
              </p:cNvPr>
              <p:cNvSpPr/>
              <p:nvPr/>
            </p:nvSpPr>
            <p:spPr>
              <a:xfrm>
                <a:off x="1551000" y="4440875"/>
                <a:ext cx="6042000" cy="375300"/>
              </a:xfrm>
              <a:prstGeom prst="ellipse">
                <a:avLst/>
              </a:prstGeom>
              <a:solidFill>
                <a:srgbClr val="2C3045">
                  <a:alpha val="15560"/>
                </a:srgbClr>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5" name="Google Shape;2763;p41">
                <a:extLst>
                  <a:ext uri="{FF2B5EF4-FFF2-40B4-BE49-F238E27FC236}">
                    <a16:creationId xmlns:a16="http://schemas.microsoft.com/office/drawing/2014/main" xmlns="" id="{BEFA7BAE-C619-2DEC-8A5F-0A7FD900760C}"/>
                  </a:ext>
                </a:extLst>
              </p:cNvPr>
              <p:cNvGrpSpPr/>
              <p:nvPr/>
            </p:nvGrpSpPr>
            <p:grpSpPr>
              <a:xfrm>
                <a:off x="1705800" y="452264"/>
                <a:ext cx="5732400" cy="4147136"/>
                <a:chOff x="628875" y="452264"/>
                <a:chExt cx="5732400" cy="4147136"/>
              </a:xfrm>
            </p:grpSpPr>
            <p:sp>
              <p:nvSpPr>
                <p:cNvPr id="86" name="Google Shape;2764;p41">
                  <a:extLst>
                    <a:ext uri="{FF2B5EF4-FFF2-40B4-BE49-F238E27FC236}">
                      <a16:creationId xmlns:a16="http://schemas.microsoft.com/office/drawing/2014/main" xmlns="" id="{3B9E1660-1525-D64B-C096-32AF67953B44}"/>
                    </a:ext>
                  </a:extLst>
                </p:cNvPr>
                <p:cNvSpPr/>
                <p:nvPr/>
              </p:nvSpPr>
              <p:spPr>
                <a:xfrm>
                  <a:off x="713225" y="617500"/>
                  <a:ext cx="5598900" cy="3981900"/>
                </a:xfrm>
                <a:prstGeom prst="roundRect">
                  <a:avLst>
                    <a:gd name="adj" fmla="val 5289"/>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765;p41">
                  <a:extLst>
                    <a:ext uri="{FF2B5EF4-FFF2-40B4-BE49-F238E27FC236}">
                      <a16:creationId xmlns:a16="http://schemas.microsoft.com/office/drawing/2014/main" xmlns="" id="{BDDDDDE9-5262-C11D-5FF9-6C43504C9FB3}"/>
                    </a:ext>
                  </a:extLst>
                </p:cNvPr>
                <p:cNvSpPr/>
                <p:nvPr/>
              </p:nvSpPr>
              <p:spPr>
                <a:xfrm>
                  <a:off x="628875" y="527550"/>
                  <a:ext cx="5732400" cy="433500"/>
                </a:xfrm>
                <a:prstGeom prst="roundRect">
                  <a:avLst>
                    <a:gd name="adj" fmla="val 13206"/>
                  </a:avLst>
                </a:prstGeom>
                <a:solidFill>
                  <a:srgbClr val="2D8CB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8" name="Google Shape;2766;p41">
                  <a:extLst>
                    <a:ext uri="{FF2B5EF4-FFF2-40B4-BE49-F238E27FC236}">
                      <a16:creationId xmlns:a16="http://schemas.microsoft.com/office/drawing/2014/main" xmlns="" id="{5381EA79-89AA-37B8-3FE2-F0FA5824188E}"/>
                    </a:ext>
                  </a:extLst>
                </p:cNvPr>
                <p:cNvGrpSpPr/>
                <p:nvPr/>
              </p:nvGrpSpPr>
              <p:grpSpPr>
                <a:xfrm>
                  <a:off x="816950" y="452264"/>
                  <a:ext cx="196200" cy="375250"/>
                  <a:chOff x="816950" y="467150"/>
                  <a:chExt cx="196200" cy="375250"/>
                </a:xfrm>
              </p:grpSpPr>
              <p:sp>
                <p:nvSpPr>
                  <p:cNvPr id="125" name="Google Shape;2767;p41">
                    <a:extLst>
                      <a:ext uri="{FF2B5EF4-FFF2-40B4-BE49-F238E27FC236}">
                        <a16:creationId xmlns:a16="http://schemas.microsoft.com/office/drawing/2014/main" xmlns="" id="{43CE13D3-9D61-B8AB-5FB6-233A48C3EBCE}"/>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768;p41">
                    <a:extLst>
                      <a:ext uri="{FF2B5EF4-FFF2-40B4-BE49-F238E27FC236}">
                        <a16:creationId xmlns:a16="http://schemas.microsoft.com/office/drawing/2014/main" xmlns="" id="{7B8952B1-BBA7-56D2-08D9-6417737C4F58}"/>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 name="Google Shape;2769;p41">
                  <a:extLst>
                    <a:ext uri="{FF2B5EF4-FFF2-40B4-BE49-F238E27FC236}">
                      <a16:creationId xmlns:a16="http://schemas.microsoft.com/office/drawing/2014/main" xmlns="" id="{31B427B1-C5A6-F55A-C8BE-CB21304F3EC4}"/>
                    </a:ext>
                  </a:extLst>
                </p:cNvPr>
                <p:cNvGrpSpPr/>
                <p:nvPr/>
              </p:nvGrpSpPr>
              <p:grpSpPr>
                <a:xfrm>
                  <a:off x="1244763" y="452264"/>
                  <a:ext cx="196200" cy="375250"/>
                  <a:chOff x="816950" y="467150"/>
                  <a:chExt cx="196200" cy="375250"/>
                </a:xfrm>
              </p:grpSpPr>
              <p:sp>
                <p:nvSpPr>
                  <p:cNvPr id="123" name="Google Shape;2770;p41">
                    <a:extLst>
                      <a:ext uri="{FF2B5EF4-FFF2-40B4-BE49-F238E27FC236}">
                        <a16:creationId xmlns:a16="http://schemas.microsoft.com/office/drawing/2014/main" xmlns="" id="{9A071A99-8C55-5E9A-9394-C073E38E08B7}"/>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771;p41">
                    <a:extLst>
                      <a:ext uri="{FF2B5EF4-FFF2-40B4-BE49-F238E27FC236}">
                        <a16:creationId xmlns:a16="http://schemas.microsoft.com/office/drawing/2014/main" xmlns="" id="{53C72A8B-4FB0-5860-058F-6033A3CA83AD}"/>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0" name="Google Shape;2772;p41">
                  <a:extLst>
                    <a:ext uri="{FF2B5EF4-FFF2-40B4-BE49-F238E27FC236}">
                      <a16:creationId xmlns:a16="http://schemas.microsoft.com/office/drawing/2014/main" xmlns="" id="{E5D25D19-30F6-2160-A0E9-1A817814CBF5}"/>
                    </a:ext>
                  </a:extLst>
                </p:cNvPr>
                <p:cNvGrpSpPr/>
                <p:nvPr/>
              </p:nvGrpSpPr>
              <p:grpSpPr>
                <a:xfrm>
                  <a:off x="1672575" y="452264"/>
                  <a:ext cx="196200" cy="375250"/>
                  <a:chOff x="816950" y="467150"/>
                  <a:chExt cx="196200" cy="375250"/>
                </a:xfrm>
              </p:grpSpPr>
              <p:sp>
                <p:nvSpPr>
                  <p:cNvPr id="121" name="Google Shape;2773;p41">
                    <a:extLst>
                      <a:ext uri="{FF2B5EF4-FFF2-40B4-BE49-F238E27FC236}">
                        <a16:creationId xmlns:a16="http://schemas.microsoft.com/office/drawing/2014/main" xmlns="" id="{DAF43174-B3AC-DA44-7728-738B26961386}"/>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774;p41">
                    <a:extLst>
                      <a:ext uri="{FF2B5EF4-FFF2-40B4-BE49-F238E27FC236}">
                        <a16:creationId xmlns:a16="http://schemas.microsoft.com/office/drawing/2014/main" xmlns="" id="{8E457756-DC82-908D-3746-695209423DF0}"/>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 name="Google Shape;2775;p41">
                  <a:extLst>
                    <a:ext uri="{FF2B5EF4-FFF2-40B4-BE49-F238E27FC236}">
                      <a16:creationId xmlns:a16="http://schemas.microsoft.com/office/drawing/2014/main" xmlns="" id="{4620D721-4FA9-786F-4CFA-BDE0FD364F89}"/>
                    </a:ext>
                  </a:extLst>
                </p:cNvPr>
                <p:cNvGrpSpPr/>
                <p:nvPr/>
              </p:nvGrpSpPr>
              <p:grpSpPr>
                <a:xfrm>
                  <a:off x="2100388" y="452264"/>
                  <a:ext cx="196200" cy="375250"/>
                  <a:chOff x="816950" y="467150"/>
                  <a:chExt cx="196200" cy="375250"/>
                </a:xfrm>
              </p:grpSpPr>
              <p:sp>
                <p:nvSpPr>
                  <p:cNvPr id="119" name="Google Shape;2776;p41">
                    <a:extLst>
                      <a:ext uri="{FF2B5EF4-FFF2-40B4-BE49-F238E27FC236}">
                        <a16:creationId xmlns:a16="http://schemas.microsoft.com/office/drawing/2014/main" xmlns="" id="{07221ED1-943F-9DFB-276B-2D2CED8BA29D}"/>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777;p41">
                    <a:extLst>
                      <a:ext uri="{FF2B5EF4-FFF2-40B4-BE49-F238E27FC236}">
                        <a16:creationId xmlns:a16="http://schemas.microsoft.com/office/drawing/2014/main" xmlns="" id="{5F79E25C-CD58-9C00-039A-3FD8EC3F1B49}"/>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2" name="Google Shape;2778;p41">
                  <a:extLst>
                    <a:ext uri="{FF2B5EF4-FFF2-40B4-BE49-F238E27FC236}">
                      <a16:creationId xmlns:a16="http://schemas.microsoft.com/office/drawing/2014/main" xmlns="" id="{5272038D-B6F3-A5A6-E3AE-4CA0A539A8DF}"/>
                    </a:ext>
                  </a:extLst>
                </p:cNvPr>
                <p:cNvGrpSpPr/>
                <p:nvPr/>
              </p:nvGrpSpPr>
              <p:grpSpPr>
                <a:xfrm>
                  <a:off x="2528200" y="452264"/>
                  <a:ext cx="196200" cy="375250"/>
                  <a:chOff x="816950" y="467150"/>
                  <a:chExt cx="196200" cy="375250"/>
                </a:xfrm>
              </p:grpSpPr>
              <p:sp>
                <p:nvSpPr>
                  <p:cNvPr id="117" name="Google Shape;2779;p41">
                    <a:extLst>
                      <a:ext uri="{FF2B5EF4-FFF2-40B4-BE49-F238E27FC236}">
                        <a16:creationId xmlns:a16="http://schemas.microsoft.com/office/drawing/2014/main" xmlns="" id="{D98DBF48-884C-9D76-610D-F78B9D829CFD}"/>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780;p41">
                    <a:extLst>
                      <a:ext uri="{FF2B5EF4-FFF2-40B4-BE49-F238E27FC236}">
                        <a16:creationId xmlns:a16="http://schemas.microsoft.com/office/drawing/2014/main" xmlns="" id="{FBA21B2D-9060-9908-A128-8EBD30368A77}"/>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 name="Google Shape;2781;p41">
                  <a:extLst>
                    <a:ext uri="{FF2B5EF4-FFF2-40B4-BE49-F238E27FC236}">
                      <a16:creationId xmlns:a16="http://schemas.microsoft.com/office/drawing/2014/main" xmlns="" id="{93E8BF07-06EA-9F4B-10FB-EF3E972BA981}"/>
                    </a:ext>
                  </a:extLst>
                </p:cNvPr>
                <p:cNvGrpSpPr/>
                <p:nvPr/>
              </p:nvGrpSpPr>
              <p:grpSpPr>
                <a:xfrm>
                  <a:off x="2956013" y="452264"/>
                  <a:ext cx="196200" cy="375250"/>
                  <a:chOff x="816950" y="467150"/>
                  <a:chExt cx="196200" cy="375250"/>
                </a:xfrm>
              </p:grpSpPr>
              <p:sp>
                <p:nvSpPr>
                  <p:cNvPr id="115" name="Google Shape;2782;p41">
                    <a:extLst>
                      <a:ext uri="{FF2B5EF4-FFF2-40B4-BE49-F238E27FC236}">
                        <a16:creationId xmlns:a16="http://schemas.microsoft.com/office/drawing/2014/main" xmlns="" id="{7D330F00-DB5B-0981-736F-B2E72504D7EB}"/>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783;p41">
                    <a:extLst>
                      <a:ext uri="{FF2B5EF4-FFF2-40B4-BE49-F238E27FC236}">
                        <a16:creationId xmlns:a16="http://schemas.microsoft.com/office/drawing/2014/main" xmlns="" id="{C38941F3-65C2-17AC-2F9B-16A04EADA6EA}"/>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 name="Google Shape;2784;p41">
                  <a:extLst>
                    <a:ext uri="{FF2B5EF4-FFF2-40B4-BE49-F238E27FC236}">
                      <a16:creationId xmlns:a16="http://schemas.microsoft.com/office/drawing/2014/main" xmlns="" id="{2F2796A2-38A0-3232-DBDC-F699D72A3146}"/>
                    </a:ext>
                  </a:extLst>
                </p:cNvPr>
                <p:cNvGrpSpPr/>
                <p:nvPr/>
              </p:nvGrpSpPr>
              <p:grpSpPr>
                <a:xfrm>
                  <a:off x="3383825" y="452264"/>
                  <a:ext cx="196200" cy="375250"/>
                  <a:chOff x="816950" y="467150"/>
                  <a:chExt cx="196200" cy="375250"/>
                </a:xfrm>
              </p:grpSpPr>
              <p:sp>
                <p:nvSpPr>
                  <p:cNvPr id="113" name="Google Shape;2785;p41">
                    <a:extLst>
                      <a:ext uri="{FF2B5EF4-FFF2-40B4-BE49-F238E27FC236}">
                        <a16:creationId xmlns:a16="http://schemas.microsoft.com/office/drawing/2014/main" xmlns="" id="{E87993AB-AAD1-24C6-D420-5E392D6EEE4F}"/>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786;p41">
                    <a:extLst>
                      <a:ext uri="{FF2B5EF4-FFF2-40B4-BE49-F238E27FC236}">
                        <a16:creationId xmlns:a16="http://schemas.microsoft.com/office/drawing/2014/main" xmlns="" id="{9E89F56F-DEAC-18DA-D42A-1F6E2033D3C6}"/>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 name="Google Shape;2787;p41">
                  <a:extLst>
                    <a:ext uri="{FF2B5EF4-FFF2-40B4-BE49-F238E27FC236}">
                      <a16:creationId xmlns:a16="http://schemas.microsoft.com/office/drawing/2014/main" xmlns="" id="{48CC7F95-DCA8-95FB-BE1A-4B15621CE990}"/>
                    </a:ext>
                  </a:extLst>
                </p:cNvPr>
                <p:cNvGrpSpPr/>
                <p:nvPr/>
              </p:nvGrpSpPr>
              <p:grpSpPr>
                <a:xfrm>
                  <a:off x="3811638" y="452264"/>
                  <a:ext cx="196200" cy="375250"/>
                  <a:chOff x="816950" y="467150"/>
                  <a:chExt cx="196200" cy="375250"/>
                </a:xfrm>
              </p:grpSpPr>
              <p:sp>
                <p:nvSpPr>
                  <p:cNvPr id="111" name="Google Shape;2788;p41">
                    <a:extLst>
                      <a:ext uri="{FF2B5EF4-FFF2-40B4-BE49-F238E27FC236}">
                        <a16:creationId xmlns:a16="http://schemas.microsoft.com/office/drawing/2014/main" xmlns="" id="{0FD3DE42-1150-CF56-8C1D-77D3FF02ACF5}"/>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789;p41">
                    <a:extLst>
                      <a:ext uri="{FF2B5EF4-FFF2-40B4-BE49-F238E27FC236}">
                        <a16:creationId xmlns:a16="http://schemas.microsoft.com/office/drawing/2014/main" xmlns="" id="{88ABF91F-20E9-95D3-B00E-7B9FB281C16B}"/>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 name="Google Shape;2790;p41">
                  <a:extLst>
                    <a:ext uri="{FF2B5EF4-FFF2-40B4-BE49-F238E27FC236}">
                      <a16:creationId xmlns:a16="http://schemas.microsoft.com/office/drawing/2014/main" xmlns="" id="{7EDA51BD-7A73-6547-4BAF-5E0D36556924}"/>
                    </a:ext>
                  </a:extLst>
                </p:cNvPr>
                <p:cNvGrpSpPr/>
                <p:nvPr/>
              </p:nvGrpSpPr>
              <p:grpSpPr>
                <a:xfrm>
                  <a:off x="4239450" y="452264"/>
                  <a:ext cx="196200" cy="375250"/>
                  <a:chOff x="816950" y="467150"/>
                  <a:chExt cx="196200" cy="375250"/>
                </a:xfrm>
              </p:grpSpPr>
              <p:sp>
                <p:nvSpPr>
                  <p:cNvPr id="109" name="Google Shape;2791;p41">
                    <a:extLst>
                      <a:ext uri="{FF2B5EF4-FFF2-40B4-BE49-F238E27FC236}">
                        <a16:creationId xmlns:a16="http://schemas.microsoft.com/office/drawing/2014/main" xmlns="" id="{25DE4F8C-CCFD-9304-0C39-58B13C4C4DFA}"/>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792;p41">
                    <a:extLst>
                      <a:ext uri="{FF2B5EF4-FFF2-40B4-BE49-F238E27FC236}">
                        <a16:creationId xmlns:a16="http://schemas.microsoft.com/office/drawing/2014/main" xmlns="" id="{5A005E9D-0AEC-6DBB-0778-55C0E9E85C1D}"/>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 name="Google Shape;2793;p41">
                  <a:extLst>
                    <a:ext uri="{FF2B5EF4-FFF2-40B4-BE49-F238E27FC236}">
                      <a16:creationId xmlns:a16="http://schemas.microsoft.com/office/drawing/2014/main" xmlns="" id="{F5C7E3E6-6B7A-7F78-4CC1-430978AD5EEE}"/>
                    </a:ext>
                  </a:extLst>
                </p:cNvPr>
                <p:cNvGrpSpPr/>
                <p:nvPr/>
              </p:nvGrpSpPr>
              <p:grpSpPr>
                <a:xfrm>
                  <a:off x="4667263" y="452264"/>
                  <a:ext cx="196200" cy="375250"/>
                  <a:chOff x="816950" y="467150"/>
                  <a:chExt cx="196200" cy="375250"/>
                </a:xfrm>
              </p:grpSpPr>
              <p:sp>
                <p:nvSpPr>
                  <p:cNvPr id="107" name="Google Shape;2794;p41">
                    <a:extLst>
                      <a:ext uri="{FF2B5EF4-FFF2-40B4-BE49-F238E27FC236}">
                        <a16:creationId xmlns:a16="http://schemas.microsoft.com/office/drawing/2014/main" xmlns="" id="{78A4F0F3-F264-EDF7-2B06-76A31B3C7C0E}"/>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795;p41">
                    <a:extLst>
                      <a:ext uri="{FF2B5EF4-FFF2-40B4-BE49-F238E27FC236}">
                        <a16:creationId xmlns:a16="http://schemas.microsoft.com/office/drawing/2014/main" xmlns="" id="{735C8443-06B3-3AC9-28F6-CA4B6EC133D4}"/>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 name="Google Shape;2796;p41">
                  <a:extLst>
                    <a:ext uri="{FF2B5EF4-FFF2-40B4-BE49-F238E27FC236}">
                      <a16:creationId xmlns:a16="http://schemas.microsoft.com/office/drawing/2014/main" xmlns="" id="{D4B5CBC7-483B-5142-ED15-129DA0553721}"/>
                    </a:ext>
                  </a:extLst>
                </p:cNvPr>
                <p:cNvGrpSpPr/>
                <p:nvPr/>
              </p:nvGrpSpPr>
              <p:grpSpPr>
                <a:xfrm>
                  <a:off x="5095075" y="452264"/>
                  <a:ext cx="196200" cy="375250"/>
                  <a:chOff x="816950" y="467150"/>
                  <a:chExt cx="196200" cy="375250"/>
                </a:xfrm>
              </p:grpSpPr>
              <p:sp>
                <p:nvSpPr>
                  <p:cNvPr id="105" name="Google Shape;2797;p41">
                    <a:extLst>
                      <a:ext uri="{FF2B5EF4-FFF2-40B4-BE49-F238E27FC236}">
                        <a16:creationId xmlns:a16="http://schemas.microsoft.com/office/drawing/2014/main" xmlns="" id="{13D14E05-4584-E9CB-BDD4-52B4F895B49B}"/>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798;p41">
                    <a:extLst>
                      <a:ext uri="{FF2B5EF4-FFF2-40B4-BE49-F238E27FC236}">
                        <a16:creationId xmlns:a16="http://schemas.microsoft.com/office/drawing/2014/main" xmlns="" id="{32389B57-C193-8804-C032-48E186360F1C}"/>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 name="Google Shape;2799;p41">
                  <a:extLst>
                    <a:ext uri="{FF2B5EF4-FFF2-40B4-BE49-F238E27FC236}">
                      <a16:creationId xmlns:a16="http://schemas.microsoft.com/office/drawing/2014/main" xmlns="" id="{95257045-6332-3C45-3D4F-4519DAF0F209}"/>
                    </a:ext>
                  </a:extLst>
                </p:cNvPr>
                <p:cNvGrpSpPr/>
                <p:nvPr/>
              </p:nvGrpSpPr>
              <p:grpSpPr>
                <a:xfrm>
                  <a:off x="5522888" y="452264"/>
                  <a:ext cx="196200" cy="375250"/>
                  <a:chOff x="816950" y="467150"/>
                  <a:chExt cx="196200" cy="375250"/>
                </a:xfrm>
              </p:grpSpPr>
              <p:sp>
                <p:nvSpPr>
                  <p:cNvPr id="103" name="Google Shape;2800;p41">
                    <a:extLst>
                      <a:ext uri="{FF2B5EF4-FFF2-40B4-BE49-F238E27FC236}">
                        <a16:creationId xmlns:a16="http://schemas.microsoft.com/office/drawing/2014/main" xmlns="" id="{23EBFD9A-494E-62B4-6B1A-8DF88A5AFC0B}"/>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801;p41">
                    <a:extLst>
                      <a:ext uri="{FF2B5EF4-FFF2-40B4-BE49-F238E27FC236}">
                        <a16:creationId xmlns:a16="http://schemas.microsoft.com/office/drawing/2014/main" xmlns="" id="{42BB0D30-A979-2E3D-D292-0A506B70F87F}"/>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 name="Google Shape;2802;p41">
                  <a:extLst>
                    <a:ext uri="{FF2B5EF4-FFF2-40B4-BE49-F238E27FC236}">
                      <a16:creationId xmlns:a16="http://schemas.microsoft.com/office/drawing/2014/main" xmlns="" id="{58C99B30-93B6-AC64-4064-DEB42AFA2EE7}"/>
                    </a:ext>
                  </a:extLst>
                </p:cNvPr>
                <p:cNvGrpSpPr/>
                <p:nvPr/>
              </p:nvGrpSpPr>
              <p:grpSpPr>
                <a:xfrm>
                  <a:off x="5950700" y="452264"/>
                  <a:ext cx="196200" cy="375250"/>
                  <a:chOff x="816950" y="467150"/>
                  <a:chExt cx="196200" cy="375250"/>
                </a:xfrm>
              </p:grpSpPr>
              <p:sp>
                <p:nvSpPr>
                  <p:cNvPr id="101" name="Google Shape;2803;p41">
                    <a:extLst>
                      <a:ext uri="{FF2B5EF4-FFF2-40B4-BE49-F238E27FC236}">
                        <a16:creationId xmlns:a16="http://schemas.microsoft.com/office/drawing/2014/main" xmlns="" id="{BC3898F9-56CF-59B1-9E69-75635483D44B}"/>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804;p41">
                    <a:extLst>
                      <a:ext uri="{FF2B5EF4-FFF2-40B4-BE49-F238E27FC236}">
                        <a16:creationId xmlns:a16="http://schemas.microsoft.com/office/drawing/2014/main" xmlns="" id="{DD01BE28-0DDB-90B9-A55C-F19D24A84F16}"/>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 name="Google Shape;2805;p41">
              <a:extLst>
                <a:ext uri="{FF2B5EF4-FFF2-40B4-BE49-F238E27FC236}">
                  <a16:creationId xmlns:a16="http://schemas.microsoft.com/office/drawing/2014/main" xmlns="" id="{E73854B5-57A6-2B6A-959D-3C622B8BBAEE}"/>
                </a:ext>
              </a:extLst>
            </p:cNvPr>
            <p:cNvSpPr txBox="1">
              <a:spLocks/>
            </p:cNvSpPr>
            <p:nvPr/>
          </p:nvSpPr>
          <p:spPr>
            <a:xfrm>
              <a:off x="3437742" y="2149782"/>
              <a:ext cx="5705897" cy="3345039"/>
            </a:xfrm>
            <a:prstGeom prst="rect">
              <a:avLst/>
            </a:prstGeom>
            <a:noFill/>
            <a:ln>
              <a:solidFill>
                <a:schemeClr val="tx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3000"/>
                <a:buFont typeface="Barlow Medium"/>
                <a:buNone/>
                <a:defRPr sz="3300" b="0" i="0" u="none" strike="noStrike" cap="none">
                  <a:solidFill>
                    <a:schemeClr val="dk1"/>
                  </a:solidFill>
                  <a:latin typeface="Barlow Medium"/>
                  <a:ea typeface="Barlow Medium"/>
                  <a:cs typeface="Barlow Medium"/>
                  <a:sym typeface="Barlow Medium"/>
                </a:defRPr>
              </a:lvl1pPr>
              <a:lvl2pPr marL="914400" marR="0" lvl="1"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2pPr>
              <a:lvl3pPr marL="1371600" marR="0" lvl="2"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3pPr>
              <a:lvl4pPr marL="1828800" marR="0" lvl="3"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4pPr>
              <a:lvl5pPr marL="2286000" marR="0" lvl="4"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5pPr>
              <a:lvl6pPr marL="2743200" marR="0" lvl="5"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6pPr>
              <a:lvl7pPr marL="3200400" marR="0" lvl="6"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7pPr>
              <a:lvl8pPr marL="3657600" marR="0" lvl="7"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8pPr>
              <a:lvl9pPr marL="4114800" marR="0" lvl="8"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9pPr>
            </a:lstStyle>
            <a:p>
              <a:pPr marL="0" lvl="0" indent="0">
                <a:buClr>
                  <a:srgbClr val="2C3045"/>
                </a:buClr>
                <a:defRPr/>
              </a:pPr>
              <a:r>
                <a:rPr lang="en-US" sz="2800" kern="0" dirty="0">
                  <a:solidFill>
                    <a:srgbClr val="2C3045"/>
                  </a:solidFill>
                  <a:latin typeface="Times New Roman" panose="02020603050405020304" pitchFamily="18" charset="0"/>
                  <a:cs typeface="Times New Roman" panose="02020603050405020304" pitchFamily="18" charset="0"/>
                </a:rPr>
                <a:t>Em </a:t>
              </a:r>
              <a:r>
                <a:rPr lang="en-US" sz="2800" kern="0" dirty="0" err="1">
                  <a:solidFill>
                    <a:srgbClr val="2C3045"/>
                  </a:solidFill>
                  <a:latin typeface="Times New Roman" panose="02020603050405020304" pitchFamily="18" charset="0"/>
                  <a:cs typeface="Times New Roman" panose="02020603050405020304" pitchFamily="18" charset="0"/>
                </a:rPr>
                <a:t>hãy</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xây</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dựng</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ngân</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sách</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cá</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nhân</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dựa</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trên</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thực</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tế</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tài</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chính</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của</a:t>
              </a:r>
              <a:r>
                <a:rPr lang="en-US" sz="2800" kern="0" dirty="0">
                  <a:solidFill>
                    <a:srgbClr val="2C3045"/>
                  </a:solidFill>
                  <a:latin typeface="Times New Roman" panose="02020603050405020304" pitchFamily="18" charset="0"/>
                  <a:cs typeface="Times New Roman" panose="02020603050405020304" pitchFamily="18" charset="0"/>
                </a:rPr>
                <a:t> </a:t>
              </a:r>
            </a:p>
            <a:p>
              <a:pPr marL="0" lvl="0" indent="0">
                <a:buClr>
                  <a:srgbClr val="2C3045"/>
                </a:buClr>
                <a:defRPr/>
              </a:pPr>
              <a:r>
                <a:rPr lang="en-US" sz="2800" kern="0" dirty="0" err="1">
                  <a:solidFill>
                    <a:srgbClr val="2C3045"/>
                  </a:solidFill>
                  <a:latin typeface="Times New Roman" panose="02020603050405020304" pitchFamily="18" charset="0"/>
                  <a:cs typeface="Times New Roman" panose="02020603050405020304" pitchFamily="18" charset="0"/>
                </a:rPr>
                <a:t>bản</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thân</a:t>
              </a:r>
              <a:r>
                <a:rPr lang="en-US" sz="2800" kern="0" dirty="0">
                  <a:solidFill>
                    <a:srgbClr val="2C3045"/>
                  </a:solidFill>
                  <a:latin typeface="Times New Roman" panose="02020603050405020304" pitchFamily="18" charset="0"/>
                  <a:cs typeface="Times New Roman" panose="02020603050405020304" pitchFamily="18" charset="0"/>
                </a:rPr>
                <a:t>. </a:t>
              </a:r>
              <a:endParaRPr kumimoji="0" lang="en-US" sz="2800" i="1" u="none" strike="noStrike" kern="0" cap="none" spc="0" normalizeH="0" baseline="0" noProof="0" dirty="0">
                <a:ln>
                  <a:noFill/>
                </a:ln>
                <a:solidFill>
                  <a:srgbClr val="2C3045"/>
                </a:solidFill>
                <a:effectLst/>
                <a:uLnTx/>
                <a:uFillTx/>
                <a:latin typeface="Times New Roman" panose="02020603050405020304" pitchFamily="18" charset="0"/>
                <a:cs typeface="Times New Roman" panose="02020603050405020304" pitchFamily="18" charset="0"/>
                <a:sym typeface="Barlow Medium"/>
              </a:endParaRPr>
            </a:p>
          </p:txBody>
        </p:sp>
      </p:grpSp>
    </p:spTree>
    <p:extLst>
      <p:ext uri="{BB962C8B-B14F-4D97-AF65-F5344CB8AC3E}">
        <p14:creationId xmlns:p14="http://schemas.microsoft.com/office/powerpoint/2010/main" val="38561303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338F41C-0B7F-F3DA-0B2B-BF2ADE906A19}"/>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3" name="TextBox 2">
            <a:extLst>
              <a:ext uri="{FF2B5EF4-FFF2-40B4-BE49-F238E27FC236}">
                <a16:creationId xmlns:a16="http://schemas.microsoft.com/office/drawing/2014/main" xmlns="" id="{BE22745E-906E-C0B3-7852-9EBBA43B5D6F}"/>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grpSp>
        <p:nvGrpSpPr>
          <p:cNvPr id="4" name="Google Shape;1219;p55">
            <a:extLst>
              <a:ext uri="{FF2B5EF4-FFF2-40B4-BE49-F238E27FC236}">
                <a16:creationId xmlns:a16="http://schemas.microsoft.com/office/drawing/2014/main" xmlns="" id="{2F8CF89D-C478-474E-9064-7AB6E974A5A5}"/>
              </a:ext>
            </a:extLst>
          </p:cNvPr>
          <p:cNvGrpSpPr/>
          <p:nvPr/>
        </p:nvGrpSpPr>
        <p:grpSpPr>
          <a:xfrm>
            <a:off x="8389536" y="2739481"/>
            <a:ext cx="1943236" cy="2097369"/>
            <a:chOff x="6275286" y="2206081"/>
            <a:chExt cx="1943236" cy="2097369"/>
          </a:xfrm>
        </p:grpSpPr>
        <p:sp>
          <p:nvSpPr>
            <p:cNvPr id="5" name="Google Shape;1220;p55">
              <a:extLst>
                <a:ext uri="{FF2B5EF4-FFF2-40B4-BE49-F238E27FC236}">
                  <a16:creationId xmlns:a16="http://schemas.microsoft.com/office/drawing/2014/main" xmlns="" id="{C72757A4-503A-FA56-AF60-326F2348DFF5}"/>
                </a:ext>
              </a:extLst>
            </p:cNvPr>
            <p:cNvSpPr/>
            <p:nvPr/>
          </p:nvSpPr>
          <p:spPr>
            <a:xfrm flipH="1">
              <a:off x="7241524" y="2420625"/>
              <a:ext cx="254778" cy="230078"/>
            </a:xfrm>
            <a:custGeom>
              <a:avLst/>
              <a:gdLst/>
              <a:ahLst/>
              <a:cxnLst/>
              <a:rect l="l" t="t" r="r" b="b"/>
              <a:pathLst>
                <a:path w="8747" h="7899" extrusionOk="0">
                  <a:moveTo>
                    <a:pt x="7826" y="1"/>
                  </a:moveTo>
                  <a:cubicBezTo>
                    <a:pt x="6717" y="1"/>
                    <a:pt x="6068" y="608"/>
                    <a:pt x="5524" y="1507"/>
                  </a:cubicBezTo>
                  <a:cubicBezTo>
                    <a:pt x="5273" y="1926"/>
                    <a:pt x="5064" y="2344"/>
                    <a:pt x="4855" y="2763"/>
                  </a:cubicBezTo>
                  <a:cubicBezTo>
                    <a:pt x="4855" y="2763"/>
                    <a:pt x="4855" y="2805"/>
                    <a:pt x="4834" y="2805"/>
                  </a:cubicBezTo>
                  <a:cubicBezTo>
                    <a:pt x="4750" y="2700"/>
                    <a:pt x="4687" y="2595"/>
                    <a:pt x="4625" y="2512"/>
                  </a:cubicBezTo>
                  <a:cubicBezTo>
                    <a:pt x="4255" y="2001"/>
                    <a:pt x="3664" y="1491"/>
                    <a:pt x="2999" y="1491"/>
                  </a:cubicBezTo>
                  <a:cubicBezTo>
                    <a:pt x="2874" y="1491"/>
                    <a:pt x="2746" y="1509"/>
                    <a:pt x="2616" y="1549"/>
                  </a:cubicBezTo>
                  <a:cubicBezTo>
                    <a:pt x="1967" y="1717"/>
                    <a:pt x="1256" y="2302"/>
                    <a:pt x="1465" y="3077"/>
                  </a:cubicBezTo>
                  <a:cubicBezTo>
                    <a:pt x="1612" y="3600"/>
                    <a:pt x="1779" y="4081"/>
                    <a:pt x="2135" y="4478"/>
                  </a:cubicBezTo>
                  <a:lnTo>
                    <a:pt x="963" y="4541"/>
                  </a:lnTo>
                  <a:cubicBezTo>
                    <a:pt x="1" y="4583"/>
                    <a:pt x="879" y="5211"/>
                    <a:pt x="503" y="6090"/>
                  </a:cubicBezTo>
                  <a:cubicBezTo>
                    <a:pt x="126" y="6906"/>
                    <a:pt x="754" y="7743"/>
                    <a:pt x="1549" y="7868"/>
                  </a:cubicBezTo>
                  <a:cubicBezTo>
                    <a:pt x="1658" y="7889"/>
                    <a:pt x="1740" y="7899"/>
                    <a:pt x="1801" y="7899"/>
                  </a:cubicBezTo>
                  <a:cubicBezTo>
                    <a:pt x="2221" y="7899"/>
                    <a:pt x="1679" y="7455"/>
                    <a:pt x="2428" y="7345"/>
                  </a:cubicBezTo>
                  <a:cubicBezTo>
                    <a:pt x="3348" y="7219"/>
                    <a:pt x="4436" y="6989"/>
                    <a:pt x="5273" y="6571"/>
                  </a:cubicBezTo>
                  <a:cubicBezTo>
                    <a:pt x="5315" y="6529"/>
                    <a:pt x="5357" y="6529"/>
                    <a:pt x="5378" y="6508"/>
                  </a:cubicBezTo>
                  <a:cubicBezTo>
                    <a:pt x="5441" y="6508"/>
                    <a:pt x="5524" y="6508"/>
                    <a:pt x="5566" y="6487"/>
                  </a:cubicBezTo>
                  <a:cubicBezTo>
                    <a:pt x="5880" y="6424"/>
                    <a:pt x="6110" y="6299"/>
                    <a:pt x="6361" y="6090"/>
                  </a:cubicBezTo>
                  <a:cubicBezTo>
                    <a:pt x="6386" y="6098"/>
                    <a:pt x="6407" y="6102"/>
                    <a:pt x="6425" y="6102"/>
                  </a:cubicBezTo>
                  <a:cubicBezTo>
                    <a:pt x="6592" y="6102"/>
                    <a:pt x="6515" y="5778"/>
                    <a:pt x="6780" y="5608"/>
                  </a:cubicBezTo>
                  <a:cubicBezTo>
                    <a:pt x="8244" y="4751"/>
                    <a:pt x="8747" y="2616"/>
                    <a:pt x="8161" y="984"/>
                  </a:cubicBezTo>
                  <a:cubicBezTo>
                    <a:pt x="8035" y="608"/>
                    <a:pt x="8244" y="1"/>
                    <a:pt x="7826" y="1"/>
                  </a:cubicBezTo>
                  <a:close/>
                </a:path>
              </a:pathLst>
            </a:custGeom>
            <a:solidFill>
              <a:srgbClr val="FF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221;p55">
              <a:extLst>
                <a:ext uri="{FF2B5EF4-FFF2-40B4-BE49-F238E27FC236}">
                  <a16:creationId xmlns:a16="http://schemas.microsoft.com/office/drawing/2014/main" xmlns="" id="{10B18A48-9A28-A78D-DC72-BBF5C88C7D1F}"/>
                </a:ext>
              </a:extLst>
            </p:cNvPr>
            <p:cNvSpPr/>
            <p:nvPr/>
          </p:nvSpPr>
          <p:spPr>
            <a:xfrm flipH="1">
              <a:off x="7163506" y="3565285"/>
              <a:ext cx="639931" cy="353113"/>
            </a:xfrm>
            <a:custGeom>
              <a:avLst/>
              <a:gdLst/>
              <a:ahLst/>
              <a:cxnLst/>
              <a:rect l="l" t="t" r="r" b="b"/>
              <a:pathLst>
                <a:path w="21970" h="12123" extrusionOk="0">
                  <a:moveTo>
                    <a:pt x="5165" y="1"/>
                  </a:moveTo>
                  <a:cubicBezTo>
                    <a:pt x="4831" y="1"/>
                    <a:pt x="4530" y="127"/>
                    <a:pt x="4289" y="351"/>
                  </a:cubicBezTo>
                  <a:cubicBezTo>
                    <a:pt x="4232" y="341"/>
                    <a:pt x="4174" y="335"/>
                    <a:pt x="4117" y="335"/>
                  </a:cubicBezTo>
                  <a:cubicBezTo>
                    <a:pt x="3944" y="335"/>
                    <a:pt x="3771" y="382"/>
                    <a:pt x="3599" y="477"/>
                  </a:cubicBezTo>
                  <a:cubicBezTo>
                    <a:pt x="0" y="2171"/>
                    <a:pt x="5649" y="6963"/>
                    <a:pt x="7198" y="7821"/>
                  </a:cubicBezTo>
                  <a:cubicBezTo>
                    <a:pt x="10682" y="9804"/>
                    <a:pt x="14573" y="12123"/>
                    <a:pt x="18677" y="12123"/>
                  </a:cubicBezTo>
                  <a:cubicBezTo>
                    <a:pt x="19033" y="12123"/>
                    <a:pt x="19392" y="12105"/>
                    <a:pt x="19752" y="12068"/>
                  </a:cubicBezTo>
                  <a:cubicBezTo>
                    <a:pt x="21572" y="11901"/>
                    <a:pt x="21970" y="8449"/>
                    <a:pt x="21405" y="8030"/>
                  </a:cubicBezTo>
                  <a:cubicBezTo>
                    <a:pt x="20275" y="7235"/>
                    <a:pt x="17576" y="7695"/>
                    <a:pt x="16404" y="6963"/>
                  </a:cubicBezTo>
                  <a:cubicBezTo>
                    <a:pt x="15023" y="6126"/>
                    <a:pt x="13684" y="5289"/>
                    <a:pt x="12240" y="4557"/>
                  </a:cubicBezTo>
                  <a:cubicBezTo>
                    <a:pt x="11717" y="4285"/>
                    <a:pt x="11362" y="3803"/>
                    <a:pt x="10838" y="3511"/>
                  </a:cubicBezTo>
                  <a:cubicBezTo>
                    <a:pt x="10315" y="3218"/>
                    <a:pt x="9876" y="2715"/>
                    <a:pt x="9395" y="2360"/>
                  </a:cubicBezTo>
                  <a:cubicBezTo>
                    <a:pt x="8516" y="1648"/>
                    <a:pt x="7637" y="937"/>
                    <a:pt x="6591" y="560"/>
                  </a:cubicBezTo>
                  <a:cubicBezTo>
                    <a:pt x="6319" y="309"/>
                    <a:pt x="5921" y="163"/>
                    <a:pt x="5482" y="37"/>
                  </a:cubicBezTo>
                  <a:cubicBezTo>
                    <a:pt x="5374" y="13"/>
                    <a:pt x="5268" y="1"/>
                    <a:pt x="5165" y="1"/>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222;p55">
              <a:extLst>
                <a:ext uri="{FF2B5EF4-FFF2-40B4-BE49-F238E27FC236}">
                  <a16:creationId xmlns:a16="http://schemas.microsoft.com/office/drawing/2014/main" xmlns="" id="{82149368-1913-DE31-1645-A95CAADCF51E}"/>
                </a:ext>
              </a:extLst>
            </p:cNvPr>
            <p:cNvSpPr/>
            <p:nvPr/>
          </p:nvSpPr>
          <p:spPr>
            <a:xfrm flipH="1">
              <a:off x="7076364" y="3217052"/>
              <a:ext cx="566821" cy="583977"/>
            </a:xfrm>
            <a:custGeom>
              <a:avLst/>
              <a:gdLst/>
              <a:ahLst/>
              <a:cxnLst/>
              <a:rect l="l" t="t" r="r" b="b"/>
              <a:pathLst>
                <a:path w="19460" h="20049" extrusionOk="0">
                  <a:moveTo>
                    <a:pt x="10889" y="1"/>
                  </a:moveTo>
                  <a:cubicBezTo>
                    <a:pt x="10525" y="1"/>
                    <a:pt x="10154" y="156"/>
                    <a:pt x="9856" y="527"/>
                  </a:cubicBezTo>
                  <a:cubicBezTo>
                    <a:pt x="9521" y="946"/>
                    <a:pt x="9165" y="1343"/>
                    <a:pt x="8831" y="1762"/>
                  </a:cubicBezTo>
                  <a:cubicBezTo>
                    <a:pt x="7952" y="2682"/>
                    <a:pt x="7115" y="3624"/>
                    <a:pt x="6278" y="4565"/>
                  </a:cubicBezTo>
                  <a:cubicBezTo>
                    <a:pt x="6090" y="4775"/>
                    <a:pt x="5901" y="5005"/>
                    <a:pt x="5713" y="5235"/>
                  </a:cubicBezTo>
                  <a:cubicBezTo>
                    <a:pt x="4876" y="6156"/>
                    <a:pt x="4039" y="7097"/>
                    <a:pt x="3265" y="8039"/>
                  </a:cubicBezTo>
                  <a:cubicBezTo>
                    <a:pt x="3160" y="8164"/>
                    <a:pt x="3077" y="8290"/>
                    <a:pt x="3035" y="8436"/>
                  </a:cubicBezTo>
                  <a:cubicBezTo>
                    <a:pt x="2951" y="8457"/>
                    <a:pt x="2847" y="8478"/>
                    <a:pt x="2763" y="8499"/>
                  </a:cubicBezTo>
                  <a:cubicBezTo>
                    <a:pt x="1047" y="9106"/>
                    <a:pt x="1" y="11700"/>
                    <a:pt x="963" y="12767"/>
                  </a:cubicBezTo>
                  <a:cubicBezTo>
                    <a:pt x="2135" y="14044"/>
                    <a:pt x="4458" y="15655"/>
                    <a:pt x="5776" y="16764"/>
                  </a:cubicBezTo>
                  <a:cubicBezTo>
                    <a:pt x="6341" y="17266"/>
                    <a:pt x="7554" y="17266"/>
                    <a:pt x="8224" y="17580"/>
                  </a:cubicBezTo>
                  <a:cubicBezTo>
                    <a:pt x="8556" y="17667"/>
                    <a:pt x="8709" y="17713"/>
                    <a:pt x="8675" y="17713"/>
                  </a:cubicBezTo>
                  <a:cubicBezTo>
                    <a:pt x="8660" y="17713"/>
                    <a:pt x="8608" y="17704"/>
                    <a:pt x="8517" y="17684"/>
                  </a:cubicBezTo>
                  <a:lnTo>
                    <a:pt x="8517" y="17684"/>
                  </a:lnTo>
                  <a:lnTo>
                    <a:pt x="8914" y="17915"/>
                  </a:lnTo>
                  <a:cubicBezTo>
                    <a:pt x="9103" y="18019"/>
                    <a:pt x="9312" y="18103"/>
                    <a:pt x="9521" y="18187"/>
                  </a:cubicBezTo>
                  <a:cubicBezTo>
                    <a:pt x="9668" y="18333"/>
                    <a:pt x="9877" y="18480"/>
                    <a:pt x="10086" y="18542"/>
                  </a:cubicBezTo>
                  <a:cubicBezTo>
                    <a:pt x="10274" y="18626"/>
                    <a:pt x="10484" y="18689"/>
                    <a:pt x="10693" y="18689"/>
                  </a:cubicBezTo>
                  <a:cubicBezTo>
                    <a:pt x="11049" y="18940"/>
                    <a:pt x="11509" y="19128"/>
                    <a:pt x="11990" y="19170"/>
                  </a:cubicBezTo>
                  <a:cubicBezTo>
                    <a:pt x="12660" y="19233"/>
                    <a:pt x="12869" y="19170"/>
                    <a:pt x="13497" y="19463"/>
                  </a:cubicBezTo>
                  <a:cubicBezTo>
                    <a:pt x="14250" y="19840"/>
                    <a:pt x="14773" y="20049"/>
                    <a:pt x="15631" y="20049"/>
                  </a:cubicBezTo>
                  <a:cubicBezTo>
                    <a:pt x="16175" y="20049"/>
                    <a:pt x="17075" y="19902"/>
                    <a:pt x="17221" y="19379"/>
                  </a:cubicBezTo>
                  <a:cubicBezTo>
                    <a:pt x="17388" y="18814"/>
                    <a:pt x="17912" y="17789"/>
                    <a:pt x="17744" y="17224"/>
                  </a:cubicBezTo>
                  <a:cubicBezTo>
                    <a:pt x="17598" y="16596"/>
                    <a:pt x="17828" y="16220"/>
                    <a:pt x="17891" y="15467"/>
                  </a:cubicBezTo>
                  <a:cubicBezTo>
                    <a:pt x="17912" y="15195"/>
                    <a:pt x="17932" y="14943"/>
                    <a:pt x="17953" y="14651"/>
                  </a:cubicBezTo>
                  <a:cubicBezTo>
                    <a:pt x="18058" y="14211"/>
                    <a:pt x="18142" y="13772"/>
                    <a:pt x="18225" y="13291"/>
                  </a:cubicBezTo>
                  <a:cubicBezTo>
                    <a:pt x="18330" y="12684"/>
                    <a:pt x="17995" y="12140"/>
                    <a:pt x="18100" y="11575"/>
                  </a:cubicBezTo>
                  <a:cubicBezTo>
                    <a:pt x="18121" y="11512"/>
                    <a:pt x="18121" y="11428"/>
                    <a:pt x="18142" y="11386"/>
                  </a:cubicBezTo>
                  <a:cubicBezTo>
                    <a:pt x="18142" y="11366"/>
                    <a:pt x="18100" y="11114"/>
                    <a:pt x="18121" y="11094"/>
                  </a:cubicBezTo>
                  <a:cubicBezTo>
                    <a:pt x="18121" y="11052"/>
                    <a:pt x="18204" y="10842"/>
                    <a:pt x="18225" y="10801"/>
                  </a:cubicBezTo>
                  <a:cubicBezTo>
                    <a:pt x="18351" y="10340"/>
                    <a:pt x="18204" y="10382"/>
                    <a:pt x="18267" y="9733"/>
                  </a:cubicBezTo>
                  <a:cubicBezTo>
                    <a:pt x="18309" y="9587"/>
                    <a:pt x="18309" y="9420"/>
                    <a:pt x="18267" y="9273"/>
                  </a:cubicBezTo>
                  <a:cubicBezTo>
                    <a:pt x="18414" y="8645"/>
                    <a:pt x="18539" y="8018"/>
                    <a:pt x="18728" y="7390"/>
                  </a:cubicBezTo>
                  <a:cubicBezTo>
                    <a:pt x="19062" y="6114"/>
                    <a:pt x="19460" y="4921"/>
                    <a:pt x="18958" y="3707"/>
                  </a:cubicBezTo>
                  <a:cubicBezTo>
                    <a:pt x="18677" y="3000"/>
                    <a:pt x="18030" y="2616"/>
                    <a:pt x="17370" y="2616"/>
                  </a:cubicBezTo>
                  <a:cubicBezTo>
                    <a:pt x="16996" y="2616"/>
                    <a:pt x="16618" y="2739"/>
                    <a:pt x="16300" y="2996"/>
                  </a:cubicBezTo>
                  <a:cubicBezTo>
                    <a:pt x="15861" y="3331"/>
                    <a:pt x="15422" y="3979"/>
                    <a:pt x="14899" y="4105"/>
                  </a:cubicBezTo>
                  <a:cubicBezTo>
                    <a:pt x="14761" y="4138"/>
                    <a:pt x="14622" y="4153"/>
                    <a:pt x="14481" y="4153"/>
                  </a:cubicBezTo>
                  <a:cubicBezTo>
                    <a:pt x="13832" y="4153"/>
                    <a:pt x="13165" y="3833"/>
                    <a:pt x="12597" y="3540"/>
                  </a:cubicBezTo>
                  <a:cubicBezTo>
                    <a:pt x="12409" y="3435"/>
                    <a:pt x="12241" y="3373"/>
                    <a:pt x="12074" y="3352"/>
                  </a:cubicBezTo>
                  <a:cubicBezTo>
                    <a:pt x="12409" y="2891"/>
                    <a:pt x="12450" y="2368"/>
                    <a:pt x="12262" y="1887"/>
                  </a:cubicBezTo>
                  <a:cubicBezTo>
                    <a:pt x="12618" y="923"/>
                    <a:pt x="11775" y="1"/>
                    <a:pt x="10889" y="1"/>
                  </a:cubicBezTo>
                  <a:close/>
                </a:path>
              </a:pathLst>
            </a:custGeom>
            <a:solidFill>
              <a:srgbClr val="FF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23;p55">
              <a:extLst>
                <a:ext uri="{FF2B5EF4-FFF2-40B4-BE49-F238E27FC236}">
                  <a16:creationId xmlns:a16="http://schemas.microsoft.com/office/drawing/2014/main" xmlns="" id="{527C5284-0F83-255D-42F7-9CCB7E6A8131}"/>
                </a:ext>
              </a:extLst>
            </p:cNvPr>
            <p:cNvSpPr/>
            <p:nvPr/>
          </p:nvSpPr>
          <p:spPr>
            <a:xfrm flipH="1">
              <a:off x="7894830" y="3625984"/>
              <a:ext cx="106694" cy="173250"/>
            </a:xfrm>
            <a:custGeom>
              <a:avLst/>
              <a:gdLst/>
              <a:ahLst/>
              <a:cxnLst/>
              <a:rect l="l" t="t" r="r" b="b"/>
              <a:pathLst>
                <a:path w="3663" h="5948" extrusionOk="0">
                  <a:moveTo>
                    <a:pt x="1456" y="1"/>
                  </a:moveTo>
                  <a:cubicBezTo>
                    <a:pt x="1058" y="1"/>
                    <a:pt x="1007" y="502"/>
                    <a:pt x="942" y="1175"/>
                  </a:cubicBezTo>
                  <a:cubicBezTo>
                    <a:pt x="880" y="1929"/>
                    <a:pt x="1" y="2912"/>
                    <a:pt x="168" y="3644"/>
                  </a:cubicBezTo>
                  <a:cubicBezTo>
                    <a:pt x="357" y="4544"/>
                    <a:pt x="817" y="5611"/>
                    <a:pt x="1779" y="5883"/>
                  </a:cubicBezTo>
                  <a:cubicBezTo>
                    <a:pt x="1945" y="5925"/>
                    <a:pt x="2108" y="5948"/>
                    <a:pt x="2267" y="5948"/>
                  </a:cubicBezTo>
                  <a:cubicBezTo>
                    <a:pt x="2671" y="5948"/>
                    <a:pt x="3042" y="5799"/>
                    <a:pt x="3328" y="5423"/>
                  </a:cubicBezTo>
                  <a:cubicBezTo>
                    <a:pt x="3621" y="4984"/>
                    <a:pt x="3662" y="4251"/>
                    <a:pt x="3286" y="3833"/>
                  </a:cubicBezTo>
                  <a:cubicBezTo>
                    <a:pt x="3258" y="3833"/>
                    <a:pt x="3249" y="3823"/>
                    <a:pt x="3258" y="3823"/>
                  </a:cubicBezTo>
                  <a:cubicBezTo>
                    <a:pt x="3263" y="3823"/>
                    <a:pt x="3272" y="3826"/>
                    <a:pt x="3286" y="3833"/>
                  </a:cubicBezTo>
                  <a:cubicBezTo>
                    <a:pt x="3244" y="3762"/>
                    <a:pt x="3211" y="3701"/>
                    <a:pt x="3181" y="3637"/>
                  </a:cubicBezTo>
                  <a:lnTo>
                    <a:pt x="3181" y="3637"/>
                  </a:lnTo>
                  <a:cubicBezTo>
                    <a:pt x="3180" y="3607"/>
                    <a:pt x="3118" y="3387"/>
                    <a:pt x="3118" y="3372"/>
                  </a:cubicBezTo>
                  <a:lnTo>
                    <a:pt x="3035" y="2891"/>
                  </a:lnTo>
                  <a:cubicBezTo>
                    <a:pt x="2930" y="2243"/>
                    <a:pt x="2972" y="1531"/>
                    <a:pt x="2700" y="903"/>
                  </a:cubicBezTo>
                  <a:lnTo>
                    <a:pt x="2700" y="924"/>
                  </a:lnTo>
                  <a:cubicBezTo>
                    <a:pt x="2574" y="652"/>
                    <a:pt x="2302" y="359"/>
                    <a:pt x="1968" y="171"/>
                  </a:cubicBezTo>
                  <a:cubicBezTo>
                    <a:pt x="1947" y="171"/>
                    <a:pt x="1947" y="150"/>
                    <a:pt x="1926" y="150"/>
                  </a:cubicBezTo>
                  <a:cubicBezTo>
                    <a:pt x="1730" y="47"/>
                    <a:pt x="1577" y="1"/>
                    <a:pt x="1456" y="1"/>
                  </a:cubicBezTo>
                  <a:close/>
                </a:path>
              </a:pathLst>
            </a:custGeom>
            <a:solidFill>
              <a:srgbClr val="FF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224;p55">
              <a:extLst>
                <a:ext uri="{FF2B5EF4-FFF2-40B4-BE49-F238E27FC236}">
                  <a16:creationId xmlns:a16="http://schemas.microsoft.com/office/drawing/2014/main" xmlns="" id="{9760F76F-0AA5-05FD-B248-AB5B072AB7BD}"/>
                </a:ext>
              </a:extLst>
            </p:cNvPr>
            <p:cNvSpPr/>
            <p:nvPr/>
          </p:nvSpPr>
          <p:spPr>
            <a:xfrm flipH="1">
              <a:off x="7017866" y="4195227"/>
              <a:ext cx="211495" cy="102500"/>
            </a:xfrm>
            <a:custGeom>
              <a:avLst/>
              <a:gdLst/>
              <a:ahLst/>
              <a:cxnLst/>
              <a:rect l="l" t="t" r="r" b="b"/>
              <a:pathLst>
                <a:path w="7261" h="3519" extrusionOk="0">
                  <a:moveTo>
                    <a:pt x="1802" y="0"/>
                  </a:moveTo>
                  <a:cubicBezTo>
                    <a:pt x="1773" y="0"/>
                    <a:pt x="1745" y="1"/>
                    <a:pt x="1716" y="2"/>
                  </a:cubicBezTo>
                  <a:cubicBezTo>
                    <a:pt x="1632" y="2"/>
                    <a:pt x="1569" y="2"/>
                    <a:pt x="1507" y="44"/>
                  </a:cubicBezTo>
                  <a:cubicBezTo>
                    <a:pt x="293" y="107"/>
                    <a:pt x="0" y="1823"/>
                    <a:pt x="900" y="2471"/>
                  </a:cubicBezTo>
                  <a:cubicBezTo>
                    <a:pt x="1611" y="2953"/>
                    <a:pt x="2427" y="3204"/>
                    <a:pt x="3180" y="3287"/>
                  </a:cubicBezTo>
                  <a:cubicBezTo>
                    <a:pt x="3836" y="3366"/>
                    <a:pt x="4475" y="3519"/>
                    <a:pt x="5108" y="3519"/>
                  </a:cubicBezTo>
                  <a:cubicBezTo>
                    <a:pt x="5485" y="3519"/>
                    <a:pt x="5860" y="3465"/>
                    <a:pt x="6235" y="3308"/>
                  </a:cubicBezTo>
                  <a:cubicBezTo>
                    <a:pt x="7219" y="2890"/>
                    <a:pt x="7261" y="1237"/>
                    <a:pt x="6173" y="902"/>
                  </a:cubicBezTo>
                  <a:cubicBezTo>
                    <a:pt x="5377" y="630"/>
                    <a:pt x="4540" y="609"/>
                    <a:pt x="3724" y="484"/>
                  </a:cubicBezTo>
                  <a:cubicBezTo>
                    <a:pt x="3411" y="421"/>
                    <a:pt x="3034" y="379"/>
                    <a:pt x="2678" y="295"/>
                  </a:cubicBezTo>
                  <a:cubicBezTo>
                    <a:pt x="2465" y="121"/>
                    <a:pt x="2162" y="0"/>
                    <a:pt x="1802" y="0"/>
                  </a:cubicBezTo>
                  <a:close/>
                </a:path>
              </a:pathLst>
            </a:custGeom>
            <a:solidFill>
              <a:srgbClr val="FF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225;p55">
              <a:extLst>
                <a:ext uri="{FF2B5EF4-FFF2-40B4-BE49-F238E27FC236}">
                  <a16:creationId xmlns:a16="http://schemas.microsoft.com/office/drawing/2014/main" xmlns="" id="{68A9BB1A-F4B3-DFA1-F0F2-B03C61702DDD}"/>
                </a:ext>
              </a:extLst>
            </p:cNvPr>
            <p:cNvSpPr/>
            <p:nvPr/>
          </p:nvSpPr>
          <p:spPr>
            <a:xfrm flipH="1">
              <a:off x="6589414" y="2620052"/>
              <a:ext cx="982471" cy="749130"/>
            </a:xfrm>
            <a:custGeom>
              <a:avLst/>
              <a:gdLst/>
              <a:ahLst/>
              <a:cxnLst/>
              <a:rect l="l" t="t" r="r" b="b"/>
              <a:pathLst>
                <a:path w="33730" h="25719" extrusionOk="0">
                  <a:moveTo>
                    <a:pt x="13546" y="0"/>
                  </a:moveTo>
                  <a:cubicBezTo>
                    <a:pt x="12635" y="0"/>
                    <a:pt x="11719" y="113"/>
                    <a:pt x="10818" y="352"/>
                  </a:cubicBezTo>
                  <a:cubicBezTo>
                    <a:pt x="5483" y="1753"/>
                    <a:pt x="1" y="7047"/>
                    <a:pt x="2052" y="12738"/>
                  </a:cubicBezTo>
                  <a:cubicBezTo>
                    <a:pt x="2072" y="13010"/>
                    <a:pt x="2114" y="13282"/>
                    <a:pt x="2240" y="13575"/>
                  </a:cubicBezTo>
                  <a:cubicBezTo>
                    <a:pt x="2344" y="15145"/>
                    <a:pt x="2805" y="16714"/>
                    <a:pt x="3767" y="18158"/>
                  </a:cubicBezTo>
                  <a:cubicBezTo>
                    <a:pt x="4772" y="19664"/>
                    <a:pt x="6655" y="20710"/>
                    <a:pt x="8433" y="21631"/>
                  </a:cubicBezTo>
                  <a:cubicBezTo>
                    <a:pt x="8433" y="21840"/>
                    <a:pt x="9145" y="22342"/>
                    <a:pt x="9145" y="22531"/>
                  </a:cubicBezTo>
                  <a:cubicBezTo>
                    <a:pt x="9082" y="23932"/>
                    <a:pt x="9563" y="24895"/>
                    <a:pt x="11049" y="25481"/>
                  </a:cubicBezTo>
                  <a:cubicBezTo>
                    <a:pt x="11456" y="25641"/>
                    <a:pt x="11787" y="25718"/>
                    <a:pt x="12073" y="25718"/>
                  </a:cubicBezTo>
                  <a:cubicBezTo>
                    <a:pt x="12681" y="25718"/>
                    <a:pt x="13082" y="25368"/>
                    <a:pt x="13580" y="24728"/>
                  </a:cubicBezTo>
                  <a:cubicBezTo>
                    <a:pt x="13873" y="24330"/>
                    <a:pt x="13873" y="23932"/>
                    <a:pt x="13706" y="23619"/>
                  </a:cubicBezTo>
                  <a:cubicBezTo>
                    <a:pt x="14313" y="23619"/>
                    <a:pt x="14920" y="23535"/>
                    <a:pt x="15526" y="23514"/>
                  </a:cubicBezTo>
                  <a:cubicBezTo>
                    <a:pt x="15655" y="23511"/>
                    <a:pt x="15783" y="23509"/>
                    <a:pt x="15911" y="23509"/>
                  </a:cubicBezTo>
                  <a:cubicBezTo>
                    <a:pt x="16905" y="23509"/>
                    <a:pt x="17894" y="23598"/>
                    <a:pt x="18892" y="23598"/>
                  </a:cubicBezTo>
                  <a:cubicBezTo>
                    <a:pt x="19378" y="23598"/>
                    <a:pt x="19867" y="23577"/>
                    <a:pt x="20360" y="23514"/>
                  </a:cubicBezTo>
                  <a:cubicBezTo>
                    <a:pt x="21762" y="23305"/>
                    <a:pt x="23331" y="22782"/>
                    <a:pt x="24586" y="22070"/>
                  </a:cubicBezTo>
                  <a:cubicBezTo>
                    <a:pt x="24670" y="22049"/>
                    <a:pt x="24733" y="22008"/>
                    <a:pt x="24775" y="21966"/>
                  </a:cubicBezTo>
                  <a:cubicBezTo>
                    <a:pt x="26156" y="21484"/>
                    <a:pt x="27474" y="20396"/>
                    <a:pt x="28018" y="19225"/>
                  </a:cubicBezTo>
                  <a:cubicBezTo>
                    <a:pt x="28436" y="18346"/>
                    <a:pt x="28729" y="17425"/>
                    <a:pt x="28876" y="16484"/>
                  </a:cubicBezTo>
                  <a:cubicBezTo>
                    <a:pt x="28947" y="17216"/>
                    <a:pt x="29491" y="17491"/>
                    <a:pt x="30077" y="17491"/>
                  </a:cubicBezTo>
                  <a:cubicBezTo>
                    <a:pt x="30178" y="17491"/>
                    <a:pt x="30281" y="17482"/>
                    <a:pt x="30382" y="17467"/>
                  </a:cubicBezTo>
                  <a:cubicBezTo>
                    <a:pt x="30947" y="17362"/>
                    <a:pt x="31993" y="16295"/>
                    <a:pt x="32433" y="15877"/>
                  </a:cubicBezTo>
                  <a:cubicBezTo>
                    <a:pt x="33353" y="15040"/>
                    <a:pt x="33730" y="13910"/>
                    <a:pt x="33562" y="12696"/>
                  </a:cubicBezTo>
                  <a:cubicBezTo>
                    <a:pt x="33442" y="11832"/>
                    <a:pt x="32511" y="10408"/>
                    <a:pt x="31640" y="10408"/>
                  </a:cubicBezTo>
                  <a:cubicBezTo>
                    <a:pt x="31604" y="10408"/>
                    <a:pt x="31568" y="10411"/>
                    <a:pt x="31533" y="10416"/>
                  </a:cubicBezTo>
                  <a:cubicBezTo>
                    <a:pt x="30717" y="10520"/>
                    <a:pt x="29754" y="11860"/>
                    <a:pt x="29587" y="12592"/>
                  </a:cubicBezTo>
                  <a:cubicBezTo>
                    <a:pt x="29607" y="12523"/>
                    <a:pt x="29646" y="12496"/>
                    <a:pt x="29694" y="12496"/>
                  </a:cubicBezTo>
                  <a:cubicBezTo>
                    <a:pt x="29852" y="12496"/>
                    <a:pt x="30105" y="12784"/>
                    <a:pt x="30089" y="12864"/>
                  </a:cubicBezTo>
                  <a:cubicBezTo>
                    <a:pt x="30068" y="12864"/>
                    <a:pt x="30068" y="12906"/>
                    <a:pt x="30068" y="12906"/>
                  </a:cubicBezTo>
                  <a:lnTo>
                    <a:pt x="30026" y="12927"/>
                  </a:lnTo>
                  <a:lnTo>
                    <a:pt x="29796" y="13073"/>
                  </a:lnTo>
                  <a:cubicBezTo>
                    <a:pt x="29713" y="13136"/>
                    <a:pt x="29671" y="13178"/>
                    <a:pt x="29587" y="13241"/>
                  </a:cubicBezTo>
                  <a:cubicBezTo>
                    <a:pt x="29542" y="13247"/>
                    <a:pt x="29509" y="13249"/>
                    <a:pt x="29483" y="13249"/>
                  </a:cubicBezTo>
                  <a:cubicBezTo>
                    <a:pt x="29394" y="13249"/>
                    <a:pt x="29405" y="13219"/>
                    <a:pt x="29379" y="13219"/>
                  </a:cubicBezTo>
                  <a:cubicBezTo>
                    <a:pt x="29365" y="13219"/>
                    <a:pt x="29338" y="13229"/>
                    <a:pt x="29273" y="13261"/>
                  </a:cubicBezTo>
                  <a:cubicBezTo>
                    <a:pt x="29273" y="13178"/>
                    <a:pt x="29252" y="13136"/>
                    <a:pt x="29252" y="13052"/>
                  </a:cubicBezTo>
                  <a:cubicBezTo>
                    <a:pt x="29252" y="13010"/>
                    <a:pt x="29231" y="12927"/>
                    <a:pt x="29231" y="12864"/>
                  </a:cubicBezTo>
                  <a:cubicBezTo>
                    <a:pt x="29336" y="12006"/>
                    <a:pt x="29357" y="11169"/>
                    <a:pt x="29231" y="10353"/>
                  </a:cubicBezTo>
                  <a:cubicBezTo>
                    <a:pt x="28855" y="8303"/>
                    <a:pt x="27599" y="4850"/>
                    <a:pt x="24775" y="4746"/>
                  </a:cubicBezTo>
                  <a:cubicBezTo>
                    <a:pt x="24679" y="4738"/>
                    <a:pt x="24585" y="4735"/>
                    <a:pt x="24493" y="4735"/>
                  </a:cubicBezTo>
                  <a:cubicBezTo>
                    <a:pt x="24042" y="4735"/>
                    <a:pt x="23633" y="4819"/>
                    <a:pt x="23268" y="4976"/>
                  </a:cubicBezTo>
                  <a:cubicBezTo>
                    <a:pt x="21073" y="1970"/>
                    <a:pt x="17352" y="0"/>
                    <a:pt x="135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226;p55">
              <a:extLst>
                <a:ext uri="{FF2B5EF4-FFF2-40B4-BE49-F238E27FC236}">
                  <a16:creationId xmlns:a16="http://schemas.microsoft.com/office/drawing/2014/main" xmlns="" id="{3B583F72-1EC3-B30E-B0D3-5688B0BBAA40}"/>
                </a:ext>
              </a:extLst>
            </p:cNvPr>
            <p:cNvSpPr/>
            <p:nvPr/>
          </p:nvSpPr>
          <p:spPr>
            <a:xfrm flipH="1">
              <a:off x="7488343" y="2783101"/>
              <a:ext cx="165269" cy="155949"/>
            </a:xfrm>
            <a:custGeom>
              <a:avLst/>
              <a:gdLst/>
              <a:ahLst/>
              <a:cxnLst/>
              <a:rect l="l" t="t" r="r" b="b"/>
              <a:pathLst>
                <a:path w="5674" h="5354" extrusionOk="0">
                  <a:moveTo>
                    <a:pt x="2148" y="0"/>
                  </a:moveTo>
                  <a:cubicBezTo>
                    <a:pt x="1627" y="0"/>
                    <a:pt x="1131" y="344"/>
                    <a:pt x="924" y="821"/>
                  </a:cubicBezTo>
                  <a:cubicBezTo>
                    <a:pt x="0" y="3010"/>
                    <a:pt x="1717" y="5353"/>
                    <a:pt x="3984" y="5353"/>
                  </a:cubicBezTo>
                  <a:cubicBezTo>
                    <a:pt x="4079" y="5353"/>
                    <a:pt x="4175" y="5349"/>
                    <a:pt x="4272" y="5341"/>
                  </a:cubicBezTo>
                  <a:cubicBezTo>
                    <a:pt x="5109" y="5278"/>
                    <a:pt x="5674" y="4420"/>
                    <a:pt x="5569" y="3625"/>
                  </a:cubicBezTo>
                  <a:cubicBezTo>
                    <a:pt x="5527" y="3290"/>
                    <a:pt x="5360" y="2977"/>
                    <a:pt x="5109" y="2746"/>
                  </a:cubicBezTo>
                  <a:cubicBezTo>
                    <a:pt x="4774" y="1617"/>
                    <a:pt x="3518" y="487"/>
                    <a:pt x="2640" y="110"/>
                  </a:cubicBezTo>
                  <a:cubicBezTo>
                    <a:pt x="2479" y="35"/>
                    <a:pt x="2312" y="0"/>
                    <a:pt x="21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27;p55">
              <a:extLst>
                <a:ext uri="{FF2B5EF4-FFF2-40B4-BE49-F238E27FC236}">
                  <a16:creationId xmlns:a16="http://schemas.microsoft.com/office/drawing/2014/main" xmlns="" id="{A62A8E9D-DADA-7DEB-A617-1EA40CF834A7}"/>
                </a:ext>
              </a:extLst>
            </p:cNvPr>
            <p:cNvSpPr/>
            <p:nvPr/>
          </p:nvSpPr>
          <p:spPr>
            <a:xfrm flipH="1">
              <a:off x="6735693" y="3023771"/>
              <a:ext cx="176775" cy="185717"/>
            </a:xfrm>
            <a:custGeom>
              <a:avLst/>
              <a:gdLst/>
              <a:ahLst/>
              <a:cxnLst/>
              <a:rect l="l" t="t" r="r" b="b"/>
              <a:pathLst>
                <a:path w="6069" h="6376" extrusionOk="0">
                  <a:moveTo>
                    <a:pt x="3013" y="1"/>
                  </a:moveTo>
                  <a:cubicBezTo>
                    <a:pt x="2276" y="1"/>
                    <a:pt x="1688" y="386"/>
                    <a:pt x="1319" y="970"/>
                  </a:cubicBezTo>
                  <a:lnTo>
                    <a:pt x="1298" y="991"/>
                  </a:lnTo>
                  <a:cubicBezTo>
                    <a:pt x="1088" y="1200"/>
                    <a:pt x="900" y="1409"/>
                    <a:pt x="754" y="1660"/>
                  </a:cubicBezTo>
                  <a:cubicBezTo>
                    <a:pt x="736" y="1712"/>
                    <a:pt x="451" y="2200"/>
                    <a:pt x="466" y="2200"/>
                  </a:cubicBezTo>
                  <a:cubicBezTo>
                    <a:pt x="468" y="2200"/>
                    <a:pt x="479" y="2186"/>
                    <a:pt x="501" y="2154"/>
                  </a:cubicBezTo>
                  <a:lnTo>
                    <a:pt x="501" y="2154"/>
                  </a:lnTo>
                  <a:cubicBezTo>
                    <a:pt x="238" y="2549"/>
                    <a:pt x="0" y="3096"/>
                    <a:pt x="0" y="3564"/>
                  </a:cubicBezTo>
                  <a:cubicBezTo>
                    <a:pt x="0" y="4841"/>
                    <a:pt x="461" y="5950"/>
                    <a:pt x="1821" y="6180"/>
                  </a:cubicBezTo>
                  <a:cubicBezTo>
                    <a:pt x="2009" y="6222"/>
                    <a:pt x="2260" y="6263"/>
                    <a:pt x="2532" y="6263"/>
                  </a:cubicBezTo>
                  <a:cubicBezTo>
                    <a:pt x="2759" y="6344"/>
                    <a:pt x="3011" y="6375"/>
                    <a:pt x="3269" y="6375"/>
                  </a:cubicBezTo>
                  <a:cubicBezTo>
                    <a:pt x="3344" y="6375"/>
                    <a:pt x="3419" y="6373"/>
                    <a:pt x="3495" y="6368"/>
                  </a:cubicBezTo>
                  <a:cubicBezTo>
                    <a:pt x="4541" y="6263"/>
                    <a:pt x="5273" y="5489"/>
                    <a:pt x="5712" y="4610"/>
                  </a:cubicBezTo>
                  <a:cubicBezTo>
                    <a:pt x="6068" y="3878"/>
                    <a:pt x="6068" y="3167"/>
                    <a:pt x="5859" y="2393"/>
                  </a:cubicBezTo>
                  <a:cubicBezTo>
                    <a:pt x="5545" y="1284"/>
                    <a:pt x="4938" y="426"/>
                    <a:pt x="3808" y="154"/>
                  </a:cubicBezTo>
                  <a:cubicBezTo>
                    <a:pt x="3620" y="70"/>
                    <a:pt x="3390" y="28"/>
                    <a:pt x="3181" y="7"/>
                  </a:cubicBezTo>
                  <a:cubicBezTo>
                    <a:pt x="3124" y="3"/>
                    <a:pt x="3068" y="1"/>
                    <a:pt x="3013" y="1"/>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228;p55">
              <a:extLst>
                <a:ext uri="{FF2B5EF4-FFF2-40B4-BE49-F238E27FC236}">
                  <a16:creationId xmlns:a16="http://schemas.microsoft.com/office/drawing/2014/main" xmlns="" id="{16DCE556-5C81-323B-FAA7-4BDD8BCE7A08}"/>
                </a:ext>
              </a:extLst>
            </p:cNvPr>
            <p:cNvSpPr/>
            <p:nvPr/>
          </p:nvSpPr>
          <p:spPr>
            <a:xfrm flipH="1">
              <a:off x="6890507" y="3072732"/>
              <a:ext cx="641" cy="1223"/>
            </a:xfrm>
            <a:custGeom>
              <a:avLst/>
              <a:gdLst/>
              <a:ahLst/>
              <a:cxnLst/>
              <a:rect l="l" t="t" r="r" b="b"/>
              <a:pathLst>
                <a:path w="22" h="42" extrusionOk="0">
                  <a:moveTo>
                    <a:pt x="22" y="0"/>
                  </a:moveTo>
                  <a:lnTo>
                    <a:pt x="11" y="21"/>
                  </a:lnTo>
                  <a:cubicBezTo>
                    <a:pt x="16" y="16"/>
                    <a:pt x="22" y="11"/>
                    <a:pt x="22" y="0"/>
                  </a:cubicBezTo>
                  <a:close/>
                  <a:moveTo>
                    <a:pt x="11" y="21"/>
                  </a:moveTo>
                  <a:cubicBezTo>
                    <a:pt x="6" y="26"/>
                    <a:pt x="1" y="31"/>
                    <a:pt x="1" y="42"/>
                  </a:cubicBezTo>
                  <a:lnTo>
                    <a:pt x="11" y="21"/>
                  </a:lnTo>
                  <a:close/>
                </a:path>
              </a:pathLst>
            </a:custGeom>
            <a:solidFill>
              <a:srgbClr val="F9BEA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229;p55">
              <a:extLst>
                <a:ext uri="{FF2B5EF4-FFF2-40B4-BE49-F238E27FC236}">
                  <a16:creationId xmlns:a16="http://schemas.microsoft.com/office/drawing/2014/main" xmlns="" id="{95424A30-5470-8DB6-A14B-50435E22462E}"/>
                </a:ext>
              </a:extLst>
            </p:cNvPr>
            <p:cNvSpPr/>
            <p:nvPr/>
          </p:nvSpPr>
          <p:spPr>
            <a:xfrm flipH="1">
              <a:off x="7298206" y="2893198"/>
              <a:ext cx="198708" cy="183562"/>
            </a:xfrm>
            <a:custGeom>
              <a:avLst/>
              <a:gdLst/>
              <a:ahLst/>
              <a:cxnLst/>
              <a:rect l="l" t="t" r="r" b="b"/>
              <a:pathLst>
                <a:path w="6822" h="6302" extrusionOk="0">
                  <a:moveTo>
                    <a:pt x="3573" y="1"/>
                  </a:moveTo>
                  <a:cubicBezTo>
                    <a:pt x="2517" y="1"/>
                    <a:pt x="1344" y="383"/>
                    <a:pt x="775" y="1352"/>
                  </a:cubicBezTo>
                  <a:cubicBezTo>
                    <a:pt x="1" y="2712"/>
                    <a:pt x="335" y="4365"/>
                    <a:pt x="1612" y="5243"/>
                  </a:cubicBezTo>
                  <a:cubicBezTo>
                    <a:pt x="2360" y="5778"/>
                    <a:pt x="3264" y="6301"/>
                    <a:pt x="4104" y="6301"/>
                  </a:cubicBezTo>
                  <a:cubicBezTo>
                    <a:pt x="4416" y="6301"/>
                    <a:pt x="4719" y="6229"/>
                    <a:pt x="5001" y="6059"/>
                  </a:cubicBezTo>
                  <a:cubicBezTo>
                    <a:pt x="5524" y="5850"/>
                    <a:pt x="5985" y="5474"/>
                    <a:pt x="6278" y="5013"/>
                  </a:cubicBezTo>
                  <a:cubicBezTo>
                    <a:pt x="6738" y="4218"/>
                    <a:pt x="6822" y="3339"/>
                    <a:pt x="6717" y="2419"/>
                  </a:cubicBezTo>
                  <a:cubicBezTo>
                    <a:pt x="6592" y="1080"/>
                    <a:pt x="5127" y="117"/>
                    <a:pt x="3892" y="13"/>
                  </a:cubicBezTo>
                  <a:cubicBezTo>
                    <a:pt x="3788" y="5"/>
                    <a:pt x="3681" y="1"/>
                    <a:pt x="3573" y="1"/>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230;p55">
              <a:extLst>
                <a:ext uri="{FF2B5EF4-FFF2-40B4-BE49-F238E27FC236}">
                  <a16:creationId xmlns:a16="http://schemas.microsoft.com/office/drawing/2014/main" xmlns="" id="{A31B2913-D0FD-FCC3-EF91-F254C4273230}"/>
                </a:ext>
              </a:extLst>
            </p:cNvPr>
            <p:cNvSpPr/>
            <p:nvPr/>
          </p:nvSpPr>
          <p:spPr>
            <a:xfrm flipH="1">
              <a:off x="6739628" y="2535324"/>
              <a:ext cx="751402" cy="368900"/>
            </a:xfrm>
            <a:custGeom>
              <a:avLst/>
              <a:gdLst/>
              <a:ahLst/>
              <a:cxnLst/>
              <a:rect l="l" t="t" r="r" b="b"/>
              <a:pathLst>
                <a:path w="25797" h="12665" extrusionOk="0">
                  <a:moveTo>
                    <a:pt x="15458" y="1"/>
                  </a:moveTo>
                  <a:cubicBezTo>
                    <a:pt x="14924" y="1"/>
                    <a:pt x="14380" y="99"/>
                    <a:pt x="13922" y="268"/>
                  </a:cubicBezTo>
                  <a:cubicBezTo>
                    <a:pt x="13860" y="293"/>
                    <a:pt x="13589" y="300"/>
                    <a:pt x="13235" y="300"/>
                  </a:cubicBezTo>
                  <a:cubicBezTo>
                    <a:pt x="12859" y="300"/>
                    <a:pt x="12389" y="293"/>
                    <a:pt x="11975" y="293"/>
                  </a:cubicBezTo>
                  <a:cubicBezTo>
                    <a:pt x="11464" y="293"/>
                    <a:pt x="11037" y="303"/>
                    <a:pt x="10972" y="352"/>
                  </a:cubicBezTo>
                  <a:cubicBezTo>
                    <a:pt x="10927" y="350"/>
                    <a:pt x="10882" y="349"/>
                    <a:pt x="10837" y="349"/>
                  </a:cubicBezTo>
                  <a:cubicBezTo>
                    <a:pt x="9696" y="349"/>
                    <a:pt x="8631" y="1096"/>
                    <a:pt x="7624" y="1377"/>
                  </a:cubicBezTo>
                  <a:cubicBezTo>
                    <a:pt x="6390" y="1712"/>
                    <a:pt x="5218" y="2633"/>
                    <a:pt x="4130" y="3386"/>
                  </a:cubicBezTo>
                  <a:cubicBezTo>
                    <a:pt x="2623" y="4223"/>
                    <a:pt x="1305" y="5897"/>
                    <a:pt x="552" y="7257"/>
                  </a:cubicBezTo>
                  <a:cubicBezTo>
                    <a:pt x="1" y="8249"/>
                    <a:pt x="2206" y="9176"/>
                    <a:pt x="3758" y="9176"/>
                  </a:cubicBezTo>
                  <a:cubicBezTo>
                    <a:pt x="3974" y="9176"/>
                    <a:pt x="4178" y="9158"/>
                    <a:pt x="4360" y="9119"/>
                  </a:cubicBezTo>
                  <a:cubicBezTo>
                    <a:pt x="4527" y="9056"/>
                    <a:pt x="4674" y="9035"/>
                    <a:pt x="4841" y="8973"/>
                  </a:cubicBezTo>
                  <a:cubicBezTo>
                    <a:pt x="4862" y="9015"/>
                    <a:pt x="4883" y="9015"/>
                    <a:pt x="4925" y="9015"/>
                  </a:cubicBezTo>
                  <a:cubicBezTo>
                    <a:pt x="5155" y="9266"/>
                    <a:pt x="5469" y="9433"/>
                    <a:pt x="5846" y="9454"/>
                  </a:cubicBezTo>
                  <a:cubicBezTo>
                    <a:pt x="5939" y="9459"/>
                    <a:pt x="6033" y="9461"/>
                    <a:pt x="6127" y="9461"/>
                  </a:cubicBezTo>
                  <a:cubicBezTo>
                    <a:pt x="8192" y="9461"/>
                    <a:pt x="10283" y="8392"/>
                    <a:pt x="12164" y="7592"/>
                  </a:cubicBezTo>
                  <a:cubicBezTo>
                    <a:pt x="13734" y="6922"/>
                    <a:pt x="15429" y="6085"/>
                    <a:pt x="16537" y="4725"/>
                  </a:cubicBezTo>
                  <a:cubicBezTo>
                    <a:pt x="17374" y="5583"/>
                    <a:pt x="17521" y="7257"/>
                    <a:pt x="18316" y="8136"/>
                  </a:cubicBezTo>
                  <a:cubicBezTo>
                    <a:pt x="19509" y="9475"/>
                    <a:pt x="21350" y="9977"/>
                    <a:pt x="22584" y="11274"/>
                  </a:cubicBezTo>
                  <a:cubicBezTo>
                    <a:pt x="23108" y="11854"/>
                    <a:pt x="24130" y="12664"/>
                    <a:pt x="24825" y="12664"/>
                  </a:cubicBezTo>
                  <a:cubicBezTo>
                    <a:pt x="25437" y="12664"/>
                    <a:pt x="25796" y="12039"/>
                    <a:pt x="25346" y="10082"/>
                  </a:cubicBezTo>
                  <a:cubicBezTo>
                    <a:pt x="24154" y="4872"/>
                    <a:pt x="21559" y="3784"/>
                    <a:pt x="19027" y="1419"/>
                  </a:cubicBezTo>
                  <a:cubicBezTo>
                    <a:pt x="18847" y="1254"/>
                    <a:pt x="18633" y="1175"/>
                    <a:pt x="18427" y="1175"/>
                  </a:cubicBezTo>
                  <a:cubicBezTo>
                    <a:pt x="18346" y="1175"/>
                    <a:pt x="18267" y="1187"/>
                    <a:pt x="18190" y="1210"/>
                  </a:cubicBezTo>
                  <a:cubicBezTo>
                    <a:pt x="17835" y="917"/>
                    <a:pt x="17458" y="645"/>
                    <a:pt x="17061" y="394"/>
                  </a:cubicBezTo>
                  <a:cubicBezTo>
                    <a:pt x="16622" y="120"/>
                    <a:pt x="16046" y="1"/>
                    <a:pt x="15458" y="1"/>
                  </a:cubicBezTo>
                  <a:close/>
                </a:path>
              </a:pathLst>
            </a:custGeom>
            <a:solidFill>
              <a:srgbClr val="FB6A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231;p55">
              <a:extLst>
                <a:ext uri="{FF2B5EF4-FFF2-40B4-BE49-F238E27FC236}">
                  <a16:creationId xmlns:a16="http://schemas.microsoft.com/office/drawing/2014/main" xmlns="" id="{F7B96B40-CFF9-2440-493B-3B829FDB88C0}"/>
                </a:ext>
              </a:extLst>
            </p:cNvPr>
            <p:cNvSpPr/>
            <p:nvPr/>
          </p:nvSpPr>
          <p:spPr>
            <a:xfrm flipH="1">
              <a:off x="7337189" y="2213596"/>
              <a:ext cx="561869" cy="409766"/>
            </a:xfrm>
            <a:custGeom>
              <a:avLst/>
              <a:gdLst/>
              <a:ahLst/>
              <a:cxnLst/>
              <a:rect l="l" t="t" r="r" b="b"/>
              <a:pathLst>
                <a:path w="19290" h="14068" extrusionOk="0">
                  <a:moveTo>
                    <a:pt x="15973" y="10031"/>
                  </a:moveTo>
                  <a:cubicBezTo>
                    <a:pt x="15936" y="10085"/>
                    <a:pt x="15927" y="10108"/>
                    <a:pt x="15931" y="10108"/>
                  </a:cubicBezTo>
                  <a:cubicBezTo>
                    <a:pt x="15936" y="10108"/>
                    <a:pt x="15958" y="10079"/>
                    <a:pt x="15973" y="10031"/>
                  </a:cubicBezTo>
                  <a:close/>
                  <a:moveTo>
                    <a:pt x="12024" y="1"/>
                  </a:moveTo>
                  <a:cubicBezTo>
                    <a:pt x="11894" y="1"/>
                    <a:pt x="11763" y="6"/>
                    <a:pt x="11632" y="16"/>
                  </a:cubicBezTo>
                  <a:cubicBezTo>
                    <a:pt x="10544" y="99"/>
                    <a:pt x="9560" y="581"/>
                    <a:pt x="8702" y="1292"/>
                  </a:cubicBezTo>
                  <a:cubicBezTo>
                    <a:pt x="7823" y="1794"/>
                    <a:pt x="6777" y="2150"/>
                    <a:pt x="6212" y="3071"/>
                  </a:cubicBezTo>
                  <a:cubicBezTo>
                    <a:pt x="5417" y="3573"/>
                    <a:pt x="4790" y="4326"/>
                    <a:pt x="3848" y="4556"/>
                  </a:cubicBezTo>
                  <a:cubicBezTo>
                    <a:pt x="3701" y="4365"/>
                    <a:pt x="3548" y="4308"/>
                    <a:pt x="3389" y="4308"/>
                  </a:cubicBezTo>
                  <a:cubicBezTo>
                    <a:pt x="3153" y="4308"/>
                    <a:pt x="2901" y="4433"/>
                    <a:pt x="2630" y="4433"/>
                  </a:cubicBezTo>
                  <a:cubicBezTo>
                    <a:pt x="2484" y="4433"/>
                    <a:pt x="2332" y="4396"/>
                    <a:pt x="2174" y="4284"/>
                  </a:cubicBezTo>
                  <a:cubicBezTo>
                    <a:pt x="1634" y="3905"/>
                    <a:pt x="1115" y="3728"/>
                    <a:pt x="753" y="3728"/>
                  </a:cubicBezTo>
                  <a:cubicBezTo>
                    <a:pt x="177" y="3728"/>
                    <a:pt x="1" y="4178"/>
                    <a:pt x="772" y="4975"/>
                  </a:cubicBezTo>
                  <a:cubicBezTo>
                    <a:pt x="1191" y="5372"/>
                    <a:pt x="940" y="6711"/>
                    <a:pt x="1295" y="7109"/>
                  </a:cubicBezTo>
                  <a:cubicBezTo>
                    <a:pt x="1337" y="7151"/>
                    <a:pt x="1379" y="7213"/>
                    <a:pt x="1400" y="7255"/>
                  </a:cubicBezTo>
                  <a:cubicBezTo>
                    <a:pt x="1400" y="7862"/>
                    <a:pt x="1714" y="8490"/>
                    <a:pt x="2404" y="8762"/>
                  </a:cubicBezTo>
                  <a:cubicBezTo>
                    <a:pt x="2446" y="8783"/>
                    <a:pt x="2488" y="8783"/>
                    <a:pt x="2530" y="8804"/>
                  </a:cubicBezTo>
                  <a:cubicBezTo>
                    <a:pt x="3137" y="9536"/>
                    <a:pt x="3743" y="10268"/>
                    <a:pt x="4371" y="11001"/>
                  </a:cubicBezTo>
                  <a:cubicBezTo>
                    <a:pt x="4805" y="11529"/>
                    <a:pt x="5273" y="12176"/>
                    <a:pt x="5774" y="12176"/>
                  </a:cubicBezTo>
                  <a:cubicBezTo>
                    <a:pt x="5829" y="12176"/>
                    <a:pt x="5885" y="12168"/>
                    <a:pt x="5940" y="12151"/>
                  </a:cubicBezTo>
                  <a:cubicBezTo>
                    <a:pt x="6882" y="12967"/>
                    <a:pt x="7991" y="13532"/>
                    <a:pt x="9183" y="13909"/>
                  </a:cubicBezTo>
                  <a:cubicBezTo>
                    <a:pt x="9569" y="14028"/>
                    <a:pt x="9974" y="14068"/>
                    <a:pt x="10383" y="14068"/>
                  </a:cubicBezTo>
                  <a:cubicBezTo>
                    <a:pt x="11126" y="14068"/>
                    <a:pt x="11885" y="13936"/>
                    <a:pt x="12573" y="13909"/>
                  </a:cubicBezTo>
                  <a:cubicBezTo>
                    <a:pt x="13264" y="13909"/>
                    <a:pt x="13912" y="13763"/>
                    <a:pt x="14456" y="13449"/>
                  </a:cubicBezTo>
                  <a:cubicBezTo>
                    <a:pt x="15168" y="13072"/>
                    <a:pt x="15189" y="12256"/>
                    <a:pt x="16214" y="11524"/>
                  </a:cubicBezTo>
                  <a:cubicBezTo>
                    <a:pt x="16109" y="10917"/>
                    <a:pt x="16088" y="10373"/>
                    <a:pt x="15502" y="9996"/>
                  </a:cubicBezTo>
                  <a:cubicBezTo>
                    <a:pt x="15607" y="9871"/>
                    <a:pt x="15712" y="9724"/>
                    <a:pt x="15795" y="9578"/>
                  </a:cubicBezTo>
                  <a:cubicBezTo>
                    <a:pt x="16014" y="9747"/>
                    <a:pt x="16006" y="9930"/>
                    <a:pt x="15973" y="10031"/>
                  </a:cubicBezTo>
                  <a:lnTo>
                    <a:pt x="15973" y="10031"/>
                  </a:lnTo>
                  <a:cubicBezTo>
                    <a:pt x="15991" y="10005"/>
                    <a:pt x="16015" y="9973"/>
                    <a:pt x="16046" y="9934"/>
                  </a:cubicBezTo>
                  <a:cubicBezTo>
                    <a:pt x="16209" y="9740"/>
                    <a:pt x="16471" y="9678"/>
                    <a:pt x="16775" y="9678"/>
                  </a:cubicBezTo>
                  <a:cubicBezTo>
                    <a:pt x="17326" y="9678"/>
                    <a:pt x="18018" y="9882"/>
                    <a:pt x="18520" y="9882"/>
                  </a:cubicBezTo>
                  <a:cubicBezTo>
                    <a:pt x="18882" y="9882"/>
                    <a:pt x="19145" y="9776"/>
                    <a:pt x="19185" y="9410"/>
                  </a:cubicBezTo>
                  <a:cubicBezTo>
                    <a:pt x="19290" y="8490"/>
                    <a:pt x="18222" y="4849"/>
                    <a:pt x="17678" y="4117"/>
                  </a:cubicBezTo>
                  <a:cubicBezTo>
                    <a:pt x="17448" y="3803"/>
                    <a:pt x="17197" y="3238"/>
                    <a:pt x="16842" y="3050"/>
                  </a:cubicBezTo>
                  <a:cubicBezTo>
                    <a:pt x="15976" y="1220"/>
                    <a:pt x="14074" y="1"/>
                    <a:pt x="12024" y="1"/>
                  </a:cubicBezTo>
                  <a:close/>
                </a:path>
              </a:pathLst>
            </a:custGeom>
            <a:solidFill>
              <a:srgbClr val="FB6A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32;p55">
              <a:extLst>
                <a:ext uri="{FF2B5EF4-FFF2-40B4-BE49-F238E27FC236}">
                  <a16:creationId xmlns:a16="http://schemas.microsoft.com/office/drawing/2014/main" xmlns="" id="{F902C760-0CA1-055D-DB8F-42005D8ECC6E}"/>
                </a:ext>
              </a:extLst>
            </p:cNvPr>
            <p:cNvSpPr/>
            <p:nvPr/>
          </p:nvSpPr>
          <p:spPr>
            <a:xfrm flipH="1">
              <a:off x="6928585" y="2950460"/>
              <a:ext cx="421446" cy="250555"/>
            </a:xfrm>
            <a:custGeom>
              <a:avLst/>
              <a:gdLst/>
              <a:ahLst/>
              <a:cxnLst/>
              <a:rect l="l" t="t" r="r" b="b"/>
              <a:pathLst>
                <a:path w="14469" h="8602" extrusionOk="0">
                  <a:moveTo>
                    <a:pt x="853" y="1"/>
                  </a:moveTo>
                  <a:cubicBezTo>
                    <a:pt x="771" y="1"/>
                    <a:pt x="689" y="42"/>
                    <a:pt x="649" y="139"/>
                  </a:cubicBezTo>
                  <a:cubicBezTo>
                    <a:pt x="0" y="1729"/>
                    <a:pt x="607" y="3570"/>
                    <a:pt x="1486" y="4972"/>
                  </a:cubicBezTo>
                  <a:cubicBezTo>
                    <a:pt x="2385" y="6395"/>
                    <a:pt x="3683" y="7546"/>
                    <a:pt x="5273" y="8069"/>
                  </a:cubicBezTo>
                  <a:cubicBezTo>
                    <a:pt x="6294" y="8412"/>
                    <a:pt x="7398" y="8602"/>
                    <a:pt x="8493" y="8602"/>
                  </a:cubicBezTo>
                  <a:cubicBezTo>
                    <a:pt x="10742" y="8602"/>
                    <a:pt x="12954" y="7800"/>
                    <a:pt x="14333" y="5872"/>
                  </a:cubicBezTo>
                  <a:cubicBezTo>
                    <a:pt x="14468" y="5661"/>
                    <a:pt x="14289" y="5450"/>
                    <a:pt x="14108" y="5450"/>
                  </a:cubicBezTo>
                  <a:cubicBezTo>
                    <a:pt x="14038" y="5450"/>
                    <a:pt x="13967" y="5482"/>
                    <a:pt x="13914" y="5558"/>
                  </a:cubicBezTo>
                  <a:cubicBezTo>
                    <a:pt x="12688" y="7274"/>
                    <a:pt x="10718" y="7971"/>
                    <a:pt x="8706" y="7971"/>
                  </a:cubicBezTo>
                  <a:cubicBezTo>
                    <a:pt x="7628" y="7971"/>
                    <a:pt x="6538" y="7771"/>
                    <a:pt x="5545" y="7420"/>
                  </a:cubicBezTo>
                  <a:cubicBezTo>
                    <a:pt x="4101" y="6918"/>
                    <a:pt x="2929" y="5893"/>
                    <a:pt x="2113" y="4617"/>
                  </a:cubicBezTo>
                  <a:cubicBezTo>
                    <a:pt x="1277" y="3277"/>
                    <a:pt x="963" y="1792"/>
                    <a:pt x="1088" y="244"/>
                  </a:cubicBezTo>
                  <a:cubicBezTo>
                    <a:pt x="1114" y="103"/>
                    <a:pt x="983" y="1"/>
                    <a:pt x="8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233;p55">
              <a:extLst>
                <a:ext uri="{FF2B5EF4-FFF2-40B4-BE49-F238E27FC236}">
                  <a16:creationId xmlns:a16="http://schemas.microsoft.com/office/drawing/2014/main" xmlns="" id="{4DDE309E-7506-BC5B-4259-7E94EC32F43D}"/>
                </a:ext>
              </a:extLst>
            </p:cNvPr>
            <p:cNvSpPr/>
            <p:nvPr/>
          </p:nvSpPr>
          <p:spPr>
            <a:xfrm flipH="1">
              <a:off x="6914272" y="2951247"/>
              <a:ext cx="36584" cy="49837"/>
            </a:xfrm>
            <a:custGeom>
              <a:avLst/>
              <a:gdLst/>
              <a:ahLst/>
              <a:cxnLst/>
              <a:rect l="l" t="t" r="r" b="b"/>
              <a:pathLst>
                <a:path w="1256" h="1711" extrusionOk="0">
                  <a:moveTo>
                    <a:pt x="838" y="1"/>
                  </a:moveTo>
                  <a:cubicBezTo>
                    <a:pt x="703" y="1"/>
                    <a:pt x="576" y="56"/>
                    <a:pt x="502" y="175"/>
                  </a:cubicBezTo>
                  <a:cubicBezTo>
                    <a:pt x="398" y="342"/>
                    <a:pt x="293" y="593"/>
                    <a:pt x="209" y="802"/>
                  </a:cubicBezTo>
                  <a:cubicBezTo>
                    <a:pt x="195" y="830"/>
                    <a:pt x="153" y="896"/>
                    <a:pt x="152" y="905"/>
                  </a:cubicBezTo>
                  <a:lnTo>
                    <a:pt x="152" y="905"/>
                  </a:lnTo>
                  <a:cubicBezTo>
                    <a:pt x="93" y="976"/>
                    <a:pt x="63" y="1049"/>
                    <a:pt x="63" y="1137"/>
                  </a:cubicBezTo>
                  <a:cubicBezTo>
                    <a:pt x="0" y="1346"/>
                    <a:pt x="126" y="1556"/>
                    <a:pt x="377" y="1681"/>
                  </a:cubicBezTo>
                  <a:cubicBezTo>
                    <a:pt x="424" y="1701"/>
                    <a:pt x="477" y="1711"/>
                    <a:pt x="532" y="1711"/>
                  </a:cubicBezTo>
                  <a:cubicBezTo>
                    <a:pt x="649" y="1711"/>
                    <a:pt x="773" y="1669"/>
                    <a:pt x="858" y="1598"/>
                  </a:cubicBezTo>
                  <a:cubicBezTo>
                    <a:pt x="1067" y="1451"/>
                    <a:pt x="1214" y="1242"/>
                    <a:pt x="1235" y="970"/>
                  </a:cubicBezTo>
                  <a:cubicBezTo>
                    <a:pt x="1256" y="865"/>
                    <a:pt x="1256" y="802"/>
                    <a:pt x="1256" y="719"/>
                  </a:cubicBezTo>
                  <a:lnTo>
                    <a:pt x="1256" y="530"/>
                  </a:lnTo>
                  <a:lnTo>
                    <a:pt x="1256" y="489"/>
                  </a:lnTo>
                  <a:cubicBezTo>
                    <a:pt x="1256" y="279"/>
                    <a:pt x="1172" y="112"/>
                    <a:pt x="1004" y="28"/>
                  </a:cubicBezTo>
                  <a:cubicBezTo>
                    <a:pt x="950" y="10"/>
                    <a:pt x="893" y="1"/>
                    <a:pt x="8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34;p55">
              <a:extLst>
                <a:ext uri="{FF2B5EF4-FFF2-40B4-BE49-F238E27FC236}">
                  <a16:creationId xmlns:a16="http://schemas.microsoft.com/office/drawing/2014/main" xmlns="" id="{13C65446-E909-E4C6-F62F-63EEBDAA00FC}"/>
                </a:ext>
              </a:extLst>
            </p:cNvPr>
            <p:cNvSpPr/>
            <p:nvPr/>
          </p:nvSpPr>
          <p:spPr>
            <a:xfrm flipH="1">
              <a:off x="7239701" y="2900247"/>
              <a:ext cx="29" cy="1252"/>
            </a:xfrm>
            <a:custGeom>
              <a:avLst/>
              <a:gdLst/>
              <a:ahLst/>
              <a:cxnLst/>
              <a:rect l="l" t="t" r="r" b="b"/>
              <a:pathLst>
                <a:path w="1" h="43" extrusionOk="0">
                  <a:moveTo>
                    <a:pt x="0" y="1"/>
                  </a:moveTo>
                  <a:cubicBezTo>
                    <a:pt x="0" y="43"/>
                    <a:pt x="0" y="43"/>
                    <a:pt x="0" y="1"/>
                  </a:cubicBezTo>
                  <a:close/>
                </a:path>
              </a:pathLst>
            </a:custGeom>
            <a:solidFill>
              <a:srgbClr val="4631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35;p55">
              <a:extLst>
                <a:ext uri="{FF2B5EF4-FFF2-40B4-BE49-F238E27FC236}">
                  <a16:creationId xmlns:a16="http://schemas.microsoft.com/office/drawing/2014/main" xmlns="" id="{9B82E92A-E735-072A-E260-40EE4DD12737}"/>
                </a:ext>
              </a:extLst>
            </p:cNvPr>
            <p:cNvSpPr/>
            <p:nvPr/>
          </p:nvSpPr>
          <p:spPr>
            <a:xfrm flipH="1">
              <a:off x="7211068" y="2887227"/>
              <a:ext cx="40254" cy="47187"/>
            </a:xfrm>
            <a:custGeom>
              <a:avLst/>
              <a:gdLst/>
              <a:ahLst/>
              <a:cxnLst/>
              <a:rect l="l" t="t" r="r" b="b"/>
              <a:pathLst>
                <a:path w="1382" h="1620" extrusionOk="0">
                  <a:moveTo>
                    <a:pt x="382" y="541"/>
                  </a:moveTo>
                  <a:cubicBezTo>
                    <a:pt x="381" y="545"/>
                    <a:pt x="379" y="549"/>
                    <a:pt x="377" y="552"/>
                  </a:cubicBezTo>
                  <a:cubicBezTo>
                    <a:pt x="379" y="549"/>
                    <a:pt x="381" y="545"/>
                    <a:pt x="382" y="541"/>
                  </a:cubicBezTo>
                  <a:close/>
                  <a:moveTo>
                    <a:pt x="869" y="0"/>
                  </a:moveTo>
                  <a:cubicBezTo>
                    <a:pt x="652" y="0"/>
                    <a:pt x="428" y="157"/>
                    <a:pt x="398" y="406"/>
                  </a:cubicBezTo>
                  <a:lnTo>
                    <a:pt x="398" y="448"/>
                  </a:lnTo>
                  <a:cubicBezTo>
                    <a:pt x="398" y="448"/>
                    <a:pt x="398" y="427"/>
                    <a:pt x="440" y="385"/>
                  </a:cubicBezTo>
                  <a:lnTo>
                    <a:pt x="440" y="385"/>
                  </a:lnTo>
                  <a:cubicBezTo>
                    <a:pt x="402" y="423"/>
                    <a:pt x="399" y="497"/>
                    <a:pt x="382" y="541"/>
                  </a:cubicBezTo>
                  <a:lnTo>
                    <a:pt x="382" y="541"/>
                  </a:lnTo>
                  <a:cubicBezTo>
                    <a:pt x="397" y="507"/>
                    <a:pt x="403" y="494"/>
                    <a:pt x="404" y="494"/>
                  </a:cubicBezTo>
                  <a:lnTo>
                    <a:pt x="404" y="494"/>
                  </a:lnTo>
                  <a:cubicBezTo>
                    <a:pt x="407" y="494"/>
                    <a:pt x="371" y="591"/>
                    <a:pt x="357" y="636"/>
                  </a:cubicBezTo>
                  <a:cubicBezTo>
                    <a:pt x="336" y="636"/>
                    <a:pt x="336" y="657"/>
                    <a:pt x="294" y="699"/>
                  </a:cubicBezTo>
                  <a:lnTo>
                    <a:pt x="189" y="803"/>
                  </a:lnTo>
                  <a:cubicBezTo>
                    <a:pt x="64" y="950"/>
                    <a:pt x="1" y="1159"/>
                    <a:pt x="64" y="1347"/>
                  </a:cubicBezTo>
                  <a:cubicBezTo>
                    <a:pt x="126" y="1473"/>
                    <a:pt x="294" y="1619"/>
                    <a:pt x="461" y="1619"/>
                  </a:cubicBezTo>
                  <a:cubicBezTo>
                    <a:pt x="670" y="1619"/>
                    <a:pt x="859" y="1599"/>
                    <a:pt x="1005" y="1452"/>
                  </a:cubicBezTo>
                  <a:cubicBezTo>
                    <a:pt x="1110" y="1306"/>
                    <a:pt x="1214" y="1180"/>
                    <a:pt x="1277" y="1034"/>
                  </a:cubicBezTo>
                  <a:cubicBezTo>
                    <a:pt x="1340" y="824"/>
                    <a:pt x="1382" y="615"/>
                    <a:pt x="1319" y="406"/>
                  </a:cubicBezTo>
                  <a:cubicBezTo>
                    <a:pt x="1319" y="343"/>
                    <a:pt x="1319" y="301"/>
                    <a:pt x="1298" y="259"/>
                  </a:cubicBezTo>
                  <a:cubicBezTo>
                    <a:pt x="1235" y="197"/>
                    <a:pt x="1214" y="134"/>
                    <a:pt x="1131" y="92"/>
                  </a:cubicBezTo>
                  <a:cubicBezTo>
                    <a:pt x="1055" y="29"/>
                    <a:pt x="963" y="0"/>
                    <a:pt x="86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236;p55">
              <a:extLst>
                <a:ext uri="{FF2B5EF4-FFF2-40B4-BE49-F238E27FC236}">
                  <a16:creationId xmlns:a16="http://schemas.microsoft.com/office/drawing/2014/main" xmlns="" id="{92CEBFAE-EBB1-64F6-055D-C861B3A246E3}"/>
                </a:ext>
              </a:extLst>
            </p:cNvPr>
            <p:cNvSpPr/>
            <p:nvPr/>
          </p:nvSpPr>
          <p:spPr>
            <a:xfrm flipH="1">
              <a:off x="7036127" y="2206081"/>
              <a:ext cx="862407" cy="453981"/>
            </a:xfrm>
            <a:custGeom>
              <a:avLst/>
              <a:gdLst/>
              <a:ahLst/>
              <a:cxnLst/>
              <a:rect l="l" t="t" r="r" b="b"/>
              <a:pathLst>
                <a:path w="29608" h="15586" extrusionOk="0">
                  <a:moveTo>
                    <a:pt x="12231" y="831"/>
                  </a:moveTo>
                  <a:cubicBezTo>
                    <a:pt x="13049" y="831"/>
                    <a:pt x="13880" y="953"/>
                    <a:pt x="14627" y="1341"/>
                  </a:cubicBezTo>
                  <a:cubicBezTo>
                    <a:pt x="15443" y="1801"/>
                    <a:pt x="16133" y="2429"/>
                    <a:pt x="16698" y="3161"/>
                  </a:cubicBezTo>
                  <a:cubicBezTo>
                    <a:pt x="17305" y="3956"/>
                    <a:pt x="17912" y="4856"/>
                    <a:pt x="18267" y="5818"/>
                  </a:cubicBezTo>
                  <a:cubicBezTo>
                    <a:pt x="18602" y="6823"/>
                    <a:pt x="18790" y="7827"/>
                    <a:pt x="19020" y="8852"/>
                  </a:cubicBezTo>
                  <a:cubicBezTo>
                    <a:pt x="19020" y="8915"/>
                    <a:pt x="19041" y="8936"/>
                    <a:pt x="19062" y="8957"/>
                  </a:cubicBezTo>
                  <a:cubicBezTo>
                    <a:pt x="18853" y="9355"/>
                    <a:pt x="18707" y="9752"/>
                    <a:pt x="18623" y="10192"/>
                  </a:cubicBezTo>
                  <a:cubicBezTo>
                    <a:pt x="18184" y="9773"/>
                    <a:pt x="17493" y="9166"/>
                    <a:pt x="16886" y="9104"/>
                  </a:cubicBezTo>
                  <a:cubicBezTo>
                    <a:pt x="16855" y="9101"/>
                    <a:pt x="16823" y="9099"/>
                    <a:pt x="16792" y="9099"/>
                  </a:cubicBezTo>
                  <a:cubicBezTo>
                    <a:pt x="15875" y="9099"/>
                    <a:pt x="15179" y="10262"/>
                    <a:pt x="15422" y="11112"/>
                  </a:cubicBezTo>
                  <a:cubicBezTo>
                    <a:pt x="15505" y="11342"/>
                    <a:pt x="15631" y="11552"/>
                    <a:pt x="15798" y="11719"/>
                  </a:cubicBezTo>
                  <a:cubicBezTo>
                    <a:pt x="15463" y="11803"/>
                    <a:pt x="15150" y="11970"/>
                    <a:pt x="14857" y="12221"/>
                  </a:cubicBezTo>
                  <a:cubicBezTo>
                    <a:pt x="14585" y="12451"/>
                    <a:pt x="14334" y="12974"/>
                    <a:pt x="14585" y="13288"/>
                  </a:cubicBezTo>
                  <a:cubicBezTo>
                    <a:pt x="14668" y="13372"/>
                    <a:pt x="14752" y="13477"/>
                    <a:pt x="14857" y="13539"/>
                  </a:cubicBezTo>
                  <a:cubicBezTo>
                    <a:pt x="14836" y="13539"/>
                    <a:pt x="14794" y="13560"/>
                    <a:pt x="14794" y="13560"/>
                  </a:cubicBezTo>
                  <a:cubicBezTo>
                    <a:pt x="14761" y="13478"/>
                    <a:pt x="14689" y="13422"/>
                    <a:pt x="14579" y="13422"/>
                  </a:cubicBezTo>
                  <a:cubicBezTo>
                    <a:pt x="14549" y="13422"/>
                    <a:pt x="14516" y="13426"/>
                    <a:pt x="14480" y="13435"/>
                  </a:cubicBezTo>
                  <a:cubicBezTo>
                    <a:pt x="13485" y="13673"/>
                    <a:pt x="12462" y="13836"/>
                    <a:pt x="11448" y="13836"/>
                  </a:cubicBezTo>
                  <a:cubicBezTo>
                    <a:pt x="10948" y="13836"/>
                    <a:pt x="10451" y="13796"/>
                    <a:pt x="9961" y="13707"/>
                  </a:cubicBezTo>
                  <a:cubicBezTo>
                    <a:pt x="8496" y="13456"/>
                    <a:pt x="7031" y="12870"/>
                    <a:pt x="5776" y="12075"/>
                  </a:cubicBezTo>
                  <a:cubicBezTo>
                    <a:pt x="4437" y="11196"/>
                    <a:pt x="3223" y="10150"/>
                    <a:pt x="2491" y="8727"/>
                  </a:cubicBezTo>
                  <a:cubicBezTo>
                    <a:pt x="2072" y="7911"/>
                    <a:pt x="1759" y="7053"/>
                    <a:pt x="1487" y="6174"/>
                  </a:cubicBezTo>
                  <a:cubicBezTo>
                    <a:pt x="1361" y="5756"/>
                    <a:pt x="1173" y="5400"/>
                    <a:pt x="1089" y="4982"/>
                  </a:cubicBezTo>
                  <a:cubicBezTo>
                    <a:pt x="1068" y="4835"/>
                    <a:pt x="1068" y="4668"/>
                    <a:pt x="1026" y="4542"/>
                  </a:cubicBezTo>
                  <a:lnTo>
                    <a:pt x="1026" y="4542"/>
                  </a:lnTo>
                  <a:cubicBezTo>
                    <a:pt x="1382" y="4668"/>
                    <a:pt x="1696" y="4961"/>
                    <a:pt x="2093" y="5086"/>
                  </a:cubicBezTo>
                  <a:cubicBezTo>
                    <a:pt x="2479" y="5233"/>
                    <a:pt x="2896" y="5299"/>
                    <a:pt x="3303" y="5299"/>
                  </a:cubicBezTo>
                  <a:cubicBezTo>
                    <a:pt x="3361" y="5299"/>
                    <a:pt x="3418" y="5298"/>
                    <a:pt x="3474" y="5295"/>
                  </a:cubicBezTo>
                  <a:cubicBezTo>
                    <a:pt x="4500" y="5191"/>
                    <a:pt x="5336" y="4626"/>
                    <a:pt x="6048" y="3914"/>
                  </a:cubicBezTo>
                  <a:cubicBezTo>
                    <a:pt x="6759" y="3203"/>
                    <a:pt x="7429" y="2429"/>
                    <a:pt x="8266" y="1864"/>
                  </a:cubicBezTo>
                  <a:cubicBezTo>
                    <a:pt x="9165" y="1278"/>
                    <a:pt x="10212" y="985"/>
                    <a:pt x="11258" y="881"/>
                  </a:cubicBezTo>
                  <a:cubicBezTo>
                    <a:pt x="11576" y="851"/>
                    <a:pt x="11902" y="831"/>
                    <a:pt x="12231" y="831"/>
                  </a:cubicBezTo>
                  <a:close/>
                  <a:moveTo>
                    <a:pt x="12031" y="0"/>
                  </a:moveTo>
                  <a:cubicBezTo>
                    <a:pt x="11976" y="0"/>
                    <a:pt x="11920" y="1"/>
                    <a:pt x="11865" y="2"/>
                  </a:cubicBezTo>
                  <a:cubicBezTo>
                    <a:pt x="10756" y="64"/>
                    <a:pt x="9563" y="253"/>
                    <a:pt x="8559" y="734"/>
                  </a:cubicBezTo>
                  <a:cubicBezTo>
                    <a:pt x="7617" y="1215"/>
                    <a:pt x="6822" y="1927"/>
                    <a:pt x="6090" y="2680"/>
                  </a:cubicBezTo>
                  <a:cubicBezTo>
                    <a:pt x="5357" y="3412"/>
                    <a:pt x="4541" y="4354"/>
                    <a:pt x="3453" y="4458"/>
                  </a:cubicBezTo>
                  <a:cubicBezTo>
                    <a:pt x="3370" y="4464"/>
                    <a:pt x="3288" y="4467"/>
                    <a:pt x="3207" y="4467"/>
                  </a:cubicBezTo>
                  <a:cubicBezTo>
                    <a:pt x="2697" y="4467"/>
                    <a:pt x="2231" y="4350"/>
                    <a:pt x="1779" y="4061"/>
                  </a:cubicBezTo>
                  <a:cubicBezTo>
                    <a:pt x="1414" y="3817"/>
                    <a:pt x="1005" y="3689"/>
                    <a:pt x="577" y="3689"/>
                  </a:cubicBezTo>
                  <a:cubicBezTo>
                    <a:pt x="490" y="3689"/>
                    <a:pt x="403" y="3695"/>
                    <a:pt x="315" y="3705"/>
                  </a:cubicBezTo>
                  <a:cubicBezTo>
                    <a:pt x="126" y="3726"/>
                    <a:pt x="1" y="3914"/>
                    <a:pt x="22" y="4082"/>
                  </a:cubicBezTo>
                  <a:cubicBezTo>
                    <a:pt x="126" y="4312"/>
                    <a:pt x="168" y="4479"/>
                    <a:pt x="273" y="4626"/>
                  </a:cubicBezTo>
                  <a:cubicBezTo>
                    <a:pt x="398" y="4793"/>
                    <a:pt x="378" y="5002"/>
                    <a:pt x="419" y="5212"/>
                  </a:cubicBezTo>
                  <a:cubicBezTo>
                    <a:pt x="524" y="5672"/>
                    <a:pt x="712" y="6091"/>
                    <a:pt x="838" y="6530"/>
                  </a:cubicBezTo>
                  <a:cubicBezTo>
                    <a:pt x="1110" y="7451"/>
                    <a:pt x="1424" y="8329"/>
                    <a:pt x="1863" y="9166"/>
                  </a:cubicBezTo>
                  <a:cubicBezTo>
                    <a:pt x="2637" y="10652"/>
                    <a:pt x="3893" y="11844"/>
                    <a:pt x="5316" y="12786"/>
                  </a:cubicBezTo>
                  <a:cubicBezTo>
                    <a:pt x="7070" y="13930"/>
                    <a:pt x="9336" y="14819"/>
                    <a:pt x="11530" y="14819"/>
                  </a:cubicBezTo>
                  <a:cubicBezTo>
                    <a:pt x="12345" y="14819"/>
                    <a:pt x="13150" y="14696"/>
                    <a:pt x="13915" y="14418"/>
                  </a:cubicBezTo>
                  <a:lnTo>
                    <a:pt x="13915" y="14418"/>
                  </a:lnTo>
                  <a:cubicBezTo>
                    <a:pt x="13706" y="15088"/>
                    <a:pt x="14417" y="15402"/>
                    <a:pt x="14940" y="15506"/>
                  </a:cubicBezTo>
                  <a:cubicBezTo>
                    <a:pt x="15167" y="15551"/>
                    <a:pt x="15360" y="15586"/>
                    <a:pt x="15576" y="15586"/>
                  </a:cubicBezTo>
                  <a:cubicBezTo>
                    <a:pt x="15660" y="15586"/>
                    <a:pt x="15747" y="15581"/>
                    <a:pt x="15840" y="15569"/>
                  </a:cubicBezTo>
                  <a:cubicBezTo>
                    <a:pt x="15890" y="15566"/>
                    <a:pt x="15942" y="15565"/>
                    <a:pt x="15994" y="15565"/>
                  </a:cubicBezTo>
                  <a:cubicBezTo>
                    <a:pt x="16198" y="15565"/>
                    <a:pt x="16413" y="15581"/>
                    <a:pt x="16626" y="15581"/>
                  </a:cubicBezTo>
                  <a:cubicBezTo>
                    <a:pt x="16808" y="15581"/>
                    <a:pt x="16988" y="15570"/>
                    <a:pt x="17158" y="15527"/>
                  </a:cubicBezTo>
                  <a:cubicBezTo>
                    <a:pt x="17514" y="15443"/>
                    <a:pt x="17870" y="15297"/>
                    <a:pt x="18184" y="15067"/>
                  </a:cubicBezTo>
                  <a:cubicBezTo>
                    <a:pt x="18225" y="15123"/>
                    <a:pt x="18286" y="15150"/>
                    <a:pt x="18346" y="15150"/>
                  </a:cubicBezTo>
                  <a:cubicBezTo>
                    <a:pt x="18377" y="15150"/>
                    <a:pt x="18407" y="15143"/>
                    <a:pt x="18435" y="15130"/>
                  </a:cubicBezTo>
                  <a:cubicBezTo>
                    <a:pt x="18937" y="14837"/>
                    <a:pt x="19293" y="14397"/>
                    <a:pt x="19753" y="14021"/>
                  </a:cubicBezTo>
                  <a:cubicBezTo>
                    <a:pt x="20129" y="13686"/>
                    <a:pt x="20590" y="13414"/>
                    <a:pt x="21050" y="13142"/>
                  </a:cubicBezTo>
                  <a:cubicBezTo>
                    <a:pt x="21971" y="12681"/>
                    <a:pt x="22933" y="12368"/>
                    <a:pt x="23938" y="12096"/>
                  </a:cubicBezTo>
                  <a:cubicBezTo>
                    <a:pt x="24942" y="11803"/>
                    <a:pt x="26051" y="11803"/>
                    <a:pt x="27097" y="11761"/>
                  </a:cubicBezTo>
                  <a:cubicBezTo>
                    <a:pt x="27348" y="11719"/>
                    <a:pt x="27620" y="11719"/>
                    <a:pt x="27871" y="11698"/>
                  </a:cubicBezTo>
                  <a:cubicBezTo>
                    <a:pt x="28039" y="11698"/>
                    <a:pt x="28227" y="11761"/>
                    <a:pt x="28373" y="11782"/>
                  </a:cubicBezTo>
                  <a:cubicBezTo>
                    <a:pt x="28496" y="11805"/>
                    <a:pt x="28622" y="11814"/>
                    <a:pt x="28749" y="11814"/>
                  </a:cubicBezTo>
                  <a:cubicBezTo>
                    <a:pt x="28967" y="11814"/>
                    <a:pt x="29187" y="11787"/>
                    <a:pt x="29399" y="11761"/>
                  </a:cubicBezTo>
                  <a:cubicBezTo>
                    <a:pt x="29608" y="11719"/>
                    <a:pt x="29545" y="11405"/>
                    <a:pt x="29336" y="11405"/>
                  </a:cubicBezTo>
                  <a:cubicBezTo>
                    <a:pt x="29279" y="11411"/>
                    <a:pt x="29219" y="11414"/>
                    <a:pt x="29158" y="11414"/>
                  </a:cubicBezTo>
                  <a:cubicBezTo>
                    <a:pt x="28810" y="11414"/>
                    <a:pt x="28400" y="11320"/>
                    <a:pt x="28080" y="11196"/>
                  </a:cubicBezTo>
                  <a:cubicBezTo>
                    <a:pt x="27982" y="11169"/>
                    <a:pt x="27860" y="11161"/>
                    <a:pt x="27732" y="11161"/>
                  </a:cubicBezTo>
                  <a:cubicBezTo>
                    <a:pt x="27561" y="11161"/>
                    <a:pt x="27378" y="11175"/>
                    <a:pt x="27223" y="11175"/>
                  </a:cubicBezTo>
                  <a:lnTo>
                    <a:pt x="26469" y="11175"/>
                  </a:lnTo>
                  <a:cubicBezTo>
                    <a:pt x="25360" y="11175"/>
                    <a:pt x="24314" y="11259"/>
                    <a:pt x="23268" y="11552"/>
                  </a:cubicBezTo>
                  <a:cubicBezTo>
                    <a:pt x="22264" y="11824"/>
                    <a:pt x="21259" y="12179"/>
                    <a:pt x="20339" y="12702"/>
                  </a:cubicBezTo>
                  <a:cubicBezTo>
                    <a:pt x="19920" y="12933"/>
                    <a:pt x="19481" y="13246"/>
                    <a:pt x="19083" y="13602"/>
                  </a:cubicBezTo>
                  <a:cubicBezTo>
                    <a:pt x="19022" y="13529"/>
                    <a:pt x="18940" y="13484"/>
                    <a:pt x="18850" y="13484"/>
                  </a:cubicBezTo>
                  <a:cubicBezTo>
                    <a:pt x="18784" y="13484"/>
                    <a:pt x="18714" y="13508"/>
                    <a:pt x="18644" y="13560"/>
                  </a:cubicBezTo>
                  <a:cubicBezTo>
                    <a:pt x="18142" y="13958"/>
                    <a:pt x="17514" y="14544"/>
                    <a:pt x="16865" y="14606"/>
                  </a:cubicBezTo>
                  <a:cubicBezTo>
                    <a:pt x="16544" y="14633"/>
                    <a:pt x="16162" y="14669"/>
                    <a:pt x="15825" y="14669"/>
                  </a:cubicBezTo>
                  <a:cubicBezTo>
                    <a:pt x="15635" y="14669"/>
                    <a:pt x="15460" y="14657"/>
                    <a:pt x="15317" y="14627"/>
                  </a:cubicBezTo>
                  <a:cubicBezTo>
                    <a:pt x="15171" y="14606"/>
                    <a:pt x="14982" y="14585"/>
                    <a:pt x="14836" y="14523"/>
                  </a:cubicBezTo>
                  <a:cubicBezTo>
                    <a:pt x="14857" y="14502"/>
                    <a:pt x="14899" y="14481"/>
                    <a:pt x="14940" y="14439"/>
                  </a:cubicBezTo>
                  <a:cubicBezTo>
                    <a:pt x="15317" y="14188"/>
                    <a:pt x="15777" y="14000"/>
                    <a:pt x="16049" y="13644"/>
                  </a:cubicBezTo>
                  <a:cubicBezTo>
                    <a:pt x="16154" y="13539"/>
                    <a:pt x="16154" y="13351"/>
                    <a:pt x="16112" y="13184"/>
                  </a:cubicBezTo>
                  <a:cubicBezTo>
                    <a:pt x="16007" y="12953"/>
                    <a:pt x="15819" y="12870"/>
                    <a:pt x="15589" y="12828"/>
                  </a:cubicBezTo>
                  <a:cubicBezTo>
                    <a:pt x="15568" y="12828"/>
                    <a:pt x="15505" y="12807"/>
                    <a:pt x="15484" y="12807"/>
                  </a:cubicBezTo>
                  <a:cubicBezTo>
                    <a:pt x="15568" y="12723"/>
                    <a:pt x="15652" y="12661"/>
                    <a:pt x="15715" y="12619"/>
                  </a:cubicBezTo>
                  <a:cubicBezTo>
                    <a:pt x="15945" y="12430"/>
                    <a:pt x="16405" y="12430"/>
                    <a:pt x="16677" y="12430"/>
                  </a:cubicBezTo>
                  <a:cubicBezTo>
                    <a:pt x="16949" y="12430"/>
                    <a:pt x="17200" y="12430"/>
                    <a:pt x="17472" y="12451"/>
                  </a:cubicBezTo>
                  <a:cubicBezTo>
                    <a:pt x="17556" y="12451"/>
                    <a:pt x="17619" y="12493"/>
                    <a:pt x="17681" y="12493"/>
                  </a:cubicBezTo>
                  <a:cubicBezTo>
                    <a:pt x="17688" y="12493"/>
                    <a:pt x="17695" y="12494"/>
                    <a:pt x="17702" y="12494"/>
                  </a:cubicBezTo>
                  <a:cubicBezTo>
                    <a:pt x="18207" y="12494"/>
                    <a:pt x="18302" y="11718"/>
                    <a:pt x="17786" y="11677"/>
                  </a:cubicBezTo>
                  <a:cubicBezTo>
                    <a:pt x="17660" y="11656"/>
                    <a:pt x="17493" y="11656"/>
                    <a:pt x="17347" y="11614"/>
                  </a:cubicBezTo>
                  <a:cubicBezTo>
                    <a:pt x="16865" y="11552"/>
                    <a:pt x="16342" y="11300"/>
                    <a:pt x="16196" y="10840"/>
                  </a:cubicBezTo>
                  <a:cubicBezTo>
                    <a:pt x="16091" y="10505"/>
                    <a:pt x="16300" y="10129"/>
                    <a:pt x="16510" y="9899"/>
                  </a:cubicBezTo>
                  <a:cubicBezTo>
                    <a:pt x="16604" y="9789"/>
                    <a:pt x="16707" y="9747"/>
                    <a:pt x="16813" y="9747"/>
                  </a:cubicBezTo>
                  <a:cubicBezTo>
                    <a:pt x="16990" y="9747"/>
                    <a:pt x="17176" y="9864"/>
                    <a:pt x="17347" y="9982"/>
                  </a:cubicBezTo>
                  <a:cubicBezTo>
                    <a:pt x="17598" y="10192"/>
                    <a:pt x="19083" y="11091"/>
                    <a:pt x="18728" y="11489"/>
                  </a:cubicBezTo>
                  <a:cubicBezTo>
                    <a:pt x="18511" y="11737"/>
                    <a:pt x="18753" y="12030"/>
                    <a:pt x="19012" y="12030"/>
                  </a:cubicBezTo>
                  <a:cubicBezTo>
                    <a:pt x="19103" y="12030"/>
                    <a:pt x="19196" y="11994"/>
                    <a:pt x="19272" y="11907"/>
                  </a:cubicBezTo>
                  <a:cubicBezTo>
                    <a:pt x="19690" y="11447"/>
                    <a:pt x="19355" y="10882"/>
                    <a:pt x="18958" y="10464"/>
                  </a:cubicBezTo>
                  <a:cubicBezTo>
                    <a:pt x="19000" y="10443"/>
                    <a:pt x="19000" y="10422"/>
                    <a:pt x="19000" y="10401"/>
                  </a:cubicBezTo>
                  <a:cubicBezTo>
                    <a:pt x="19125" y="9627"/>
                    <a:pt x="19585" y="8936"/>
                    <a:pt x="20046" y="8329"/>
                  </a:cubicBezTo>
                  <a:cubicBezTo>
                    <a:pt x="20185" y="8130"/>
                    <a:pt x="20533" y="7572"/>
                    <a:pt x="20836" y="7572"/>
                  </a:cubicBezTo>
                  <a:cubicBezTo>
                    <a:pt x="20852" y="7572"/>
                    <a:pt x="20867" y="7573"/>
                    <a:pt x="20883" y="7576"/>
                  </a:cubicBezTo>
                  <a:cubicBezTo>
                    <a:pt x="21176" y="7639"/>
                    <a:pt x="21448" y="7932"/>
                    <a:pt x="21531" y="8246"/>
                  </a:cubicBezTo>
                  <a:cubicBezTo>
                    <a:pt x="21699" y="8831"/>
                    <a:pt x="21615" y="9417"/>
                    <a:pt x="21448" y="10003"/>
                  </a:cubicBezTo>
                  <a:cubicBezTo>
                    <a:pt x="21364" y="10296"/>
                    <a:pt x="21280" y="10610"/>
                    <a:pt x="21113" y="10840"/>
                  </a:cubicBezTo>
                  <a:cubicBezTo>
                    <a:pt x="20945" y="11070"/>
                    <a:pt x="20653" y="11154"/>
                    <a:pt x="20506" y="11384"/>
                  </a:cubicBezTo>
                  <a:cubicBezTo>
                    <a:pt x="20401" y="11552"/>
                    <a:pt x="20401" y="11782"/>
                    <a:pt x="20590" y="11886"/>
                  </a:cubicBezTo>
                  <a:cubicBezTo>
                    <a:pt x="20713" y="11963"/>
                    <a:pt x="20832" y="11997"/>
                    <a:pt x="20946" y="11997"/>
                  </a:cubicBezTo>
                  <a:cubicBezTo>
                    <a:pt x="21641" y="11997"/>
                    <a:pt x="22141" y="10731"/>
                    <a:pt x="22285" y="10192"/>
                  </a:cubicBezTo>
                  <a:cubicBezTo>
                    <a:pt x="22494" y="9355"/>
                    <a:pt x="22578" y="8434"/>
                    <a:pt x="22159" y="7639"/>
                  </a:cubicBezTo>
                  <a:cubicBezTo>
                    <a:pt x="21929" y="7220"/>
                    <a:pt x="21427" y="6886"/>
                    <a:pt x="20945" y="6865"/>
                  </a:cubicBezTo>
                  <a:cubicBezTo>
                    <a:pt x="20933" y="6864"/>
                    <a:pt x="20920" y="6864"/>
                    <a:pt x="20907" y="6864"/>
                  </a:cubicBezTo>
                  <a:cubicBezTo>
                    <a:pt x="20464" y="6864"/>
                    <a:pt x="20102" y="7210"/>
                    <a:pt x="19878" y="7576"/>
                  </a:cubicBezTo>
                  <a:cubicBezTo>
                    <a:pt x="19711" y="7806"/>
                    <a:pt x="19565" y="8036"/>
                    <a:pt x="19397" y="8308"/>
                  </a:cubicBezTo>
                  <a:cubicBezTo>
                    <a:pt x="19293" y="7304"/>
                    <a:pt x="19167" y="6279"/>
                    <a:pt x="18832" y="5337"/>
                  </a:cubicBezTo>
                  <a:cubicBezTo>
                    <a:pt x="18497" y="4354"/>
                    <a:pt x="17870" y="3454"/>
                    <a:pt x="17242" y="2617"/>
                  </a:cubicBezTo>
                  <a:cubicBezTo>
                    <a:pt x="16635" y="1864"/>
                    <a:pt x="15945" y="1194"/>
                    <a:pt x="15087" y="713"/>
                  </a:cubicBezTo>
                  <a:cubicBezTo>
                    <a:pt x="14152" y="196"/>
                    <a:pt x="13103" y="0"/>
                    <a:pt x="12031" y="0"/>
                  </a:cubicBezTo>
                  <a:close/>
                </a:path>
              </a:pathLst>
            </a:custGeom>
            <a:solidFill>
              <a:srgbClr val="4631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37;p55">
              <a:extLst>
                <a:ext uri="{FF2B5EF4-FFF2-40B4-BE49-F238E27FC236}">
                  <a16:creationId xmlns:a16="http://schemas.microsoft.com/office/drawing/2014/main" xmlns="" id="{DD1E1D97-D6FE-A920-FE8D-E46C176F0504}"/>
                </a:ext>
              </a:extLst>
            </p:cNvPr>
            <p:cNvSpPr/>
            <p:nvPr/>
          </p:nvSpPr>
          <p:spPr>
            <a:xfrm flipH="1">
              <a:off x="6466825" y="2532761"/>
              <a:ext cx="1542010" cy="1770690"/>
            </a:xfrm>
            <a:custGeom>
              <a:avLst/>
              <a:gdLst/>
              <a:ahLst/>
              <a:cxnLst/>
              <a:rect l="l" t="t" r="r" b="b"/>
              <a:pathLst>
                <a:path w="52940" h="60791" extrusionOk="0">
                  <a:moveTo>
                    <a:pt x="14229" y="8823"/>
                  </a:moveTo>
                  <a:cubicBezTo>
                    <a:pt x="14337" y="8823"/>
                    <a:pt x="14455" y="8845"/>
                    <a:pt x="14585" y="8893"/>
                  </a:cubicBezTo>
                  <a:cubicBezTo>
                    <a:pt x="15024" y="9040"/>
                    <a:pt x="15484" y="9249"/>
                    <a:pt x="15798" y="9605"/>
                  </a:cubicBezTo>
                  <a:cubicBezTo>
                    <a:pt x="16112" y="9981"/>
                    <a:pt x="16154" y="10274"/>
                    <a:pt x="16070" y="10735"/>
                  </a:cubicBezTo>
                  <a:cubicBezTo>
                    <a:pt x="16028" y="10944"/>
                    <a:pt x="16154" y="11111"/>
                    <a:pt x="16342" y="11153"/>
                  </a:cubicBezTo>
                  <a:cubicBezTo>
                    <a:pt x="16217" y="11676"/>
                    <a:pt x="16196" y="12241"/>
                    <a:pt x="16154" y="12785"/>
                  </a:cubicBezTo>
                  <a:cubicBezTo>
                    <a:pt x="16133" y="13204"/>
                    <a:pt x="16154" y="13643"/>
                    <a:pt x="16196" y="14082"/>
                  </a:cubicBezTo>
                  <a:cubicBezTo>
                    <a:pt x="16154" y="14061"/>
                    <a:pt x="16112" y="14061"/>
                    <a:pt x="16091" y="14041"/>
                  </a:cubicBezTo>
                  <a:lnTo>
                    <a:pt x="16091" y="14041"/>
                  </a:lnTo>
                  <a:cubicBezTo>
                    <a:pt x="16102" y="14042"/>
                    <a:pt x="16111" y="14043"/>
                    <a:pt x="16117" y="14043"/>
                  </a:cubicBezTo>
                  <a:cubicBezTo>
                    <a:pt x="16188" y="14043"/>
                    <a:pt x="15906" y="13936"/>
                    <a:pt x="15945" y="13936"/>
                  </a:cubicBezTo>
                  <a:cubicBezTo>
                    <a:pt x="15840" y="13915"/>
                    <a:pt x="15777" y="13852"/>
                    <a:pt x="15673" y="13831"/>
                  </a:cubicBezTo>
                  <a:cubicBezTo>
                    <a:pt x="15505" y="13748"/>
                    <a:pt x="15359" y="13643"/>
                    <a:pt x="15191" y="13517"/>
                  </a:cubicBezTo>
                  <a:cubicBezTo>
                    <a:pt x="14898" y="13287"/>
                    <a:pt x="14543" y="13036"/>
                    <a:pt x="14313" y="12764"/>
                  </a:cubicBezTo>
                  <a:cubicBezTo>
                    <a:pt x="13685" y="11969"/>
                    <a:pt x="13120" y="11132"/>
                    <a:pt x="13266" y="10086"/>
                  </a:cubicBezTo>
                  <a:cubicBezTo>
                    <a:pt x="13355" y="9484"/>
                    <a:pt x="13638" y="8823"/>
                    <a:pt x="14229" y="8823"/>
                  </a:cubicBezTo>
                  <a:close/>
                  <a:moveTo>
                    <a:pt x="44589" y="13371"/>
                  </a:moveTo>
                  <a:lnTo>
                    <a:pt x="44589" y="13371"/>
                  </a:lnTo>
                  <a:cubicBezTo>
                    <a:pt x="44777" y="13413"/>
                    <a:pt x="44966" y="13413"/>
                    <a:pt x="45112" y="13434"/>
                  </a:cubicBezTo>
                  <a:cubicBezTo>
                    <a:pt x="45133" y="13413"/>
                    <a:pt x="45175" y="13413"/>
                    <a:pt x="45196" y="13413"/>
                  </a:cubicBezTo>
                  <a:cubicBezTo>
                    <a:pt x="44987" y="13601"/>
                    <a:pt x="44819" y="13831"/>
                    <a:pt x="44694" y="14082"/>
                  </a:cubicBezTo>
                  <a:cubicBezTo>
                    <a:pt x="44673" y="13852"/>
                    <a:pt x="44610" y="13622"/>
                    <a:pt x="44589" y="13371"/>
                  </a:cubicBezTo>
                  <a:close/>
                  <a:moveTo>
                    <a:pt x="46491" y="13721"/>
                  </a:moveTo>
                  <a:cubicBezTo>
                    <a:pt x="47663" y="13721"/>
                    <a:pt x="48147" y="14941"/>
                    <a:pt x="48167" y="16007"/>
                  </a:cubicBezTo>
                  <a:cubicBezTo>
                    <a:pt x="48209" y="17158"/>
                    <a:pt x="47728" y="18372"/>
                    <a:pt x="46807" y="19104"/>
                  </a:cubicBezTo>
                  <a:cubicBezTo>
                    <a:pt x="46326" y="19502"/>
                    <a:pt x="45698" y="19983"/>
                    <a:pt x="45070" y="20025"/>
                  </a:cubicBezTo>
                  <a:cubicBezTo>
                    <a:pt x="44984" y="20031"/>
                    <a:pt x="44899" y="20033"/>
                    <a:pt x="44814" y="20033"/>
                  </a:cubicBezTo>
                  <a:cubicBezTo>
                    <a:pt x="44609" y="20033"/>
                    <a:pt x="44411" y="20019"/>
                    <a:pt x="44233" y="20004"/>
                  </a:cubicBezTo>
                  <a:cubicBezTo>
                    <a:pt x="44589" y="19020"/>
                    <a:pt x="44882" y="18016"/>
                    <a:pt x="44924" y="16991"/>
                  </a:cubicBezTo>
                  <a:lnTo>
                    <a:pt x="44924" y="16363"/>
                  </a:lnTo>
                  <a:cubicBezTo>
                    <a:pt x="44966" y="16321"/>
                    <a:pt x="44987" y="16258"/>
                    <a:pt x="44987" y="16217"/>
                  </a:cubicBezTo>
                  <a:cubicBezTo>
                    <a:pt x="45028" y="15275"/>
                    <a:pt x="45175" y="13789"/>
                    <a:pt x="46347" y="13727"/>
                  </a:cubicBezTo>
                  <a:cubicBezTo>
                    <a:pt x="46396" y="13723"/>
                    <a:pt x="46444" y="13721"/>
                    <a:pt x="46491" y="13721"/>
                  </a:cubicBezTo>
                  <a:close/>
                  <a:moveTo>
                    <a:pt x="24440" y="25528"/>
                  </a:moveTo>
                  <a:lnTo>
                    <a:pt x="24440" y="25528"/>
                  </a:lnTo>
                  <a:cubicBezTo>
                    <a:pt x="25151" y="25946"/>
                    <a:pt x="25883" y="26302"/>
                    <a:pt x="26637" y="26595"/>
                  </a:cubicBezTo>
                  <a:cubicBezTo>
                    <a:pt x="27348" y="26804"/>
                    <a:pt x="28059" y="26992"/>
                    <a:pt x="28771" y="27097"/>
                  </a:cubicBezTo>
                  <a:cubicBezTo>
                    <a:pt x="28603" y="27620"/>
                    <a:pt x="28038" y="27976"/>
                    <a:pt x="27557" y="28164"/>
                  </a:cubicBezTo>
                  <a:cubicBezTo>
                    <a:pt x="27374" y="28229"/>
                    <a:pt x="27194" y="28259"/>
                    <a:pt x="27018" y="28259"/>
                  </a:cubicBezTo>
                  <a:cubicBezTo>
                    <a:pt x="26572" y="28259"/>
                    <a:pt x="26154" y="28067"/>
                    <a:pt x="25779" y="27766"/>
                  </a:cubicBezTo>
                  <a:cubicBezTo>
                    <a:pt x="25276" y="27411"/>
                    <a:pt x="24607" y="26804"/>
                    <a:pt x="24502" y="26176"/>
                  </a:cubicBezTo>
                  <a:cubicBezTo>
                    <a:pt x="24481" y="25967"/>
                    <a:pt x="24440" y="25737"/>
                    <a:pt x="24440" y="25528"/>
                  </a:cubicBezTo>
                  <a:close/>
                  <a:moveTo>
                    <a:pt x="22598" y="24335"/>
                  </a:moveTo>
                  <a:cubicBezTo>
                    <a:pt x="22828" y="24502"/>
                    <a:pt x="23059" y="24628"/>
                    <a:pt x="23268" y="24774"/>
                  </a:cubicBezTo>
                  <a:cubicBezTo>
                    <a:pt x="23435" y="24879"/>
                    <a:pt x="23624" y="24984"/>
                    <a:pt x="23791" y="25109"/>
                  </a:cubicBezTo>
                  <a:lnTo>
                    <a:pt x="23791" y="25151"/>
                  </a:lnTo>
                  <a:cubicBezTo>
                    <a:pt x="23707" y="25632"/>
                    <a:pt x="23749" y="26113"/>
                    <a:pt x="23896" y="26595"/>
                  </a:cubicBezTo>
                  <a:cubicBezTo>
                    <a:pt x="24188" y="27432"/>
                    <a:pt x="25067" y="28185"/>
                    <a:pt x="25800" y="28603"/>
                  </a:cubicBezTo>
                  <a:cubicBezTo>
                    <a:pt x="26188" y="28818"/>
                    <a:pt x="26586" y="28923"/>
                    <a:pt x="26982" y="28923"/>
                  </a:cubicBezTo>
                  <a:cubicBezTo>
                    <a:pt x="27397" y="28923"/>
                    <a:pt x="27809" y="28807"/>
                    <a:pt x="28206" y="28582"/>
                  </a:cubicBezTo>
                  <a:cubicBezTo>
                    <a:pt x="28729" y="28290"/>
                    <a:pt x="29189" y="27766"/>
                    <a:pt x="29294" y="27160"/>
                  </a:cubicBezTo>
                  <a:cubicBezTo>
                    <a:pt x="30047" y="27264"/>
                    <a:pt x="30800" y="27327"/>
                    <a:pt x="31554" y="27327"/>
                  </a:cubicBezTo>
                  <a:cubicBezTo>
                    <a:pt x="31533" y="27411"/>
                    <a:pt x="31512" y="27515"/>
                    <a:pt x="31512" y="27578"/>
                  </a:cubicBezTo>
                  <a:cubicBezTo>
                    <a:pt x="31428" y="27955"/>
                    <a:pt x="31386" y="28310"/>
                    <a:pt x="31323" y="28687"/>
                  </a:cubicBezTo>
                  <a:cubicBezTo>
                    <a:pt x="31198" y="29419"/>
                    <a:pt x="31114" y="30194"/>
                    <a:pt x="31010" y="30926"/>
                  </a:cubicBezTo>
                  <a:cubicBezTo>
                    <a:pt x="30863" y="32244"/>
                    <a:pt x="30675" y="33520"/>
                    <a:pt x="30633" y="34839"/>
                  </a:cubicBezTo>
                  <a:cubicBezTo>
                    <a:pt x="30591" y="35487"/>
                    <a:pt x="30528" y="36136"/>
                    <a:pt x="30424" y="36785"/>
                  </a:cubicBezTo>
                  <a:cubicBezTo>
                    <a:pt x="30361" y="37098"/>
                    <a:pt x="30340" y="37391"/>
                    <a:pt x="30319" y="37705"/>
                  </a:cubicBezTo>
                  <a:cubicBezTo>
                    <a:pt x="30277" y="37977"/>
                    <a:pt x="30173" y="38228"/>
                    <a:pt x="30152" y="38500"/>
                  </a:cubicBezTo>
                  <a:cubicBezTo>
                    <a:pt x="30110" y="39044"/>
                    <a:pt x="30173" y="39651"/>
                    <a:pt x="30068" y="40174"/>
                  </a:cubicBezTo>
                  <a:cubicBezTo>
                    <a:pt x="29984" y="40530"/>
                    <a:pt x="29984" y="40927"/>
                    <a:pt x="29942" y="41283"/>
                  </a:cubicBezTo>
                  <a:cubicBezTo>
                    <a:pt x="29922" y="41681"/>
                    <a:pt x="29901" y="42183"/>
                    <a:pt x="29670" y="42497"/>
                  </a:cubicBezTo>
                  <a:cubicBezTo>
                    <a:pt x="29420" y="42882"/>
                    <a:pt x="28938" y="43001"/>
                    <a:pt x="28488" y="43001"/>
                  </a:cubicBezTo>
                  <a:cubicBezTo>
                    <a:pt x="28449" y="43001"/>
                    <a:pt x="28411" y="43000"/>
                    <a:pt x="28373" y="42999"/>
                  </a:cubicBezTo>
                  <a:cubicBezTo>
                    <a:pt x="27745" y="42957"/>
                    <a:pt x="27118" y="42831"/>
                    <a:pt x="26490" y="42727"/>
                  </a:cubicBezTo>
                  <a:cubicBezTo>
                    <a:pt x="25946" y="42622"/>
                    <a:pt x="25360" y="42622"/>
                    <a:pt x="24816" y="42518"/>
                  </a:cubicBezTo>
                  <a:cubicBezTo>
                    <a:pt x="23582" y="42308"/>
                    <a:pt x="22473" y="41848"/>
                    <a:pt x="21343" y="41283"/>
                  </a:cubicBezTo>
                  <a:cubicBezTo>
                    <a:pt x="20192" y="40697"/>
                    <a:pt x="19125" y="39965"/>
                    <a:pt x="17995" y="39337"/>
                  </a:cubicBezTo>
                  <a:cubicBezTo>
                    <a:pt x="17388" y="38981"/>
                    <a:pt x="16844" y="38668"/>
                    <a:pt x="16300" y="38249"/>
                  </a:cubicBezTo>
                  <a:cubicBezTo>
                    <a:pt x="16196" y="38186"/>
                    <a:pt x="16070" y="38103"/>
                    <a:pt x="16007" y="38019"/>
                  </a:cubicBezTo>
                  <a:cubicBezTo>
                    <a:pt x="16091" y="37852"/>
                    <a:pt x="16007" y="37621"/>
                    <a:pt x="15777" y="37580"/>
                  </a:cubicBezTo>
                  <a:cubicBezTo>
                    <a:pt x="15401" y="37496"/>
                    <a:pt x="15024" y="37245"/>
                    <a:pt x="14752" y="37015"/>
                  </a:cubicBezTo>
                  <a:cubicBezTo>
                    <a:pt x="14501" y="36847"/>
                    <a:pt x="14208" y="36659"/>
                    <a:pt x="14020" y="36387"/>
                  </a:cubicBezTo>
                  <a:cubicBezTo>
                    <a:pt x="13852" y="36157"/>
                    <a:pt x="13517" y="35906"/>
                    <a:pt x="13434" y="35613"/>
                  </a:cubicBezTo>
                  <a:lnTo>
                    <a:pt x="13434" y="35529"/>
                  </a:lnTo>
                  <a:cubicBezTo>
                    <a:pt x="13517" y="35466"/>
                    <a:pt x="13580" y="35383"/>
                    <a:pt x="13580" y="35278"/>
                  </a:cubicBezTo>
                  <a:cubicBezTo>
                    <a:pt x="13622" y="35194"/>
                    <a:pt x="13685" y="35152"/>
                    <a:pt x="13706" y="35090"/>
                  </a:cubicBezTo>
                  <a:cubicBezTo>
                    <a:pt x="13831" y="34901"/>
                    <a:pt x="13936" y="34713"/>
                    <a:pt x="14061" y="34546"/>
                  </a:cubicBezTo>
                  <a:cubicBezTo>
                    <a:pt x="14585" y="33730"/>
                    <a:pt x="15108" y="32893"/>
                    <a:pt x="15673" y="32098"/>
                  </a:cubicBezTo>
                  <a:cubicBezTo>
                    <a:pt x="16217" y="31323"/>
                    <a:pt x="16865" y="30570"/>
                    <a:pt x="17493" y="29838"/>
                  </a:cubicBezTo>
                  <a:cubicBezTo>
                    <a:pt x="18623" y="28499"/>
                    <a:pt x="19815" y="27243"/>
                    <a:pt x="20945" y="25904"/>
                  </a:cubicBezTo>
                  <a:cubicBezTo>
                    <a:pt x="21092" y="25716"/>
                    <a:pt x="22201" y="24419"/>
                    <a:pt x="22598" y="24335"/>
                  </a:cubicBezTo>
                  <a:close/>
                  <a:moveTo>
                    <a:pt x="2105" y="37949"/>
                  </a:moveTo>
                  <a:cubicBezTo>
                    <a:pt x="2167" y="37949"/>
                    <a:pt x="2227" y="37970"/>
                    <a:pt x="2281" y="38019"/>
                  </a:cubicBezTo>
                  <a:cubicBezTo>
                    <a:pt x="2302" y="38040"/>
                    <a:pt x="2323" y="38082"/>
                    <a:pt x="2344" y="38082"/>
                  </a:cubicBezTo>
                  <a:cubicBezTo>
                    <a:pt x="2344" y="38103"/>
                    <a:pt x="2386" y="38103"/>
                    <a:pt x="2386" y="38124"/>
                  </a:cubicBezTo>
                  <a:cubicBezTo>
                    <a:pt x="2721" y="38626"/>
                    <a:pt x="2846" y="39191"/>
                    <a:pt x="3035" y="39756"/>
                  </a:cubicBezTo>
                  <a:cubicBezTo>
                    <a:pt x="3244" y="40383"/>
                    <a:pt x="3432" y="41032"/>
                    <a:pt x="3537" y="41681"/>
                  </a:cubicBezTo>
                  <a:cubicBezTo>
                    <a:pt x="3579" y="42057"/>
                    <a:pt x="3704" y="42580"/>
                    <a:pt x="3537" y="42936"/>
                  </a:cubicBezTo>
                  <a:cubicBezTo>
                    <a:pt x="3395" y="43209"/>
                    <a:pt x="3099" y="43305"/>
                    <a:pt x="2789" y="43305"/>
                  </a:cubicBezTo>
                  <a:cubicBezTo>
                    <a:pt x="2505" y="43305"/>
                    <a:pt x="2210" y="43224"/>
                    <a:pt x="2009" y="43124"/>
                  </a:cubicBezTo>
                  <a:cubicBezTo>
                    <a:pt x="1507" y="42894"/>
                    <a:pt x="1089" y="42538"/>
                    <a:pt x="984" y="41974"/>
                  </a:cubicBezTo>
                  <a:cubicBezTo>
                    <a:pt x="880" y="41471"/>
                    <a:pt x="880" y="40969"/>
                    <a:pt x="963" y="40446"/>
                  </a:cubicBezTo>
                  <a:cubicBezTo>
                    <a:pt x="1026" y="39965"/>
                    <a:pt x="1026" y="39400"/>
                    <a:pt x="1193" y="38940"/>
                  </a:cubicBezTo>
                  <a:cubicBezTo>
                    <a:pt x="1283" y="38689"/>
                    <a:pt x="1739" y="37949"/>
                    <a:pt x="2105" y="37949"/>
                  </a:cubicBezTo>
                  <a:close/>
                  <a:moveTo>
                    <a:pt x="12639" y="35759"/>
                  </a:moveTo>
                  <a:cubicBezTo>
                    <a:pt x="12743" y="36261"/>
                    <a:pt x="13162" y="36743"/>
                    <a:pt x="13517" y="37098"/>
                  </a:cubicBezTo>
                  <a:cubicBezTo>
                    <a:pt x="13831" y="37412"/>
                    <a:pt x="14208" y="37705"/>
                    <a:pt x="14626" y="37914"/>
                  </a:cubicBezTo>
                  <a:cubicBezTo>
                    <a:pt x="14647" y="38019"/>
                    <a:pt x="14731" y="38124"/>
                    <a:pt x="14857" y="38165"/>
                  </a:cubicBezTo>
                  <a:cubicBezTo>
                    <a:pt x="15066" y="38249"/>
                    <a:pt x="15212" y="38417"/>
                    <a:pt x="15401" y="38563"/>
                  </a:cubicBezTo>
                  <a:cubicBezTo>
                    <a:pt x="15610" y="38751"/>
                    <a:pt x="15840" y="38898"/>
                    <a:pt x="16049" y="39065"/>
                  </a:cubicBezTo>
                  <a:cubicBezTo>
                    <a:pt x="16489" y="39379"/>
                    <a:pt x="16970" y="39630"/>
                    <a:pt x="17430" y="39902"/>
                  </a:cubicBezTo>
                  <a:cubicBezTo>
                    <a:pt x="18476" y="40488"/>
                    <a:pt x="19460" y="41158"/>
                    <a:pt x="20506" y="41722"/>
                  </a:cubicBezTo>
                  <a:cubicBezTo>
                    <a:pt x="21573" y="42308"/>
                    <a:pt x="22661" y="42852"/>
                    <a:pt x="23875" y="43145"/>
                  </a:cubicBezTo>
                  <a:cubicBezTo>
                    <a:pt x="24481" y="43292"/>
                    <a:pt x="25067" y="43396"/>
                    <a:pt x="25695" y="43459"/>
                  </a:cubicBezTo>
                  <a:cubicBezTo>
                    <a:pt x="26281" y="43522"/>
                    <a:pt x="26825" y="43647"/>
                    <a:pt x="27411" y="43731"/>
                  </a:cubicBezTo>
                  <a:cubicBezTo>
                    <a:pt x="27684" y="43765"/>
                    <a:pt x="28013" y="43799"/>
                    <a:pt x="28341" y="43799"/>
                  </a:cubicBezTo>
                  <a:cubicBezTo>
                    <a:pt x="28415" y="43799"/>
                    <a:pt x="28489" y="43798"/>
                    <a:pt x="28561" y="43794"/>
                  </a:cubicBezTo>
                  <a:lnTo>
                    <a:pt x="28561" y="43794"/>
                  </a:lnTo>
                  <a:cubicBezTo>
                    <a:pt x="28499" y="43878"/>
                    <a:pt x="28478" y="43961"/>
                    <a:pt x="28415" y="44066"/>
                  </a:cubicBezTo>
                  <a:cubicBezTo>
                    <a:pt x="28310" y="44338"/>
                    <a:pt x="28394" y="44631"/>
                    <a:pt x="28310" y="44924"/>
                  </a:cubicBezTo>
                  <a:cubicBezTo>
                    <a:pt x="28206" y="45426"/>
                    <a:pt x="28059" y="45907"/>
                    <a:pt x="27892" y="46409"/>
                  </a:cubicBezTo>
                  <a:cubicBezTo>
                    <a:pt x="27787" y="46723"/>
                    <a:pt x="27641" y="47267"/>
                    <a:pt x="27306" y="47414"/>
                  </a:cubicBezTo>
                  <a:cubicBezTo>
                    <a:pt x="27189" y="47462"/>
                    <a:pt x="27068" y="47479"/>
                    <a:pt x="26944" y="47479"/>
                  </a:cubicBezTo>
                  <a:cubicBezTo>
                    <a:pt x="26802" y="47479"/>
                    <a:pt x="26656" y="47457"/>
                    <a:pt x="26511" y="47435"/>
                  </a:cubicBezTo>
                  <a:cubicBezTo>
                    <a:pt x="26448" y="47388"/>
                    <a:pt x="26397" y="47364"/>
                    <a:pt x="26340" y="47364"/>
                  </a:cubicBezTo>
                  <a:cubicBezTo>
                    <a:pt x="26321" y="47364"/>
                    <a:pt x="26302" y="47367"/>
                    <a:pt x="26281" y="47372"/>
                  </a:cubicBezTo>
                  <a:cubicBezTo>
                    <a:pt x="26093" y="47330"/>
                    <a:pt x="25904" y="47246"/>
                    <a:pt x="25758" y="47204"/>
                  </a:cubicBezTo>
                  <a:cubicBezTo>
                    <a:pt x="25130" y="46995"/>
                    <a:pt x="24440" y="46849"/>
                    <a:pt x="23854" y="46598"/>
                  </a:cubicBezTo>
                  <a:cubicBezTo>
                    <a:pt x="23352" y="46368"/>
                    <a:pt x="22807" y="46263"/>
                    <a:pt x="22243" y="46158"/>
                  </a:cubicBezTo>
                  <a:cubicBezTo>
                    <a:pt x="21050" y="45907"/>
                    <a:pt x="19899" y="45489"/>
                    <a:pt x="18748" y="45070"/>
                  </a:cubicBezTo>
                  <a:cubicBezTo>
                    <a:pt x="18142" y="44861"/>
                    <a:pt x="17577" y="44631"/>
                    <a:pt x="16991" y="44338"/>
                  </a:cubicBezTo>
                  <a:cubicBezTo>
                    <a:pt x="16530" y="44108"/>
                    <a:pt x="16049" y="43815"/>
                    <a:pt x="15547" y="43647"/>
                  </a:cubicBezTo>
                  <a:cubicBezTo>
                    <a:pt x="15066" y="43459"/>
                    <a:pt x="14501" y="43292"/>
                    <a:pt x="14082" y="42978"/>
                  </a:cubicBezTo>
                  <a:cubicBezTo>
                    <a:pt x="13664" y="42664"/>
                    <a:pt x="13245" y="42329"/>
                    <a:pt x="12890" y="41974"/>
                  </a:cubicBezTo>
                  <a:cubicBezTo>
                    <a:pt x="12450" y="41555"/>
                    <a:pt x="12053" y="41053"/>
                    <a:pt x="11634" y="40614"/>
                  </a:cubicBezTo>
                  <a:cubicBezTo>
                    <a:pt x="11216" y="40174"/>
                    <a:pt x="10860" y="39693"/>
                    <a:pt x="10546" y="39191"/>
                  </a:cubicBezTo>
                  <a:cubicBezTo>
                    <a:pt x="10358" y="38877"/>
                    <a:pt x="10149" y="38605"/>
                    <a:pt x="10065" y="38228"/>
                  </a:cubicBezTo>
                  <a:cubicBezTo>
                    <a:pt x="10023" y="37998"/>
                    <a:pt x="9939" y="37768"/>
                    <a:pt x="9856" y="37517"/>
                  </a:cubicBezTo>
                  <a:cubicBezTo>
                    <a:pt x="9793" y="37308"/>
                    <a:pt x="9647" y="36994"/>
                    <a:pt x="9688" y="36785"/>
                  </a:cubicBezTo>
                  <a:cubicBezTo>
                    <a:pt x="9730" y="36659"/>
                    <a:pt x="9939" y="36638"/>
                    <a:pt x="10044" y="36596"/>
                  </a:cubicBezTo>
                  <a:cubicBezTo>
                    <a:pt x="10567" y="36492"/>
                    <a:pt x="11090" y="36387"/>
                    <a:pt x="11592" y="36178"/>
                  </a:cubicBezTo>
                  <a:cubicBezTo>
                    <a:pt x="11927" y="36031"/>
                    <a:pt x="12262" y="35864"/>
                    <a:pt x="12639" y="35759"/>
                  </a:cubicBezTo>
                  <a:close/>
                  <a:moveTo>
                    <a:pt x="31000" y="57850"/>
                  </a:moveTo>
                  <a:cubicBezTo>
                    <a:pt x="31052" y="57850"/>
                    <a:pt x="31104" y="57852"/>
                    <a:pt x="31156" y="57855"/>
                  </a:cubicBezTo>
                  <a:cubicBezTo>
                    <a:pt x="31700" y="57876"/>
                    <a:pt x="32642" y="58085"/>
                    <a:pt x="32746" y="58754"/>
                  </a:cubicBezTo>
                  <a:cubicBezTo>
                    <a:pt x="32830" y="59215"/>
                    <a:pt x="32516" y="59549"/>
                    <a:pt x="32119" y="59675"/>
                  </a:cubicBezTo>
                  <a:cubicBezTo>
                    <a:pt x="31802" y="59787"/>
                    <a:pt x="31459" y="59834"/>
                    <a:pt x="31109" y="59834"/>
                  </a:cubicBezTo>
                  <a:cubicBezTo>
                    <a:pt x="30418" y="59834"/>
                    <a:pt x="29696" y="59653"/>
                    <a:pt x="29085" y="59445"/>
                  </a:cubicBezTo>
                  <a:cubicBezTo>
                    <a:pt x="28624" y="59319"/>
                    <a:pt x="28038" y="59173"/>
                    <a:pt x="27620" y="58901"/>
                  </a:cubicBezTo>
                  <a:cubicBezTo>
                    <a:pt x="27390" y="58712"/>
                    <a:pt x="27411" y="58399"/>
                    <a:pt x="27306" y="58127"/>
                  </a:cubicBezTo>
                  <a:cubicBezTo>
                    <a:pt x="27376" y="58120"/>
                    <a:pt x="27448" y="58117"/>
                    <a:pt x="27519" y="58117"/>
                  </a:cubicBezTo>
                  <a:cubicBezTo>
                    <a:pt x="27662" y="58117"/>
                    <a:pt x="27801" y="58127"/>
                    <a:pt x="27913" y="58127"/>
                  </a:cubicBezTo>
                  <a:cubicBezTo>
                    <a:pt x="28269" y="58127"/>
                    <a:pt x="28645" y="58127"/>
                    <a:pt x="28980" y="58106"/>
                  </a:cubicBezTo>
                  <a:cubicBezTo>
                    <a:pt x="29660" y="58086"/>
                    <a:pt x="30322" y="57850"/>
                    <a:pt x="31000" y="57850"/>
                  </a:cubicBezTo>
                  <a:close/>
                  <a:moveTo>
                    <a:pt x="34554" y="0"/>
                  </a:moveTo>
                  <a:cubicBezTo>
                    <a:pt x="34491" y="0"/>
                    <a:pt x="34426" y="7"/>
                    <a:pt x="34357" y="22"/>
                  </a:cubicBezTo>
                  <a:cubicBezTo>
                    <a:pt x="34127" y="43"/>
                    <a:pt x="34127" y="398"/>
                    <a:pt x="34357" y="440"/>
                  </a:cubicBezTo>
                  <a:cubicBezTo>
                    <a:pt x="34692" y="461"/>
                    <a:pt x="34901" y="712"/>
                    <a:pt x="35173" y="880"/>
                  </a:cubicBezTo>
                  <a:cubicBezTo>
                    <a:pt x="35571" y="1089"/>
                    <a:pt x="35968" y="1298"/>
                    <a:pt x="36324" y="1507"/>
                  </a:cubicBezTo>
                  <a:cubicBezTo>
                    <a:pt x="37036" y="1926"/>
                    <a:pt x="37663" y="2428"/>
                    <a:pt x="38333" y="2867"/>
                  </a:cubicBezTo>
                  <a:cubicBezTo>
                    <a:pt x="39442" y="3600"/>
                    <a:pt x="40341" y="4541"/>
                    <a:pt x="41053" y="5629"/>
                  </a:cubicBezTo>
                  <a:cubicBezTo>
                    <a:pt x="41764" y="6738"/>
                    <a:pt x="42287" y="7931"/>
                    <a:pt x="42643" y="9186"/>
                  </a:cubicBezTo>
                  <a:cubicBezTo>
                    <a:pt x="42936" y="10170"/>
                    <a:pt x="43103" y="11132"/>
                    <a:pt x="43250" y="12136"/>
                  </a:cubicBezTo>
                  <a:cubicBezTo>
                    <a:pt x="41367" y="11613"/>
                    <a:pt x="39567" y="10797"/>
                    <a:pt x="38061" y="9542"/>
                  </a:cubicBezTo>
                  <a:cubicBezTo>
                    <a:pt x="37015" y="8705"/>
                    <a:pt x="36115" y="7701"/>
                    <a:pt x="35383" y="6550"/>
                  </a:cubicBezTo>
                  <a:cubicBezTo>
                    <a:pt x="34985" y="5964"/>
                    <a:pt x="34671" y="5336"/>
                    <a:pt x="34420" y="4646"/>
                  </a:cubicBezTo>
                  <a:cubicBezTo>
                    <a:pt x="34148" y="3997"/>
                    <a:pt x="33709" y="3390"/>
                    <a:pt x="33604" y="2679"/>
                  </a:cubicBezTo>
                  <a:cubicBezTo>
                    <a:pt x="33567" y="2475"/>
                    <a:pt x="33398" y="2382"/>
                    <a:pt x="33230" y="2382"/>
                  </a:cubicBezTo>
                  <a:cubicBezTo>
                    <a:pt x="33021" y="2382"/>
                    <a:pt x="32814" y="2528"/>
                    <a:pt x="32872" y="2784"/>
                  </a:cubicBezTo>
                  <a:cubicBezTo>
                    <a:pt x="32997" y="3579"/>
                    <a:pt x="33437" y="4227"/>
                    <a:pt x="33730" y="4960"/>
                  </a:cubicBezTo>
                  <a:cubicBezTo>
                    <a:pt x="34002" y="5650"/>
                    <a:pt x="34315" y="6320"/>
                    <a:pt x="34692" y="6947"/>
                  </a:cubicBezTo>
                  <a:cubicBezTo>
                    <a:pt x="35466" y="8203"/>
                    <a:pt x="36408" y="9333"/>
                    <a:pt x="37559" y="10253"/>
                  </a:cubicBezTo>
                  <a:cubicBezTo>
                    <a:pt x="39253" y="11634"/>
                    <a:pt x="41325" y="12660"/>
                    <a:pt x="43480" y="13078"/>
                  </a:cubicBezTo>
                  <a:cubicBezTo>
                    <a:pt x="43543" y="13141"/>
                    <a:pt x="43626" y="13204"/>
                    <a:pt x="43731" y="13225"/>
                  </a:cubicBezTo>
                  <a:cubicBezTo>
                    <a:pt x="43794" y="13748"/>
                    <a:pt x="43878" y="14271"/>
                    <a:pt x="43940" y="14815"/>
                  </a:cubicBezTo>
                  <a:cubicBezTo>
                    <a:pt x="44045" y="16070"/>
                    <a:pt x="44003" y="17305"/>
                    <a:pt x="43668" y="18518"/>
                  </a:cubicBezTo>
                  <a:cubicBezTo>
                    <a:pt x="43543" y="18958"/>
                    <a:pt x="43375" y="19397"/>
                    <a:pt x="43208" y="19815"/>
                  </a:cubicBezTo>
                  <a:cubicBezTo>
                    <a:pt x="42999" y="19899"/>
                    <a:pt x="42894" y="20108"/>
                    <a:pt x="42999" y="20297"/>
                  </a:cubicBezTo>
                  <a:cubicBezTo>
                    <a:pt x="42790" y="20778"/>
                    <a:pt x="42518" y="21280"/>
                    <a:pt x="42225" y="21719"/>
                  </a:cubicBezTo>
                  <a:cubicBezTo>
                    <a:pt x="40116" y="25082"/>
                    <a:pt x="35780" y="26140"/>
                    <a:pt x="31907" y="26140"/>
                  </a:cubicBezTo>
                  <a:cubicBezTo>
                    <a:pt x="31322" y="26140"/>
                    <a:pt x="30748" y="26116"/>
                    <a:pt x="30194" y="26072"/>
                  </a:cubicBezTo>
                  <a:cubicBezTo>
                    <a:pt x="29043" y="25967"/>
                    <a:pt x="27892" y="25841"/>
                    <a:pt x="26825" y="25423"/>
                  </a:cubicBezTo>
                  <a:cubicBezTo>
                    <a:pt x="26072" y="25130"/>
                    <a:pt x="25339" y="24732"/>
                    <a:pt x="24628" y="24314"/>
                  </a:cubicBezTo>
                  <a:cubicBezTo>
                    <a:pt x="24628" y="24230"/>
                    <a:pt x="24628" y="24168"/>
                    <a:pt x="24607" y="24084"/>
                  </a:cubicBezTo>
                  <a:cubicBezTo>
                    <a:pt x="24552" y="23974"/>
                    <a:pt x="24449" y="23913"/>
                    <a:pt x="24341" y="23913"/>
                  </a:cubicBezTo>
                  <a:cubicBezTo>
                    <a:pt x="24325" y="23913"/>
                    <a:pt x="24309" y="23914"/>
                    <a:pt x="24293" y="23916"/>
                  </a:cubicBezTo>
                  <a:cubicBezTo>
                    <a:pt x="24209" y="23916"/>
                    <a:pt x="24126" y="23958"/>
                    <a:pt x="24084" y="24000"/>
                  </a:cubicBezTo>
                  <a:cubicBezTo>
                    <a:pt x="23812" y="23833"/>
                    <a:pt x="23582" y="23686"/>
                    <a:pt x="23331" y="23540"/>
                  </a:cubicBezTo>
                  <a:cubicBezTo>
                    <a:pt x="22305" y="22912"/>
                    <a:pt x="21259" y="22159"/>
                    <a:pt x="20443" y="21301"/>
                  </a:cubicBezTo>
                  <a:cubicBezTo>
                    <a:pt x="19983" y="20820"/>
                    <a:pt x="19460" y="20401"/>
                    <a:pt x="18999" y="19878"/>
                  </a:cubicBezTo>
                  <a:cubicBezTo>
                    <a:pt x="18644" y="19418"/>
                    <a:pt x="18330" y="18937"/>
                    <a:pt x="18058" y="18372"/>
                  </a:cubicBezTo>
                  <a:cubicBezTo>
                    <a:pt x="17577" y="17221"/>
                    <a:pt x="17367" y="16028"/>
                    <a:pt x="17200" y="14794"/>
                  </a:cubicBezTo>
                  <a:cubicBezTo>
                    <a:pt x="17116" y="14166"/>
                    <a:pt x="17054" y="13517"/>
                    <a:pt x="17074" y="12890"/>
                  </a:cubicBezTo>
                  <a:cubicBezTo>
                    <a:pt x="17095" y="12325"/>
                    <a:pt x="17116" y="11760"/>
                    <a:pt x="17263" y="11216"/>
                  </a:cubicBezTo>
                  <a:cubicBezTo>
                    <a:pt x="17388" y="10651"/>
                    <a:pt x="17618" y="10128"/>
                    <a:pt x="17828" y="9605"/>
                  </a:cubicBezTo>
                  <a:cubicBezTo>
                    <a:pt x="17953" y="9249"/>
                    <a:pt x="18121" y="8893"/>
                    <a:pt x="18309" y="8517"/>
                  </a:cubicBezTo>
                  <a:cubicBezTo>
                    <a:pt x="18330" y="8517"/>
                    <a:pt x="18330" y="8538"/>
                    <a:pt x="18351" y="8538"/>
                  </a:cubicBezTo>
                  <a:cubicBezTo>
                    <a:pt x="19690" y="9040"/>
                    <a:pt x="21134" y="9375"/>
                    <a:pt x="22556" y="9437"/>
                  </a:cubicBezTo>
                  <a:cubicBezTo>
                    <a:pt x="22749" y="9443"/>
                    <a:pt x="22941" y="9445"/>
                    <a:pt x="23132" y="9445"/>
                  </a:cubicBezTo>
                  <a:cubicBezTo>
                    <a:pt x="24458" y="9445"/>
                    <a:pt x="25757" y="9319"/>
                    <a:pt x="27055" y="9082"/>
                  </a:cubicBezTo>
                  <a:cubicBezTo>
                    <a:pt x="28561" y="8831"/>
                    <a:pt x="29942" y="8287"/>
                    <a:pt x="31177" y="7429"/>
                  </a:cubicBezTo>
                  <a:cubicBezTo>
                    <a:pt x="31805" y="6968"/>
                    <a:pt x="32391" y="6508"/>
                    <a:pt x="32997" y="6006"/>
                  </a:cubicBezTo>
                  <a:cubicBezTo>
                    <a:pt x="33311" y="5755"/>
                    <a:pt x="33813" y="5504"/>
                    <a:pt x="33730" y="5022"/>
                  </a:cubicBezTo>
                  <a:cubicBezTo>
                    <a:pt x="33719" y="4928"/>
                    <a:pt x="33646" y="4881"/>
                    <a:pt x="33573" y="4881"/>
                  </a:cubicBezTo>
                  <a:cubicBezTo>
                    <a:pt x="33499" y="4881"/>
                    <a:pt x="33426" y="4928"/>
                    <a:pt x="33416" y="5022"/>
                  </a:cubicBezTo>
                  <a:cubicBezTo>
                    <a:pt x="33374" y="5294"/>
                    <a:pt x="32976" y="5483"/>
                    <a:pt x="32746" y="5608"/>
                  </a:cubicBezTo>
                  <a:cubicBezTo>
                    <a:pt x="32453" y="5776"/>
                    <a:pt x="32181" y="5985"/>
                    <a:pt x="31930" y="6173"/>
                  </a:cubicBezTo>
                  <a:cubicBezTo>
                    <a:pt x="31344" y="6550"/>
                    <a:pt x="30779" y="6927"/>
                    <a:pt x="30173" y="7261"/>
                  </a:cubicBezTo>
                  <a:cubicBezTo>
                    <a:pt x="28938" y="7910"/>
                    <a:pt x="27662" y="8266"/>
                    <a:pt x="26302" y="8433"/>
                  </a:cubicBezTo>
                  <a:cubicBezTo>
                    <a:pt x="25321" y="8569"/>
                    <a:pt x="24330" y="8672"/>
                    <a:pt x="23344" y="8672"/>
                  </a:cubicBezTo>
                  <a:cubicBezTo>
                    <a:pt x="22962" y="8672"/>
                    <a:pt x="22580" y="8656"/>
                    <a:pt x="22201" y="8621"/>
                  </a:cubicBezTo>
                  <a:cubicBezTo>
                    <a:pt x="20966" y="8496"/>
                    <a:pt x="19774" y="8161"/>
                    <a:pt x="18539" y="7994"/>
                  </a:cubicBezTo>
                  <a:cubicBezTo>
                    <a:pt x="19062" y="7031"/>
                    <a:pt x="19732" y="6173"/>
                    <a:pt x="20506" y="5357"/>
                  </a:cubicBezTo>
                  <a:cubicBezTo>
                    <a:pt x="20726" y="5101"/>
                    <a:pt x="20449" y="4748"/>
                    <a:pt x="20166" y="4748"/>
                  </a:cubicBezTo>
                  <a:cubicBezTo>
                    <a:pt x="20125" y="4748"/>
                    <a:pt x="20085" y="4756"/>
                    <a:pt x="20046" y="4771"/>
                  </a:cubicBezTo>
                  <a:cubicBezTo>
                    <a:pt x="18309" y="5566"/>
                    <a:pt x="17472" y="7659"/>
                    <a:pt x="16802" y="9333"/>
                  </a:cubicBezTo>
                  <a:cubicBezTo>
                    <a:pt x="16781" y="9375"/>
                    <a:pt x="16761" y="9437"/>
                    <a:pt x="16761" y="9479"/>
                  </a:cubicBezTo>
                  <a:cubicBezTo>
                    <a:pt x="16677" y="9270"/>
                    <a:pt x="16551" y="9061"/>
                    <a:pt x="16363" y="8893"/>
                  </a:cubicBezTo>
                  <a:cubicBezTo>
                    <a:pt x="15924" y="8475"/>
                    <a:pt x="15401" y="8077"/>
                    <a:pt x="14815" y="7889"/>
                  </a:cubicBezTo>
                  <a:cubicBezTo>
                    <a:pt x="14593" y="7824"/>
                    <a:pt x="14377" y="7793"/>
                    <a:pt x="14171" y="7793"/>
                  </a:cubicBezTo>
                  <a:cubicBezTo>
                    <a:pt x="13308" y="7793"/>
                    <a:pt x="12616" y="8337"/>
                    <a:pt x="12346" y="9249"/>
                  </a:cubicBezTo>
                  <a:cubicBezTo>
                    <a:pt x="11948" y="10609"/>
                    <a:pt x="12408" y="11864"/>
                    <a:pt x="13245" y="12973"/>
                  </a:cubicBezTo>
                  <a:cubicBezTo>
                    <a:pt x="13622" y="13434"/>
                    <a:pt x="14124" y="13852"/>
                    <a:pt x="14585" y="14229"/>
                  </a:cubicBezTo>
                  <a:cubicBezTo>
                    <a:pt x="14815" y="14396"/>
                    <a:pt x="15087" y="14564"/>
                    <a:pt x="15401" y="14668"/>
                  </a:cubicBezTo>
                  <a:cubicBezTo>
                    <a:pt x="15486" y="14693"/>
                    <a:pt x="15560" y="14703"/>
                    <a:pt x="15627" y="14703"/>
                  </a:cubicBezTo>
                  <a:cubicBezTo>
                    <a:pt x="15790" y="14703"/>
                    <a:pt x="15920" y="14644"/>
                    <a:pt x="16112" y="14585"/>
                  </a:cubicBezTo>
                  <a:cubicBezTo>
                    <a:pt x="16133" y="14585"/>
                    <a:pt x="16154" y="14564"/>
                    <a:pt x="16154" y="14564"/>
                  </a:cubicBezTo>
                  <a:cubicBezTo>
                    <a:pt x="16217" y="15129"/>
                    <a:pt x="16321" y="15735"/>
                    <a:pt x="16426" y="16279"/>
                  </a:cubicBezTo>
                  <a:cubicBezTo>
                    <a:pt x="16656" y="17493"/>
                    <a:pt x="17012" y="18644"/>
                    <a:pt x="17681" y="19690"/>
                  </a:cubicBezTo>
                  <a:cubicBezTo>
                    <a:pt x="18309" y="20736"/>
                    <a:pt x="19292" y="21615"/>
                    <a:pt x="20213" y="22431"/>
                  </a:cubicBezTo>
                  <a:cubicBezTo>
                    <a:pt x="20506" y="22703"/>
                    <a:pt x="20820" y="22954"/>
                    <a:pt x="21155" y="23226"/>
                  </a:cubicBezTo>
                  <a:cubicBezTo>
                    <a:pt x="21007" y="23236"/>
                    <a:pt x="20859" y="23240"/>
                    <a:pt x="20710" y="23240"/>
                  </a:cubicBezTo>
                  <a:cubicBezTo>
                    <a:pt x="19266" y="23240"/>
                    <a:pt x="17817" y="22797"/>
                    <a:pt x="16489" y="22284"/>
                  </a:cubicBezTo>
                  <a:cubicBezTo>
                    <a:pt x="15735" y="21992"/>
                    <a:pt x="14961" y="21699"/>
                    <a:pt x="14271" y="21280"/>
                  </a:cubicBezTo>
                  <a:cubicBezTo>
                    <a:pt x="13601" y="20862"/>
                    <a:pt x="12932" y="20422"/>
                    <a:pt x="12304" y="19941"/>
                  </a:cubicBezTo>
                  <a:cubicBezTo>
                    <a:pt x="11007" y="18979"/>
                    <a:pt x="9856" y="17828"/>
                    <a:pt x="8956" y="16468"/>
                  </a:cubicBezTo>
                  <a:cubicBezTo>
                    <a:pt x="8517" y="15756"/>
                    <a:pt x="7994" y="15129"/>
                    <a:pt x="7575" y="14438"/>
                  </a:cubicBezTo>
                  <a:cubicBezTo>
                    <a:pt x="7345" y="14061"/>
                    <a:pt x="7157" y="13664"/>
                    <a:pt x="6968" y="13245"/>
                  </a:cubicBezTo>
                  <a:cubicBezTo>
                    <a:pt x="7010" y="13204"/>
                    <a:pt x="7010" y="13183"/>
                    <a:pt x="7031" y="13120"/>
                  </a:cubicBezTo>
                  <a:cubicBezTo>
                    <a:pt x="7073" y="13015"/>
                    <a:pt x="7115" y="12890"/>
                    <a:pt x="7115" y="12764"/>
                  </a:cubicBezTo>
                  <a:cubicBezTo>
                    <a:pt x="7115" y="12680"/>
                    <a:pt x="7115" y="12576"/>
                    <a:pt x="7136" y="12492"/>
                  </a:cubicBezTo>
                  <a:lnTo>
                    <a:pt x="7136" y="12471"/>
                  </a:lnTo>
                  <a:cubicBezTo>
                    <a:pt x="7387" y="12157"/>
                    <a:pt x="7450" y="11551"/>
                    <a:pt x="7491" y="11132"/>
                  </a:cubicBezTo>
                  <a:cubicBezTo>
                    <a:pt x="7554" y="10672"/>
                    <a:pt x="7575" y="10191"/>
                    <a:pt x="7533" y="9688"/>
                  </a:cubicBezTo>
                  <a:cubicBezTo>
                    <a:pt x="7506" y="9531"/>
                    <a:pt x="7380" y="9460"/>
                    <a:pt x="7251" y="9460"/>
                  </a:cubicBezTo>
                  <a:cubicBezTo>
                    <a:pt x="7090" y="9460"/>
                    <a:pt x="6924" y="9574"/>
                    <a:pt x="6947" y="9772"/>
                  </a:cubicBezTo>
                  <a:cubicBezTo>
                    <a:pt x="7010" y="10253"/>
                    <a:pt x="6947" y="10714"/>
                    <a:pt x="6864" y="11195"/>
                  </a:cubicBezTo>
                  <a:cubicBezTo>
                    <a:pt x="6822" y="11425"/>
                    <a:pt x="6738" y="11655"/>
                    <a:pt x="6696" y="11927"/>
                  </a:cubicBezTo>
                  <a:lnTo>
                    <a:pt x="6654" y="11948"/>
                  </a:lnTo>
                  <a:lnTo>
                    <a:pt x="6592" y="12095"/>
                  </a:lnTo>
                  <a:cubicBezTo>
                    <a:pt x="6508" y="11990"/>
                    <a:pt x="6424" y="11927"/>
                    <a:pt x="6382" y="11781"/>
                  </a:cubicBezTo>
                  <a:cubicBezTo>
                    <a:pt x="6278" y="11572"/>
                    <a:pt x="6173" y="11341"/>
                    <a:pt x="6090" y="11111"/>
                  </a:cubicBezTo>
                  <a:cubicBezTo>
                    <a:pt x="5964" y="10609"/>
                    <a:pt x="5880" y="10086"/>
                    <a:pt x="5797" y="9584"/>
                  </a:cubicBezTo>
                  <a:cubicBezTo>
                    <a:pt x="5778" y="9447"/>
                    <a:pt x="5677" y="9386"/>
                    <a:pt x="5574" y="9386"/>
                  </a:cubicBezTo>
                  <a:cubicBezTo>
                    <a:pt x="5439" y="9386"/>
                    <a:pt x="5301" y="9490"/>
                    <a:pt x="5336" y="9667"/>
                  </a:cubicBezTo>
                  <a:cubicBezTo>
                    <a:pt x="5378" y="10295"/>
                    <a:pt x="5378" y="10923"/>
                    <a:pt x="5546" y="11551"/>
                  </a:cubicBezTo>
                  <a:cubicBezTo>
                    <a:pt x="5608" y="11864"/>
                    <a:pt x="5755" y="12262"/>
                    <a:pt x="5964" y="12555"/>
                  </a:cubicBezTo>
                  <a:lnTo>
                    <a:pt x="5964" y="12576"/>
                  </a:lnTo>
                  <a:cubicBezTo>
                    <a:pt x="5901" y="12555"/>
                    <a:pt x="5818" y="12555"/>
                    <a:pt x="5776" y="12513"/>
                  </a:cubicBezTo>
                  <a:cubicBezTo>
                    <a:pt x="5462" y="12388"/>
                    <a:pt x="5190" y="12095"/>
                    <a:pt x="4876" y="11990"/>
                  </a:cubicBezTo>
                  <a:cubicBezTo>
                    <a:pt x="4625" y="11927"/>
                    <a:pt x="4457" y="11613"/>
                    <a:pt x="4248" y="11446"/>
                  </a:cubicBezTo>
                  <a:cubicBezTo>
                    <a:pt x="4039" y="11300"/>
                    <a:pt x="3872" y="11195"/>
                    <a:pt x="3600" y="11132"/>
                  </a:cubicBezTo>
                  <a:cubicBezTo>
                    <a:pt x="3588" y="11130"/>
                    <a:pt x="3577" y="11129"/>
                    <a:pt x="3566" y="11129"/>
                  </a:cubicBezTo>
                  <a:cubicBezTo>
                    <a:pt x="3382" y="11129"/>
                    <a:pt x="3317" y="11449"/>
                    <a:pt x="3495" y="11509"/>
                  </a:cubicBezTo>
                  <a:cubicBezTo>
                    <a:pt x="3830" y="11613"/>
                    <a:pt x="3997" y="12053"/>
                    <a:pt x="4206" y="12304"/>
                  </a:cubicBezTo>
                  <a:cubicBezTo>
                    <a:pt x="4395" y="12576"/>
                    <a:pt x="4667" y="12764"/>
                    <a:pt x="4939" y="12932"/>
                  </a:cubicBezTo>
                  <a:cubicBezTo>
                    <a:pt x="5274" y="13204"/>
                    <a:pt x="5692" y="13434"/>
                    <a:pt x="6110" y="13497"/>
                  </a:cubicBezTo>
                  <a:cubicBezTo>
                    <a:pt x="6278" y="13936"/>
                    <a:pt x="6508" y="14354"/>
                    <a:pt x="6738" y="14752"/>
                  </a:cubicBezTo>
                  <a:cubicBezTo>
                    <a:pt x="7178" y="15505"/>
                    <a:pt x="7742" y="16175"/>
                    <a:pt x="8203" y="16907"/>
                  </a:cubicBezTo>
                  <a:cubicBezTo>
                    <a:pt x="8684" y="17639"/>
                    <a:pt x="9144" y="18330"/>
                    <a:pt x="9772" y="18937"/>
                  </a:cubicBezTo>
                  <a:cubicBezTo>
                    <a:pt x="10421" y="19564"/>
                    <a:pt x="11090" y="20150"/>
                    <a:pt x="11781" y="20673"/>
                  </a:cubicBezTo>
                  <a:cubicBezTo>
                    <a:pt x="12492" y="21196"/>
                    <a:pt x="13224" y="21719"/>
                    <a:pt x="13978" y="22138"/>
                  </a:cubicBezTo>
                  <a:cubicBezTo>
                    <a:pt x="14752" y="22556"/>
                    <a:pt x="15547" y="22849"/>
                    <a:pt x="16342" y="23163"/>
                  </a:cubicBezTo>
                  <a:cubicBezTo>
                    <a:pt x="17705" y="23668"/>
                    <a:pt x="19162" y="24078"/>
                    <a:pt x="20627" y="24078"/>
                  </a:cubicBezTo>
                  <a:cubicBezTo>
                    <a:pt x="20984" y="24078"/>
                    <a:pt x="21342" y="24053"/>
                    <a:pt x="21699" y="24000"/>
                  </a:cubicBezTo>
                  <a:cubicBezTo>
                    <a:pt x="21866" y="23979"/>
                    <a:pt x="21971" y="23896"/>
                    <a:pt x="22012" y="23791"/>
                  </a:cubicBezTo>
                  <a:cubicBezTo>
                    <a:pt x="22075" y="23812"/>
                    <a:pt x="22117" y="23854"/>
                    <a:pt x="22138" y="23896"/>
                  </a:cubicBezTo>
                  <a:cubicBezTo>
                    <a:pt x="21573" y="24168"/>
                    <a:pt x="20820" y="24900"/>
                    <a:pt x="20652" y="25046"/>
                  </a:cubicBezTo>
                  <a:cubicBezTo>
                    <a:pt x="19292" y="26427"/>
                    <a:pt x="18016" y="27871"/>
                    <a:pt x="16740" y="29336"/>
                  </a:cubicBezTo>
                  <a:cubicBezTo>
                    <a:pt x="15945" y="30235"/>
                    <a:pt x="15212" y="31135"/>
                    <a:pt x="14543" y="32119"/>
                  </a:cubicBezTo>
                  <a:cubicBezTo>
                    <a:pt x="14187" y="32600"/>
                    <a:pt x="13873" y="33102"/>
                    <a:pt x="13538" y="33604"/>
                  </a:cubicBezTo>
                  <a:cubicBezTo>
                    <a:pt x="13329" y="33918"/>
                    <a:pt x="13078" y="34253"/>
                    <a:pt x="12869" y="34588"/>
                  </a:cubicBezTo>
                  <a:cubicBezTo>
                    <a:pt x="12199" y="34755"/>
                    <a:pt x="11613" y="35069"/>
                    <a:pt x="10986" y="35299"/>
                  </a:cubicBezTo>
                  <a:cubicBezTo>
                    <a:pt x="10421" y="35508"/>
                    <a:pt x="9772" y="35466"/>
                    <a:pt x="9270" y="35801"/>
                  </a:cubicBezTo>
                  <a:cubicBezTo>
                    <a:pt x="8726" y="36157"/>
                    <a:pt x="8810" y="36785"/>
                    <a:pt x="8956" y="37349"/>
                  </a:cubicBezTo>
                  <a:cubicBezTo>
                    <a:pt x="9040" y="37663"/>
                    <a:pt x="9165" y="37977"/>
                    <a:pt x="9228" y="38312"/>
                  </a:cubicBezTo>
                  <a:cubicBezTo>
                    <a:pt x="9270" y="38647"/>
                    <a:pt x="9458" y="38919"/>
                    <a:pt x="9647" y="39191"/>
                  </a:cubicBezTo>
                  <a:cubicBezTo>
                    <a:pt x="10044" y="39881"/>
                    <a:pt x="10525" y="40488"/>
                    <a:pt x="11048" y="41074"/>
                  </a:cubicBezTo>
                  <a:cubicBezTo>
                    <a:pt x="10714" y="41325"/>
                    <a:pt x="10316" y="41492"/>
                    <a:pt x="9960" y="41681"/>
                  </a:cubicBezTo>
                  <a:cubicBezTo>
                    <a:pt x="9521" y="41911"/>
                    <a:pt x="9040" y="42015"/>
                    <a:pt x="8517" y="42078"/>
                  </a:cubicBezTo>
                  <a:cubicBezTo>
                    <a:pt x="8456" y="42084"/>
                    <a:pt x="8400" y="42087"/>
                    <a:pt x="8348" y="42087"/>
                  </a:cubicBezTo>
                  <a:cubicBezTo>
                    <a:pt x="8029" y="42087"/>
                    <a:pt x="7872" y="41972"/>
                    <a:pt x="7638" y="41702"/>
                  </a:cubicBezTo>
                  <a:cubicBezTo>
                    <a:pt x="7282" y="41325"/>
                    <a:pt x="6843" y="41032"/>
                    <a:pt x="6487" y="40655"/>
                  </a:cubicBezTo>
                  <a:cubicBezTo>
                    <a:pt x="5859" y="40007"/>
                    <a:pt x="5148" y="39442"/>
                    <a:pt x="4562" y="38751"/>
                  </a:cubicBezTo>
                  <a:cubicBezTo>
                    <a:pt x="4039" y="38124"/>
                    <a:pt x="3516" y="37559"/>
                    <a:pt x="2721" y="37391"/>
                  </a:cubicBezTo>
                  <a:cubicBezTo>
                    <a:pt x="2679" y="37370"/>
                    <a:pt x="2679" y="37349"/>
                    <a:pt x="2658" y="37349"/>
                  </a:cubicBezTo>
                  <a:cubicBezTo>
                    <a:pt x="2507" y="37212"/>
                    <a:pt x="2293" y="37120"/>
                    <a:pt x="2087" y="37120"/>
                  </a:cubicBezTo>
                  <a:cubicBezTo>
                    <a:pt x="1979" y="37120"/>
                    <a:pt x="1873" y="37145"/>
                    <a:pt x="1779" y="37203"/>
                  </a:cubicBezTo>
                  <a:cubicBezTo>
                    <a:pt x="1528" y="37349"/>
                    <a:pt x="1214" y="37517"/>
                    <a:pt x="1068" y="37768"/>
                  </a:cubicBezTo>
                  <a:cubicBezTo>
                    <a:pt x="628" y="38396"/>
                    <a:pt x="461" y="38981"/>
                    <a:pt x="356" y="39756"/>
                  </a:cubicBezTo>
                  <a:cubicBezTo>
                    <a:pt x="126" y="41283"/>
                    <a:pt x="1" y="42831"/>
                    <a:pt x="1382" y="43647"/>
                  </a:cubicBezTo>
                  <a:cubicBezTo>
                    <a:pt x="1814" y="43902"/>
                    <a:pt x="2284" y="44071"/>
                    <a:pt x="2756" y="44071"/>
                  </a:cubicBezTo>
                  <a:cubicBezTo>
                    <a:pt x="3061" y="44071"/>
                    <a:pt x="3367" y="44000"/>
                    <a:pt x="3662" y="43836"/>
                  </a:cubicBezTo>
                  <a:cubicBezTo>
                    <a:pt x="4227" y="43543"/>
                    <a:pt x="4353" y="42894"/>
                    <a:pt x="4311" y="42308"/>
                  </a:cubicBezTo>
                  <a:cubicBezTo>
                    <a:pt x="4269" y="41492"/>
                    <a:pt x="4039" y="40697"/>
                    <a:pt x="3788" y="39902"/>
                  </a:cubicBezTo>
                  <a:cubicBezTo>
                    <a:pt x="3662" y="39505"/>
                    <a:pt x="3558" y="39128"/>
                    <a:pt x="3411" y="38730"/>
                  </a:cubicBezTo>
                  <a:lnTo>
                    <a:pt x="3411" y="38730"/>
                  </a:lnTo>
                  <a:cubicBezTo>
                    <a:pt x="3872" y="39149"/>
                    <a:pt x="4185" y="39693"/>
                    <a:pt x="4604" y="40090"/>
                  </a:cubicBezTo>
                  <a:cubicBezTo>
                    <a:pt x="4960" y="40425"/>
                    <a:pt x="5336" y="40760"/>
                    <a:pt x="5692" y="41137"/>
                  </a:cubicBezTo>
                  <a:cubicBezTo>
                    <a:pt x="6069" y="41534"/>
                    <a:pt x="6445" y="41953"/>
                    <a:pt x="6864" y="42287"/>
                  </a:cubicBezTo>
                  <a:cubicBezTo>
                    <a:pt x="7178" y="42538"/>
                    <a:pt x="7450" y="42894"/>
                    <a:pt x="7847" y="42999"/>
                  </a:cubicBezTo>
                  <a:cubicBezTo>
                    <a:pt x="7983" y="43040"/>
                    <a:pt x="8126" y="43056"/>
                    <a:pt x="8273" y="43056"/>
                  </a:cubicBezTo>
                  <a:cubicBezTo>
                    <a:pt x="8577" y="43056"/>
                    <a:pt x="8897" y="42986"/>
                    <a:pt x="9207" y="42915"/>
                  </a:cubicBezTo>
                  <a:cubicBezTo>
                    <a:pt x="9751" y="42790"/>
                    <a:pt x="10170" y="42538"/>
                    <a:pt x="10672" y="42287"/>
                  </a:cubicBezTo>
                  <a:cubicBezTo>
                    <a:pt x="10986" y="42120"/>
                    <a:pt x="11258" y="41953"/>
                    <a:pt x="11509" y="41743"/>
                  </a:cubicBezTo>
                  <a:cubicBezTo>
                    <a:pt x="11634" y="41890"/>
                    <a:pt x="11781" y="42057"/>
                    <a:pt x="11927" y="42183"/>
                  </a:cubicBezTo>
                  <a:cubicBezTo>
                    <a:pt x="12660" y="42936"/>
                    <a:pt x="13455" y="43689"/>
                    <a:pt x="14438" y="44087"/>
                  </a:cubicBezTo>
                  <a:cubicBezTo>
                    <a:pt x="14919" y="44296"/>
                    <a:pt x="15442" y="44463"/>
                    <a:pt x="15924" y="44715"/>
                  </a:cubicBezTo>
                  <a:cubicBezTo>
                    <a:pt x="16426" y="45007"/>
                    <a:pt x="16970" y="45238"/>
                    <a:pt x="17493" y="45447"/>
                  </a:cubicBezTo>
                  <a:cubicBezTo>
                    <a:pt x="18623" y="45886"/>
                    <a:pt x="19774" y="46263"/>
                    <a:pt x="20924" y="46619"/>
                  </a:cubicBezTo>
                  <a:cubicBezTo>
                    <a:pt x="21510" y="46807"/>
                    <a:pt x="22117" y="46891"/>
                    <a:pt x="22724" y="47016"/>
                  </a:cubicBezTo>
                  <a:cubicBezTo>
                    <a:pt x="23017" y="47100"/>
                    <a:pt x="23268" y="47184"/>
                    <a:pt x="23540" y="47309"/>
                  </a:cubicBezTo>
                  <a:cubicBezTo>
                    <a:pt x="23791" y="47435"/>
                    <a:pt x="24105" y="47497"/>
                    <a:pt x="24398" y="47560"/>
                  </a:cubicBezTo>
                  <a:cubicBezTo>
                    <a:pt x="24921" y="47728"/>
                    <a:pt x="25444" y="47916"/>
                    <a:pt x="25967" y="48062"/>
                  </a:cubicBezTo>
                  <a:lnTo>
                    <a:pt x="25967" y="48920"/>
                  </a:lnTo>
                  <a:cubicBezTo>
                    <a:pt x="25967" y="49339"/>
                    <a:pt x="26051" y="49757"/>
                    <a:pt x="26072" y="50176"/>
                  </a:cubicBezTo>
                  <a:cubicBezTo>
                    <a:pt x="26155" y="51096"/>
                    <a:pt x="26155" y="52017"/>
                    <a:pt x="26281" y="52896"/>
                  </a:cubicBezTo>
                  <a:cubicBezTo>
                    <a:pt x="26385" y="53795"/>
                    <a:pt x="26281" y="54737"/>
                    <a:pt x="26365" y="55658"/>
                  </a:cubicBezTo>
                  <a:cubicBezTo>
                    <a:pt x="26385" y="56076"/>
                    <a:pt x="26469" y="56495"/>
                    <a:pt x="26490" y="56892"/>
                  </a:cubicBezTo>
                  <a:lnTo>
                    <a:pt x="26490" y="57248"/>
                  </a:lnTo>
                  <a:cubicBezTo>
                    <a:pt x="26385" y="57269"/>
                    <a:pt x="26281" y="57352"/>
                    <a:pt x="26218" y="57457"/>
                  </a:cubicBezTo>
                  <a:cubicBezTo>
                    <a:pt x="26051" y="57792"/>
                    <a:pt x="26155" y="58148"/>
                    <a:pt x="26365" y="58440"/>
                  </a:cubicBezTo>
                  <a:cubicBezTo>
                    <a:pt x="26511" y="59277"/>
                    <a:pt x="27034" y="59759"/>
                    <a:pt x="27850" y="60031"/>
                  </a:cubicBezTo>
                  <a:cubicBezTo>
                    <a:pt x="28457" y="60240"/>
                    <a:pt x="29022" y="60449"/>
                    <a:pt x="29650" y="60596"/>
                  </a:cubicBezTo>
                  <a:cubicBezTo>
                    <a:pt x="30129" y="60698"/>
                    <a:pt x="30693" y="60791"/>
                    <a:pt x="31251" y="60791"/>
                  </a:cubicBezTo>
                  <a:cubicBezTo>
                    <a:pt x="32058" y="60791"/>
                    <a:pt x="32855" y="60598"/>
                    <a:pt x="33374" y="59968"/>
                  </a:cubicBezTo>
                  <a:cubicBezTo>
                    <a:pt x="33855" y="59361"/>
                    <a:pt x="33939" y="58545"/>
                    <a:pt x="33520" y="57876"/>
                  </a:cubicBezTo>
                  <a:cubicBezTo>
                    <a:pt x="33060" y="57143"/>
                    <a:pt x="32160" y="56767"/>
                    <a:pt x="31302" y="56746"/>
                  </a:cubicBezTo>
                  <a:cubicBezTo>
                    <a:pt x="31273" y="56745"/>
                    <a:pt x="31243" y="56745"/>
                    <a:pt x="31214" y="56745"/>
                  </a:cubicBezTo>
                  <a:cubicBezTo>
                    <a:pt x="30327" y="56745"/>
                    <a:pt x="29494" y="57040"/>
                    <a:pt x="28603" y="57080"/>
                  </a:cubicBezTo>
                  <a:cubicBezTo>
                    <a:pt x="28269" y="57101"/>
                    <a:pt x="27829" y="57080"/>
                    <a:pt x="27411" y="57164"/>
                  </a:cubicBezTo>
                  <a:cubicBezTo>
                    <a:pt x="27411" y="56976"/>
                    <a:pt x="27411" y="56767"/>
                    <a:pt x="27369" y="56578"/>
                  </a:cubicBezTo>
                  <a:lnTo>
                    <a:pt x="27222" y="55323"/>
                  </a:lnTo>
                  <a:cubicBezTo>
                    <a:pt x="27139" y="54423"/>
                    <a:pt x="27201" y="53502"/>
                    <a:pt x="27097" y="52582"/>
                  </a:cubicBezTo>
                  <a:cubicBezTo>
                    <a:pt x="26992" y="51703"/>
                    <a:pt x="26929" y="50782"/>
                    <a:pt x="26804" y="49862"/>
                  </a:cubicBezTo>
                  <a:cubicBezTo>
                    <a:pt x="26720" y="49318"/>
                    <a:pt x="26720" y="48732"/>
                    <a:pt x="26678" y="48188"/>
                  </a:cubicBezTo>
                  <a:lnTo>
                    <a:pt x="26678" y="48188"/>
                  </a:lnTo>
                  <a:cubicBezTo>
                    <a:pt x="26764" y="48194"/>
                    <a:pt x="26852" y="48198"/>
                    <a:pt x="26939" y="48198"/>
                  </a:cubicBezTo>
                  <a:cubicBezTo>
                    <a:pt x="27170" y="48198"/>
                    <a:pt x="27396" y="48169"/>
                    <a:pt x="27578" y="48062"/>
                  </a:cubicBezTo>
                  <a:cubicBezTo>
                    <a:pt x="28289" y="47665"/>
                    <a:pt x="28624" y="46744"/>
                    <a:pt x="28771" y="45991"/>
                  </a:cubicBezTo>
                  <a:cubicBezTo>
                    <a:pt x="28833" y="45468"/>
                    <a:pt x="29022" y="44966"/>
                    <a:pt x="29001" y="44443"/>
                  </a:cubicBezTo>
                  <a:cubicBezTo>
                    <a:pt x="28980" y="44171"/>
                    <a:pt x="29106" y="43899"/>
                    <a:pt x="29210" y="43647"/>
                  </a:cubicBezTo>
                  <a:cubicBezTo>
                    <a:pt x="29629" y="43543"/>
                    <a:pt x="29984" y="43355"/>
                    <a:pt x="30235" y="42978"/>
                  </a:cubicBezTo>
                  <a:cubicBezTo>
                    <a:pt x="30696" y="42287"/>
                    <a:pt x="30675" y="41450"/>
                    <a:pt x="30758" y="40634"/>
                  </a:cubicBezTo>
                  <a:cubicBezTo>
                    <a:pt x="30800" y="40132"/>
                    <a:pt x="30821" y="39630"/>
                    <a:pt x="30821" y="39149"/>
                  </a:cubicBezTo>
                  <a:cubicBezTo>
                    <a:pt x="30821" y="38626"/>
                    <a:pt x="30968" y="38103"/>
                    <a:pt x="31010" y="37580"/>
                  </a:cubicBezTo>
                  <a:cubicBezTo>
                    <a:pt x="31072" y="36910"/>
                    <a:pt x="31219" y="36261"/>
                    <a:pt x="31282" y="35592"/>
                  </a:cubicBezTo>
                  <a:cubicBezTo>
                    <a:pt x="31323" y="34985"/>
                    <a:pt x="31323" y="34357"/>
                    <a:pt x="31386" y="33751"/>
                  </a:cubicBezTo>
                  <a:cubicBezTo>
                    <a:pt x="31491" y="32453"/>
                    <a:pt x="31637" y="31135"/>
                    <a:pt x="31763" y="29838"/>
                  </a:cubicBezTo>
                  <a:cubicBezTo>
                    <a:pt x="31826" y="29210"/>
                    <a:pt x="31909" y="28603"/>
                    <a:pt x="31951" y="27976"/>
                  </a:cubicBezTo>
                  <a:cubicBezTo>
                    <a:pt x="31951" y="27892"/>
                    <a:pt x="31972" y="27808"/>
                    <a:pt x="31972" y="27704"/>
                  </a:cubicBezTo>
                  <a:lnTo>
                    <a:pt x="32035" y="27766"/>
                  </a:lnTo>
                  <a:cubicBezTo>
                    <a:pt x="32328" y="28018"/>
                    <a:pt x="32558" y="28310"/>
                    <a:pt x="32851" y="28582"/>
                  </a:cubicBezTo>
                  <a:cubicBezTo>
                    <a:pt x="33186" y="28896"/>
                    <a:pt x="33583" y="29147"/>
                    <a:pt x="33918" y="29440"/>
                  </a:cubicBezTo>
                  <a:cubicBezTo>
                    <a:pt x="34546" y="29963"/>
                    <a:pt x="35194" y="30403"/>
                    <a:pt x="35906" y="30800"/>
                  </a:cubicBezTo>
                  <a:cubicBezTo>
                    <a:pt x="37412" y="31575"/>
                    <a:pt x="39191" y="31972"/>
                    <a:pt x="40927" y="32098"/>
                  </a:cubicBezTo>
                  <a:cubicBezTo>
                    <a:pt x="41288" y="32126"/>
                    <a:pt x="41646" y="32141"/>
                    <a:pt x="42000" y="32141"/>
                  </a:cubicBezTo>
                  <a:cubicBezTo>
                    <a:pt x="43476" y="32141"/>
                    <a:pt x="44896" y="31881"/>
                    <a:pt x="46263" y="31240"/>
                  </a:cubicBezTo>
                  <a:cubicBezTo>
                    <a:pt x="47100" y="30842"/>
                    <a:pt x="47874" y="30361"/>
                    <a:pt x="48648" y="29838"/>
                  </a:cubicBezTo>
                  <a:cubicBezTo>
                    <a:pt x="49213" y="29419"/>
                    <a:pt x="49820" y="28959"/>
                    <a:pt x="50071" y="28290"/>
                  </a:cubicBezTo>
                  <a:cubicBezTo>
                    <a:pt x="50385" y="28018"/>
                    <a:pt x="50636" y="27494"/>
                    <a:pt x="50866" y="27306"/>
                  </a:cubicBezTo>
                  <a:cubicBezTo>
                    <a:pt x="51180" y="27034"/>
                    <a:pt x="51536" y="26846"/>
                    <a:pt x="51787" y="26511"/>
                  </a:cubicBezTo>
                  <a:cubicBezTo>
                    <a:pt x="52017" y="26197"/>
                    <a:pt x="52268" y="25821"/>
                    <a:pt x="52665" y="25695"/>
                  </a:cubicBezTo>
                  <a:cubicBezTo>
                    <a:pt x="52939" y="25597"/>
                    <a:pt x="52811" y="25208"/>
                    <a:pt x="52572" y="25208"/>
                  </a:cubicBezTo>
                  <a:cubicBezTo>
                    <a:pt x="52555" y="25208"/>
                    <a:pt x="52537" y="25210"/>
                    <a:pt x="52519" y="25214"/>
                  </a:cubicBezTo>
                  <a:cubicBezTo>
                    <a:pt x="52101" y="25256"/>
                    <a:pt x="51808" y="25465"/>
                    <a:pt x="51515" y="25758"/>
                  </a:cubicBezTo>
                  <a:cubicBezTo>
                    <a:pt x="51389" y="25883"/>
                    <a:pt x="51264" y="26051"/>
                    <a:pt x="51117" y="26197"/>
                  </a:cubicBezTo>
                  <a:cubicBezTo>
                    <a:pt x="51054" y="26302"/>
                    <a:pt x="50845" y="26365"/>
                    <a:pt x="50741" y="26427"/>
                  </a:cubicBezTo>
                  <a:cubicBezTo>
                    <a:pt x="50552" y="26574"/>
                    <a:pt x="50385" y="26699"/>
                    <a:pt x="50238" y="26846"/>
                  </a:cubicBezTo>
                  <a:cubicBezTo>
                    <a:pt x="50280" y="26511"/>
                    <a:pt x="50385" y="26218"/>
                    <a:pt x="50448" y="25883"/>
                  </a:cubicBezTo>
                  <a:cubicBezTo>
                    <a:pt x="50489" y="25444"/>
                    <a:pt x="50489" y="24753"/>
                    <a:pt x="50845" y="24419"/>
                  </a:cubicBezTo>
                  <a:cubicBezTo>
                    <a:pt x="51030" y="24234"/>
                    <a:pt x="50877" y="23968"/>
                    <a:pt x="50680" y="23968"/>
                  </a:cubicBezTo>
                  <a:cubicBezTo>
                    <a:pt x="50632" y="23968"/>
                    <a:pt x="50581" y="23984"/>
                    <a:pt x="50531" y="24021"/>
                  </a:cubicBezTo>
                  <a:cubicBezTo>
                    <a:pt x="50029" y="24356"/>
                    <a:pt x="49736" y="25172"/>
                    <a:pt x="49694" y="25758"/>
                  </a:cubicBezTo>
                  <a:lnTo>
                    <a:pt x="49694" y="25821"/>
                  </a:lnTo>
                  <a:cubicBezTo>
                    <a:pt x="49694" y="25813"/>
                    <a:pt x="49688" y="25805"/>
                    <a:pt x="49680" y="25805"/>
                  </a:cubicBezTo>
                  <a:cubicBezTo>
                    <a:pt x="49666" y="25805"/>
                    <a:pt x="49645" y="25826"/>
                    <a:pt x="49632" y="25904"/>
                  </a:cubicBezTo>
                  <a:cubicBezTo>
                    <a:pt x="49611" y="26009"/>
                    <a:pt x="49548" y="26113"/>
                    <a:pt x="49527" y="26218"/>
                  </a:cubicBezTo>
                  <a:cubicBezTo>
                    <a:pt x="49485" y="26427"/>
                    <a:pt x="49443" y="26637"/>
                    <a:pt x="49422" y="26846"/>
                  </a:cubicBezTo>
                  <a:cubicBezTo>
                    <a:pt x="49422" y="26950"/>
                    <a:pt x="49401" y="27076"/>
                    <a:pt x="49401" y="27181"/>
                  </a:cubicBezTo>
                  <a:cubicBezTo>
                    <a:pt x="49339" y="27118"/>
                    <a:pt x="49297" y="27055"/>
                    <a:pt x="49234" y="26971"/>
                  </a:cubicBezTo>
                  <a:cubicBezTo>
                    <a:pt x="49067" y="26699"/>
                    <a:pt x="48920" y="26385"/>
                    <a:pt x="48816" y="26030"/>
                  </a:cubicBezTo>
                  <a:cubicBezTo>
                    <a:pt x="48606" y="25360"/>
                    <a:pt x="48564" y="24649"/>
                    <a:pt x="48334" y="23979"/>
                  </a:cubicBezTo>
                  <a:cubicBezTo>
                    <a:pt x="48298" y="23869"/>
                    <a:pt x="48201" y="23819"/>
                    <a:pt x="48103" y="23819"/>
                  </a:cubicBezTo>
                  <a:cubicBezTo>
                    <a:pt x="47978" y="23819"/>
                    <a:pt x="47853" y="23901"/>
                    <a:pt x="47853" y="24042"/>
                  </a:cubicBezTo>
                  <a:cubicBezTo>
                    <a:pt x="47832" y="24858"/>
                    <a:pt x="47916" y="25695"/>
                    <a:pt x="48146" y="26448"/>
                  </a:cubicBezTo>
                  <a:cubicBezTo>
                    <a:pt x="48292" y="26971"/>
                    <a:pt x="48648" y="27913"/>
                    <a:pt x="49213" y="28185"/>
                  </a:cubicBezTo>
                  <a:cubicBezTo>
                    <a:pt x="48899" y="28708"/>
                    <a:pt x="48292" y="29022"/>
                    <a:pt x="47811" y="29336"/>
                  </a:cubicBezTo>
                  <a:cubicBezTo>
                    <a:pt x="47079" y="29838"/>
                    <a:pt x="46284" y="30214"/>
                    <a:pt x="45447" y="30507"/>
                  </a:cubicBezTo>
                  <a:cubicBezTo>
                    <a:pt x="44317" y="30894"/>
                    <a:pt x="43197" y="31080"/>
                    <a:pt x="42043" y="31080"/>
                  </a:cubicBezTo>
                  <a:cubicBezTo>
                    <a:pt x="41573" y="31080"/>
                    <a:pt x="41098" y="31049"/>
                    <a:pt x="40613" y="30989"/>
                  </a:cubicBezTo>
                  <a:cubicBezTo>
                    <a:pt x="39065" y="30800"/>
                    <a:pt x="37454" y="30466"/>
                    <a:pt x="36094" y="29650"/>
                  </a:cubicBezTo>
                  <a:cubicBezTo>
                    <a:pt x="34901" y="28938"/>
                    <a:pt x="33939" y="27955"/>
                    <a:pt x="32851" y="27160"/>
                  </a:cubicBezTo>
                  <a:cubicBezTo>
                    <a:pt x="33165" y="27139"/>
                    <a:pt x="33479" y="27139"/>
                    <a:pt x="33792" y="27076"/>
                  </a:cubicBezTo>
                  <a:cubicBezTo>
                    <a:pt x="35906" y="26909"/>
                    <a:pt x="38124" y="26323"/>
                    <a:pt x="39965" y="25235"/>
                  </a:cubicBezTo>
                  <a:cubicBezTo>
                    <a:pt x="40844" y="24712"/>
                    <a:pt x="41681" y="24084"/>
                    <a:pt x="42329" y="23268"/>
                  </a:cubicBezTo>
                  <a:cubicBezTo>
                    <a:pt x="42957" y="22515"/>
                    <a:pt x="43438" y="21636"/>
                    <a:pt x="43815" y="20757"/>
                  </a:cubicBezTo>
                  <a:cubicBezTo>
                    <a:pt x="44095" y="20849"/>
                    <a:pt x="44387" y="20891"/>
                    <a:pt x="44681" y="20891"/>
                  </a:cubicBezTo>
                  <a:cubicBezTo>
                    <a:pt x="45725" y="20891"/>
                    <a:pt x="46800" y="20357"/>
                    <a:pt x="47518" y="19606"/>
                  </a:cubicBezTo>
                  <a:cubicBezTo>
                    <a:pt x="48648" y="18455"/>
                    <a:pt x="49276" y="16865"/>
                    <a:pt x="49004" y="15233"/>
                  </a:cubicBezTo>
                  <a:cubicBezTo>
                    <a:pt x="48878" y="14459"/>
                    <a:pt x="48564" y="13664"/>
                    <a:pt x="47874" y="13204"/>
                  </a:cubicBezTo>
                  <a:cubicBezTo>
                    <a:pt x="47459" y="12912"/>
                    <a:pt x="46965" y="12733"/>
                    <a:pt x="46467" y="12733"/>
                  </a:cubicBezTo>
                  <a:cubicBezTo>
                    <a:pt x="46287" y="12733"/>
                    <a:pt x="46106" y="12756"/>
                    <a:pt x="45928" y="12806"/>
                  </a:cubicBezTo>
                  <a:cubicBezTo>
                    <a:pt x="45740" y="12848"/>
                    <a:pt x="45551" y="12932"/>
                    <a:pt x="45426" y="13015"/>
                  </a:cubicBezTo>
                  <a:cubicBezTo>
                    <a:pt x="45510" y="12827"/>
                    <a:pt x="45426" y="12597"/>
                    <a:pt x="45133" y="12534"/>
                  </a:cubicBezTo>
                  <a:cubicBezTo>
                    <a:pt x="44882" y="12492"/>
                    <a:pt x="44589" y="12429"/>
                    <a:pt x="44317" y="12388"/>
                  </a:cubicBezTo>
                  <a:cubicBezTo>
                    <a:pt x="44212" y="12053"/>
                    <a:pt x="44108" y="11676"/>
                    <a:pt x="43982" y="11341"/>
                  </a:cubicBezTo>
                  <a:cubicBezTo>
                    <a:pt x="43878" y="10504"/>
                    <a:pt x="43689" y="9667"/>
                    <a:pt x="43459" y="8872"/>
                  </a:cubicBezTo>
                  <a:cubicBezTo>
                    <a:pt x="43062" y="7512"/>
                    <a:pt x="42476" y="6215"/>
                    <a:pt x="41660" y="5064"/>
                  </a:cubicBezTo>
                  <a:cubicBezTo>
                    <a:pt x="41241" y="4458"/>
                    <a:pt x="40802" y="3914"/>
                    <a:pt x="40237" y="3411"/>
                  </a:cubicBezTo>
                  <a:cubicBezTo>
                    <a:pt x="39714" y="2909"/>
                    <a:pt x="39149" y="2553"/>
                    <a:pt x="38542" y="2135"/>
                  </a:cubicBezTo>
                  <a:cubicBezTo>
                    <a:pt x="37810" y="1612"/>
                    <a:pt x="37036" y="1131"/>
                    <a:pt x="36220" y="712"/>
                  </a:cubicBezTo>
                  <a:cubicBezTo>
                    <a:pt x="35864" y="545"/>
                    <a:pt x="35487" y="356"/>
                    <a:pt x="35152" y="168"/>
                  </a:cubicBezTo>
                  <a:cubicBezTo>
                    <a:pt x="34944" y="72"/>
                    <a:pt x="34760" y="0"/>
                    <a:pt x="345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 name="Google Shape;1238;p55">
              <a:extLst>
                <a:ext uri="{FF2B5EF4-FFF2-40B4-BE49-F238E27FC236}">
                  <a16:creationId xmlns:a16="http://schemas.microsoft.com/office/drawing/2014/main" xmlns="" id="{F67E9BE2-EB6A-9346-1203-F0F4340AE300}"/>
                </a:ext>
              </a:extLst>
            </p:cNvPr>
            <p:cNvGrpSpPr/>
            <p:nvPr/>
          </p:nvGrpSpPr>
          <p:grpSpPr>
            <a:xfrm>
              <a:off x="6275286" y="3032888"/>
              <a:ext cx="393164" cy="280715"/>
              <a:chOff x="6275286" y="3032888"/>
              <a:chExt cx="393164" cy="280715"/>
            </a:xfrm>
          </p:grpSpPr>
          <p:sp>
            <p:nvSpPr>
              <p:cNvPr id="27" name="Google Shape;1239;p55">
                <a:extLst>
                  <a:ext uri="{FF2B5EF4-FFF2-40B4-BE49-F238E27FC236}">
                    <a16:creationId xmlns:a16="http://schemas.microsoft.com/office/drawing/2014/main" xmlns="" id="{A35F1003-3194-5E9C-C978-18E4CEBE32A0}"/>
                  </a:ext>
                </a:extLst>
              </p:cNvPr>
              <p:cNvSpPr/>
              <p:nvPr/>
            </p:nvSpPr>
            <p:spPr>
              <a:xfrm flipH="1">
                <a:off x="6347502" y="3055425"/>
                <a:ext cx="320948" cy="250545"/>
              </a:xfrm>
              <a:custGeom>
                <a:avLst/>
                <a:gdLst/>
                <a:ahLst/>
                <a:cxnLst/>
                <a:rect l="l" t="t" r="r" b="b"/>
                <a:pathLst>
                  <a:path w="30779" h="24313" extrusionOk="0">
                    <a:moveTo>
                      <a:pt x="10872" y="1"/>
                    </a:moveTo>
                    <a:cubicBezTo>
                      <a:pt x="10668" y="1"/>
                      <a:pt x="10450" y="66"/>
                      <a:pt x="10232" y="216"/>
                    </a:cubicBezTo>
                    <a:cubicBezTo>
                      <a:pt x="9039" y="1053"/>
                      <a:pt x="8830" y="2267"/>
                      <a:pt x="8830" y="3627"/>
                    </a:cubicBezTo>
                    <a:cubicBezTo>
                      <a:pt x="8830" y="5426"/>
                      <a:pt x="8621" y="7268"/>
                      <a:pt x="8684" y="9067"/>
                    </a:cubicBezTo>
                    <a:cubicBezTo>
                      <a:pt x="8767" y="12017"/>
                      <a:pt x="9751" y="14968"/>
                      <a:pt x="12220" y="16746"/>
                    </a:cubicBezTo>
                    <a:cubicBezTo>
                      <a:pt x="13517" y="17688"/>
                      <a:pt x="15212" y="17855"/>
                      <a:pt x="16739" y="18085"/>
                    </a:cubicBezTo>
                    <a:cubicBezTo>
                      <a:pt x="17473" y="18198"/>
                      <a:pt x="18139" y="18429"/>
                      <a:pt x="18874" y="18429"/>
                    </a:cubicBezTo>
                    <a:cubicBezTo>
                      <a:pt x="18956" y="18429"/>
                      <a:pt x="19040" y="18426"/>
                      <a:pt x="19124" y="18420"/>
                    </a:cubicBezTo>
                    <a:cubicBezTo>
                      <a:pt x="19438" y="18399"/>
                      <a:pt x="19752" y="18357"/>
                      <a:pt x="20024" y="18274"/>
                    </a:cubicBezTo>
                    <a:cubicBezTo>
                      <a:pt x="20484" y="18462"/>
                      <a:pt x="20924" y="18587"/>
                      <a:pt x="21342" y="18734"/>
                    </a:cubicBezTo>
                    <a:cubicBezTo>
                      <a:pt x="22388" y="19090"/>
                      <a:pt x="23623" y="19571"/>
                      <a:pt x="24523" y="19968"/>
                    </a:cubicBezTo>
                    <a:cubicBezTo>
                      <a:pt x="24962" y="20157"/>
                      <a:pt x="25548" y="20408"/>
                      <a:pt x="26050" y="20701"/>
                    </a:cubicBezTo>
                    <a:cubicBezTo>
                      <a:pt x="25862" y="20680"/>
                      <a:pt x="25715" y="20680"/>
                      <a:pt x="25569" y="20680"/>
                    </a:cubicBezTo>
                    <a:cubicBezTo>
                      <a:pt x="24293" y="20680"/>
                      <a:pt x="23037" y="20408"/>
                      <a:pt x="21782" y="20282"/>
                    </a:cubicBezTo>
                    <a:cubicBezTo>
                      <a:pt x="18769" y="19947"/>
                      <a:pt x="15923" y="19110"/>
                      <a:pt x="12994" y="18420"/>
                    </a:cubicBezTo>
                    <a:cubicBezTo>
                      <a:pt x="10357" y="17792"/>
                      <a:pt x="7344" y="17353"/>
                      <a:pt x="5106" y="15763"/>
                    </a:cubicBezTo>
                    <a:cubicBezTo>
                      <a:pt x="4771" y="15553"/>
                      <a:pt x="4499" y="15323"/>
                      <a:pt x="4185" y="15114"/>
                    </a:cubicBezTo>
                    <a:cubicBezTo>
                      <a:pt x="4785" y="14770"/>
                      <a:pt x="5439" y="14581"/>
                      <a:pt x="6096" y="14581"/>
                    </a:cubicBezTo>
                    <a:cubicBezTo>
                      <a:pt x="6515" y="14581"/>
                      <a:pt x="6936" y="14658"/>
                      <a:pt x="7344" y="14821"/>
                    </a:cubicBezTo>
                    <a:cubicBezTo>
                      <a:pt x="7484" y="14875"/>
                      <a:pt x="7618" y="14899"/>
                      <a:pt x="7747" y="14899"/>
                    </a:cubicBezTo>
                    <a:cubicBezTo>
                      <a:pt x="8873" y="14899"/>
                      <a:pt x="9511" y="13020"/>
                      <a:pt x="8328" y="12457"/>
                    </a:cubicBezTo>
                    <a:cubicBezTo>
                      <a:pt x="7467" y="12051"/>
                      <a:pt x="6240" y="11783"/>
                      <a:pt x="5002" y="11783"/>
                    </a:cubicBezTo>
                    <a:cubicBezTo>
                      <a:pt x="3052" y="11783"/>
                      <a:pt x="1075" y="12447"/>
                      <a:pt x="461" y="14277"/>
                    </a:cubicBezTo>
                    <a:cubicBezTo>
                      <a:pt x="0" y="15700"/>
                      <a:pt x="837" y="16934"/>
                      <a:pt x="1988" y="17750"/>
                    </a:cubicBezTo>
                    <a:cubicBezTo>
                      <a:pt x="3390" y="18734"/>
                      <a:pt x="4750" y="19550"/>
                      <a:pt x="6382" y="20199"/>
                    </a:cubicBezTo>
                    <a:cubicBezTo>
                      <a:pt x="8056" y="20889"/>
                      <a:pt x="9834" y="21287"/>
                      <a:pt x="11592" y="21705"/>
                    </a:cubicBezTo>
                    <a:cubicBezTo>
                      <a:pt x="13601" y="22165"/>
                      <a:pt x="15588" y="22772"/>
                      <a:pt x="17597" y="23212"/>
                    </a:cubicBezTo>
                    <a:cubicBezTo>
                      <a:pt x="19396" y="23609"/>
                      <a:pt x="21280" y="23630"/>
                      <a:pt x="23100" y="24028"/>
                    </a:cubicBezTo>
                    <a:cubicBezTo>
                      <a:pt x="23895" y="24216"/>
                      <a:pt x="24732" y="24237"/>
                      <a:pt x="25569" y="24258"/>
                    </a:cubicBezTo>
                    <a:cubicBezTo>
                      <a:pt x="26047" y="24258"/>
                      <a:pt x="26553" y="24312"/>
                      <a:pt x="27050" y="24312"/>
                    </a:cubicBezTo>
                    <a:cubicBezTo>
                      <a:pt x="27424" y="24312"/>
                      <a:pt x="27793" y="24282"/>
                      <a:pt x="28142" y="24174"/>
                    </a:cubicBezTo>
                    <a:cubicBezTo>
                      <a:pt x="29544" y="23756"/>
                      <a:pt x="30632" y="22793"/>
                      <a:pt x="30674" y="21245"/>
                    </a:cubicBezTo>
                    <a:cubicBezTo>
                      <a:pt x="30779" y="20031"/>
                      <a:pt x="29691" y="18943"/>
                      <a:pt x="28707" y="18253"/>
                    </a:cubicBezTo>
                    <a:cubicBezTo>
                      <a:pt x="27326" y="17206"/>
                      <a:pt x="25653" y="16474"/>
                      <a:pt x="23979" y="15867"/>
                    </a:cubicBezTo>
                    <a:cubicBezTo>
                      <a:pt x="24606" y="15261"/>
                      <a:pt x="25192" y="14612"/>
                      <a:pt x="25736" y="13963"/>
                    </a:cubicBezTo>
                    <a:cubicBezTo>
                      <a:pt x="26699" y="12833"/>
                      <a:pt x="27870" y="11369"/>
                      <a:pt x="28331" y="9925"/>
                    </a:cubicBezTo>
                    <a:cubicBezTo>
                      <a:pt x="28639" y="8892"/>
                      <a:pt x="27723" y="7609"/>
                      <a:pt x="26617" y="7609"/>
                    </a:cubicBezTo>
                    <a:cubicBezTo>
                      <a:pt x="26445" y="7609"/>
                      <a:pt x="26269" y="7640"/>
                      <a:pt x="26092" y="7707"/>
                    </a:cubicBezTo>
                    <a:cubicBezTo>
                      <a:pt x="24962" y="8147"/>
                      <a:pt x="23874" y="8649"/>
                      <a:pt x="22640" y="8670"/>
                    </a:cubicBezTo>
                    <a:cubicBezTo>
                      <a:pt x="22607" y="8671"/>
                      <a:pt x="22575" y="8671"/>
                      <a:pt x="22543" y="8671"/>
                    </a:cubicBezTo>
                    <a:cubicBezTo>
                      <a:pt x="21305" y="8671"/>
                      <a:pt x="20185" y="7901"/>
                      <a:pt x="19124" y="7330"/>
                    </a:cubicBezTo>
                    <a:cubicBezTo>
                      <a:pt x="17409" y="6473"/>
                      <a:pt x="14626" y="5782"/>
                      <a:pt x="13935" y="3690"/>
                    </a:cubicBezTo>
                    <a:cubicBezTo>
                      <a:pt x="13660" y="2828"/>
                      <a:pt x="12901" y="2421"/>
                      <a:pt x="12140" y="2421"/>
                    </a:cubicBezTo>
                    <a:cubicBezTo>
                      <a:pt x="11977" y="2421"/>
                      <a:pt x="11813" y="2439"/>
                      <a:pt x="11655" y="2476"/>
                    </a:cubicBezTo>
                    <a:cubicBezTo>
                      <a:pt x="11655" y="2330"/>
                      <a:pt x="11697" y="2225"/>
                      <a:pt x="11738" y="2183"/>
                    </a:cubicBezTo>
                    <a:cubicBezTo>
                      <a:pt x="12476" y="1359"/>
                      <a:pt x="11807" y="1"/>
                      <a:pt x="10872" y="1"/>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240;p55">
                <a:extLst>
                  <a:ext uri="{FF2B5EF4-FFF2-40B4-BE49-F238E27FC236}">
                    <a16:creationId xmlns:a16="http://schemas.microsoft.com/office/drawing/2014/main" xmlns="" id="{FA2F640B-5939-133D-BBB7-88912D8A6587}"/>
                  </a:ext>
                </a:extLst>
              </p:cNvPr>
              <p:cNvSpPr/>
              <p:nvPr/>
            </p:nvSpPr>
            <p:spPr>
              <a:xfrm flipH="1">
                <a:off x="6399184" y="3180671"/>
                <a:ext cx="218143" cy="102269"/>
              </a:xfrm>
              <a:custGeom>
                <a:avLst/>
                <a:gdLst/>
                <a:ahLst/>
                <a:cxnLst/>
                <a:rect l="l" t="t" r="r" b="b"/>
                <a:pathLst>
                  <a:path w="22096" h="10359" extrusionOk="0">
                    <a:moveTo>
                      <a:pt x="14354" y="9772"/>
                    </a:moveTo>
                    <a:lnTo>
                      <a:pt x="14354" y="9772"/>
                    </a:lnTo>
                    <a:cubicBezTo>
                      <a:pt x="14520" y="9796"/>
                      <a:pt x="14585" y="9805"/>
                      <a:pt x="14588" y="9805"/>
                    </a:cubicBezTo>
                    <a:cubicBezTo>
                      <a:pt x="14592" y="9805"/>
                      <a:pt x="14528" y="9795"/>
                      <a:pt x="14442" y="9783"/>
                    </a:cubicBezTo>
                    <a:lnTo>
                      <a:pt x="14442" y="9783"/>
                    </a:lnTo>
                    <a:cubicBezTo>
                      <a:pt x="14413" y="9779"/>
                      <a:pt x="14383" y="9776"/>
                      <a:pt x="14354" y="9772"/>
                    </a:cubicBezTo>
                    <a:close/>
                    <a:moveTo>
                      <a:pt x="2637" y="1"/>
                    </a:moveTo>
                    <a:cubicBezTo>
                      <a:pt x="1905" y="1"/>
                      <a:pt x="1131" y="524"/>
                      <a:pt x="775" y="1131"/>
                    </a:cubicBezTo>
                    <a:cubicBezTo>
                      <a:pt x="1" y="2449"/>
                      <a:pt x="712" y="4018"/>
                      <a:pt x="1800" y="4897"/>
                    </a:cubicBezTo>
                    <a:cubicBezTo>
                      <a:pt x="3035" y="5922"/>
                      <a:pt x="4436" y="6529"/>
                      <a:pt x="5943" y="7073"/>
                    </a:cubicBezTo>
                    <a:cubicBezTo>
                      <a:pt x="7512" y="7659"/>
                      <a:pt x="8998" y="8245"/>
                      <a:pt x="10588" y="8726"/>
                    </a:cubicBezTo>
                    <a:cubicBezTo>
                      <a:pt x="11320" y="8935"/>
                      <a:pt x="12032" y="9145"/>
                      <a:pt x="12764" y="9354"/>
                    </a:cubicBezTo>
                    <a:lnTo>
                      <a:pt x="14019" y="9751"/>
                    </a:lnTo>
                    <a:cubicBezTo>
                      <a:pt x="13995" y="9742"/>
                      <a:pt x="14001" y="9738"/>
                      <a:pt x="14027" y="9738"/>
                    </a:cubicBezTo>
                    <a:cubicBezTo>
                      <a:pt x="14095" y="9738"/>
                      <a:pt x="14299" y="9764"/>
                      <a:pt x="14442" y="9783"/>
                    </a:cubicBezTo>
                    <a:lnTo>
                      <a:pt x="14442" y="9783"/>
                    </a:lnTo>
                    <a:cubicBezTo>
                      <a:pt x="15269" y="9891"/>
                      <a:pt x="16077" y="10090"/>
                      <a:pt x="16886" y="10191"/>
                    </a:cubicBezTo>
                    <a:cubicBezTo>
                      <a:pt x="17469" y="10278"/>
                      <a:pt x="18146" y="10359"/>
                      <a:pt x="18814" y="10359"/>
                    </a:cubicBezTo>
                    <a:cubicBezTo>
                      <a:pt x="20400" y="10359"/>
                      <a:pt x="21936" y="9901"/>
                      <a:pt x="22054" y="7973"/>
                    </a:cubicBezTo>
                    <a:cubicBezTo>
                      <a:pt x="22096" y="6867"/>
                      <a:pt x="21106" y="6227"/>
                      <a:pt x="20152" y="6227"/>
                    </a:cubicBezTo>
                    <a:cubicBezTo>
                      <a:pt x="19661" y="6227"/>
                      <a:pt x="19180" y="6397"/>
                      <a:pt x="18853" y="6759"/>
                    </a:cubicBezTo>
                    <a:cubicBezTo>
                      <a:pt x="18727" y="6759"/>
                      <a:pt x="18560" y="6759"/>
                      <a:pt x="18434" y="6738"/>
                    </a:cubicBezTo>
                    <a:cubicBezTo>
                      <a:pt x="17890" y="6717"/>
                      <a:pt x="17346" y="6634"/>
                      <a:pt x="16823" y="6529"/>
                    </a:cubicBezTo>
                    <a:cubicBezTo>
                      <a:pt x="15568" y="6320"/>
                      <a:pt x="14459" y="6048"/>
                      <a:pt x="13287" y="5713"/>
                    </a:cubicBezTo>
                    <a:cubicBezTo>
                      <a:pt x="11237" y="5106"/>
                      <a:pt x="9249" y="4479"/>
                      <a:pt x="7261" y="3746"/>
                    </a:cubicBezTo>
                    <a:cubicBezTo>
                      <a:pt x="6320" y="3411"/>
                      <a:pt x="5420" y="3119"/>
                      <a:pt x="4541" y="2575"/>
                    </a:cubicBezTo>
                    <a:lnTo>
                      <a:pt x="4164" y="2323"/>
                    </a:lnTo>
                    <a:cubicBezTo>
                      <a:pt x="4750" y="1863"/>
                      <a:pt x="4750" y="922"/>
                      <a:pt x="4081" y="524"/>
                    </a:cubicBezTo>
                    <a:cubicBezTo>
                      <a:pt x="3558" y="231"/>
                      <a:pt x="3286" y="1"/>
                      <a:pt x="2637" y="1"/>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241;p55">
                <a:extLst>
                  <a:ext uri="{FF2B5EF4-FFF2-40B4-BE49-F238E27FC236}">
                    <a16:creationId xmlns:a16="http://schemas.microsoft.com/office/drawing/2014/main" xmlns="" id="{5FD1AC9A-2D7E-9558-6AA3-7CFB89D552C5}"/>
                  </a:ext>
                </a:extLst>
              </p:cNvPr>
              <p:cNvSpPr/>
              <p:nvPr/>
            </p:nvSpPr>
            <p:spPr>
              <a:xfrm flipH="1">
                <a:off x="6285918" y="3119218"/>
                <a:ext cx="122370" cy="97728"/>
              </a:xfrm>
              <a:custGeom>
                <a:avLst/>
                <a:gdLst/>
                <a:ahLst/>
                <a:cxnLst/>
                <a:rect l="l" t="t" r="r" b="b"/>
                <a:pathLst>
                  <a:path w="12395" h="9899" extrusionOk="0">
                    <a:moveTo>
                      <a:pt x="7048" y="1"/>
                    </a:moveTo>
                    <a:cubicBezTo>
                      <a:pt x="6907" y="1"/>
                      <a:pt x="6768" y="4"/>
                      <a:pt x="6633" y="12"/>
                    </a:cubicBezTo>
                    <a:cubicBezTo>
                      <a:pt x="5189" y="95"/>
                      <a:pt x="2281" y="765"/>
                      <a:pt x="2888" y="2794"/>
                    </a:cubicBezTo>
                    <a:cubicBezTo>
                      <a:pt x="3053" y="3358"/>
                      <a:pt x="3511" y="3618"/>
                      <a:pt x="3970" y="3618"/>
                    </a:cubicBezTo>
                    <a:cubicBezTo>
                      <a:pt x="4381" y="3618"/>
                      <a:pt x="4794" y="3410"/>
                      <a:pt x="5001" y="3025"/>
                    </a:cubicBezTo>
                    <a:cubicBezTo>
                      <a:pt x="5043" y="3004"/>
                      <a:pt x="5127" y="3004"/>
                      <a:pt x="5231" y="2962"/>
                    </a:cubicBezTo>
                    <a:cubicBezTo>
                      <a:pt x="5440" y="2920"/>
                      <a:pt x="5650" y="2899"/>
                      <a:pt x="5901" y="2857"/>
                    </a:cubicBezTo>
                    <a:cubicBezTo>
                      <a:pt x="6036" y="2845"/>
                      <a:pt x="6169" y="2840"/>
                      <a:pt x="6301" y="2840"/>
                    </a:cubicBezTo>
                    <a:cubicBezTo>
                      <a:pt x="6622" y="2840"/>
                      <a:pt x="6941" y="2869"/>
                      <a:pt x="7282" y="2899"/>
                    </a:cubicBezTo>
                    <a:cubicBezTo>
                      <a:pt x="8726" y="3004"/>
                      <a:pt x="9521" y="3736"/>
                      <a:pt x="8349" y="4908"/>
                    </a:cubicBezTo>
                    <a:cubicBezTo>
                      <a:pt x="7407" y="5828"/>
                      <a:pt x="5713" y="6393"/>
                      <a:pt x="4457" y="6561"/>
                    </a:cubicBezTo>
                    <a:cubicBezTo>
                      <a:pt x="4366" y="6570"/>
                      <a:pt x="4275" y="6575"/>
                      <a:pt x="4183" y="6575"/>
                    </a:cubicBezTo>
                    <a:cubicBezTo>
                      <a:pt x="3399" y="6575"/>
                      <a:pt x="2578" y="6256"/>
                      <a:pt x="1823" y="6256"/>
                    </a:cubicBezTo>
                    <a:cubicBezTo>
                      <a:pt x="1341" y="6256"/>
                      <a:pt x="885" y="6386"/>
                      <a:pt x="482" y="6812"/>
                    </a:cubicBezTo>
                    <a:cubicBezTo>
                      <a:pt x="84" y="7230"/>
                      <a:pt x="0" y="7816"/>
                      <a:pt x="293" y="8339"/>
                    </a:cubicBezTo>
                    <a:cubicBezTo>
                      <a:pt x="954" y="9496"/>
                      <a:pt x="2263" y="9898"/>
                      <a:pt x="3655" y="9898"/>
                    </a:cubicBezTo>
                    <a:cubicBezTo>
                      <a:pt x="5083" y="9898"/>
                      <a:pt x="6600" y="9475"/>
                      <a:pt x="7596" y="9009"/>
                    </a:cubicBezTo>
                    <a:cubicBezTo>
                      <a:pt x="9876" y="7963"/>
                      <a:pt x="11990" y="6665"/>
                      <a:pt x="12178" y="3903"/>
                    </a:cubicBezTo>
                    <a:cubicBezTo>
                      <a:pt x="12395" y="1004"/>
                      <a:pt x="9376" y="1"/>
                      <a:pt x="7048" y="1"/>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242;p55">
                <a:extLst>
                  <a:ext uri="{FF2B5EF4-FFF2-40B4-BE49-F238E27FC236}">
                    <a16:creationId xmlns:a16="http://schemas.microsoft.com/office/drawing/2014/main" xmlns="" id="{A89BDD32-FD6F-CA33-283E-0A347FFDAD4B}"/>
                  </a:ext>
                </a:extLst>
              </p:cNvPr>
              <p:cNvSpPr/>
              <p:nvPr/>
            </p:nvSpPr>
            <p:spPr>
              <a:xfrm flipH="1">
                <a:off x="6337427" y="3032900"/>
                <a:ext cx="226848" cy="115002"/>
              </a:xfrm>
              <a:custGeom>
                <a:avLst/>
                <a:gdLst/>
                <a:ahLst/>
                <a:cxnLst/>
                <a:rect l="l" t="t" r="r" b="b"/>
                <a:pathLst>
                  <a:path w="21176" h="10391" extrusionOk="0">
                    <a:moveTo>
                      <a:pt x="3058" y="0"/>
                    </a:moveTo>
                    <a:cubicBezTo>
                      <a:pt x="2809" y="0"/>
                      <a:pt x="2551" y="21"/>
                      <a:pt x="2281" y="68"/>
                    </a:cubicBezTo>
                    <a:cubicBezTo>
                      <a:pt x="837" y="298"/>
                      <a:pt x="0" y="1763"/>
                      <a:pt x="691" y="3102"/>
                    </a:cubicBezTo>
                    <a:cubicBezTo>
                      <a:pt x="1360" y="4441"/>
                      <a:pt x="2679" y="5299"/>
                      <a:pt x="3913" y="6052"/>
                    </a:cubicBezTo>
                    <a:cubicBezTo>
                      <a:pt x="5273" y="6889"/>
                      <a:pt x="6633" y="7726"/>
                      <a:pt x="8098" y="8375"/>
                    </a:cubicBezTo>
                    <a:cubicBezTo>
                      <a:pt x="8495" y="8563"/>
                      <a:pt x="8851" y="8689"/>
                      <a:pt x="9249" y="8856"/>
                    </a:cubicBezTo>
                    <a:cubicBezTo>
                      <a:pt x="9793" y="9086"/>
                      <a:pt x="10337" y="9295"/>
                      <a:pt x="10776" y="9463"/>
                    </a:cubicBezTo>
                    <a:cubicBezTo>
                      <a:pt x="12009" y="9905"/>
                      <a:pt x="13827" y="10391"/>
                      <a:pt x="15485" y="10391"/>
                    </a:cubicBezTo>
                    <a:cubicBezTo>
                      <a:pt x="16415" y="10391"/>
                      <a:pt x="17295" y="10238"/>
                      <a:pt x="17995" y="9839"/>
                    </a:cubicBezTo>
                    <a:cubicBezTo>
                      <a:pt x="21175" y="8124"/>
                      <a:pt x="17764" y="4964"/>
                      <a:pt x="15881" y="4023"/>
                    </a:cubicBezTo>
                    <a:cubicBezTo>
                      <a:pt x="12952" y="2558"/>
                      <a:pt x="9960" y="1449"/>
                      <a:pt x="6738" y="821"/>
                    </a:cubicBezTo>
                    <a:cubicBezTo>
                      <a:pt x="5421" y="558"/>
                      <a:pt x="4355" y="0"/>
                      <a:pt x="3058" y="0"/>
                    </a:cubicBezTo>
                    <a:close/>
                  </a:path>
                </a:pathLst>
              </a:custGeom>
              <a:solidFill>
                <a:srgbClr val="FB6A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243;p55">
                <a:extLst>
                  <a:ext uri="{FF2B5EF4-FFF2-40B4-BE49-F238E27FC236}">
                    <a16:creationId xmlns:a16="http://schemas.microsoft.com/office/drawing/2014/main" xmlns="" id="{D5BA20BE-2B50-3ACA-424D-B87AC0D9ABCD}"/>
                  </a:ext>
                </a:extLst>
              </p:cNvPr>
              <p:cNvSpPr/>
              <p:nvPr/>
            </p:nvSpPr>
            <p:spPr>
              <a:xfrm flipH="1">
                <a:off x="6275286" y="3032888"/>
                <a:ext cx="388769" cy="280715"/>
              </a:xfrm>
              <a:custGeom>
                <a:avLst/>
                <a:gdLst/>
                <a:ahLst/>
                <a:cxnLst/>
                <a:rect l="l" t="t" r="r" b="b"/>
                <a:pathLst>
                  <a:path w="39379" h="28434" extrusionOk="0">
                    <a:moveTo>
                      <a:pt x="17327" y="688"/>
                    </a:moveTo>
                    <a:cubicBezTo>
                      <a:pt x="17639" y="688"/>
                      <a:pt x="17952" y="699"/>
                      <a:pt x="18267" y="722"/>
                    </a:cubicBezTo>
                    <a:cubicBezTo>
                      <a:pt x="20003" y="868"/>
                      <a:pt x="21761" y="1412"/>
                      <a:pt x="23372" y="2061"/>
                    </a:cubicBezTo>
                    <a:cubicBezTo>
                      <a:pt x="24858" y="2668"/>
                      <a:pt x="26281" y="3484"/>
                      <a:pt x="27641" y="4321"/>
                    </a:cubicBezTo>
                    <a:cubicBezTo>
                      <a:pt x="28812" y="5053"/>
                      <a:pt x="30026" y="5953"/>
                      <a:pt x="30695" y="7208"/>
                    </a:cubicBezTo>
                    <a:cubicBezTo>
                      <a:pt x="31511" y="8694"/>
                      <a:pt x="30340" y="9845"/>
                      <a:pt x="29001" y="10347"/>
                    </a:cubicBezTo>
                    <a:cubicBezTo>
                      <a:pt x="28136" y="10690"/>
                      <a:pt x="27209" y="10826"/>
                      <a:pt x="26284" y="10826"/>
                    </a:cubicBezTo>
                    <a:cubicBezTo>
                      <a:pt x="25798" y="10826"/>
                      <a:pt x="25312" y="10788"/>
                      <a:pt x="24837" y="10723"/>
                    </a:cubicBezTo>
                    <a:cubicBezTo>
                      <a:pt x="23414" y="10556"/>
                      <a:pt x="22033" y="10117"/>
                      <a:pt x="20694" y="9614"/>
                    </a:cubicBezTo>
                    <a:cubicBezTo>
                      <a:pt x="19292" y="9091"/>
                      <a:pt x="17869" y="8526"/>
                      <a:pt x="16509" y="7899"/>
                    </a:cubicBezTo>
                    <a:cubicBezTo>
                      <a:pt x="15630" y="7480"/>
                      <a:pt x="14773" y="6957"/>
                      <a:pt x="13977" y="6371"/>
                    </a:cubicBezTo>
                    <a:cubicBezTo>
                      <a:pt x="13266" y="5848"/>
                      <a:pt x="12408" y="5095"/>
                      <a:pt x="12053" y="4258"/>
                    </a:cubicBezTo>
                    <a:cubicBezTo>
                      <a:pt x="11739" y="3630"/>
                      <a:pt x="11467" y="2459"/>
                      <a:pt x="12073" y="1873"/>
                    </a:cubicBezTo>
                    <a:cubicBezTo>
                      <a:pt x="12387" y="1559"/>
                      <a:pt x="12827" y="1392"/>
                      <a:pt x="13287" y="1224"/>
                    </a:cubicBezTo>
                    <a:cubicBezTo>
                      <a:pt x="14616" y="900"/>
                      <a:pt x="15959" y="688"/>
                      <a:pt x="17327" y="688"/>
                    </a:cubicBezTo>
                    <a:close/>
                    <a:moveTo>
                      <a:pt x="33162" y="11743"/>
                    </a:moveTo>
                    <a:cubicBezTo>
                      <a:pt x="33504" y="11743"/>
                      <a:pt x="33844" y="11791"/>
                      <a:pt x="34169" y="11895"/>
                    </a:cubicBezTo>
                    <a:cubicBezTo>
                      <a:pt x="35215" y="12209"/>
                      <a:pt x="35508" y="13213"/>
                      <a:pt x="34776" y="13967"/>
                    </a:cubicBezTo>
                    <a:cubicBezTo>
                      <a:pt x="34169" y="14615"/>
                      <a:pt x="33374" y="15013"/>
                      <a:pt x="32537" y="15243"/>
                    </a:cubicBezTo>
                    <a:cubicBezTo>
                      <a:pt x="31972" y="15410"/>
                      <a:pt x="31428" y="15515"/>
                      <a:pt x="30863" y="15578"/>
                    </a:cubicBezTo>
                    <a:cubicBezTo>
                      <a:pt x="30755" y="15594"/>
                      <a:pt x="30649" y="15600"/>
                      <a:pt x="30544" y="15600"/>
                    </a:cubicBezTo>
                    <a:cubicBezTo>
                      <a:pt x="30239" y="15600"/>
                      <a:pt x="29939" y="15546"/>
                      <a:pt x="29628" y="15515"/>
                    </a:cubicBezTo>
                    <a:cubicBezTo>
                      <a:pt x="29984" y="14678"/>
                      <a:pt x="30277" y="13841"/>
                      <a:pt x="30507" y="12920"/>
                    </a:cubicBezTo>
                    <a:cubicBezTo>
                      <a:pt x="30570" y="12732"/>
                      <a:pt x="30612" y="12544"/>
                      <a:pt x="30675" y="12397"/>
                    </a:cubicBezTo>
                    <a:cubicBezTo>
                      <a:pt x="30695" y="12439"/>
                      <a:pt x="30716" y="12523"/>
                      <a:pt x="30779" y="12586"/>
                    </a:cubicBezTo>
                    <a:cubicBezTo>
                      <a:pt x="30835" y="12659"/>
                      <a:pt x="30906" y="12689"/>
                      <a:pt x="30979" y="12689"/>
                    </a:cubicBezTo>
                    <a:cubicBezTo>
                      <a:pt x="31177" y="12689"/>
                      <a:pt x="31384" y="12460"/>
                      <a:pt x="31323" y="12230"/>
                    </a:cubicBezTo>
                    <a:cubicBezTo>
                      <a:pt x="31323" y="12230"/>
                      <a:pt x="31323" y="12209"/>
                      <a:pt x="31344" y="12209"/>
                    </a:cubicBezTo>
                    <a:cubicBezTo>
                      <a:pt x="31407" y="12125"/>
                      <a:pt x="31553" y="12083"/>
                      <a:pt x="31637" y="12021"/>
                    </a:cubicBezTo>
                    <a:cubicBezTo>
                      <a:pt x="31783" y="11958"/>
                      <a:pt x="31951" y="11895"/>
                      <a:pt x="32139" y="11874"/>
                    </a:cubicBezTo>
                    <a:cubicBezTo>
                      <a:pt x="32474" y="11791"/>
                      <a:pt x="32819" y="11743"/>
                      <a:pt x="33162" y="11743"/>
                    </a:cubicBezTo>
                    <a:close/>
                    <a:moveTo>
                      <a:pt x="34875" y="9581"/>
                    </a:moveTo>
                    <a:cubicBezTo>
                      <a:pt x="35182" y="9581"/>
                      <a:pt x="35469" y="9594"/>
                      <a:pt x="35717" y="9614"/>
                    </a:cubicBezTo>
                    <a:cubicBezTo>
                      <a:pt x="37726" y="9803"/>
                      <a:pt x="38772" y="12523"/>
                      <a:pt x="37809" y="14176"/>
                    </a:cubicBezTo>
                    <a:cubicBezTo>
                      <a:pt x="36931" y="15724"/>
                      <a:pt x="35110" y="16729"/>
                      <a:pt x="33478" y="17314"/>
                    </a:cubicBezTo>
                    <a:cubicBezTo>
                      <a:pt x="32952" y="17501"/>
                      <a:pt x="32381" y="17584"/>
                      <a:pt x="31807" y="17584"/>
                    </a:cubicBezTo>
                    <a:cubicBezTo>
                      <a:pt x="31354" y="17584"/>
                      <a:pt x="30899" y="17532"/>
                      <a:pt x="30465" y="17440"/>
                    </a:cubicBezTo>
                    <a:cubicBezTo>
                      <a:pt x="30047" y="17335"/>
                      <a:pt x="29649" y="17210"/>
                      <a:pt x="29231" y="17084"/>
                    </a:cubicBezTo>
                    <a:cubicBezTo>
                      <a:pt x="29105" y="17021"/>
                      <a:pt x="29001" y="16980"/>
                      <a:pt x="28875" y="16917"/>
                    </a:cubicBezTo>
                    <a:cubicBezTo>
                      <a:pt x="28938" y="16791"/>
                      <a:pt x="29001" y="16666"/>
                      <a:pt x="29084" y="16519"/>
                    </a:cubicBezTo>
                    <a:cubicBezTo>
                      <a:pt x="29445" y="16767"/>
                      <a:pt x="29915" y="16859"/>
                      <a:pt x="30419" y="16859"/>
                    </a:cubicBezTo>
                    <a:cubicBezTo>
                      <a:pt x="31410" y="16859"/>
                      <a:pt x="32534" y="16504"/>
                      <a:pt x="33227" y="16268"/>
                    </a:cubicBezTo>
                    <a:cubicBezTo>
                      <a:pt x="34462" y="15850"/>
                      <a:pt x="35801" y="14929"/>
                      <a:pt x="36219" y="13674"/>
                    </a:cubicBezTo>
                    <a:cubicBezTo>
                      <a:pt x="36784" y="11958"/>
                      <a:pt x="34943" y="10807"/>
                      <a:pt x="33478" y="10723"/>
                    </a:cubicBezTo>
                    <a:cubicBezTo>
                      <a:pt x="33451" y="10722"/>
                      <a:pt x="33421" y="10722"/>
                      <a:pt x="33388" y="10722"/>
                    </a:cubicBezTo>
                    <a:cubicBezTo>
                      <a:pt x="32828" y="10722"/>
                      <a:pt x="31559" y="10896"/>
                      <a:pt x="30926" y="11351"/>
                    </a:cubicBezTo>
                    <a:cubicBezTo>
                      <a:pt x="30967" y="11247"/>
                      <a:pt x="30988" y="11142"/>
                      <a:pt x="31030" y="11037"/>
                    </a:cubicBezTo>
                    <a:cubicBezTo>
                      <a:pt x="31073" y="11049"/>
                      <a:pt x="31114" y="11056"/>
                      <a:pt x="31152" y="11056"/>
                    </a:cubicBezTo>
                    <a:cubicBezTo>
                      <a:pt x="31246" y="11056"/>
                      <a:pt x="31327" y="11016"/>
                      <a:pt x="31386" y="10912"/>
                    </a:cubicBezTo>
                    <a:cubicBezTo>
                      <a:pt x="31927" y="9829"/>
                      <a:pt x="33577" y="9581"/>
                      <a:pt x="34875" y="9581"/>
                    </a:cubicBezTo>
                    <a:close/>
                    <a:moveTo>
                      <a:pt x="10692" y="4216"/>
                    </a:moveTo>
                    <a:cubicBezTo>
                      <a:pt x="10839" y="4677"/>
                      <a:pt x="11090" y="5158"/>
                      <a:pt x="11362" y="5534"/>
                    </a:cubicBezTo>
                    <a:cubicBezTo>
                      <a:pt x="13245" y="8150"/>
                      <a:pt x="16488" y="9280"/>
                      <a:pt x="19355" y="10410"/>
                    </a:cubicBezTo>
                    <a:cubicBezTo>
                      <a:pt x="21458" y="11247"/>
                      <a:pt x="23715" y="11918"/>
                      <a:pt x="25989" y="11918"/>
                    </a:cubicBezTo>
                    <a:cubicBezTo>
                      <a:pt x="26497" y="11918"/>
                      <a:pt x="27006" y="11884"/>
                      <a:pt x="27515" y="11811"/>
                    </a:cubicBezTo>
                    <a:cubicBezTo>
                      <a:pt x="28603" y="11665"/>
                      <a:pt x="29754" y="11288"/>
                      <a:pt x="30654" y="10556"/>
                    </a:cubicBezTo>
                    <a:lnTo>
                      <a:pt x="30654" y="10556"/>
                    </a:lnTo>
                    <a:cubicBezTo>
                      <a:pt x="30403" y="11058"/>
                      <a:pt x="30172" y="11539"/>
                      <a:pt x="29963" y="12063"/>
                    </a:cubicBezTo>
                    <a:cubicBezTo>
                      <a:pt x="29419" y="13444"/>
                      <a:pt x="28896" y="14804"/>
                      <a:pt x="28101" y="16080"/>
                    </a:cubicBezTo>
                    <a:cubicBezTo>
                      <a:pt x="27306" y="17398"/>
                      <a:pt x="26385" y="18486"/>
                      <a:pt x="25234" y="19490"/>
                    </a:cubicBezTo>
                    <a:cubicBezTo>
                      <a:pt x="24711" y="19930"/>
                      <a:pt x="24209" y="20390"/>
                      <a:pt x="23665" y="20788"/>
                    </a:cubicBezTo>
                    <a:cubicBezTo>
                      <a:pt x="23560" y="20871"/>
                      <a:pt x="23456" y="20913"/>
                      <a:pt x="23330" y="20976"/>
                    </a:cubicBezTo>
                    <a:lnTo>
                      <a:pt x="23288" y="20976"/>
                    </a:lnTo>
                    <a:cubicBezTo>
                      <a:pt x="22968" y="20822"/>
                      <a:pt x="22694" y="20762"/>
                      <a:pt x="22406" y="20762"/>
                    </a:cubicBezTo>
                    <a:cubicBezTo>
                      <a:pt x="22187" y="20762"/>
                      <a:pt x="21960" y="20796"/>
                      <a:pt x="21698" y="20850"/>
                    </a:cubicBezTo>
                    <a:cubicBezTo>
                      <a:pt x="21205" y="20933"/>
                      <a:pt x="20711" y="20989"/>
                      <a:pt x="20207" y="20989"/>
                    </a:cubicBezTo>
                    <a:cubicBezTo>
                      <a:pt x="20071" y="20989"/>
                      <a:pt x="19933" y="20985"/>
                      <a:pt x="19794" y="20976"/>
                    </a:cubicBezTo>
                    <a:cubicBezTo>
                      <a:pt x="18413" y="20871"/>
                      <a:pt x="17053" y="20495"/>
                      <a:pt x="15693" y="20181"/>
                    </a:cubicBezTo>
                    <a:cubicBezTo>
                      <a:pt x="14333" y="19867"/>
                      <a:pt x="13203" y="19114"/>
                      <a:pt x="11990" y="18402"/>
                    </a:cubicBezTo>
                    <a:cubicBezTo>
                      <a:pt x="11822" y="18298"/>
                      <a:pt x="11404" y="18089"/>
                      <a:pt x="11027" y="17837"/>
                    </a:cubicBezTo>
                    <a:cubicBezTo>
                      <a:pt x="10630" y="16666"/>
                      <a:pt x="10148" y="15536"/>
                      <a:pt x="9939" y="14280"/>
                    </a:cubicBezTo>
                    <a:cubicBezTo>
                      <a:pt x="9688" y="12858"/>
                      <a:pt x="9667" y="11351"/>
                      <a:pt x="9793" y="9866"/>
                    </a:cubicBezTo>
                    <a:cubicBezTo>
                      <a:pt x="9897" y="8317"/>
                      <a:pt x="10086" y="6748"/>
                      <a:pt x="10420" y="5221"/>
                    </a:cubicBezTo>
                    <a:cubicBezTo>
                      <a:pt x="10504" y="4886"/>
                      <a:pt x="10588" y="4551"/>
                      <a:pt x="10692" y="4216"/>
                    </a:cubicBezTo>
                    <a:close/>
                    <a:moveTo>
                      <a:pt x="9010" y="17088"/>
                    </a:moveTo>
                    <a:cubicBezTo>
                      <a:pt x="9131" y="17088"/>
                      <a:pt x="9252" y="17093"/>
                      <a:pt x="9374" y="17105"/>
                    </a:cubicBezTo>
                    <a:cubicBezTo>
                      <a:pt x="9646" y="17775"/>
                      <a:pt x="10002" y="18402"/>
                      <a:pt x="10504" y="18905"/>
                    </a:cubicBezTo>
                    <a:cubicBezTo>
                      <a:pt x="10598" y="18999"/>
                      <a:pt x="10719" y="19041"/>
                      <a:pt x="10836" y="19041"/>
                    </a:cubicBezTo>
                    <a:cubicBezTo>
                      <a:pt x="10954" y="19041"/>
                      <a:pt x="11069" y="18999"/>
                      <a:pt x="11153" y="18925"/>
                    </a:cubicBezTo>
                    <a:cubicBezTo>
                      <a:pt x="12157" y="19867"/>
                      <a:pt x="13308" y="20662"/>
                      <a:pt x="14563" y="21164"/>
                    </a:cubicBezTo>
                    <a:cubicBezTo>
                      <a:pt x="16049" y="21750"/>
                      <a:pt x="17723" y="22064"/>
                      <a:pt x="19313" y="22252"/>
                    </a:cubicBezTo>
                    <a:cubicBezTo>
                      <a:pt x="19667" y="22293"/>
                      <a:pt x="20056" y="22322"/>
                      <a:pt x="20453" y="22322"/>
                    </a:cubicBezTo>
                    <a:cubicBezTo>
                      <a:pt x="21066" y="22322"/>
                      <a:pt x="21696" y="22254"/>
                      <a:pt x="22242" y="22064"/>
                    </a:cubicBezTo>
                    <a:cubicBezTo>
                      <a:pt x="22334" y="22192"/>
                      <a:pt x="22473" y="22256"/>
                      <a:pt x="22633" y="22256"/>
                    </a:cubicBezTo>
                    <a:cubicBezTo>
                      <a:pt x="22656" y="22256"/>
                      <a:pt x="22679" y="22255"/>
                      <a:pt x="22703" y="22252"/>
                    </a:cubicBezTo>
                    <a:cubicBezTo>
                      <a:pt x="22776" y="22246"/>
                      <a:pt x="22846" y="22244"/>
                      <a:pt x="22915" y="22244"/>
                    </a:cubicBezTo>
                    <a:cubicBezTo>
                      <a:pt x="23082" y="22244"/>
                      <a:pt x="23243" y="22258"/>
                      <a:pt x="23435" y="22273"/>
                    </a:cubicBezTo>
                    <a:cubicBezTo>
                      <a:pt x="23454" y="22274"/>
                      <a:pt x="23473" y="22275"/>
                      <a:pt x="23491" y="22275"/>
                    </a:cubicBezTo>
                    <a:cubicBezTo>
                      <a:pt x="23796" y="22275"/>
                      <a:pt x="24015" y="22116"/>
                      <a:pt x="24272" y="21938"/>
                    </a:cubicBezTo>
                    <a:cubicBezTo>
                      <a:pt x="24544" y="21750"/>
                      <a:pt x="24816" y="21541"/>
                      <a:pt x="25067" y="21311"/>
                    </a:cubicBezTo>
                    <a:cubicBezTo>
                      <a:pt x="25255" y="21499"/>
                      <a:pt x="25444" y="21625"/>
                      <a:pt x="25653" y="21813"/>
                    </a:cubicBezTo>
                    <a:cubicBezTo>
                      <a:pt x="25925" y="22022"/>
                      <a:pt x="26406" y="22336"/>
                      <a:pt x="26427" y="22755"/>
                    </a:cubicBezTo>
                    <a:cubicBezTo>
                      <a:pt x="26448" y="23027"/>
                      <a:pt x="25799" y="23340"/>
                      <a:pt x="25590" y="23487"/>
                    </a:cubicBezTo>
                    <a:cubicBezTo>
                      <a:pt x="25088" y="23801"/>
                      <a:pt x="24523" y="23863"/>
                      <a:pt x="23937" y="23926"/>
                    </a:cubicBezTo>
                    <a:cubicBezTo>
                      <a:pt x="23654" y="23959"/>
                      <a:pt x="23372" y="23974"/>
                      <a:pt x="23090" y="23974"/>
                    </a:cubicBezTo>
                    <a:cubicBezTo>
                      <a:pt x="20880" y="23974"/>
                      <a:pt x="18735" y="23035"/>
                      <a:pt x="16656" y="22441"/>
                    </a:cubicBezTo>
                    <a:cubicBezTo>
                      <a:pt x="14040" y="21666"/>
                      <a:pt x="11425" y="20704"/>
                      <a:pt x="9081" y="19302"/>
                    </a:cubicBezTo>
                    <a:cubicBezTo>
                      <a:pt x="8558" y="18988"/>
                      <a:pt x="8077" y="18612"/>
                      <a:pt x="7596" y="18235"/>
                    </a:cubicBezTo>
                    <a:cubicBezTo>
                      <a:pt x="7345" y="18005"/>
                      <a:pt x="7135" y="17754"/>
                      <a:pt x="6947" y="17482"/>
                    </a:cubicBezTo>
                    <a:cubicBezTo>
                      <a:pt x="6926" y="17461"/>
                      <a:pt x="6926" y="17440"/>
                      <a:pt x="6884" y="17419"/>
                    </a:cubicBezTo>
                    <a:cubicBezTo>
                      <a:pt x="7261" y="17231"/>
                      <a:pt x="7700" y="17210"/>
                      <a:pt x="8119" y="17147"/>
                    </a:cubicBezTo>
                    <a:cubicBezTo>
                      <a:pt x="8430" y="17117"/>
                      <a:pt x="8719" y="17088"/>
                      <a:pt x="9010" y="17088"/>
                    </a:cubicBezTo>
                    <a:close/>
                    <a:moveTo>
                      <a:pt x="7969" y="15054"/>
                    </a:moveTo>
                    <a:cubicBezTo>
                      <a:pt x="8217" y="15054"/>
                      <a:pt x="8457" y="15096"/>
                      <a:pt x="8684" y="15264"/>
                    </a:cubicBezTo>
                    <a:cubicBezTo>
                      <a:pt x="8726" y="15306"/>
                      <a:pt x="8747" y="15306"/>
                      <a:pt x="8809" y="15306"/>
                    </a:cubicBezTo>
                    <a:cubicBezTo>
                      <a:pt x="8893" y="15620"/>
                      <a:pt x="8935" y="15933"/>
                      <a:pt x="9040" y="16247"/>
                    </a:cubicBezTo>
                    <a:cubicBezTo>
                      <a:pt x="8872" y="16226"/>
                      <a:pt x="8705" y="16216"/>
                      <a:pt x="8535" y="16216"/>
                    </a:cubicBezTo>
                    <a:cubicBezTo>
                      <a:pt x="8365" y="16216"/>
                      <a:pt x="8192" y="16226"/>
                      <a:pt x="8014" y="16247"/>
                    </a:cubicBezTo>
                    <a:cubicBezTo>
                      <a:pt x="7470" y="16268"/>
                      <a:pt x="6905" y="16268"/>
                      <a:pt x="6382" y="16457"/>
                    </a:cubicBezTo>
                    <a:cubicBezTo>
                      <a:pt x="5064" y="16980"/>
                      <a:pt x="6006" y="18256"/>
                      <a:pt x="6654" y="18884"/>
                    </a:cubicBezTo>
                    <a:cubicBezTo>
                      <a:pt x="7805" y="20014"/>
                      <a:pt x="9332" y="20850"/>
                      <a:pt x="10797" y="21499"/>
                    </a:cubicBezTo>
                    <a:cubicBezTo>
                      <a:pt x="12492" y="22273"/>
                      <a:pt x="14249" y="22901"/>
                      <a:pt x="16028" y="23466"/>
                    </a:cubicBezTo>
                    <a:cubicBezTo>
                      <a:pt x="18340" y="24169"/>
                      <a:pt x="20745" y="25128"/>
                      <a:pt x="23201" y="25128"/>
                    </a:cubicBezTo>
                    <a:cubicBezTo>
                      <a:pt x="23813" y="25128"/>
                      <a:pt x="24428" y="25068"/>
                      <a:pt x="25046" y="24931"/>
                    </a:cubicBezTo>
                    <a:cubicBezTo>
                      <a:pt x="26071" y="24679"/>
                      <a:pt x="27452" y="23947"/>
                      <a:pt x="27620" y="22796"/>
                    </a:cubicBezTo>
                    <a:cubicBezTo>
                      <a:pt x="27745" y="21897"/>
                      <a:pt x="26783" y="21018"/>
                      <a:pt x="25946" y="20474"/>
                    </a:cubicBezTo>
                    <a:cubicBezTo>
                      <a:pt x="26092" y="20327"/>
                      <a:pt x="26281" y="20160"/>
                      <a:pt x="26427" y="20014"/>
                    </a:cubicBezTo>
                    <a:cubicBezTo>
                      <a:pt x="27201" y="20327"/>
                      <a:pt x="27975" y="20599"/>
                      <a:pt x="28708" y="20997"/>
                    </a:cubicBezTo>
                    <a:cubicBezTo>
                      <a:pt x="29398" y="21394"/>
                      <a:pt x="30047" y="21918"/>
                      <a:pt x="30612" y="22420"/>
                    </a:cubicBezTo>
                    <a:cubicBezTo>
                      <a:pt x="31553" y="23194"/>
                      <a:pt x="32558" y="24742"/>
                      <a:pt x="31763" y="25935"/>
                    </a:cubicBezTo>
                    <a:cubicBezTo>
                      <a:pt x="31386" y="26625"/>
                      <a:pt x="30486" y="26918"/>
                      <a:pt x="29817" y="27128"/>
                    </a:cubicBezTo>
                    <a:cubicBezTo>
                      <a:pt x="29521" y="27215"/>
                      <a:pt x="29193" y="27245"/>
                      <a:pt x="28855" y="27245"/>
                    </a:cubicBezTo>
                    <a:cubicBezTo>
                      <a:pt x="28307" y="27245"/>
                      <a:pt x="27735" y="27166"/>
                      <a:pt x="27243" y="27128"/>
                    </a:cubicBezTo>
                    <a:cubicBezTo>
                      <a:pt x="25590" y="26960"/>
                      <a:pt x="23874" y="26667"/>
                      <a:pt x="22284" y="26291"/>
                    </a:cubicBezTo>
                    <a:cubicBezTo>
                      <a:pt x="18643" y="25370"/>
                      <a:pt x="14982" y="24533"/>
                      <a:pt x="11362" y="23529"/>
                    </a:cubicBezTo>
                    <a:cubicBezTo>
                      <a:pt x="8182" y="22650"/>
                      <a:pt x="4792" y="21374"/>
                      <a:pt x="2365" y="19009"/>
                    </a:cubicBezTo>
                    <a:cubicBezTo>
                      <a:pt x="1884" y="18549"/>
                      <a:pt x="1465" y="17984"/>
                      <a:pt x="1361" y="17314"/>
                    </a:cubicBezTo>
                    <a:cubicBezTo>
                      <a:pt x="1193" y="16373"/>
                      <a:pt x="2197" y="15933"/>
                      <a:pt x="2888" y="15661"/>
                    </a:cubicBezTo>
                    <a:cubicBezTo>
                      <a:pt x="3725" y="15327"/>
                      <a:pt x="4666" y="15222"/>
                      <a:pt x="5566" y="15138"/>
                    </a:cubicBezTo>
                    <a:cubicBezTo>
                      <a:pt x="6089" y="15096"/>
                      <a:pt x="6591" y="15096"/>
                      <a:pt x="7115" y="15096"/>
                    </a:cubicBezTo>
                    <a:cubicBezTo>
                      <a:pt x="7142" y="15098"/>
                      <a:pt x="7169" y="15098"/>
                      <a:pt x="7196" y="15098"/>
                    </a:cubicBezTo>
                    <a:cubicBezTo>
                      <a:pt x="7456" y="15098"/>
                      <a:pt x="7717" y="15054"/>
                      <a:pt x="7969" y="15054"/>
                    </a:cubicBezTo>
                    <a:close/>
                    <a:moveTo>
                      <a:pt x="14137" y="0"/>
                    </a:moveTo>
                    <a:cubicBezTo>
                      <a:pt x="13589" y="0"/>
                      <a:pt x="12987" y="87"/>
                      <a:pt x="12429" y="262"/>
                    </a:cubicBezTo>
                    <a:cubicBezTo>
                      <a:pt x="12387" y="262"/>
                      <a:pt x="12325" y="283"/>
                      <a:pt x="12283" y="303"/>
                    </a:cubicBezTo>
                    <a:cubicBezTo>
                      <a:pt x="11634" y="575"/>
                      <a:pt x="11048" y="1015"/>
                      <a:pt x="10755" y="1643"/>
                    </a:cubicBezTo>
                    <a:cubicBezTo>
                      <a:pt x="10692" y="1831"/>
                      <a:pt x="10609" y="2040"/>
                      <a:pt x="10546" y="2249"/>
                    </a:cubicBezTo>
                    <a:cubicBezTo>
                      <a:pt x="9228" y="4342"/>
                      <a:pt x="8830" y="6957"/>
                      <a:pt x="8579" y="9405"/>
                    </a:cubicBezTo>
                    <a:cubicBezTo>
                      <a:pt x="8391" y="11058"/>
                      <a:pt x="8391" y="12732"/>
                      <a:pt x="8642" y="14385"/>
                    </a:cubicBezTo>
                    <a:cubicBezTo>
                      <a:pt x="8663" y="14490"/>
                      <a:pt x="8663" y="14594"/>
                      <a:pt x="8705" y="14720"/>
                    </a:cubicBezTo>
                    <a:cubicBezTo>
                      <a:pt x="8436" y="14490"/>
                      <a:pt x="8115" y="14382"/>
                      <a:pt x="7708" y="14382"/>
                    </a:cubicBezTo>
                    <a:cubicBezTo>
                      <a:pt x="7671" y="14382"/>
                      <a:pt x="7634" y="14383"/>
                      <a:pt x="7596" y="14385"/>
                    </a:cubicBezTo>
                    <a:cubicBezTo>
                      <a:pt x="7465" y="14391"/>
                      <a:pt x="7334" y="14394"/>
                      <a:pt x="7202" y="14394"/>
                    </a:cubicBezTo>
                    <a:cubicBezTo>
                      <a:pt x="6629" y="14394"/>
                      <a:pt x="6042" y="14346"/>
                      <a:pt x="5458" y="14346"/>
                    </a:cubicBezTo>
                    <a:cubicBezTo>
                      <a:pt x="5270" y="14346"/>
                      <a:pt x="5083" y="14351"/>
                      <a:pt x="4897" y="14364"/>
                    </a:cubicBezTo>
                    <a:cubicBezTo>
                      <a:pt x="3578" y="14427"/>
                      <a:pt x="2135" y="14699"/>
                      <a:pt x="1047" y="15536"/>
                    </a:cubicBezTo>
                    <a:cubicBezTo>
                      <a:pt x="1" y="16352"/>
                      <a:pt x="168" y="17775"/>
                      <a:pt x="796" y="18779"/>
                    </a:cubicBezTo>
                    <a:cubicBezTo>
                      <a:pt x="1486" y="19846"/>
                      <a:pt x="2574" y="20599"/>
                      <a:pt x="3599" y="21332"/>
                    </a:cubicBezTo>
                    <a:cubicBezTo>
                      <a:pt x="6591" y="23487"/>
                      <a:pt x="10253" y="24428"/>
                      <a:pt x="13726" y="25391"/>
                    </a:cubicBezTo>
                    <a:cubicBezTo>
                      <a:pt x="17221" y="26353"/>
                      <a:pt x="20778" y="27232"/>
                      <a:pt x="24377" y="27902"/>
                    </a:cubicBezTo>
                    <a:cubicBezTo>
                      <a:pt x="25815" y="28182"/>
                      <a:pt x="27282" y="28434"/>
                      <a:pt x="28767" y="28434"/>
                    </a:cubicBezTo>
                    <a:cubicBezTo>
                      <a:pt x="29053" y="28434"/>
                      <a:pt x="29341" y="28424"/>
                      <a:pt x="29628" y="28404"/>
                    </a:cubicBezTo>
                    <a:cubicBezTo>
                      <a:pt x="30465" y="28341"/>
                      <a:pt x="31323" y="27881"/>
                      <a:pt x="32014" y="27441"/>
                    </a:cubicBezTo>
                    <a:cubicBezTo>
                      <a:pt x="32767" y="26939"/>
                      <a:pt x="33185" y="26228"/>
                      <a:pt x="33290" y="25391"/>
                    </a:cubicBezTo>
                    <a:cubicBezTo>
                      <a:pt x="33499" y="23863"/>
                      <a:pt x="32558" y="22483"/>
                      <a:pt x="31491" y="21541"/>
                    </a:cubicBezTo>
                    <a:cubicBezTo>
                      <a:pt x="30277" y="20474"/>
                      <a:pt x="28917" y="19595"/>
                      <a:pt x="27369" y="19093"/>
                    </a:cubicBezTo>
                    <a:cubicBezTo>
                      <a:pt x="27662" y="18758"/>
                      <a:pt x="27934" y="18402"/>
                      <a:pt x="28185" y="18068"/>
                    </a:cubicBezTo>
                    <a:cubicBezTo>
                      <a:pt x="28666" y="18465"/>
                      <a:pt x="29503" y="18612"/>
                      <a:pt x="30026" y="18758"/>
                    </a:cubicBezTo>
                    <a:cubicBezTo>
                      <a:pt x="30576" y="18902"/>
                      <a:pt x="31137" y="18973"/>
                      <a:pt x="31699" y="18973"/>
                    </a:cubicBezTo>
                    <a:cubicBezTo>
                      <a:pt x="32441" y="18973"/>
                      <a:pt x="33182" y="18850"/>
                      <a:pt x="33897" y="18612"/>
                    </a:cubicBezTo>
                    <a:cubicBezTo>
                      <a:pt x="34985" y="18256"/>
                      <a:pt x="36010" y="17586"/>
                      <a:pt x="36931" y="16896"/>
                    </a:cubicBezTo>
                    <a:cubicBezTo>
                      <a:pt x="37789" y="16205"/>
                      <a:pt x="38751" y="15222"/>
                      <a:pt x="39065" y="14113"/>
                    </a:cubicBezTo>
                    <a:cubicBezTo>
                      <a:pt x="39379" y="13046"/>
                      <a:pt x="39232" y="11895"/>
                      <a:pt x="38814" y="10870"/>
                    </a:cubicBezTo>
                    <a:cubicBezTo>
                      <a:pt x="38291" y="9656"/>
                      <a:pt x="37265" y="8882"/>
                      <a:pt x="35947" y="8652"/>
                    </a:cubicBezTo>
                    <a:cubicBezTo>
                      <a:pt x="35686" y="8611"/>
                      <a:pt x="35410" y="8593"/>
                      <a:pt x="35129" y="8593"/>
                    </a:cubicBezTo>
                    <a:cubicBezTo>
                      <a:pt x="34396" y="8593"/>
                      <a:pt x="33626" y="8716"/>
                      <a:pt x="32976" y="8882"/>
                    </a:cubicBezTo>
                    <a:cubicBezTo>
                      <a:pt x="32453" y="9029"/>
                      <a:pt x="31972" y="9196"/>
                      <a:pt x="31574" y="9489"/>
                    </a:cubicBezTo>
                    <a:cubicBezTo>
                      <a:pt x="32035" y="8610"/>
                      <a:pt x="31951" y="7606"/>
                      <a:pt x="31428" y="6664"/>
                    </a:cubicBezTo>
                    <a:cubicBezTo>
                      <a:pt x="30695" y="5388"/>
                      <a:pt x="29461" y="4425"/>
                      <a:pt x="28226" y="3651"/>
                    </a:cubicBezTo>
                    <a:cubicBezTo>
                      <a:pt x="26825" y="2772"/>
                      <a:pt x="25339" y="1977"/>
                      <a:pt x="23791" y="1350"/>
                    </a:cubicBezTo>
                    <a:cubicBezTo>
                      <a:pt x="22472" y="827"/>
                      <a:pt x="21133" y="429"/>
                      <a:pt x="19731" y="199"/>
                    </a:cubicBezTo>
                    <a:cubicBezTo>
                      <a:pt x="19711" y="157"/>
                      <a:pt x="19648" y="115"/>
                      <a:pt x="19606" y="115"/>
                    </a:cubicBezTo>
                    <a:cubicBezTo>
                      <a:pt x="19104" y="52"/>
                      <a:pt x="18643" y="11"/>
                      <a:pt x="18120" y="11"/>
                    </a:cubicBezTo>
                    <a:cubicBezTo>
                      <a:pt x="17995" y="4"/>
                      <a:pt x="17874" y="1"/>
                      <a:pt x="17755" y="1"/>
                    </a:cubicBezTo>
                    <a:cubicBezTo>
                      <a:pt x="17516" y="1"/>
                      <a:pt x="17283" y="11"/>
                      <a:pt x="17032" y="11"/>
                    </a:cubicBezTo>
                    <a:lnTo>
                      <a:pt x="16258" y="11"/>
                    </a:lnTo>
                    <a:cubicBezTo>
                      <a:pt x="16049" y="11"/>
                      <a:pt x="15843" y="7"/>
                      <a:pt x="15638" y="7"/>
                    </a:cubicBezTo>
                    <a:cubicBezTo>
                      <a:pt x="15330" y="7"/>
                      <a:pt x="15024" y="15"/>
                      <a:pt x="14710" y="52"/>
                    </a:cubicBezTo>
                    <a:lnTo>
                      <a:pt x="14584" y="52"/>
                    </a:lnTo>
                    <a:cubicBezTo>
                      <a:pt x="14521" y="11"/>
                      <a:pt x="14501" y="11"/>
                      <a:pt x="14459" y="11"/>
                    </a:cubicBezTo>
                    <a:cubicBezTo>
                      <a:pt x="14354" y="4"/>
                      <a:pt x="14247" y="0"/>
                      <a:pt x="14137"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1244;p55">
              <a:extLst>
                <a:ext uri="{FF2B5EF4-FFF2-40B4-BE49-F238E27FC236}">
                  <a16:creationId xmlns:a16="http://schemas.microsoft.com/office/drawing/2014/main" xmlns="" id="{3EC1C850-0990-B627-AC28-597477371366}"/>
                </a:ext>
              </a:extLst>
            </p:cNvPr>
            <p:cNvGrpSpPr/>
            <p:nvPr/>
          </p:nvGrpSpPr>
          <p:grpSpPr>
            <a:xfrm rot="3440865">
              <a:off x="7932671" y="3929172"/>
              <a:ext cx="301828" cy="127116"/>
              <a:chOff x="7114150" y="4261900"/>
              <a:chExt cx="301850" cy="127125"/>
            </a:xfrm>
          </p:grpSpPr>
          <p:sp>
            <p:nvSpPr>
              <p:cNvPr id="25" name="Google Shape;1245;p55">
                <a:extLst>
                  <a:ext uri="{FF2B5EF4-FFF2-40B4-BE49-F238E27FC236}">
                    <a16:creationId xmlns:a16="http://schemas.microsoft.com/office/drawing/2014/main" xmlns="" id="{BA9694B9-06ED-DBDC-A377-50FB96079211}"/>
                  </a:ext>
                </a:extLst>
              </p:cNvPr>
              <p:cNvSpPr/>
              <p:nvPr/>
            </p:nvSpPr>
            <p:spPr>
              <a:xfrm>
                <a:off x="7114150" y="4261900"/>
                <a:ext cx="301850" cy="46050"/>
              </a:xfrm>
              <a:custGeom>
                <a:avLst/>
                <a:gdLst/>
                <a:ahLst/>
                <a:cxnLst/>
                <a:rect l="l" t="t" r="r" b="b"/>
                <a:pathLst>
                  <a:path w="12074" h="1842" extrusionOk="0">
                    <a:moveTo>
                      <a:pt x="12073" y="1507"/>
                    </a:moveTo>
                    <a:cubicBezTo>
                      <a:pt x="11969" y="1528"/>
                      <a:pt x="11780" y="1653"/>
                      <a:pt x="11697" y="1611"/>
                    </a:cubicBezTo>
                    <a:cubicBezTo>
                      <a:pt x="11278" y="1402"/>
                      <a:pt x="10839" y="1318"/>
                      <a:pt x="10399" y="1214"/>
                    </a:cubicBezTo>
                    <a:cubicBezTo>
                      <a:pt x="9604" y="1026"/>
                      <a:pt x="8830" y="942"/>
                      <a:pt x="8035" y="1005"/>
                    </a:cubicBezTo>
                    <a:cubicBezTo>
                      <a:pt x="6654" y="1088"/>
                      <a:pt x="5231" y="1109"/>
                      <a:pt x="3850" y="1235"/>
                    </a:cubicBezTo>
                    <a:cubicBezTo>
                      <a:pt x="2804" y="1318"/>
                      <a:pt x="1737" y="1465"/>
                      <a:pt x="712" y="1758"/>
                    </a:cubicBezTo>
                    <a:cubicBezTo>
                      <a:pt x="628" y="1779"/>
                      <a:pt x="523" y="1842"/>
                      <a:pt x="461" y="1800"/>
                    </a:cubicBezTo>
                    <a:cubicBezTo>
                      <a:pt x="314" y="1758"/>
                      <a:pt x="168" y="1716"/>
                      <a:pt x="84" y="1590"/>
                    </a:cubicBezTo>
                    <a:cubicBezTo>
                      <a:pt x="0" y="1465"/>
                      <a:pt x="42" y="1277"/>
                      <a:pt x="189" y="1214"/>
                    </a:cubicBezTo>
                    <a:cubicBezTo>
                      <a:pt x="482" y="1046"/>
                      <a:pt x="774" y="858"/>
                      <a:pt x="1088" y="795"/>
                    </a:cubicBezTo>
                    <a:cubicBezTo>
                      <a:pt x="2281" y="502"/>
                      <a:pt x="3515" y="230"/>
                      <a:pt x="4771" y="210"/>
                    </a:cubicBezTo>
                    <a:cubicBezTo>
                      <a:pt x="6110" y="189"/>
                      <a:pt x="7428" y="84"/>
                      <a:pt x="8767" y="21"/>
                    </a:cubicBezTo>
                    <a:cubicBezTo>
                      <a:pt x="9876" y="0"/>
                      <a:pt x="10881" y="293"/>
                      <a:pt x="11759" y="963"/>
                    </a:cubicBezTo>
                    <a:cubicBezTo>
                      <a:pt x="11843" y="1046"/>
                      <a:pt x="11927" y="1130"/>
                      <a:pt x="12010" y="1235"/>
                    </a:cubicBezTo>
                    <a:cubicBezTo>
                      <a:pt x="12073" y="1298"/>
                      <a:pt x="12031" y="1360"/>
                      <a:pt x="12073" y="1507"/>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46;p55">
                <a:extLst>
                  <a:ext uri="{FF2B5EF4-FFF2-40B4-BE49-F238E27FC236}">
                    <a16:creationId xmlns:a16="http://schemas.microsoft.com/office/drawing/2014/main" xmlns="" id="{79016F06-4EA4-2B3E-CB6D-CF528866443B}"/>
                  </a:ext>
                </a:extLst>
              </p:cNvPr>
              <p:cNvSpPr/>
              <p:nvPr/>
            </p:nvSpPr>
            <p:spPr>
              <a:xfrm>
                <a:off x="7211975" y="4349775"/>
                <a:ext cx="192500" cy="39250"/>
              </a:xfrm>
              <a:custGeom>
                <a:avLst/>
                <a:gdLst/>
                <a:ahLst/>
                <a:cxnLst/>
                <a:rect l="l" t="t" r="r" b="b"/>
                <a:pathLst>
                  <a:path w="7700" h="1570" extrusionOk="0">
                    <a:moveTo>
                      <a:pt x="7637" y="649"/>
                    </a:moveTo>
                    <a:cubicBezTo>
                      <a:pt x="7281" y="942"/>
                      <a:pt x="6863" y="963"/>
                      <a:pt x="6424" y="984"/>
                    </a:cubicBezTo>
                    <a:cubicBezTo>
                      <a:pt x="5064" y="1068"/>
                      <a:pt x="3704" y="1130"/>
                      <a:pt x="2323" y="1193"/>
                    </a:cubicBezTo>
                    <a:cubicBezTo>
                      <a:pt x="1695" y="1235"/>
                      <a:pt x="1025" y="1235"/>
                      <a:pt x="439" y="1486"/>
                    </a:cubicBezTo>
                    <a:cubicBezTo>
                      <a:pt x="314" y="1549"/>
                      <a:pt x="84" y="1570"/>
                      <a:pt x="42" y="1402"/>
                    </a:cubicBezTo>
                    <a:cubicBezTo>
                      <a:pt x="0" y="1277"/>
                      <a:pt x="42" y="1130"/>
                      <a:pt x="84" y="984"/>
                    </a:cubicBezTo>
                    <a:cubicBezTo>
                      <a:pt x="251" y="649"/>
                      <a:pt x="565" y="524"/>
                      <a:pt x="879" y="419"/>
                    </a:cubicBezTo>
                    <a:cubicBezTo>
                      <a:pt x="1214" y="314"/>
                      <a:pt x="1590" y="252"/>
                      <a:pt x="1946" y="231"/>
                    </a:cubicBezTo>
                    <a:cubicBezTo>
                      <a:pt x="3473" y="126"/>
                      <a:pt x="4980" y="42"/>
                      <a:pt x="6507" y="0"/>
                    </a:cubicBezTo>
                    <a:cubicBezTo>
                      <a:pt x="6737" y="0"/>
                      <a:pt x="6989" y="21"/>
                      <a:pt x="7240" y="84"/>
                    </a:cubicBezTo>
                    <a:cubicBezTo>
                      <a:pt x="7553" y="105"/>
                      <a:pt x="7700" y="314"/>
                      <a:pt x="7637" y="649"/>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32" name="Picture 31">
            <a:extLst>
              <a:ext uri="{FF2B5EF4-FFF2-40B4-BE49-F238E27FC236}">
                <a16:creationId xmlns:a16="http://schemas.microsoft.com/office/drawing/2014/main" xmlns="" id="{B55E1FC1-320E-3DB7-568F-46151D07C6E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13" b="94688" l="10000" r="90000">
                        <a14:foregroundMark x1="35313" y1="9844" x2="35313" y2="9844"/>
                        <a14:foregroundMark x1="35313" y1="9531" x2="35938" y2="9375"/>
                        <a14:foregroundMark x1="36406" y1="8906" x2="37656" y2="8594"/>
                        <a14:foregroundMark x1="38125" y1="8594" x2="38750" y2="8594"/>
                        <a14:foregroundMark x1="46719" y1="6094" x2="46719" y2="6094"/>
                        <a14:foregroundMark x1="49844" y1="5313" x2="49844" y2="5313"/>
                        <a14:foregroundMark x1="47031" y1="52500" x2="47031" y2="52500"/>
                        <a14:foregroundMark x1="46719" y1="51719" x2="46719" y2="51719"/>
                        <a14:foregroundMark x1="45313" y1="49688" x2="45313" y2="49688"/>
                        <a14:foregroundMark x1="44688" y1="48438" x2="44688" y2="48438"/>
                        <a14:foregroundMark x1="44375" y1="47500" x2="44375" y2="47500"/>
                        <a14:foregroundMark x1="44219" y1="46563" x2="44219" y2="46563"/>
                        <a14:foregroundMark x1="44219" y1="46406" x2="44219" y2="46406"/>
                        <a14:foregroundMark x1="44219" y1="46406" x2="44219" y2="46406"/>
                        <a14:foregroundMark x1="46719" y1="49688" x2="46719" y2="49688"/>
                        <a14:foregroundMark x1="46719" y1="49688" x2="47188" y2="51094"/>
                        <a14:foregroundMark x1="47500" y1="51563" x2="49375" y2="53906"/>
                        <a14:foregroundMark x1="49375" y1="53906" x2="49375" y2="53906"/>
                        <a14:foregroundMark x1="53281" y1="57656" x2="53281" y2="57656"/>
                        <a14:foregroundMark x1="53281" y1="57656" x2="53281" y2="57656"/>
                        <a14:foregroundMark x1="53281" y1="57656" x2="54219" y2="57656"/>
                        <a14:foregroundMark x1="55625" y1="50625" x2="55625" y2="50625"/>
                        <a14:foregroundMark x1="55625" y1="50625" x2="55625" y2="50625"/>
                        <a14:foregroundMark x1="65781" y1="86406" x2="65781" y2="86406"/>
                        <a14:foregroundMark x1="66250" y1="86250" x2="66250" y2="86250"/>
                        <a14:foregroundMark x1="66250" y1="85469" x2="66250" y2="85469"/>
                        <a14:foregroundMark x1="65938" y1="82969" x2="65938" y2="82969"/>
                        <a14:foregroundMark x1="65313" y1="81250" x2="65313" y2="90469"/>
                        <a14:foregroundMark x1="65313" y1="90469" x2="65313" y2="90469"/>
                        <a14:foregroundMark x1="65000" y1="90469" x2="65000" y2="90469"/>
                        <a14:foregroundMark x1="65000" y1="90469" x2="65000" y2="90469"/>
                        <a14:foregroundMark x1="67656" y1="92813" x2="67656" y2="92813"/>
                        <a14:foregroundMark x1="67813" y1="92969" x2="67813" y2="92969"/>
                        <a14:foregroundMark x1="68750" y1="94688" x2="68750" y2="94688"/>
                      </a14:backgroundRemoval>
                    </a14:imgEffect>
                  </a14:imgLayer>
                </a14:imgProps>
              </a:ext>
            </a:extLst>
          </a:blip>
          <a:stretch>
            <a:fillRect/>
          </a:stretch>
        </p:blipFill>
        <p:spPr>
          <a:xfrm>
            <a:off x="1608881" y="4332634"/>
            <a:ext cx="2633377" cy="2633377"/>
          </a:xfrm>
          <a:prstGeom prst="rect">
            <a:avLst/>
          </a:prstGeom>
        </p:spPr>
      </p:pic>
      <p:sp>
        <p:nvSpPr>
          <p:cNvPr id="33" name="Thought Bubble: Cloud 32">
            <a:extLst>
              <a:ext uri="{FF2B5EF4-FFF2-40B4-BE49-F238E27FC236}">
                <a16:creationId xmlns:a16="http://schemas.microsoft.com/office/drawing/2014/main" xmlns="" id="{E2CD1459-F4E6-4C5F-1D24-C08F037A0CE0}"/>
              </a:ext>
            </a:extLst>
          </p:cNvPr>
          <p:cNvSpPr/>
          <p:nvPr/>
        </p:nvSpPr>
        <p:spPr>
          <a:xfrm>
            <a:off x="2274313" y="2040151"/>
            <a:ext cx="6042084" cy="2552700"/>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Chia </a:t>
            </a:r>
            <a:r>
              <a:rPr lang="en-US" sz="2800" dirty="0" err="1">
                <a:solidFill>
                  <a:schemeClr val="tx1"/>
                </a:solidFill>
                <a:latin typeface="Times New Roman" panose="02020603050405020304" pitchFamily="18" charset="0"/>
                <a:cs typeface="Times New Roman" panose="02020603050405020304" pitchFamily="18" charset="0"/>
              </a:rPr>
              <a:t>sẻ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rút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lí</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849862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xmlns="" id="{20D738F1-91B6-4CDD-86F6-E166C48BF98D}"/>
              </a:ext>
            </a:extLst>
          </p:cNvPr>
          <p:cNvCxnSpPr/>
          <p:nvPr/>
        </p:nvCxnSpPr>
        <p:spPr>
          <a:xfrm>
            <a:off x="4500438" y="1471321"/>
            <a:ext cx="0" cy="4780883"/>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6" name="Rectangle 66">
            <a:extLst>
              <a:ext uri="{FF2B5EF4-FFF2-40B4-BE49-F238E27FC236}">
                <a16:creationId xmlns:a16="http://schemas.microsoft.com/office/drawing/2014/main" xmlns="" id="{8825FEB6-CB16-42C5-9AA9-CC859A26E0A0}"/>
              </a:ext>
            </a:extLst>
          </p:cNvPr>
          <p:cNvSpPr>
            <a:spLocks noChangeArrowheads="1"/>
          </p:cNvSpPr>
          <p:nvPr/>
        </p:nvSpPr>
        <p:spPr bwMode="auto">
          <a:xfrm>
            <a:off x="5088881" y="2075958"/>
            <a:ext cx="5288674" cy="988989"/>
          </a:xfrm>
          <a:prstGeom prst="rect">
            <a:avLst/>
          </a:prstGeom>
          <a:solidFill>
            <a:schemeClr val="accent4">
              <a:lumMod val="40000"/>
              <a:lumOff val="60000"/>
            </a:schemeClr>
          </a:solidFill>
          <a:ln>
            <a:noFill/>
          </a:ln>
        </p:spPr>
        <p:txBody>
          <a:bodyPr wrap="square" lIns="0" tIns="0" rIns="0" bIns="0">
            <a:spAutoFit/>
          </a:bodyPr>
          <a:lstStyle/>
          <a:p>
            <a:pPr algn="ctr">
              <a:lnSpc>
                <a:spcPct val="120000"/>
              </a:lnSpc>
              <a:defRPr/>
            </a:pP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Tiết</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kiệm</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chi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tiêu</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đến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mức</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có</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thể</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không</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chi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hết</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đồng</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tiền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cuối</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cùng</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117" name="Rectangle 66">
            <a:extLst>
              <a:ext uri="{FF2B5EF4-FFF2-40B4-BE49-F238E27FC236}">
                <a16:creationId xmlns:a16="http://schemas.microsoft.com/office/drawing/2014/main" xmlns="" id="{F5D62BA5-AE4E-470D-B228-0844A4037B35}"/>
              </a:ext>
            </a:extLst>
          </p:cNvPr>
          <p:cNvSpPr>
            <a:spLocks noChangeArrowheads="1"/>
          </p:cNvSpPr>
          <p:nvPr/>
        </p:nvSpPr>
        <p:spPr bwMode="auto">
          <a:xfrm>
            <a:off x="5619750" y="3468811"/>
            <a:ext cx="6400799" cy="988989"/>
          </a:xfrm>
          <a:prstGeom prst="rect">
            <a:avLst/>
          </a:prstGeom>
          <a:solidFill>
            <a:schemeClr val="accent6">
              <a:lumMod val="60000"/>
              <a:lumOff val="40000"/>
            </a:schemeClr>
          </a:solidFill>
          <a:ln>
            <a:noFill/>
          </a:ln>
        </p:spPr>
        <p:txBody>
          <a:bodyPr wrap="square" lIns="0" tIns="0" rIns="0" bIns="0">
            <a:spAutoFit/>
          </a:bodyPr>
          <a:lstStyle/>
          <a:p>
            <a:pPr algn="ctr">
              <a:lnSpc>
                <a:spcPct val="120000"/>
              </a:lnSpc>
              <a:defRPr/>
            </a:pP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Phân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bổ</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kinh</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phí</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cho</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khoản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chi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theo</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tỉ</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lệ</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phù</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với</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điều</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kiện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của</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bản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thân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2" name="Rectangle: Rounded Corners 1">
            <a:extLst>
              <a:ext uri="{FF2B5EF4-FFF2-40B4-BE49-F238E27FC236}">
                <a16:creationId xmlns:a16="http://schemas.microsoft.com/office/drawing/2014/main" xmlns="" id="{37E5AC28-CE7D-31F3-9A00-A678F2E64F1D}"/>
              </a:ext>
            </a:extLst>
          </p:cNvPr>
          <p:cNvSpPr/>
          <p:nvPr/>
        </p:nvSpPr>
        <p:spPr>
          <a:xfrm>
            <a:off x="448839" y="4004531"/>
            <a:ext cx="3602759" cy="133833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cs typeface="Times New Roman" panose="02020603050405020304" pitchFamily="18" charset="0"/>
              </a:rPr>
              <a:t>Lưu</a:t>
            </a:r>
            <a:r>
              <a:rPr lang="en-US" sz="3000" dirty="0">
                <a:solidFill>
                  <a:schemeClr val="tx1"/>
                </a:solidFill>
                <a:latin typeface="Times New Roman" panose="02020603050405020304" pitchFamily="18" charset="0"/>
                <a:cs typeface="Times New Roman" panose="02020603050405020304" pitchFamily="18" charset="0"/>
              </a:rPr>
              <a:t> ý </a:t>
            </a:r>
            <a:r>
              <a:rPr lang="en-US" sz="3000" dirty="0" err="1">
                <a:solidFill>
                  <a:schemeClr val="tx1"/>
                </a:solidFill>
                <a:latin typeface="Times New Roman" panose="02020603050405020304" pitchFamily="18" charset="0"/>
                <a:cs typeface="Times New Roman" panose="02020603050405020304" pitchFamily="18" charset="0"/>
              </a:rPr>
              <a:t>khi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xây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dựng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sách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cá</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nhân</a:t>
            </a:r>
            <a:endParaRPr lang="en-US" sz="3000" dirty="0">
              <a:solidFill>
                <a:schemeClr val="tx1"/>
              </a:solidFill>
              <a:latin typeface="Times New Roman" panose="02020603050405020304" pitchFamily="18" charset="0"/>
              <a:cs typeface="Times New Roman" panose="02020603050405020304" pitchFamily="18" charset="0"/>
            </a:endParaRPr>
          </a:p>
        </p:txBody>
      </p:sp>
      <p:grpSp>
        <p:nvGrpSpPr>
          <p:cNvPr id="3" name="Google Shape;976;p51">
            <a:extLst>
              <a:ext uri="{FF2B5EF4-FFF2-40B4-BE49-F238E27FC236}">
                <a16:creationId xmlns:a16="http://schemas.microsoft.com/office/drawing/2014/main" xmlns="" id="{10D25FBB-13A8-A37C-F1E7-92B7B06E84C1}"/>
              </a:ext>
            </a:extLst>
          </p:cNvPr>
          <p:cNvGrpSpPr/>
          <p:nvPr/>
        </p:nvGrpSpPr>
        <p:grpSpPr>
          <a:xfrm>
            <a:off x="1296068" y="1730161"/>
            <a:ext cx="2178175" cy="2151575"/>
            <a:chOff x="5948275" y="2297825"/>
            <a:chExt cx="2178175" cy="2151575"/>
          </a:xfrm>
        </p:grpSpPr>
        <p:sp>
          <p:nvSpPr>
            <p:cNvPr id="4" name="Google Shape;977;p51">
              <a:extLst>
                <a:ext uri="{FF2B5EF4-FFF2-40B4-BE49-F238E27FC236}">
                  <a16:creationId xmlns:a16="http://schemas.microsoft.com/office/drawing/2014/main" xmlns="" id="{EAE06E68-E231-7BAE-D0BE-D7954DCD3A5B}"/>
                </a:ext>
              </a:extLst>
            </p:cNvPr>
            <p:cNvSpPr/>
            <p:nvPr/>
          </p:nvSpPr>
          <p:spPr>
            <a:xfrm rot="175061">
              <a:off x="6717042" y="3312008"/>
              <a:ext cx="572749" cy="556047"/>
            </a:xfrm>
            <a:custGeom>
              <a:avLst/>
              <a:gdLst/>
              <a:ahLst/>
              <a:cxnLst/>
              <a:rect l="l" t="t" r="r" b="b"/>
              <a:pathLst>
                <a:path w="21280" h="19965" extrusionOk="0">
                  <a:moveTo>
                    <a:pt x="2867" y="16725"/>
                  </a:moveTo>
                  <a:cubicBezTo>
                    <a:pt x="3003" y="16735"/>
                    <a:pt x="3055" y="16740"/>
                    <a:pt x="3029" y="16740"/>
                  </a:cubicBezTo>
                  <a:cubicBezTo>
                    <a:pt x="3006" y="16740"/>
                    <a:pt x="2920" y="16736"/>
                    <a:pt x="2775" y="16728"/>
                  </a:cubicBezTo>
                  <a:lnTo>
                    <a:pt x="2775" y="16728"/>
                  </a:lnTo>
                  <a:cubicBezTo>
                    <a:pt x="2806" y="16728"/>
                    <a:pt x="2836" y="16727"/>
                    <a:pt x="2867" y="16725"/>
                  </a:cubicBezTo>
                  <a:close/>
                  <a:moveTo>
                    <a:pt x="14319" y="1"/>
                  </a:moveTo>
                  <a:cubicBezTo>
                    <a:pt x="14140" y="1"/>
                    <a:pt x="13950" y="23"/>
                    <a:pt x="13747" y="69"/>
                  </a:cubicBezTo>
                  <a:cubicBezTo>
                    <a:pt x="12283" y="383"/>
                    <a:pt x="11446" y="948"/>
                    <a:pt x="10483" y="2099"/>
                  </a:cubicBezTo>
                  <a:cubicBezTo>
                    <a:pt x="10044" y="2643"/>
                    <a:pt x="9772" y="3271"/>
                    <a:pt x="9667" y="3961"/>
                  </a:cubicBezTo>
                  <a:cubicBezTo>
                    <a:pt x="9563" y="4631"/>
                    <a:pt x="9667" y="5468"/>
                    <a:pt x="9353" y="6095"/>
                  </a:cubicBezTo>
                  <a:cubicBezTo>
                    <a:pt x="9332" y="6158"/>
                    <a:pt x="9353" y="6179"/>
                    <a:pt x="9416" y="6179"/>
                  </a:cubicBezTo>
                  <a:cubicBezTo>
                    <a:pt x="9353" y="6179"/>
                    <a:pt x="9311" y="6200"/>
                    <a:pt x="9207" y="6242"/>
                  </a:cubicBezTo>
                  <a:cubicBezTo>
                    <a:pt x="8977" y="6305"/>
                    <a:pt x="8726" y="6347"/>
                    <a:pt x="8495" y="6367"/>
                  </a:cubicBezTo>
                  <a:cubicBezTo>
                    <a:pt x="8366" y="6382"/>
                    <a:pt x="8249" y="6389"/>
                    <a:pt x="8142" y="6389"/>
                  </a:cubicBezTo>
                  <a:cubicBezTo>
                    <a:pt x="7612" y="6389"/>
                    <a:pt x="7312" y="6217"/>
                    <a:pt x="6738" y="5886"/>
                  </a:cubicBezTo>
                  <a:cubicBezTo>
                    <a:pt x="6696" y="5865"/>
                    <a:pt x="6633" y="5823"/>
                    <a:pt x="6591" y="5782"/>
                  </a:cubicBezTo>
                  <a:cubicBezTo>
                    <a:pt x="6550" y="5510"/>
                    <a:pt x="6529" y="5217"/>
                    <a:pt x="6487" y="4924"/>
                  </a:cubicBezTo>
                  <a:cubicBezTo>
                    <a:pt x="6298" y="4087"/>
                    <a:pt x="5880" y="3543"/>
                    <a:pt x="5190" y="3041"/>
                  </a:cubicBezTo>
                  <a:cubicBezTo>
                    <a:pt x="4951" y="2866"/>
                    <a:pt x="4701" y="2788"/>
                    <a:pt x="4447" y="2788"/>
                  </a:cubicBezTo>
                  <a:cubicBezTo>
                    <a:pt x="4367" y="2788"/>
                    <a:pt x="4287" y="2795"/>
                    <a:pt x="4206" y="2810"/>
                  </a:cubicBezTo>
                  <a:cubicBezTo>
                    <a:pt x="4206" y="2497"/>
                    <a:pt x="4185" y="2204"/>
                    <a:pt x="4143" y="1890"/>
                  </a:cubicBezTo>
                  <a:cubicBezTo>
                    <a:pt x="4081" y="1045"/>
                    <a:pt x="3472" y="627"/>
                    <a:pt x="2854" y="627"/>
                  </a:cubicBezTo>
                  <a:cubicBezTo>
                    <a:pt x="2233" y="627"/>
                    <a:pt x="1601" y="1050"/>
                    <a:pt x="1507" y="1890"/>
                  </a:cubicBezTo>
                  <a:cubicBezTo>
                    <a:pt x="1381" y="3229"/>
                    <a:pt x="1151" y="4526"/>
                    <a:pt x="984" y="5844"/>
                  </a:cubicBezTo>
                  <a:cubicBezTo>
                    <a:pt x="754" y="6619"/>
                    <a:pt x="461" y="7414"/>
                    <a:pt x="461" y="8272"/>
                  </a:cubicBezTo>
                  <a:lnTo>
                    <a:pt x="461" y="8355"/>
                  </a:lnTo>
                  <a:cubicBezTo>
                    <a:pt x="461" y="8460"/>
                    <a:pt x="440" y="8564"/>
                    <a:pt x="440" y="8669"/>
                  </a:cubicBezTo>
                  <a:cubicBezTo>
                    <a:pt x="356" y="10134"/>
                    <a:pt x="21" y="11577"/>
                    <a:pt x="21" y="13042"/>
                  </a:cubicBezTo>
                  <a:cubicBezTo>
                    <a:pt x="0" y="14444"/>
                    <a:pt x="21" y="15595"/>
                    <a:pt x="1465" y="16306"/>
                  </a:cubicBezTo>
                  <a:cubicBezTo>
                    <a:pt x="1612" y="16390"/>
                    <a:pt x="1779" y="16432"/>
                    <a:pt x="1925" y="16515"/>
                  </a:cubicBezTo>
                  <a:cubicBezTo>
                    <a:pt x="1946" y="16515"/>
                    <a:pt x="1946" y="16536"/>
                    <a:pt x="1988" y="16536"/>
                  </a:cubicBezTo>
                  <a:cubicBezTo>
                    <a:pt x="2219" y="16643"/>
                    <a:pt x="2464" y="16719"/>
                    <a:pt x="2725" y="16727"/>
                  </a:cubicBezTo>
                  <a:lnTo>
                    <a:pt x="2725" y="16727"/>
                  </a:lnTo>
                  <a:cubicBezTo>
                    <a:pt x="3288" y="17042"/>
                    <a:pt x="3684" y="17668"/>
                    <a:pt x="4081" y="18168"/>
                  </a:cubicBezTo>
                  <a:cubicBezTo>
                    <a:pt x="4810" y="19098"/>
                    <a:pt x="5587" y="19964"/>
                    <a:pt x="6771" y="19964"/>
                  </a:cubicBezTo>
                  <a:cubicBezTo>
                    <a:pt x="6946" y="19964"/>
                    <a:pt x="7130" y="19945"/>
                    <a:pt x="7324" y="19905"/>
                  </a:cubicBezTo>
                  <a:cubicBezTo>
                    <a:pt x="8537" y="19654"/>
                    <a:pt x="9353" y="18629"/>
                    <a:pt x="10567" y="18399"/>
                  </a:cubicBezTo>
                  <a:cubicBezTo>
                    <a:pt x="11969" y="18106"/>
                    <a:pt x="13392" y="17896"/>
                    <a:pt x="14814" y="17896"/>
                  </a:cubicBezTo>
                  <a:cubicBezTo>
                    <a:pt x="15289" y="17896"/>
                    <a:pt x="15809" y="17850"/>
                    <a:pt x="16315" y="17850"/>
                  </a:cubicBezTo>
                  <a:cubicBezTo>
                    <a:pt x="16567" y="17850"/>
                    <a:pt x="16816" y="17862"/>
                    <a:pt x="17053" y="17896"/>
                  </a:cubicBezTo>
                  <a:cubicBezTo>
                    <a:pt x="17702" y="18001"/>
                    <a:pt x="18330" y="18378"/>
                    <a:pt x="18957" y="18587"/>
                  </a:cubicBezTo>
                  <a:cubicBezTo>
                    <a:pt x="19132" y="18652"/>
                    <a:pt x="19303" y="18681"/>
                    <a:pt x="19467" y="18681"/>
                  </a:cubicBezTo>
                  <a:cubicBezTo>
                    <a:pt x="20359" y="18681"/>
                    <a:pt x="21045" y="17800"/>
                    <a:pt x="21133" y="16934"/>
                  </a:cubicBezTo>
                  <a:cubicBezTo>
                    <a:pt x="21280" y="15386"/>
                    <a:pt x="20840" y="13816"/>
                    <a:pt x="20192" y="12310"/>
                  </a:cubicBezTo>
                  <a:cubicBezTo>
                    <a:pt x="19501" y="10761"/>
                    <a:pt x="18811" y="9380"/>
                    <a:pt x="18350" y="7728"/>
                  </a:cubicBezTo>
                  <a:cubicBezTo>
                    <a:pt x="17827" y="5886"/>
                    <a:pt x="17283" y="4087"/>
                    <a:pt x="16677" y="2287"/>
                  </a:cubicBezTo>
                  <a:cubicBezTo>
                    <a:pt x="16292" y="1096"/>
                    <a:pt x="15586" y="1"/>
                    <a:pt x="14319" y="1"/>
                  </a:cubicBezTo>
                  <a:close/>
                </a:path>
              </a:pathLst>
            </a:custGeom>
            <a:solidFill>
              <a:srgbClr val="DD3947"/>
            </a:solidFill>
            <a:ln w="9525" cap="flat" cmpd="sng">
              <a:solidFill>
                <a:srgbClr val="DD394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978;p51">
              <a:extLst>
                <a:ext uri="{FF2B5EF4-FFF2-40B4-BE49-F238E27FC236}">
                  <a16:creationId xmlns:a16="http://schemas.microsoft.com/office/drawing/2014/main" xmlns="" id="{D2BDCC97-B19A-D079-E6F2-FF99462B9253}"/>
                </a:ext>
              </a:extLst>
            </p:cNvPr>
            <p:cNvSpPr/>
            <p:nvPr/>
          </p:nvSpPr>
          <p:spPr>
            <a:xfrm>
              <a:off x="6522650" y="3312000"/>
              <a:ext cx="230174" cy="162225"/>
            </a:xfrm>
            <a:custGeom>
              <a:avLst/>
              <a:gdLst/>
              <a:ahLst/>
              <a:cxnLst/>
              <a:rect l="l" t="t" r="r" b="b"/>
              <a:pathLst>
                <a:path w="8099" h="6489" extrusionOk="0">
                  <a:moveTo>
                    <a:pt x="2951" y="0"/>
                  </a:moveTo>
                  <a:cubicBezTo>
                    <a:pt x="2649" y="0"/>
                    <a:pt x="2337" y="121"/>
                    <a:pt x="2072" y="344"/>
                  </a:cubicBezTo>
                  <a:cubicBezTo>
                    <a:pt x="1612" y="742"/>
                    <a:pt x="1466" y="1307"/>
                    <a:pt x="1319" y="1872"/>
                  </a:cubicBezTo>
                  <a:cubicBezTo>
                    <a:pt x="1215" y="2332"/>
                    <a:pt x="943" y="2709"/>
                    <a:pt x="712" y="3085"/>
                  </a:cubicBezTo>
                  <a:cubicBezTo>
                    <a:pt x="1" y="4215"/>
                    <a:pt x="922" y="5596"/>
                    <a:pt x="2177" y="5638"/>
                  </a:cubicBezTo>
                  <a:cubicBezTo>
                    <a:pt x="2805" y="5659"/>
                    <a:pt x="3412" y="5805"/>
                    <a:pt x="4018" y="5994"/>
                  </a:cubicBezTo>
                  <a:cubicBezTo>
                    <a:pt x="4524" y="6308"/>
                    <a:pt x="5110" y="6488"/>
                    <a:pt x="5712" y="6488"/>
                  </a:cubicBezTo>
                  <a:cubicBezTo>
                    <a:pt x="6032" y="6488"/>
                    <a:pt x="6356" y="6437"/>
                    <a:pt x="6676" y="6328"/>
                  </a:cubicBezTo>
                  <a:cubicBezTo>
                    <a:pt x="7889" y="5952"/>
                    <a:pt x="8098" y="4759"/>
                    <a:pt x="8015" y="3608"/>
                  </a:cubicBezTo>
                  <a:cubicBezTo>
                    <a:pt x="7931" y="2709"/>
                    <a:pt x="7889" y="1788"/>
                    <a:pt x="7094" y="1160"/>
                  </a:cubicBezTo>
                  <a:cubicBezTo>
                    <a:pt x="6320" y="512"/>
                    <a:pt x="5295" y="135"/>
                    <a:pt x="4269" y="30"/>
                  </a:cubicBezTo>
                  <a:cubicBezTo>
                    <a:pt x="4165" y="9"/>
                    <a:pt x="4060" y="9"/>
                    <a:pt x="3935" y="9"/>
                  </a:cubicBezTo>
                  <a:cubicBezTo>
                    <a:pt x="3725" y="9"/>
                    <a:pt x="3537" y="30"/>
                    <a:pt x="3391" y="93"/>
                  </a:cubicBezTo>
                  <a:cubicBezTo>
                    <a:pt x="3251" y="30"/>
                    <a:pt x="3102" y="0"/>
                    <a:pt x="2951" y="0"/>
                  </a:cubicBezTo>
                  <a:close/>
                </a:path>
              </a:pathLst>
            </a:custGeom>
            <a:solidFill>
              <a:srgbClr val="FB8897"/>
            </a:solidFill>
            <a:ln w="9525" cap="flat" cmpd="sng">
              <a:solidFill>
                <a:srgbClr val="FB889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979;p51">
              <a:extLst>
                <a:ext uri="{FF2B5EF4-FFF2-40B4-BE49-F238E27FC236}">
                  <a16:creationId xmlns:a16="http://schemas.microsoft.com/office/drawing/2014/main" xmlns="" id="{CD862593-3E1C-9FE1-C119-CD95053367B9}"/>
                </a:ext>
              </a:extLst>
            </p:cNvPr>
            <p:cNvSpPr/>
            <p:nvPr/>
          </p:nvSpPr>
          <p:spPr>
            <a:xfrm>
              <a:off x="7158446" y="3377650"/>
              <a:ext cx="198155" cy="176131"/>
            </a:xfrm>
            <a:custGeom>
              <a:avLst/>
              <a:gdLst/>
              <a:ahLst/>
              <a:cxnLst/>
              <a:rect l="l" t="t" r="r" b="b"/>
              <a:pathLst>
                <a:path w="7513" h="6370" extrusionOk="0">
                  <a:moveTo>
                    <a:pt x="1962" y="0"/>
                  </a:moveTo>
                  <a:cubicBezTo>
                    <a:pt x="1717" y="0"/>
                    <a:pt x="1511" y="44"/>
                    <a:pt x="1319" y="131"/>
                  </a:cubicBezTo>
                  <a:cubicBezTo>
                    <a:pt x="1292" y="129"/>
                    <a:pt x="1266" y="128"/>
                    <a:pt x="1239" y="128"/>
                  </a:cubicBezTo>
                  <a:cubicBezTo>
                    <a:pt x="990" y="128"/>
                    <a:pt x="730" y="218"/>
                    <a:pt x="503" y="445"/>
                  </a:cubicBezTo>
                  <a:cubicBezTo>
                    <a:pt x="482" y="487"/>
                    <a:pt x="440" y="508"/>
                    <a:pt x="398" y="529"/>
                  </a:cubicBezTo>
                  <a:cubicBezTo>
                    <a:pt x="105" y="801"/>
                    <a:pt x="1" y="1240"/>
                    <a:pt x="105" y="1596"/>
                  </a:cubicBezTo>
                  <a:cubicBezTo>
                    <a:pt x="482" y="2747"/>
                    <a:pt x="796" y="4002"/>
                    <a:pt x="1256" y="5111"/>
                  </a:cubicBezTo>
                  <a:cubicBezTo>
                    <a:pt x="1549" y="5760"/>
                    <a:pt x="2407" y="6073"/>
                    <a:pt x="3056" y="6136"/>
                  </a:cubicBezTo>
                  <a:cubicBezTo>
                    <a:pt x="3078" y="6137"/>
                    <a:pt x="3102" y="6137"/>
                    <a:pt x="3125" y="6137"/>
                  </a:cubicBezTo>
                  <a:cubicBezTo>
                    <a:pt x="3505" y="6137"/>
                    <a:pt x="3970" y="6041"/>
                    <a:pt x="4397" y="6041"/>
                  </a:cubicBezTo>
                  <a:cubicBezTo>
                    <a:pt x="4647" y="6041"/>
                    <a:pt x="4885" y="6074"/>
                    <a:pt x="5085" y="6178"/>
                  </a:cubicBezTo>
                  <a:cubicBezTo>
                    <a:pt x="5336" y="6309"/>
                    <a:pt x="5601" y="6369"/>
                    <a:pt x="5858" y="6369"/>
                  </a:cubicBezTo>
                  <a:cubicBezTo>
                    <a:pt x="6672" y="6369"/>
                    <a:pt x="7413" y="5761"/>
                    <a:pt x="7429" y="4839"/>
                  </a:cubicBezTo>
                  <a:cubicBezTo>
                    <a:pt x="7449" y="3521"/>
                    <a:pt x="7512" y="2098"/>
                    <a:pt x="6675" y="1010"/>
                  </a:cubicBezTo>
                  <a:cubicBezTo>
                    <a:pt x="6173" y="382"/>
                    <a:pt x="5399" y="194"/>
                    <a:pt x="4625" y="194"/>
                  </a:cubicBezTo>
                  <a:cubicBezTo>
                    <a:pt x="4290" y="194"/>
                    <a:pt x="3955" y="278"/>
                    <a:pt x="3620" y="278"/>
                  </a:cubicBezTo>
                  <a:cubicBezTo>
                    <a:pt x="3601" y="278"/>
                    <a:pt x="3581" y="279"/>
                    <a:pt x="3560" y="279"/>
                  </a:cubicBezTo>
                  <a:cubicBezTo>
                    <a:pt x="3113" y="279"/>
                    <a:pt x="2596" y="66"/>
                    <a:pt x="2156" y="6"/>
                  </a:cubicBezTo>
                  <a:lnTo>
                    <a:pt x="2114" y="6"/>
                  </a:lnTo>
                  <a:cubicBezTo>
                    <a:pt x="2062" y="2"/>
                    <a:pt x="2011" y="0"/>
                    <a:pt x="1962" y="0"/>
                  </a:cubicBezTo>
                  <a:close/>
                </a:path>
              </a:pathLst>
            </a:custGeom>
            <a:solidFill>
              <a:srgbClr val="FB8897"/>
            </a:solidFill>
            <a:ln w="9525" cap="flat" cmpd="sng">
              <a:solidFill>
                <a:srgbClr val="FB889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980;p51">
              <a:extLst>
                <a:ext uri="{FF2B5EF4-FFF2-40B4-BE49-F238E27FC236}">
                  <a16:creationId xmlns:a16="http://schemas.microsoft.com/office/drawing/2014/main" xmlns="" id="{CD708AC8-577D-1D90-52DA-1085F10D89BE}"/>
                </a:ext>
              </a:extLst>
            </p:cNvPr>
            <p:cNvSpPr/>
            <p:nvPr/>
          </p:nvSpPr>
          <p:spPr>
            <a:xfrm>
              <a:off x="6407550" y="2525500"/>
              <a:ext cx="1196850" cy="951175"/>
            </a:xfrm>
            <a:custGeom>
              <a:avLst/>
              <a:gdLst/>
              <a:ahLst/>
              <a:cxnLst/>
              <a:rect l="l" t="t" r="r" b="b"/>
              <a:pathLst>
                <a:path w="47874" h="38047" extrusionOk="0">
                  <a:moveTo>
                    <a:pt x="18744" y="0"/>
                  </a:moveTo>
                  <a:cubicBezTo>
                    <a:pt x="18725" y="0"/>
                    <a:pt x="18705" y="0"/>
                    <a:pt x="18686" y="0"/>
                  </a:cubicBezTo>
                  <a:cubicBezTo>
                    <a:pt x="16468" y="21"/>
                    <a:pt x="14354" y="1318"/>
                    <a:pt x="12367" y="2176"/>
                  </a:cubicBezTo>
                  <a:cubicBezTo>
                    <a:pt x="10525" y="2950"/>
                    <a:pt x="8914" y="3662"/>
                    <a:pt x="6968" y="3662"/>
                  </a:cubicBezTo>
                  <a:cubicBezTo>
                    <a:pt x="6864" y="3641"/>
                    <a:pt x="6738" y="3641"/>
                    <a:pt x="6613" y="3641"/>
                  </a:cubicBezTo>
                  <a:lnTo>
                    <a:pt x="6215" y="3641"/>
                  </a:lnTo>
                  <a:cubicBezTo>
                    <a:pt x="5295" y="3641"/>
                    <a:pt x="4750" y="4101"/>
                    <a:pt x="4520" y="4708"/>
                  </a:cubicBezTo>
                  <a:cubicBezTo>
                    <a:pt x="3495" y="5461"/>
                    <a:pt x="2846" y="6570"/>
                    <a:pt x="2219" y="7721"/>
                  </a:cubicBezTo>
                  <a:cubicBezTo>
                    <a:pt x="1361" y="9290"/>
                    <a:pt x="315" y="10797"/>
                    <a:pt x="168" y="12638"/>
                  </a:cubicBezTo>
                  <a:cubicBezTo>
                    <a:pt x="147" y="13098"/>
                    <a:pt x="336" y="13517"/>
                    <a:pt x="649" y="13831"/>
                  </a:cubicBezTo>
                  <a:cubicBezTo>
                    <a:pt x="43" y="16614"/>
                    <a:pt x="1" y="19522"/>
                    <a:pt x="963" y="22242"/>
                  </a:cubicBezTo>
                  <a:cubicBezTo>
                    <a:pt x="2114" y="25402"/>
                    <a:pt x="4646" y="27850"/>
                    <a:pt x="7491" y="29523"/>
                  </a:cubicBezTo>
                  <a:cubicBezTo>
                    <a:pt x="10525" y="31302"/>
                    <a:pt x="14145" y="31909"/>
                    <a:pt x="17577" y="32348"/>
                  </a:cubicBezTo>
                  <a:lnTo>
                    <a:pt x="19062" y="32516"/>
                  </a:lnTo>
                  <a:cubicBezTo>
                    <a:pt x="18623" y="32641"/>
                    <a:pt x="18246" y="32976"/>
                    <a:pt x="18142" y="33520"/>
                  </a:cubicBezTo>
                  <a:cubicBezTo>
                    <a:pt x="18016" y="34399"/>
                    <a:pt x="18121" y="35131"/>
                    <a:pt x="18623" y="35863"/>
                  </a:cubicBezTo>
                  <a:cubicBezTo>
                    <a:pt x="18811" y="36135"/>
                    <a:pt x="19062" y="36428"/>
                    <a:pt x="19292" y="36700"/>
                  </a:cubicBezTo>
                  <a:cubicBezTo>
                    <a:pt x="19397" y="36805"/>
                    <a:pt x="19502" y="36930"/>
                    <a:pt x="19606" y="37056"/>
                  </a:cubicBezTo>
                  <a:cubicBezTo>
                    <a:pt x="19545" y="36989"/>
                    <a:pt x="19517" y="36963"/>
                    <a:pt x="19512" y="36963"/>
                  </a:cubicBezTo>
                  <a:cubicBezTo>
                    <a:pt x="19496" y="36963"/>
                    <a:pt x="19638" y="37151"/>
                    <a:pt x="19669" y="37182"/>
                  </a:cubicBezTo>
                  <a:cubicBezTo>
                    <a:pt x="19969" y="37781"/>
                    <a:pt x="20516" y="38046"/>
                    <a:pt x="21084" y="38046"/>
                  </a:cubicBezTo>
                  <a:cubicBezTo>
                    <a:pt x="21706" y="38046"/>
                    <a:pt x="22352" y="37728"/>
                    <a:pt x="22724" y="37182"/>
                  </a:cubicBezTo>
                  <a:cubicBezTo>
                    <a:pt x="23540" y="35968"/>
                    <a:pt x="23917" y="34441"/>
                    <a:pt x="23749" y="32997"/>
                  </a:cubicBezTo>
                  <a:cubicBezTo>
                    <a:pt x="23707" y="32829"/>
                    <a:pt x="23686" y="32662"/>
                    <a:pt x="23645" y="32516"/>
                  </a:cubicBezTo>
                  <a:cubicBezTo>
                    <a:pt x="25256" y="32369"/>
                    <a:pt x="26846" y="32097"/>
                    <a:pt x="28394" y="31616"/>
                  </a:cubicBezTo>
                  <a:cubicBezTo>
                    <a:pt x="31805" y="30611"/>
                    <a:pt x="34901" y="28666"/>
                    <a:pt x="37161" y="25925"/>
                  </a:cubicBezTo>
                  <a:cubicBezTo>
                    <a:pt x="38961" y="23728"/>
                    <a:pt x="40614" y="21091"/>
                    <a:pt x="41492" y="18308"/>
                  </a:cubicBezTo>
                  <a:cubicBezTo>
                    <a:pt x="41576" y="18392"/>
                    <a:pt x="41660" y="18476"/>
                    <a:pt x="41743" y="18518"/>
                  </a:cubicBezTo>
                  <a:cubicBezTo>
                    <a:pt x="41859" y="18617"/>
                    <a:pt x="42000" y="18742"/>
                    <a:pt x="42147" y="18841"/>
                  </a:cubicBezTo>
                  <a:lnTo>
                    <a:pt x="42147" y="18841"/>
                  </a:lnTo>
                  <a:cubicBezTo>
                    <a:pt x="42105" y="18815"/>
                    <a:pt x="42085" y="18804"/>
                    <a:pt x="42083" y="18804"/>
                  </a:cubicBezTo>
                  <a:lnTo>
                    <a:pt x="42083" y="18804"/>
                  </a:lnTo>
                  <a:cubicBezTo>
                    <a:pt x="42074" y="18804"/>
                    <a:pt x="42477" y="19067"/>
                    <a:pt x="42601" y="19145"/>
                  </a:cubicBezTo>
                  <a:cubicBezTo>
                    <a:pt x="42999" y="19438"/>
                    <a:pt x="43585" y="19564"/>
                    <a:pt x="44066" y="19585"/>
                  </a:cubicBezTo>
                  <a:cubicBezTo>
                    <a:pt x="44110" y="19587"/>
                    <a:pt x="44155" y="19588"/>
                    <a:pt x="44199" y="19588"/>
                  </a:cubicBezTo>
                  <a:cubicBezTo>
                    <a:pt x="45982" y="19588"/>
                    <a:pt x="47873" y="17970"/>
                    <a:pt x="47832" y="16132"/>
                  </a:cubicBezTo>
                  <a:cubicBezTo>
                    <a:pt x="47753" y="14243"/>
                    <a:pt x="45953" y="13469"/>
                    <a:pt x="44319" y="13469"/>
                  </a:cubicBezTo>
                  <a:cubicBezTo>
                    <a:pt x="44234" y="13469"/>
                    <a:pt x="44150" y="13471"/>
                    <a:pt x="44066" y="13475"/>
                  </a:cubicBezTo>
                  <a:cubicBezTo>
                    <a:pt x="43982" y="13475"/>
                    <a:pt x="43878" y="13496"/>
                    <a:pt x="43794" y="13496"/>
                  </a:cubicBezTo>
                  <a:cubicBezTo>
                    <a:pt x="43476" y="13178"/>
                    <a:pt x="43062" y="12969"/>
                    <a:pt x="42588" y="12969"/>
                  </a:cubicBezTo>
                  <a:cubicBezTo>
                    <a:pt x="42438" y="12969"/>
                    <a:pt x="42281" y="12990"/>
                    <a:pt x="42120" y="13036"/>
                  </a:cubicBezTo>
                  <a:cubicBezTo>
                    <a:pt x="42078" y="13057"/>
                    <a:pt x="42057" y="13057"/>
                    <a:pt x="41995" y="13078"/>
                  </a:cubicBezTo>
                  <a:cubicBezTo>
                    <a:pt x="41597" y="11299"/>
                    <a:pt x="40488" y="9855"/>
                    <a:pt x="38438" y="9102"/>
                  </a:cubicBezTo>
                  <a:cubicBezTo>
                    <a:pt x="37245" y="8663"/>
                    <a:pt x="35843" y="8642"/>
                    <a:pt x="34567" y="8537"/>
                  </a:cubicBezTo>
                  <a:cubicBezTo>
                    <a:pt x="33060" y="8391"/>
                    <a:pt x="31595" y="8056"/>
                    <a:pt x="30235" y="7344"/>
                  </a:cubicBezTo>
                  <a:cubicBezTo>
                    <a:pt x="26171" y="5302"/>
                    <a:pt x="23706" y="0"/>
                    <a:pt x="18744" y="0"/>
                  </a:cubicBezTo>
                  <a:close/>
                </a:path>
              </a:pathLst>
            </a:custGeom>
            <a:solidFill>
              <a:srgbClr val="FFFFFF"/>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981;p51">
              <a:extLst>
                <a:ext uri="{FF2B5EF4-FFF2-40B4-BE49-F238E27FC236}">
                  <a16:creationId xmlns:a16="http://schemas.microsoft.com/office/drawing/2014/main" xmlns="" id="{FCFE2FE1-A07A-0802-67E7-5BE95495E252}"/>
                </a:ext>
              </a:extLst>
            </p:cNvPr>
            <p:cNvSpPr/>
            <p:nvPr/>
          </p:nvSpPr>
          <p:spPr>
            <a:xfrm>
              <a:off x="6180025" y="2450175"/>
              <a:ext cx="303400" cy="415400"/>
            </a:xfrm>
            <a:custGeom>
              <a:avLst/>
              <a:gdLst/>
              <a:ahLst/>
              <a:cxnLst/>
              <a:rect l="l" t="t" r="r" b="b"/>
              <a:pathLst>
                <a:path w="12136" h="16616" extrusionOk="0">
                  <a:moveTo>
                    <a:pt x="5236" y="1"/>
                  </a:moveTo>
                  <a:cubicBezTo>
                    <a:pt x="5118" y="1"/>
                    <a:pt x="4997" y="15"/>
                    <a:pt x="4875" y="42"/>
                  </a:cubicBezTo>
                  <a:cubicBezTo>
                    <a:pt x="4782" y="30"/>
                    <a:pt x="4688" y="25"/>
                    <a:pt x="4595" y="25"/>
                  </a:cubicBezTo>
                  <a:cubicBezTo>
                    <a:pt x="4354" y="25"/>
                    <a:pt x="4112" y="60"/>
                    <a:pt x="3871" y="105"/>
                  </a:cubicBezTo>
                  <a:cubicBezTo>
                    <a:pt x="3620" y="105"/>
                    <a:pt x="3452" y="189"/>
                    <a:pt x="3285" y="293"/>
                  </a:cubicBezTo>
                  <a:cubicBezTo>
                    <a:pt x="3267" y="292"/>
                    <a:pt x="3249" y="292"/>
                    <a:pt x="3231" y="292"/>
                  </a:cubicBezTo>
                  <a:cubicBezTo>
                    <a:pt x="2890" y="292"/>
                    <a:pt x="2523" y="476"/>
                    <a:pt x="2364" y="774"/>
                  </a:cubicBezTo>
                  <a:cubicBezTo>
                    <a:pt x="1255" y="2804"/>
                    <a:pt x="3808" y="4917"/>
                    <a:pt x="5503" y="6173"/>
                  </a:cubicBezTo>
                  <a:cubicBezTo>
                    <a:pt x="5398" y="6277"/>
                    <a:pt x="5294" y="6382"/>
                    <a:pt x="5189" y="6466"/>
                  </a:cubicBezTo>
                  <a:cubicBezTo>
                    <a:pt x="4938" y="6696"/>
                    <a:pt x="4708" y="6947"/>
                    <a:pt x="4457" y="7198"/>
                  </a:cubicBezTo>
                  <a:lnTo>
                    <a:pt x="4394" y="7282"/>
                  </a:lnTo>
                  <a:cubicBezTo>
                    <a:pt x="4310" y="7303"/>
                    <a:pt x="4227" y="7365"/>
                    <a:pt x="4122" y="7386"/>
                  </a:cubicBezTo>
                  <a:cubicBezTo>
                    <a:pt x="2971" y="7784"/>
                    <a:pt x="1590" y="8160"/>
                    <a:pt x="942" y="9290"/>
                  </a:cubicBezTo>
                  <a:cubicBezTo>
                    <a:pt x="0" y="10922"/>
                    <a:pt x="963" y="12492"/>
                    <a:pt x="2783" y="12513"/>
                  </a:cubicBezTo>
                  <a:cubicBezTo>
                    <a:pt x="2971" y="12513"/>
                    <a:pt x="3160" y="12492"/>
                    <a:pt x="3348" y="12450"/>
                  </a:cubicBezTo>
                  <a:lnTo>
                    <a:pt x="3348" y="12450"/>
                  </a:lnTo>
                  <a:cubicBezTo>
                    <a:pt x="3055" y="13245"/>
                    <a:pt x="2929" y="14103"/>
                    <a:pt x="2888" y="14919"/>
                  </a:cubicBezTo>
                  <a:cubicBezTo>
                    <a:pt x="2872" y="16060"/>
                    <a:pt x="3765" y="16615"/>
                    <a:pt x="4712" y="16615"/>
                  </a:cubicBezTo>
                  <a:cubicBezTo>
                    <a:pt x="5067" y="16615"/>
                    <a:pt x="5429" y="16537"/>
                    <a:pt x="5754" y="16383"/>
                  </a:cubicBezTo>
                  <a:cubicBezTo>
                    <a:pt x="6696" y="15902"/>
                    <a:pt x="7449" y="15065"/>
                    <a:pt x="8077" y="14207"/>
                  </a:cubicBezTo>
                  <a:cubicBezTo>
                    <a:pt x="8160" y="14082"/>
                    <a:pt x="8202" y="13956"/>
                    <a:pt x="8265" y="13810"/>
                  </a:cubicBezTo>
                  <a:cubicBezTo>
                    <a:pt x="8704" y="13224"/>
                    <a:pt x="9123" y="12596"/>
                    <a:pt x="9478" y="11969"/>
                  </a:cubicBezTo>
                  <a:cubicBezTo>
                    <a:pt x="10315" y="10567"/>
                    <a:pt x="11090" y="9186"/>
                    <a:pt x="11048" y="7491"/>
                  </a:cubicBezTo>
                  <a:cubicBezTo>
                    <a:pt x="11048" y="7177"/>
                    <a:pt x="10943" y="6884"/>
                    <a:pt x="10797" y="6654"/>
                  </a:cubicBezTo>
                  <a:cubicBezTo>
                    <a:pt x="10880" y="6319"/>
                    <a:pt x="10818" y="5943"/>
                    <a:pt x="10671" y="5629"/>
                  </a:cubicBezTo>
                  <a:cubicBezTo>
                    <a:pt x="11131" y="5378"/>
                    <a:pt x="11529" y="4980"/>
                    <a:pt x="11675" y="4373"/>
                  </a:cubicBezTo>
                  <a:cubicBezTo>
                    <a:pt x="12136" y="2804"/>
                    <a:pt x="10294" y="1988"/>
                    <a:pt x="9144" y="1528"/>
                  </a:cubicBezTo>
                  <a:cubicBezTo>
                    <a:pt x="8097" y="1088"/>
                    <a:pt x="7051" y="481"/>
                    <a:pt x="5963" y="189"/>
                  </a:cubicBezTo>
                  <a:cubicBezTo>
                    <a:pt x="5723" y="61"/>
                    <a:pt x="5483" y="1"/>
                    <a:pt x="5236" y="1"/>
                  </a:cubicBezTo>
                  <a:close/>
                </a:path>
              </a:pathLst>
            </a:custGeom>
            <a:solidFill>
              <a:srgbClr val="FF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982;p51">
              <a:extLst>
                <a:ext uri="{FF2B5EF4-FFF2-40B4-BE49-F238E27FC236}">
                  <a16:creationId xmlns:a16="http://schemas.microsoft.com/office/drawing/2014/main" xmlns="" id="{6EA18425-E892-375C-4ABE-FB788F255C38}"/>
                </a:ext>
              </a:extLst>
            </p:cNvPr>
            <p:cNvSpPr/>
            <p:nvPr/>
          </p:nvSpPr>
          <p:spPr>
            <a:xfrm>
              <a:off x="6479225" y="2313075"/>
              <a:ext cx="1035975" cy="494250"/>
            </a:xfrm>
            <a:custGeom>
              <a:avLst/>
              <a:gdLst/>
              <a:ahLst/>
              <a:cxnLst/>
              <a:rect l="l" t="t" r="r" b="b"/>
              <a:pathLst>
                <a:path w="41439" h="19770" extrusionOk="0">
                  <a:moveTo>
                    <a:pt x="24925" y="962"/>
                  </a:moveTo>
                  <a:lnTo>
                    <a:pt x="24925" y="962"/>
                  </a:lnTo>
                  <a:cubicBezTo>
                    <a:pt x="24985" y="970"/>
                    <a:pt x="25047" y="978"/>
                    <a:pt x="25109" y="986"/>
                  </a:cubicBezTo>
                  <a:cubicBezTo>
                    <a:pt x="25026" y="975"/>
                    <a:pt x="24966" y="968"/>
                    <a:pt x="24925" y="962"/>
                  </a:cubicBezTo>
                  <a:close/>
                  <a:moveTo>
                    <a:pt x="18646" y="1"/>
                  </a:moveTo>
                  <a:cubicBezTo>
                    <a:pt x="17441" y="1"/>
                    <a:pt x="16148" y="370"/>
                    <a:pt x="15065" y="756"/>
                  </a:cubicBezTo>
                  <a:cubicBezTo>
                    <a:pt x="14207" y="1069"/>
                    <a:pt x="13308" y="1341"/>
                    <a:pt x="12450" y="1697"/>
                  </a:cubicBezTo>
                  <a:cubicBezTo>
                    <a:pt x="11278" y="2199"/>
                    <a:pt x="10190" y="2932"/>
                    <a:pt x="9039" y="3455"/>
                  </a:cubicBezTo>
                  <a:cubicBezTo>
                    <a:pt x="6905" y="4417"/>
                    <a:pt x="5043" y="5945"/>
                    <a:pt x="3285" y="7451"/>
                  </a:cubicBezTo>
                  <a:cubicBezTo>
                    <a:pt x="1779" y="8769"/>
                    <a:pt x="0" y="10443"/>
                    <a:pt x="335" y="12556"/>
                  </a:cubicBezTo>
                  <a:cubicBezTo>
                    <a:pt x="428" y="13146"/>
                    <a:pt x="897" y="13417"/>
                    <a:pt x="1398" y="13417"/>
                  </a:cubicBezTo>
                  <a:cubicBezTo>
                    <a:pt x="1803" y="13417"/>
                    <a:pt x="2228" y="13240"/>
                    <a:pt x="2490" y="12912"/>
                  </a:cubicBezTo>
                  <a:cubicBezTo>
                    <a:pt x="2703" y="13492"/>
                    <a:pt x="3183" y="13947"/>
                    <a:pt x="3849" y="13947"/>
                  </a:cubicBezTo>
                  <a:cubicBezTo>
                    <a:pt x="3904" y="13947"/>
                    <a:pt x="3960" y="13944"/>
                    <a:pt x="4018" y="13937"/>
                  </a:cubicBezTo>
                  <a:cubicBezTo>
                    <a:pt x="5378" y="13791"/>
                    <a:pt x="6424" y="13059"/>
                    <a:pt x="7449" y="12263"/>
                  </a:cubicBezTo>
                  <a:cubicBezTo>
                    <a:pt x="8098" y="11908"/>
                    <a:pt x="8726" y="11531"/>
                    <a:pt x="9416" y="11196"/>
                  </a:cubicBezTo>
                  <a:cubicBezTo>
                    <a:pt x="11090" y="10339"/>
                    <a:pt x="12952" y="9627"/>
                    <a:pt x="14689" y="8937"/>
                  </a:cubicBezTo>
                  <a:cubicBezTo>
                    <a:pt x="16195" y="8372"/>
                    <a:pt x="17806" y="8162"/>
                    <a:pt x="19125" y="7221"/>
                  </a:cubicBezTo>
                  <a:cubicBezTo>
                    <a:pt x="19334" y="7095"/>
                    <a:pt x="19501" y="6928"/>
                    <a:pt x="19689" y="6782"/>
                  </a:cubicBezTo>
                  <a:cubicBezTo>
                    <a:pt x="20087" y="7514"/>
                    <a:pt x="20526" y="8162"/>
                    <a:pt x="20945" y="8727"/>
                  </a:cubicBezTo>
                  <a:cubicBezTo>
                    <a:pt x="22933" y="11531"/>
                    <a:pt x="25653" y="14021"/>
                    <a:pt x="28456" y="16009"/>
                  </a:cubicBezTo>
                  <a:cubicBezTo>
                    <a:pt x="29837" y="16992"/>
                    <a:pt x="31469" y="17683"/>
                    <a:pt x="33060" y="18290"/>
                  </a:cubicBezTo>
                  <a:cubicBezTo>
                    <a:pt x="34394" y="18788"/>
                    <a:pt x="35517" y="19770"/>
                    <a:pt x="36955" y="19770"/>
                  </a:cubicBezTo>
                  <a:cubicBezTo>
                    <a:pt x="37208" y="19770"/>
                    <a:pt x="37471" y="19739"/>
                    <a:pt x="37747" y="19670"/>
                  </a:cubicBezTo>
                  <a:cubicBezTo>
                    <a:pt x="37998" y="19587"/>
                    <a:pt x="38228" y="19503"/>
                    <a:pt x="38479" y="19378"/>
                  </a:cubicBezTo>
                  <a:cubicBezTo>
                    <a:pt x="38763" y="19577"/>
                    <a:pt x="39098" y="19670"/>
                    <a:pt x="39434" y="19670"/>
                  </a:cubicBezTo>
                  <a:cubicBezTo>
                    <a:pt x="40435" y="19670"/>
                    <a:pt x="41439" y="18847"/>
                    <a:pt x="41094" y="17578"/>
                  </a:cubicBezTo>
                  <a:cubicBezTo>
                    <a:pt x="40864" y="16678"/>
                    <a:pt x="40488" y="15841"/>
                    <a:pt x="40195" y="14984"/>
                  </a:cubicBezTo>
                  <a:cubicBezTo>
                    <a:pt x="39881" y="14063"/>
                    <a:pt x="39839" y="13017"/>
                    <a:pt x="39379" y="12159"/>
                  </a:cubicBezTo>
                  <a:cubicBezTo>
                    <a:pt x="38584" y="10590"/>
                    <a:pt x="37684" y="9083"/>
                    <a:pt x="36638" y="7660"/>
                  </a:cubicBezTo>
                  <a:cubicBezTo>
                    <a:pt x="35529" y="6112"/>
                    <a:pt x="34231" y="5212"/>
                    <a:pt x="32683" y="4124"/>
                  </a:cubicBezTo>
                  <a:cubicBezTo>
                    <a:pt x="31114" y="3036"/>
                    <a:pt x="29189" y="2722"/>
                    <a:pt x="27599" y="1718"/>
                  </a:cubicBezTo>
                  <a:cubicBezTo>
                    <a:pt x="27348" y="1592"/>
                    <a:pt x="27117" y="1509"/>
                    <a:pt x="26908" y="1488"/>
                  </a:cubicBezTo>
                  <a:cubicBezTo>
                    <a:pt x="26908" y="1488"/>
                    <a:pt x="26887" y="1488"/>
                    <a:pt x="26887" y="1467"/>
                  </a:cubicBezTo>
                  <a:cubicBezTo>
                    <a:pt x="26511" y="1300"/>
                    <a:pt x="26134" y="1195"/>
                    <a:pt x="25715" y="1090"/>
                  </a:cubicBezTo>
                  <a:cubicBezTo>
                    <a:pt x="25666" y="1074"/>
                    <a:pt x="24817" y="954"/>
                    <a:pt x="24850" y="954"/>
                  </a:cubicBezTo>
                  <a:cubicBezTo>
                    <a:pt x="24854" y="954"/>
                    <a:pt x="24878" y="957"/>
                    <a:pt x="24925" y="962"/>
                  </a:cubicBezTo>
                  <a:lnTo>
                    <a:pt x="24925" y="962"/>
                  </a:lnTo>
                  <a:cubicBezTo>
                    <a:pt x="24492" y="908"/>
                    <a:pt x="24084" y="855"/>
                    <a:pt x="23644" y="818"/>
                  </a:cubicBezTo>
                  <a:cubicBezTo>
                    <a:pt x="23519" y="805"/>
                    <a:pt x="23395" y="799"/>
                    <a:pt x="23274" y="799"/>
                  </a:cubicBezTo>
                  <a:cubicBezTo>
                    <a:pt x="22607" y="799"/>
                    <a:pt x="22012" y="994"/>
                    <a:pt x="21552" y="1383"/>
                  </a:cubicBezTo>
                  <a:cubicBezTo>
                    <a:pt x="21365" y="786"/>
                    <a:pt x="20845" y="272"/>
                    <a:pt x="20275" y="272"/>
                  </a:cubicBezTo>
                  <a:cubicBezTo>
                    <a:pt x="20206" y="272"/>
                    <a:pt x="20136" y="279"/>
                    <a:pt x="20066" y="295"/>
                  </a:cubicBezTo>
                  <a:cubicBezTo>
                    <a:pt x="19794" y="149"/>
                    <a:pt x="19480" y="44"/>
                    <a:pt x="19145" y="23"/>
                  </a:cubicBezTo>
                  <a:cubicBezTo>
                    <a:pt x="18981" y="8"/>
                    <a:pt x="18815" y="1"/>
                    <a:pt x="18646" y="1"/>
                  </a:cubicBezTo>
                  <a:close/>
                </a:path>
              </a:pathLst>
            </a:custGeom>
            <a:solidFill>
              <a:srgbClr val="FFBF4A"/>
            </a:solidFill>
            <a:ln w="28575" cap="flat" cmpd="sng">
              <a:solidFill>
                <a:srgbClr val="FFBF4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983;p51">
              <a:extLst>
                <a:ext uri="{FF2B5EF4-FFF2-40B4-BE49-F238E27FC236}">
                  <a16:creationId xmlns:a16="http://schemas.microsoft.com/office/drawing/2014/main" xmlns="" id="{1231AC86-A7E0-16B0-F1E3-2B6EDB9A61AD}"/>
                </a:ext>
              </a:extLst>
            </p:cNvPr>
            <p:cNvSpPr/>
            <p:nvPr/>
          </p:nvSpPr>
          <p:spPr>
            <a:xfrm>
              <a:off x="7460025" y="2769500"/>
              <a:ext cx="436800" cy="520250"/>
            </a:xfrm>
            <a:custGeom>
              <a:avLst/>
              <a:gdLst/>
              <a:ahLst/>
              <a:cxnLst/>
              <a:rect l="l" t="t" r="r" b="b"/>
              <a:pathLst>
                <a:path w="17472" h="20810" extrusionOk="0">
                  <a:moveTo>
                    <a:pt x="7524" y="0"/>
                  </a:moveTo>
                  <a:cubicBezTo>
                    <a:pt x="7106" y="0"/>
                    <a:pt x="6687" y="76"/>
                    <a:pt x="6235" y="263"/>
                  </a:cubicBezTo>
                  <a:cubicBezTo>
                    <a:pt x="5106" y="702"/>
                    <a:pt x="4373" y="1665"/>
                    <a:pt x="4687" y="2899"/>
                  </a:cubicBezTo>
                  <a:cubicBezTo>
                    <a:pt x="4830" y="3531"/>
                    <a:pt x="5490" y="3925"/>
                    <a:pt x="6104" y="3925"/>
                  </a:cubicBezTo>
                  <a:cubicBezTo>
                    <a:pt x="6120" y="3925"/>
                    <a:pt x="6136" y="3925"/>
                    <a:pt x="6152" y="3924"/>
                  </a:cubicBezTo>
                  <a:cubicBezTo>
                    <a:pt x="6654" y="4845"/>
                    <a:pt x="6717" y="5745"/>
                    <a:pt x="6507" y="6937"/>
                  </a:cubicBezTo>
                  <a:cubicBezTo>
                    <a:pt x="6298" y="8130"/>
                    <a:pt x="5252" y="9239"/>
                    <a:pt x="4101" y="9595"/>
                  </a:cubicBezTo>
                  <a:cubicBezTo>
                    <a:pt x="3139" y="9908"/>
                    <a:pt x="2093" y="9532"/>
                    <a:pt x="1151" y="10118"/>
                  </a:cubicBezTo>
                  <a:cubicBezTo>
                    <a:pt x="0" y="10808"/>
                    <a:pt x="84" y="12126"/>
                    <a:pt x="586" y="13193"/>
                  </a:cubicBezTo>
                  <a:cubicBezTo>
                    <a:pt x="670" y="15872"/>
                    <a:pt x="1737" y="19722"/>
                    <a:pt x="4478" y="20663"/>
                  </a:cubicBezTo>
                  <a:cubicBezTo>
                    <a:pt x="4770" y="20762"/>
                    <a:pt x="5068" y="20809"/>
                    <a:pt x="5359" y="20809"/>
                  </a:cubicBezTo>
                  <a:cubicBezTo>
                    <a:pt x="6612" y="20809"/>
                    <a:pt x="7742" y="19934"/>
                    <a:pt x="7742" y="18508"/>
                  </a:cubicBezTo>
                  <a:cubicBezTo>
                    <a:pt x="7742" y="18152"/>
                    <a:pt x="7742" y="17838"/>
                    <a:pt x="7721" y="17483"/>
                  </a:cubicBezTo>
                  <a:lnTo>
                    <a:pt x="7721" y="17483"/>
                  </a:lnTo>
                  <a:cubicBezTo>
                    <a:pt x="8034" y="17555"/>
                    <a:pt x="8356" y="17597"/>
                    <a:pt x="8675" y="17597"/>
                  </a:cubicBezTo>
                  <a:cubicBezTo>
                    <a:pt x="9187" y="17597"/>
                    <a:pt x="9689" y="17490"/>
                    <a:pt x="10127" y="17232"/>
                  </a:cubicBezTo>
                  <a:cubicBezTo>
                    <a:pt x="12157" y="15976"/>
                    <a:pt x="12157" y="13968"/>
                    <a:pt x="11592" y="11980"/>
                  </a:cubicBezTo>
                  <a:lnTo>
                    <a:pt x="11592" y="11980"/>
                  </a:lnTo>
                  <a:cubicBezTo>
                    <a:pt x="11676" y="12001"/>
                    <a:pt x="11780" y="12022"/>
                    <a:pt x="11843" y="12043"/>
                  </a:cubicBezTo>
                  <a:cubicBezTo>
                    <a:pt x="12253" y="12172"/>
                    <a:pt x="12663" y="12237"/>
                    <a:pt x="13063" y="12237"/>
                  </a:cubicBezTo>
                  <a:cubicBezTo>
                    <a:pt x="13826" y="12237"/>
                    <a:pt x="14552" y="12000"/>
                    <a:pt x="15170" y="11520"/>
                  </a:cubicBezTo>
                  <a:cubicBezTo>
                    <a:pt x="17032" y="10055"/>
                    <a:pt x="14124" y="6770"/>
                    <a:pt x="13098" y="5745"/>
                  </a:cubicBezTo>
                  <a:cubicBezTo>
                    <a:pt x="12973" y="5619"/>
                    <a:pt x="12847" y="5494"/>
                    <a:pt x="12722" y="5389"/>
                  </a:cubicBezTo>
                  <a:cubicBezTo>
                    <a:pt x="13203" y="5284"/>
                    <a:pt x="13684" y="5201"/>
                    <a:pt x="14207" y="5117"/>
                  </a:cubicBezTo>
                  <a:cubicBezTo>
                    <a:pt x="15400" y="4929"/>
                    <a:pt x="16593" y="4657"/>
                    <a:pt x="17053" y="3401"/>
                  </a:cubicBezTo>
                  <a:cubicBezTo>
                    <a:pt x="17471" y="2355"/>
                    <a:pt x="16655" y="1309"/>
                    <a:pt x="15672" y="1016"/>
                  </a:cubicBezTo>
                  <a:cubicBezTo>
                    <a:pt x="13496" y="367"/>
                    <a:pt x="11152" y="828"/>
                    <a:pt x="8976" y="242"/>
                  </a:cubicBezTo>
                  <a:cubicBezTo>
                    <a:pt x="8466" y="97"/>
                    <a:pt x="7996" y="0"/>
                    <a:pt x="7524" y="0"/>
                  </a:cubicBezTo>
                  <a:close/>
                </a:path>
              </a:pathLst>
            </a:custGeom>
            <a:solidFill>
              <a:srgbClr val="FF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984;p51">
              <a:extLst>
                <a:ext uri="{FF2B5EF4-FFF2-40B4-BE49-F238E27FC236}">
                  <a16:creationId xmlns:a16="http://schemas.microsoft.com/office/drawing/2014/main" xmlns="" id="{A107EDD2-F135-674E-74CC-25ED1BE91799}"/>
                </a:ext>
              </a:extLst>
            </p:cNvPr>
            <p:cNvSpPr/>
            <p:nvPr/>
          </p:nvSpPr>
          <p:spPr>
            <a:xfrm>
              <a:off x="6348975" y="4066875"/>
              <a:ext cx="127125" cy="218269"/>
            </a:xfrm>
            <a:custGeom>
              <a:avLst/>
              <a:gdLst/>
              <a:ahLst/>
              <a:cxnLst/>
              <a:rect l="l" t="t" r="r" b="b"/>
              <a:pathLst>
                <a:path w="5085" h="7533" extrusionOk="0">
                  <a:moveTo>
                    <a:pt x="2379" y="1"/>
                  </a:moveTo>
                  <a:cubicBezTo>
                    <a:pt x="2320" y="1"/>
                    <a:pt x="2259" y="4"/>
                    <a:pt x="2197" y="10"/>
                  </a:cubicBezTo>
                  <a:cubicBezTo>
                    <a:pt x="168" y="178"/>
                    <a:pt x="0" y="2123"/>
                    <a:pt x="314" y="3776"/>
                  </a:cubicBezTo>
                  <a:cubicBezTo>
                    <a:pt x="628" y="5367"/>
                    <a:pt x="1047" y="7375"/>
                    <a:pt x="3202" y="7522"/>
                  </a:cubicBezTo>
                  <a:cubicBezTo>
                    <a:pt x="3253" y="7529"/>
                    <a:pt x="3303" y="7533"/>
                    <a:pt x="3351" y="7533"/>
                  </a:cubicBezTo>
                  <a:cubicBezTo>
                    <a:pt x="3580" y="7533"/>
                    <a:pt x="3779" y="7454"/>
                    <a:pt x="3934" y="7333"/>
                  </a:cubicBezTo>
                  <a:cubicBezTo>
                    <a:pt x="4478" y="7166"/>
                    <a:pt x="4917" y="6664"/>
                    <a:pt x="4980" y="5911"/>
                  </a:cubicBezTo>
                  <a:cubicBezTo>
                    <a:pt x="5085" y="4844"/>
                    <a:pt x="4855" y="3672"/>
                    <a:pt x="4604" y="2626"/>
                  </a:cubicBezTo>
                  <a:cubicBezTo>
                    <a:pt x="4363" y="1524"/>
                    <a:pt x="3701" y="1"/>
                    <a:pt x="2379" y="1"/>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985;p51">
              <a:extLst>
                <a:ext uri="{FF2B5EF4-FFF2-40B4-BE49-F238E27FC236}">
                  <a16:creationId xmlns:a16="http://schemas.microsoft.com/office/drawing/2014/main" xmlns="" id="{6A0F1EB1-18CC-95A3-B13E-4C87F5AD8B52}"/>
                </a:ext>
              </a:extLst>
            </p:cNvPr>
            <p:cNvSpPr/>
            <p:nvPr/>
          </p:nvSpPr>
          <p:spPr>
            <a:xfrm>
              <a:off x="6741750" y="4185430"/>
              <a:ext cx="182131" cy="201850"/>
            </a:xfrm>
            <a:custGeom>
              <a:avLst/>
              <a:gdLst/>
              <a:ahLst/>
              <a:cxnLst/>
              <a:rect l="l" t="t" r="r" b="b"/>
              <a:pathLst>
                <a:path w="6801" h="8074" extrusionOk="0">
                  <a:moveTo>
                    <a:pt x="4239" y="1"/>
                  </a:moveTo>
                  <a:cubicBezTo>
                    <a:pt x="3725" y="1"/>
                    <a:pt x="3195" y="168"/>
                    <a:pt x="2699" y="400"/>
                  </a:cubicBezTo>
                  <a:cubicBezTo>
                    <a:pt x="1632" y="902"/>
                    <a:pt x="1193" y="1655"/>
                    <a:pt x="795" y="2743"/>
                  </a:cubicBezTo>
                  <a:cubicBezTo>
                    <a:pt x="419" y="3706"/>
                    <a:pt x="0" y="5066"/>
                    <a:pt x="377" y="6049"/>
                  </a:cubicBezTo>
                  <a:cubicBezTo>
                    <a:pt x="189" y="6865"/>
                    <a:pt x="502" y="7723"/>
                    <a:pt x="1423" y="7974"/>
                  </a:cubicBezTo>
                  <a:cubicBezTo>
                    <a:pt x="1701" y="8042"/>
                    <a:pt x="1970" y="8074"/>
                    <a:pt x="2230" y="8074"/>
                  </a:cubicBezTo>
                  <a:cubicBezTo>
                    <a:pt x="3968" y="8074"/>
                    <a:pt x="5290" y="6649"/>
                    <a:pt x="5963" y="5066"/>
                  </a:cubicBezTo>
                  <a:cubicBezTo>
                    <a:pt x="6570" y="3726"/>
                    <a:pt x="6800" y="1550"/>
                    <a:pt x="5545" y="483"/>
                  </a:cubicBezTo>
                  <a:cubicBezTo>
                    <a:pt x="5149" y="136"/>
                    <a:pt x="4701" y="1"/>
                    <a:pt x="4239" y="1"/>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986;p51">
              <a:extLst>
                <a:ext uri="{FF2B5EF4-FFF2-40B4-BE49-F238E27FC236}">
                  <a16:creationId xmlns:a16="http://schemas.microsoft.com/office/drawing/2014/main" xmlns="" id="{154B76AE-3382-626E-170E-AC012E01DFEF}"/>
                </a:ext>
              </a:extLst>
            </p:cNvPr>
            <p:cNvSpPr/>
            <p:nvPr/>
          </p:nvSpPr>
          <p:spPr>
            <a:xfrm>
              <a:off x="6164325" y="3984125"/>
              <a:ext cx="479893" cy="188329"/>
            </a:xfrm>
            <a:custGeom>
              <a:avLst/>
              <a:gdLst/>
              <a:ahLst/>
              <a:cxnLst/>
              <a:rect l="l" t="t" r="r" b="b"/>
              <a:pathLst>
                <a:path w="17236" h="6554" extrusionOk="0">
                  <a:moveTo>
                    <a:pt x="4234" y="0"/>
                  </a:moveTo>
                  <a:cubicBezTo>
                    <a:pt x="3456" y="0"/>
                    <a:pt x="2688" y="51"/>
                    <a:pt x="1946" y="162"/>
                  </a:cubicBezTo>
                  <a:cubicBezTo>
                    <a:pt x="1814" y="115"/>
                    <a:pt x="1672" y="91"/>
                    <a:pt x="1529" y="91"/>
                  </a:cubicBezTo>
                  <a:cubicBezTo>
                    <a:pt x="1041" y="91"/>
                    <a:pt x="548" y="370"/>
                    <a:pt x="419" y="936"/>
                  </a:cubicBezTo>
                  <a:cubicBezTo>
                    <a:pt x="377" y="1020"/>
                    <a:pt x="356" y="1104"/>
                    <a:pt x="356" y="1166"/>
                  </a:cubicBezTo>
                  <a:cubicBezTo>
                    <a:pt x="251" y="1543"/>
                    <a:pt x="356" y="1941"/>
                    <a:pt x="565" y="2254"/>
                  </a:cubicBezTo>
                  <a:cubicBezTo>
                    <a:pt x="440" y="2945"/>
                    <a:pt x="272" y="3677"/>
                    <a:pt x="147" y="4389"/>
                  </a:cubicBezTo>
                  <a:cubicBezTo>
                    <a:pt x="0" y="5351"/>
                    <a:pt x="544" y="6230"/>
                    <a:pt x="1570" y="6251"/>
                  </a:cubicBezTo>
                  <a:cubicBezTo>
                    <a:pt x="2022" y="6259"/>
                    <a:pt x="2466" y="6281"/>
                    <a:pt x="2905" y="6281"/>
                  </a:cubicBezTo>
                  <a:cubicBezTo>
                    <a:pt x="3642" y="6281"/>
                    <a:pt x="4363" y="6218"/>
                    <a:pt x="5085" y="5916"/>
                  </a:cubicBezTo>
                  <a:cubicBezTo>
                    <a:pt x="5566" y="5707"/>
                    <a:pt x="6005" y="5393"/>
                    <a:pt x="6215" y="4891"/>
                  </a:cubicBezTo>
                  <a:cubicBezTo>
                    <a:pt x="6298" y="4703"/>
                    <a:pt x="6382" y="4472"/>
                    <a:pt x="6487" y="4263"/>
                  </a:cubicBezTo>
                  <a:lnTo>
                    <a:pt x="6487" y="4263"/>
                  </a:lnTo>
                  <a:cubicBezTo>
                    <a:pt x="6485" y="4265"/>
                    <a:pt x="6484" y="4265"/>
                    <a:pt x="6484" y="4265"/>
                  </a:cubicBezTo>
                  <a:cubicBezTo>
                    <a:pt x="6471" y="4265"/>
                    <a:pt x="6801" y="3758"/>
                    <a:pt x="6821" y="3677"/>
                  </a:cubicBezTo>
                  <a:cubicBezTo>
                    <a:pt x="6863" y="3531"/>
                    <a:pt x="6926" y="3405"/>
                    <a:pt x="6947" y="3259"/>
                  </a:cubicBezTo>
                  <a:cubicBezTo>
                    <a:pt x="7575" y="3363"/>
                    <a:pt x="8202" y="3510"/>
                    <a:pt x="8830" y="3635"/>
                  </a:cubicBezTo>
                  <a:cubicBezTo>
                    <a:pt x="10065" y="3886"/>
                    <a:pt x="11257" y="4305"/>
                    <a:pt x="12450" y="4703"/>
                  </a:cubicBezTo>
                  <a:cubicBezTo>
                    <a:pt x="12994" y="4891"/>
                    <a:pt x="13810" y="5226"/>
                    <a:pt x="14061" y="5770"/>
                  </a:cubicBezTo>
                  <a:cubicBezTo>
                    <a:pt x="14325" y="6323"/>
                    <a:pt x="14763" y="6553"/>
                    <a:pt x="15214" y="6553"/>
                  </a:cubicBezTo>
                  <a:cubicBezTo>
                    <a:pt x="16194" y="6553"/>
                    <a:pt x="17235" y="5467"/>
                    <a:pt x="16676" y="4263"/>
                  </a:cubicBezTo>
                  <a:cubicBezTo>
                    <a:pt x="15651" y="2171"/>
                    <a:pt x="12513" y="1522"/>
                    <a:pt x="10525" y="936"/>
                  </a:cubicBezTo>
                  <a:cubicBezTo>
                    <a:pt x="8591" y="384"/>
                    <a:pt x="6375" y="0"/>
                    <a:pt x="4234"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87;p51">
              <a:extLst>
                <a:ext uri="{FF2B5EF4-FFF2-40B4-BE49-F238E27FC236}">
                  <a16:creationId xmlns:a16="http://schemas.microsoft.com/office/drawing/2014/main" xmlns="" id="{96097E8E-F7BE-C26A-CBC8-55E2D8B6232C}"/>
                </a:ext>
              </a:extLst>
            </p:cNvPr>
            <p:cNvSpPr/>
            <p:nvPr/>
          </p:nvSpPr>
          <p:spPr>
            <a:xfrm>
              <a:off x="6611050" y="3985425"/>
              <a:ext cx="765825" cy="407275"/>
            </a:xfrm>
            <a:custGeom>
              <a:avLst/>
              <a:gdLst/>
              <a:ahLst/>
              <a:cxnLst/>
              <a:rect l="l" t="t" r="r" b="b"/>
              <a:pathLst>
                <a:path w="30633" h="16291" extrusionOk="0">
                  <a:moveTo>
                    <a:pt x="29640" y="0"/>
                  </a:moveTo>
                  <a:cubicBezTo>
                    <a:pt x="29374" y="0"/>
                    <a:pt x="29110" y="101"/>
                    <a:pt x="28937" y="315"/>
                  </a:cubicBezTo>
                  <a:cubicBezTo>
                    <a:pt x="28833" y="378"/>
                    <a:pt x="28749" y="461"/>
                    <a:pt x="28686" y="503"/>
                  </a:cubicBezTo>
                  <a:cubicBezTo>
                    <a:pt x="28519" y="671"/>
                    <a:pt x="28414" y="817"/>
                    <a:pt x="28331" y="1026"/>
                  </a:cubicBezTo>
                  <a:cubicBezTo>
                    <a:pt x="28356" y="957"/>
                    <a:pt x="28362" y="931"/>
                    <a:pt x="28358" y="931"/>
                  </a:cubicBezTo>
                  <a:lnTo>
                    <a:pt x="28358" y="931"/>
                  </a:lnTo>
                  <a:cubicBezTo>
                    <a:pt x="28348" y="931"/>
                    <a:pt x="28283" y="1066"/>
                    <a:pt x="28268" y="1110"/>
                  </a:cubicBezTo>
                  <a:cubicBezTo>
                    <a:pt x="28205" y="1194"/>
                    <a:pt x="28184" y="1256"/>
                    <a:pt x="28121" y="1361"/>
                  </a:cubicBezTo>
                  <a:cubicBezTo>
                    <a:pt x="28101" y="1445"/>
                    <a:pt x="27975" y="1675"/>
                    <a:pt x="27975" y="1738"/>
                  </a:cubicBezTo>
                  <a:cubicBezTo>
                    <a:pt x="27954" y="1759"/>
                    <a:pt x="27954" y="1780"/>
                    <a:pt x="27912" y="1842"/>
                  </a:cubicBezTo>
                  <a:cubicBezTo>
                    <a:pt x="26929" y="2303"/>
                    <a:pt x="26196" y="3474"/>
                    <a:pt x="25548" y="4269"/>
                  </a:cubicBezTo>
                  <a:cubicBezTo>
                    <a:pt x="24355" y="5713"/>
                    <a:pt x="23372" y="7282"/>
                    <a:pt x="22158" y="8684"/>
                  </a:cubicBezTo>
                  <a:cubicBezTo>
                    <a:pt x="21070" y="9961"/>
                    <a:pt x="19898" y="11091"/>
                    <a:pt x="18706" y="12283"/>
                  </a:cubicBezTo>
                  <a:cubicBezTo>
                    <a:pt x="18476" y="12513"/>
                    <a:pt x="18225" y="12764"/>
                    <a:pt x="17994" y="13036"/>
                  </a:cubicBezTo>
                  <a:cubicBezTo>
                    <a:pt x="17890" y="12890"/>
                    <a:pt x="17764" y="12764"/>
                    <a:pt x="17618" y="12702"/>
                  </a:cubicBezTo>
                  <a:cubicBezTo>
                    <a:pt x="18329" y="12492"/>
                    <a:pt x="18727" y="11551"/>
                    <a:pt x="18518" y="10860"/>
                  </a:cubicBezTo>
                  <a:cubicBezTo>
                    <a:pt x="18204" y="9793"/>
                    <a:pt x="17199" y="8454"/>
                    <a:pt x="16383" y="7701"/>
                  </a:cubicBezTo>
                  <a:cubicBezTo>
                    <a:pt x="15274" y="6676"/>
                    <a:pt x="13663" y="6320"/>
                    <a:pt x="12220" y="6027"/>
                  </a:cubicBezTo>
                  <a:cubicBezTo>
                    <a:pt x="11124" y="5813"/>
                    <a:pt x="9978" y="5745"/>
                    <a:pt x="8834" y="5745"/>
                  </a:cubicBezTo>
                  <a:cubicBezTo>
                    <a:pt x="8187" y="5745"/>
                    <a:pt x="7540" y="5767"/>
                    <a:pt x="6905" y="5797"/>
                  </a:cubicBezTo>
                  <a:cubicBezTo>
                    <a:pt x="6068" y="5818"/>
                    <a:pt x="5252" y="5902"/>
                    <a:pt x="4436" y="6027"/>
                  </a:cubicBezTo>
                  <a:cubicBezTo>
                    <a:pt x="3808" y="6090"/>
                    <a:pt x="3515" y="6550"/>
                    <a:pt x="3118" y="6885"/>
                  </a:cubicBezTo>
                  <a:lnTo>
                    <a:pt x="2992" y="7010"/>
                  </a:lnTo>
                  <a:lnTo>
                    <a:pt x="2971" y="7010"/>
                  </a:lnTo>
                  <a:cubicBezTo>
                    <a:pt x="2684" y="6795"/>
                    <a:pt x="2305" y="6642"/>
                    <a:pt x="1926" y="6642"/>
                  </a:cubicBezTo>
                  <a:cubicBezTo>
                    <a:pt x="1863" y="6642"/>
                    <a:pt x="1800" y="6646"/>
                    <a:pt x="1737" y="6655"/>
                  </a:cubicBezTo>
                  <a:cubicBezTo>
                    <a:pt x="377" y="6759"/>
                    <a:pt x="0" y="8329"/>
                    <a:pt x="921" y="9061"/>
                  </a:cubicBezTo>
                  <a:cubicBezTo>
                    <a:pt x="921" y="9103"/>
                    <a:pt x="942" y="9145"/>
                    <a:pt x="942" y="9187"/>
                  </a:cubicBezTo>
                  <a:cubicBezTo>
                    <a:pt x="1025" y="9521"/>
                    <a:pt x="1214" y="9877"/>
                    <a:pt x="1465" y="10107"/>
                  </a:cubicBezTo>
                  <a:cubicBezTo>
                    <a:pt x="1792" y="10424"/>
                    <a:pt x="2198" y="10558"/>
                    <a:pt x="2614" y="10558"/>
                  </a:cubicBezTo>
                  <a:cubicBezTo>
                    <a:pt x="3076" y="10558"/>
                    <a:pt x="3548" y="10392"/>
                    <a:pt x="3934" y="10128"/>
                  </a:cubicBezTo>
                  <a:cubicBezTo>
                    <a:pt x="4080" y="10023"/>
                    <a:pt x="4227" y="9898"/>
                    <a:pt x="4373" y="9793"/>
                  </a:cubicBezTo>
                  <a:cubicBezTo>
                    <a:pt x="4478" y="9712"/>
                    <a:pt x="4536" y="9685"/>
                    <a:pt x="4556" y="9685"/>
                  </a:cubicBezTo>
                  <a:cubicBezTo>
                    <a:pt x="4588" y="9685"/>
                    <a:pt x="4522" y="9755"/>
                    <a:pt x="4394" y="9793"/>
                  </a:cubicBezTo>
                  <a:cubicBezTo>
                    <a:pt x="4373" y="9793"/>
                    <a:pt x="4959" y="9835"/>
                    <a:pt x="5126" y="9877"/>
                  </a:cubicBezTo>
                  <a:cubicBezTo>
                    <a:pt x="5221" y="9887"/>
                    <a:pt x="5314" y="9892"/>
                    <a:pt x="5404" y="9892"/>
                  </a:cubicBezTo>
                  <a:cubicBezTo>
                    <a:pt x="6270" y="9892"/>
                    <a:pt x="6925" y="9446"/>
                    <a:pt x="7323" y="8726"/>
                  </a:cubicBezTo>
                  <a:cubicBezTo>
                    <a:pt x="8265" y="8747"/>
                    <a:pt x="9248" y="8747"/>
                    <a:pt x="10190" y="8768"/>
                  </a:cubicBezTo>
                  <a:cubicBezTo>
                    <a:pt x="10734" y="8789"/>
                    <a:pt x="11278" y="8873"/>
                    <a:pt x="11801" y="8998"/>
                  </a:cubicBezTo>
                  <a:cubicBezTo>
                    <a:pt x="11759" y="9166"/>
                    <a:pt x="11759" y="9312"/>
                    <a:pt x="11780" y="9500"/>
                  </a:cubicBezTo>
                  <a:cubicBezTo>
                    <a:pt x="11885" y="10400"/>
                    <a:pt x="12240" y="10819"/>
                    <a:pt x="12701" y="11551"/>
                  </a:cubicBezTo>
                  <a:cubicBezTo>
                    <a:pt x="12743" y="11656"/>
                    <a:pt x="12826" y="11718"/>
                    <a:pt x="12931" y="11823"/>
                  </a:cubicBezTo>
                  <a:cubicBezTo>
                    <a:pt x="12178" y="12597"/>
                    <a:pt x="12345" y="14208"/>
                    <a:pt x="13600" y="14585"/>
                  </a:cubicBezTo>
                  <a:cubicBezTo>
                    <a:pt x="14542" y="14857"/>
                    <a:pt x="15421" y="15359"/>
                    <a:pt x="16383" y="15568"/>
                  </a:cubicBezTo>
                  <a:cubicBezTo>
                    <a:pt x="16510" y="15603"/>
                    <a:pt x="16637" y="15618"/>
                    <a:pt x="16760" y="15618"/>
                  </a:cubicBezTo>
                  <a:cubicBezTo>
                    <a:pt x="16861" y="15618"/>
                    <a:pt x="16959" y="15608"/>
                    <a:pt x="17053" y="15589"/>
                  </a:cubicBezTo>
                  <a:cubicBezTo>
                    <a:pt x="17053" y="15652"/>
                    <a:pt x="17095" y="15694"/>
                    <a:pt x="17095" y="15757"/>
                  </a:cubicBezTo>
                  <a:cubicBezTo>
                    <a:pt x="17185" y="16089"/>
                    <a:pt x="17494" y="16290"/>
                    <a:pt x="17816" y="16290"/>
                  </a:cubicBezTo>
                  <a:cubicBezTo>
                    <a:pt x="17940" y="16290"/>
                    <a:pt x="18066" y="16260"/>
                    <a:pt x="18183" y="16196"/>
                  </a:cubicBezTo>
                  <a:cubicBezTo>
                    <a:pt x="19208" y="15631"/>
                    <a:pt x="20024" y="14689"/>
                    <a:pt x="20945" y="13915"/>
                  </a:cubicBezTo>
                  <a:cubicBezTo>
                    <a:pt x="22242" y="12911"/>
                    <a:pt x="23414" y="11614"/>
                    <a:pt x="24460" y="10358"/>
                  </a:cubicBezTo>
                  <a:cubicBezTo>
                    <a:pt x="25548" y="9082"/>
                    <a:pt x="26448" y="7701"/>
                    <a:pt x="27410" y="6341"/>
                  </a:cubicBezTo>
                  <a:cubicBezTo>
                    <a:pt x="27996" y="5546"/>
                    <a:pt x="29021" y="4541"/>
                    <a:pt x="29461" y="3516"/>
                  </a:cubicBezTo>
                  <a:cubicBezTo>
                    <a:pt x="29900" y="3244"/>
                    <a:pt x="30193" y="2784"/>
                    <a:pt x="30318" y="2261"/>
                  </a:cubicBezTo>
                  <a:cubicBezTo>
                    <a:pt x="30381" y="2031"/>
                    <a:pt x="30444" y="1780"/>
                    <a:pt x="30486" y="1549"/>
                  </a:cubicBezTo>
                  <a:cubicBezTo>
                    <a:pt x="30507" y="1508"/>
                    <a:pt x="30528" y="1445"/>
                    <a:pt x="30528" y="1403"/>
                  </a:cubicBezTo>
                  <a:cubicBezTo>
                    <a:pt x="30632" y="1110"/>
                    <a:pt x="30611" y="880"/>
                    <a:pt x="30570" y="671"/>
                  </a:cubicBezTo>
                  <a:cubicBezTo>
                    <a:pt x="30468" y="239"/>
                    <a:pt x="30051" y="0"/>
                    <a:pt x="2964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988;p51">
              <a:extLst>
                <a:ext uri="{FF2B5EF4-FFF2-40B4-BE49-F238E27FC236}">
                  <a16:creationId xmlns:a16="http://schemas.microsoft.com/office/drawing/2014/main" xmlns="" id="{6CD717D7-9C14-CF5B-15C0-F003C2EAC0E1}"/>
                </a:ext>
              </a:extLst>
            </p:cNvPr>
            <p:cNvSpPr/>
            <p:nvPr/>
          </p:nvSpPr>
          <p:spPr>
            <a:xfrm>
              <a:off x="6155950" y="3714500"/>
              <a:ext cx="704618" cy="397832"/>
            </a:xfrm>
            <a:custGeom>
              <a:avLst/>
              <a:gdLst/>
              <a:ahLst/>
              <a:cxnLst/>
              <a:rect l="l" t="t" r="r" b="b"/>
              <a:pathLst>
                <a:path w="25716" h="14207" extrusionOk="0">
                  <a:moveTo>
                    <a:pt x="13717" y="1"/>
                  </a:moveTo>
                  <a:cubicBezTo>
                    <a:pt x="11882" y="1"/>
                    <a:pt x="10025" y="231"/>
                    <a:pt x="8265" y="585"/>
                  </a:cubicBezTo>
                  <a:cubicBezTo>
                    <a:pt x="7700" y="690"/>
                    <a:pt x="7177" y="1381"/>
                    <a:pt x="7219" y="1987"/>
                  </a:cubicBezTo>
                  <a:cubicBezTo>
                    <a:pt x="7219" y="2050"/>
                    <a:pt x="7261" y="2134"/>
                    <a:pt x="7261" y="2238"/>
                  </a:cubicBezTo>
                  <a:cubicBezTo>
                    <a:pt x="7261" y="2259"/>
                    <a:pt x="7261" y="2301"/>
                    <a:pt x="7282" y="2322"/>
                  </a:cubicBezTo>
                  <a:cubicBezTo>
                    <a:pt x="6152" y="3117"/>
                    <a:pt x="5169" y="3850"/>
                    <a:pt x="4227" y="4959"/>
                  </a:cubicBezTo>
                  <a:cubicBezTo>
                    <a:pt x="3139" y="6193"/>
                    <a:pt x="1" y="8264"/>
                    <a:pt x="2135" y="10064"/>
                  </a:cubicBezTo>
                  <a:cubicBezTo>
                    <a:pt x="2699" y="10549"/>
                    <a:pt x="3320" y="10688"/>
                    <a:pt x="3964" y="10688"/>
                  </a:cubicBezTo>
                  <a:cubicBezTo>
                    <a:pt x="4680" y="10688"/>
                    <a:pt x="5425" y="10517"/>
                    <a:pt x="6152" y="10461"/>
                  </a:cubicBezTo>
                  <a:cubicBezTo>
                    <a:pt x="6647" y="10430"/>
                    <a:pt x="7116" y="10412"/>
                    <a:pt x="7572" y="10412"/>
                  </a:cubicBezTo>
                  <a:cubicBezTo>
                    <a:pt x="8640" y="10412"/>
                    <a:pt x="9641" y="10511"/>
                    <a:pt x="10755" y="10775"/>
                  </a:cubicBezTo>
                  <a:cubicBezTo>
                    <a:pt x="11948" y="11047"/>
                    <a:pt x="13538" y="10985"/>
                    <a:pt x="14417" y="11863"/>
                  </a:cubicBezTo>
                  <a:cubicBezTo>
                    <a:pt x="14940" y="12386"/>
                    <a:pt x="14982" y="12365"/>
                    <a:pt x="15296" y="12972"/>
                  </a:cubicBezTo>
                  <a:cubicBezTo>
                    <a:pt x="15610" y="13558"/>
                    <a:pt x="16070" y="13956"/>
                    <a:pt x="16739" y="14144"/>
                  </a:cubicBezTo>
                  <a:cubicBezTo>
                    <a:pt x="16896" y="14186"/>
                    <a:pt x="17049" y="14206"/>
                    <a:pt x="17198" y="14206"/>
                  </a:cubicBezTo>
                  <a:cubicBezTo>
                    <a:pt x="17789" y="14206"/>
                    <a:pt x="18309" y="13892"/>
                    <a:pt x="18644" y="13391"/>
                  </a:cubicBezTo>
                  <a:cubicBezTo>
                    <a:pt x="19355" y="12282"/>
                    <a:pt x="20108" y="11529"/>
                    <a:pt x="21071" y="10713"/>
                  </a:cubicBezTo>
                  <a:cubicBezTo>
                    <a:pt x="21929" y="9980"/>
                    <a:pt x="22682" y="9164"/>
                    <a:pt x="23791" y="8788"/>
                  </a:cubicBezTo>
                  <a:cubicBezTo>
                    <a:pt x="24837" y="8390"/>
                    <a:pt x="25716" y="7637"/>
                    <a:pt x="25716" y="6423"/>
                  </a:cubicBezTo>
                  <a:cubicBezTo>
                    <a:pt x="25716" y="5147"/>
                    <a:pt x="24628" y="4226"/>
                    <a:pt x="23728" y="3473"/>
                  </a:cubicBezTo>
                  <a:cubicBezTo>
                    <a:pt x="21636" y="1694"/>
                    <a:pt x="19020" y="544"/>
                    <a:pt x="16300" y="167"/>
                  </a:cubicBezTo>
                  <a:cubicBezTo>
                    <a:pt x="15452" y="53"/>
                    <a:pt x="14587" y="1"/>
                    <a:pt x="13717"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989;p51">
              <a:extLst>
                <a:ext uri="{FF2B5EF4-FFF2-40B4-BE49-F238E27FC236}">
                  <a16:creationId xmlns:a16="http://schemas.microsoft.com/office/drawing/2014/main" xmlns="" id="{15851B52-BC0F-5628-30B4-7FA2B198EB7F}"/>
                </a:ext>
              </a:extLst>
            </p:cNvPr>
            <p:cNvSpPr/>
            <p:nvPr/>
          </p:nvSpPr>
          <p:spPr>
            <a:xfrm>
              <a:off x="6622550" y="3830025"/>
              <a:ext cx="765813" cy="465926"/>
            </a:xfrm>
            <a:custGeom>
              <a:avLst/>
              <a:gdLst/>
              <a:ahLst/>
              <a:cxnLst/>
              <a:rect l="l" t="t" r="r" b="b"/>
              <a:pathLst>
                <a:path w="29210" h="15887" extrusionOk="0">
                  <a:moveTo>
                    <a:pt x="18738" y="0"/>
                  </a:moveTo>
                  <a:cubicBezTo>
                    <a:pt x="17431" y="0"/>
                    <a:pt x="16127" y="123"/>
                    <a:pt x="14835" y="233"/>
                  </a:cubicBezTo>
                  <a:cubicBezTo>
                    <a:pt x="13998" y="317"/>
                    <a:pt x="13203" y="338"/>
                    <a:pt x="12387" y="547"/>
                  </a:cubicBezTo>
                  <a:cubicBezTo>
                    <a:pt x="11634" y="735"/>
                    <a:pt x="10902" y="1070"/>
                    <a:pt x="10127" y="1154"/>
                  </a:cubicBezTo>
                  <a:cubicBezTo>
                    <a:pt x="9458" y="1195"/>
                    <a:pt x="9019" y="1593"/>
                    <a:pt x="8830" y="2095"/>
                  </a:cubicBezTo>
                  <a:cubicBezTo>
                    <a:pt x="8495" y="2221"/>
                    <a:pt x="8161" y="2409"/>
                    <a:pt x="7889" y="2597"/>
                  </a:cubicBezTo>
                  <a:cubicBezTo>
                    <a:pt x="7261" y="2953"/>
                    <a:pt x="6675" y="3455"/>
                    <a:pt x="6173" y="4020"/>
                  </a:cubicBezTo>
                  <a:cubicBezTo>
                    <a:pt x="5378" y="4962"/>
                    <a:pt x="4373" y="5673"/>
                    <a:pt x="3453" y="6489"/>
                  </a:cubicBezTo>
                  <a:cubicBezTo>
                    <a:pt x="2616" y="7200"/>
                    <a:pt x="2072" y="8163"/>
                    <a:pt x="1256" y="8895"/>
                  </a:cubicBezTo>
                  <a:cubicBezTo>
                    <a:pt x="398" y="9669"/>
                    <a:pt x="0" y="10485"/>
                    <a:pt x="231" y="11636"/>
                  </a:cubicBezTo>
                  <a:cubicBezTo>
                    <a:pt x="369" y="12331"/>
                    <a:pt x="1142" y="12881"/>
                    <a:pt x="1867" y="12881"/>
                  </a:cubicBezTo>
                  <a:cubicBezTo>
                    <a:pt x="2016" y="12881"/>
                    <a:pt x="2163" y="12858"/>
                    <a:pt x="2302" y="12808"/>
                  </a:cubicBezTo>
                  <a:cubicBezTo>
                    <a:pt x="3242" y="12455"/>
                    <a:pt x="4216" y="12349"/>
                    <a:pt x="5204" y="12349"/>
                  </a:cubicBezTo>
                  <a:cubicBezTo>
                    <a:pt x="6677" y="12349"/>
                    <a:pt x="8180" y="12586"/>
                    <a:pt x="9646" y="12599"/>
                  </a:cubicBezTo>
                  <a:cubicBezTo>
                    <a:pt x="11718" y="12641"/>
                    <a:pt x="14563" y="13185"/>
                    <a:pt x="15777" y="15047"/>
                  </a:cubicBezTo>
                  <a:cubicBezTo>
                    <a:pt x="16078" y="15521"/>
                    <a:pt x="16676" y="15886"/>
                    <a:pt x="17264" y="15886"/>
                  </a:cubicBezTo>
                  <a:cubicBezTo>
                    <a:pt x="17533" y="15886"/>
                    <a:pt x="17800" y="15810"/>
                    <a:pt x="18037" y="15633"/>
                  </a:cubicBezTo>
                  <a:cubicBezTo>
                    <a:pt x="18622" y="15214"/>
                    <a:pt x="18978" y="14754"/>
                    <a:pt x="19355" y="14147"/>
                  </a:cubicBezTo>
                  <a:cubicBezTo>
                    <a:pt x="19585" y="13791"/>
                    <a:pt x="20192" y="13226"/>
                    <a:pt x="20610" y="12871"/>
                  </a:cubicBezTo>
                  <a:cubicBezTo>
                    <a:pt x="21154" y="12390"/>
                    <a:pt x="21573" y="11929"/>
                    <a:pt x="21991" y="11301"/>
                  </a:cubicBezTo>
                  <a:cubicBezTo>
                    <a:pt x="22389" y="10716"/>
                    <a:pt x="23247" y="10234"/>
                    <a:pt x="23791" y="9774"/>
                  </a:cubicBezTo>
                  <a:cubicBezTo>
                    <a:pt x="25088" y="8707"/>
                    <a:pt x="26197" y="7431"/>
                    <a:pt x="27620" y="6531"/>
                  </a:cubicBezTo>
                  <a:cubicBezTo>
                    <a:pt x="28247" y="6154"/>
                    <a:pt x="28812" y="6008"/>
                    <a:pt x="29084" y="5213"/>
                  </a:cubicBezTo>
                  <a:cubicBezTo>
                    <a:pt x="29210" y="4480"/>
                    <a:pt x="28980" y="3685"/>
                    <a:pt x="28394" y="3162"/>
                  </a:cubicBezTo>
                  <a:cubicBezTo>
                    <a:pt x="26092" y="1028"/>
                    <a:pt x="23100" y="296"/>
                    <a:pt x="20024" y="45"/>
                  </a:cubicBezTo>
                  <a:cubicBezTo>
                    <a:pt x="19595" y="14"/>
                    <a:pt x="19167" y="0"/>
                    <a:pt x="18738"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990;p51">
              <a:extLst>
                <a:ext uri="{FF2B5EF4-FFF2-40B4-BE49-F238E27FC236}">
                  <a16:creationId xmlns:a16="http://schemas.microsoft.com/office/drawing/2014/main" xmlns="" id="{3555BA33-6FA3-2B63-949B-62A2CEC4E103}"/>
                </a:ext>
              </a:extLst>
            </p:cNvPr>
            <p:cNvSpPr/>
            <p:nvPr/>
          </p:nvSpPr>
          <p:spPr>
            <a:xfrm>
              <a:off x="6116800" y="4143325"/>
              <a:ext cx="244745" cy="61775"/>
            </a:xfrm>
            <a:custGeom>
              <a:avLst/>
              <a:gdLst/>
              <a:ahLst/>
              <a:cxnLst/>
              <a:rect l="l" t="t" r="r" b="b"/>
              <a:pathLst>
                <a:path w="9207" h="2471" extrusionOk="0">
                  <a:moveTo>
                    <a:pt x="784" y="0"/>
                  </a:moveTo>
                  <a:cubicBezTo>
                    <a:pt x="512" y="0"/>
                    <a:pt x="255" y="144"/>
                    <a:pt x="209" y="464"/>
                  </a:cubicBezTo>
                  <a:cubicBezTo>
                    <a:pt x="0" y="1866"/>
                    <a:pt x="1109" y="2306"/>
                    <a:pt x="2302" y="2431"/>
                  </a:cubicBezTo>
                  <a:cubicBezTo>
                    <a:pt x="2736" y="2459"/>
                    <a:pt x="3184" y="2471"/>
                    <a:pt x="3632" y="2471"/>
                  </a:cubicBezTo>
                  <a:cubicBezTo>
                    <a:pt x="4177" y="2471"/>
                    <a:pt x="4724" y="2454"/>
                    <a:pt x="5252" y="2431"/>
                  </a:cubicBezTo>
                  <a:cubicBezTo>
                    <a:pt x="6403" y="2347"/>
                    <a:pt x="7847" y="2452"/>
                    <a:pt x="8872" y="1824"/>
                  </a:cubicBezTo>
                  <a:cubicBezTo>
                    <a:pt x="9207" y="1615"/>
                    <a:pt x="9207" y="1155"/>
                    <a:pt x="8893" y="966"/>
                  </a:cubicBezTo>
                  <a:cubicBezTo>
                    <a:pt x="8348" y="654"/>
                    <a:pt x="7696" y="559"/>
                    <a:pt x="7016" y="559"/>
                  </a:cubicBezTo>
                  <a:cubicBezTo>
                    <a:pt x="6103" y="559"/>
                    <a:pt x="5138" y="730"/>
                    <a:pt x="4310" y="778"/>
                  </a:cubicBezTo>
                  <a:cubicBezTo>
                    <a:pt x="4149" y="791"/>
                    <a:pt x="3173" y="929"/>
                    <a:pt x="2413" y="929"/>
                  </a:cubicBezTo>
                  <a:cubicBezTo>
                    <a:pt x="1895" y="929"/>
                    <a:pt x="1477" y="865"/>
                    <a:pt x="1486" y="653"/>
                  </a:cubicBezTo>
                  <a:cubicBezTo>
                    <a:pt x="1509" y="240"/>
                    <a:pt x="1135" y="0"/>
                    <a:pt x="784" y="0"/>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991;p51">
              <a:extLst>
                <a:ext uri="{FF2B5EF4-FFF2-40B4-BE49-F238E27FC236}">
                  <a16:creationId xmlns:a16="http://schemas.microsoft.com/office/drawing/2014/main" xmlns="" id="{FC795E52-E839-5865-D8C8-D586BAEC8795}"/>
                </a:ext>
              </a:extLst>
            </p:cNvPr>
            <p:cNvSpPr/>
            <p:nvPr/>
          </p:nvSpPr>
          <p:spPr>
            <a:xfrm>
              <a:off x="6463000" y="4165400"/>
              <a:ext cx="165845" cy="58650"/>
            </a:xfrm>
            <a:custGeom>
              <a:avLst/>
              <a:gdLst/>
              <a:ahLst/>
              <a:cxnLst/>
              <a:rect l="l" t="t" r="r" b="b"/>
              <a:pathLst>
                <a:path w="7729" h="2346" extrusionOk="0">
                  <a:moveTo>
                    <a:pt x="3258" y="1"/>
                  </a:moveTo>
                  <a:cubicBezTo>
                    <a:pt x="2015" y="1"/>
                    <a:pt x="866" y="123"/>
                    <a:pt x="524" y="193"/>
                  </a:cubicBezTo>
                  <a:cubicBezTo>
                    <a:pt x="1" y="298"/>
                    <a:pt x="43" y="1072"/>
                    <a:pt x="524" y="1218"/>
                  </a:cubicBezTo>
                  <a:cubicBezTo>
                    <a:pt x="2302" y="1658"/>
                    <a:pt x="4060" y="2076"/>
                    <a:pt x="5859" y="2327"/>
                  </a:cubicBezTo>
                  <a:cubicBezTo>
                    <a:pt x="5939" y="2339"/>
                    <a:pt x="6020" y="2346"/>
                    <a:pt x="6100" y="2346"/>
                  </a:cubicBezTo>
                  <a:cubicBezTo>
                    <a:pt x="6437" y="2346"/>
                    <a:pt x="6757" y="2226"/>
                    <a:pt x="6926" y="1888"/>
                  </a:cubicBezTo>
                  <a:cubicBezTo>
                    <a:pt x="7728" y="350"/>
                    <a:pt x="5358" y="1"/>
                    <a:pt x="3258" y="1"/>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992;p51">
              <a:extLst>
                <a:ext uri="{FF2B5EF4-FFF2-40B4-BE49-F238E27FC236}">
                  <a16:creationId xmlns:a16="http://schemas.microsoft.com/office/drawing/2014/main" xmlns="" id="{91B4EE48-26E5-272B-D671-C27F27246E06}"/>
                </a:ext>
              </a:extLst>
            </p:cNvPr>
            <p:cNvSpPr/>
            <p:nvPr/>
          </p:nvSpPr>
          <p:spPr>
            <a:xfrm rot="862269">
              <a:off x="6646489" y="4221149"/>
              <a:ext cx="105149" cy="31603"/>
            </a:xfrm>
            <a:custGeom>
              <a:avLst/>
              <a:gdLst/>
              <a:ahLst/>
              <a:cxnLst/>
              <a:rect l="l" t="t" r="r" b="b"/>
              <a:pathLst>
                <a:path w="4206" h="2218" extrusionOk="0">
                  <a:moveTo>
                    <a:pt x="1192" y="1"/>
                  </a:moveTo>
                  <a:cubicBezTo>
                    <a:pt x="826" y="1"/>
                    <a:pt x="443" y="212"/>
                    <a:pt x="272" y="511"/>
                  </a:cubicBezTo>
                  <a:cubicBezTo>
                    <a:pt x="0" y="971"/>
                    <a:pt x="105" y="1703"/>
                    <a:pt x="628" y="1934"/>
                  </a:cubicBezTo>
                  <a:cubicBezTo>
                    <a:pt x="1164" y="2161"/>
                    <a:pt x="1734" y="2217"/>
                    <a:pt x="2305" y="2217"/>
                  </a:cubicBezTo>
                  <a:cubicBezTo>
                    <a:pt x="2626" y="2217"/>
                    <a:pt x="2948" y="2200"/>
                    <a:pt x="3264" y="2185"/>
                  </a:cubicBezTo>
                  <a:cubicBezTo>
                    <a:pt x="3955" y="2164"/>
                    <a:pt x="4206" y="1410"/>
                    <a:pt x="3787" y="929"/>
                  </a:cubicBezTo>
                  <a:cubicBezTo>
                    <a:pt x="3473" y="574"/>
                    <a:pt x="3034" y="469"/>
                    <a:pt x="2574" y="406"/>
                  </a:cubicBezTo>
                  <a:cubicBezTo>
                    <a:pt x="2197" y="364"/>
                    <a:pt x="1988" y="385"/>
                    <a:pt x="1674" y="155"/>
                  </a:cubicBezTo>
                  <a:cubicBezTo>
                    <a:pt x="1533" y="48"/>
                    <a:pt x="1364" y="1"/>
                    <a:pt x="1192" y="1"/>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993;p51">
              <a:extLst>
                <a:ext uri="{FF2B5EF4-FFF2-40B4-BE49-F238E27FC236}">
                  <a16:creationId xmlns:a16="http://schemas.microsoft.com/office/drawing/2014/main" xmlns="" id="{B2F0B877-3D1B-DFDB-503C-7EBD38DB640A}"/>
                </a:ext>
              </a:extLst>
            </p:cNvPr>
            <p:cNvSpPr/>
            <p:nvPr/>
          </p:nvSpPr>
          <p:spPr>
            <a:xfrm>
              <a:off x="6885675" y="4320675"/>
              <a:ext cx="198150" cy="109975"/>
            </a:xfrm>
            <a:custGeom>
              <a:avLst/>
              <a:gdLst/>
              <a:ahLst/>
              <a:cxnLst/>
              <a:rect l="l" t="t" r="r" b="b"/>
              <a:pathLst>
                <a:path w="7926" h="4399" extrusionOk="0">
                  <a:moveTo>
                    <a:pt x="1011" y="0"/>
                  </a:moveTo>
                  <a:cubicBezTo>
                    <a:pt x="1" y="0"/>
                    <a:pt x="26" y="1616"/>
                    <a:pt x="1088" y="1677"/>
                  </a:cubicBezTo>
                  <a:cubicBezTo>
                    <a:pt x="2176" y="1782"/>
                    <a:pt x="3180" y="2681"/>
                    <a:pt x="4164" y="3121"/>
                  </a:cubicBezTo>
                  <a:cubicBezTo>
                    <a:pt x="4875" y="3435"/>
                    <a:pt x="5482" y="3853"/>
                    <a:pt x="6131" y="4251"/>
                  </a:cubicBezTo>
                  <a:cubicBezTo>
                    <a:pt x="6313" y="4353"/>
                    <a:pt x="6506" y="4399"/>
                    <a:pt x="6690" y="4399"/>
                  </a:cubicBezTo>
                  <a:cubicBezTo>
                    <a:pt x="7370" y="4399"/>
                    <a:pt x="7925" y="3775"/>
                    <a:pt x="7365" y="3100"/>
                  </a:cubicBezTo>
                  <a:cubicBezTo>
                    <a:pt x="7316" y="3039"/>
                    <a:pt x="7218" y="3006"/>
                    <a:pt x="7124" y="3006"/>
                  </a:cubicBezTo>
                  <a:cubicBezTo>
                    <a:pt x="7056" y="3006"/>
                    <a:pt x="6990" y="3023"/>
                    <a:pt x="6947" y="3058"/>
                  </a:cubicBezTo>
                  <a:cubicBezTo>
                    <a:pt x="6905" y="3058"/>
                    <a:pt x="6905" y="3079"/>
                    <a:pt x="6884" y="3079"/>
                  </a:cubicBezTo>
                  <a:cubicBezTo>
                    <a:pt x="6737" y="2953"/>
                    <a:pt x="6591" y="2807"/>
                    <a:pt x="6486" y="2681"/>
                  </a:cubicBezTo>
                  <a:cubicBezTo>
                    <a:pt x="6110" y="2263"/>
                    <a:pt x="5503" y="1970"/>
                    <a:pt x="5001" y="1719"/>
                  </a:cubicBezTo>
                  <a:cubicBezTo>
                    <a:pt x="3766" y="1007"/>
                    <a:pt x="2511" y="150"/>
                    <a:pt x="1088" y="3"/>
                  </a:cubicBezTo>
                  <a:cubicBezTo>
                    <a:pt x="1062" y="1"/>
                    <a:pt x="1036" y="0"/>
                    <a:pt x="1011" y="0"/>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994;p51">
              <a:extLst>
                <a:ext uri="{FF2B5EF4-FFF2-40B4-BE49-F238E27FC236}">
                  <a16:creationId xmlns:a16="http://schemas.microsoft.com/office/drawing/2014/main" xmlns="" id="{92E212B6-1C13-2DDD-7B8D-E0C97A9D7EE8}"/>
                </a:ext>
              </a:extLst>
            </p:cNvPr>
            <p:cNvSpPr/>
            <p:nvPr/>
          </p:nvSpPr>
          <p:spPr>
            <a:xfrm>
              <a:off x="6437375" y="2553575"/>
              <a:ext cx="73825" cy="110300"/>
            </a:xfrm>
            <a:custGeom>
              <a:avLst/>
              <a:gdLst/>
              <a:ahLst/>
              <a:cxnLst/>
              <a:rect l="l" t="t" r="r" b="b"/>
              <a:pathLst>
                <a:path w="2953" h="4412" extrusionOk="0">
                  <a:moveTo>
                    <a:pt x="1965" y="0"/>
                  </a:moveTo>
                  <a:cubicBezTo>
                    <a:pt x="1898" y="0"/>
                    <a:pt x="1829" y="9"/>
                    <a:pt x="1758" y="28"/>
                  </a:cubicBezTo>
                  <a:cubicBezTo>
                    <a:pt x="900" y="237"/>
                    <a:pt x="503" y="823"/>
                    <a:pt x="210" y="1618"/>
                  </a:cubicBezTo>
                  <a:cubicBezTo>
                    <a:pt x="84" y="2016"/>
                    <a:pt x="21" y="2434"/>
                    <a:pt x="0" y="2832"/>
                  </a:cubicBezTo>
                  <a:cubicBezTo>
                    <a:pt x="0" y="3076"/>
                    <a:pt x="60" y="3379"/>
                    <a:pt x="178" y="3588"/>
                  </a:cubicBezTo>
                  <a:lnTo>
                    <a:pt x="178" y="3588"/>
                  </a:lnTo>
                  <a:cubicBezTo>
                    <a:pt x="173" y="3585"/>
                    <a:pt x="168" y="3585"/>
                    <a:pt x="168" y="3585"/>
                  </a:cubicBezTo>
                  <a:lnTo>
                    <a:pt x="168" y="3585"/>
                  </a:lnTo>
                  <a:cubicBezTo>
                    <a:pt x="189" y="3606"/>
                    <a:pt x="210" y="3669"/>
                    <a:pt x="210" y="3690"/>
                  </a:cubicBezTo>
                  <a:cubicBezTo>
                    <a:pt x="388" y="4171"/>
                    <a:pt x="780" y="4412"/>
                    <a:pt x="1177" y="4412"/>
                  </a:cubicBezTo>
                  <a:cubicBezTo>
                    <a:pt x="1575" y="4412"/>
                    <a:pt x="1978" y="4171"/>
                    <a:pt x="2177" y="3690"/>
                  </a:cubicBezTo>
                  <a:cubicBezTo>
                    <a:pt x="2197" y="3648"/>
                    <a:pt x="2197" y="3585"/>
                    <a:pt x="2218" y="3522"/>
                  </a:cubicBezTo>
                  <a:cubicBezTo>
                    <a:pt x="2239" y="3477"/>
                    <a:pt x="2247" y="3460"/>
                    <a:pt x="2249" y="3460"/>
                  </a:cubicBezTo>
                  <a:lnTo>
                    <a:pt x="2249" y="3460"/>
                  </a:lnTo>
                  <a:cubicBezTo>
                    <a:pt x="2253" y="3460"/>
                    <a:pt x="2196" y="3605"/>
                    <a:pt x="2208" y="3605"/>
                  </a:cubicBezTo>
                  <a:cubicBezTo>
                    <a:pt x="2212" y="3605"/>
                    <a:pt x="2227" y="3583"/>
                    <a:pt x="2260" y="3522"/>
                  </a:cubicBezTo>
                  <a:cubicBezTo>
                    <a:pt x="2428" y="3188"/>
                    <a:pt x="2428" y="2769"/>
                    <a:pt x="2469" y="2392"/>
                  </a:cubicBezTo>
                  <a:cubicBezTo>
                    <a:pt x="2469" y="2288"/>
                    <a:pt x="2469" y="2141"/>
                    <a:pt x="2490" y="2037"/>
                  </a:cubicBezTo>
                  <a:cubicBezTo>
                    <a:pt x="2490" y="1953"/>
                    <a:pt x="2511" y="1890"/>
                    <a:pt x="2511" y="1807"/>
                  </a:cubicBezTo>
                  <a:lnTo>
                    <a:pt x="2511" y="1807"/>
                  </a:lnTo>
                  <a:cubicBezTo>
                    <a:pt x="2501" y="1856"/>
                    <a:pt x="2496" y="1883"/>
                    <a:pt x="2496" y="1883"/>
                  </a:cubicBezTo>
                  <a:cubicBezTo>
                    <a:pt x="2495" y="1883"/>
                    <a:pt x="2500" y="1851"/>
                    <a:pt x="2511" y="1786"/>
                  </a:cubicBezTo>
                  <a:cubicBezTo>
                    <a:pt x="2532" y="1618"/>
                    <a:pt x="2574" y="1430"/>
                    <a:pt x="2595" y="1283"/>
                  </a:cubicBezTo>
                  <a:lnTo>
                    <a:pt x="2595" y="1242"/>
                  </a:lnTo>
                  <a:cubicBezTo>
                    <a:pt x="2953" y="714"/>
                    <a:pt x="2565" y="0"/>
                    <a:pt x="1965" y="0"/>
                  </a:cubicBezTo>
                  <a:close/>
                </a:path>
              </a:pathLst>
            </a:custGeom>
            <a:solidFill>
              <a:srgbClr val="E54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95;p51">
              <a:extLst>
                <a:ext uri="{FF2B5EF4-FFF2-40B4-BE49-F238E27FC236}">
                  <a16:creationId xmlns:a16="http://schemas.microsoft.com/office/drawing/2014/main" xmlns="" id="{9D6EAB91-E291-E472-2B12-F5AB9347D1CD}"/>
                </a:ext>
              </a:extLst>
            </p:cNvPr>
            <p:cNvSpPr/>
            <p:nvPr/>
          </p:nvSpPr>
          <p:spPr>
            <a:xfrm>
              <a:off x="6440125" y="2641075"/>
              <a:ext cx="1450" cy="1625"/>
            </a:xfrm>
            <a:custGeom>
              <a:avLst/>
              <a:gdLst/>
              <a:ahLst/>
              <a:cxnLst/>
              <a:rect l="l" t="t" r="r" b="b"/>
              <a:pathLst>
                <a:path w="58" h="65" extrusionOk="0">
                  <a:moveTo>
                    <a:pt x="3" y="0"/>
                  </a:moveTo>
                  <a:cubicBezTo>
                    <a:pt x="1" y="0"/>
                    <a:pt x="23" y="29"/>
                    <a:pt x="58" y="64"/>
                  </a:cubicBezTo>
                  <a:cubicBezTo>
                    <a:pt x="21" y="18"/>
                    <a:pt x="4" y="0"/>
                    <a:pt x="3" y="0"/>
                  </a:cubicBezTo>
                  <a:close/>
                </a:path>
              </a:pathLst>
            </a:custGeom>
            <a:solidFill>
              <a:srgbClr val="E54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96;p51">
              <a:extLst>
                <a:ext uri="{FF2B5EF4-FFF2-40B4-BE49-F238E27FC236}">
                  <a16:creationId xmlns:a16="http://schemas.microsoft.com/office/drawing/2014/main" xmlns="" id="{7BE6D7C0-5E38-01E7-AA94-A577B417B77B}"/>
                </a:ext>
              </a:extLst>
            </p:cNvPr>
            <p:cNvSpPr/>
            <p:nvPr/>
          </p:nvSpPr>
          <p:spPr>
            <a:xfrm>
              <a:off x="7449500" y="2712900"/>
              <a:ext cx="149150" cy="149900"/>
            </a:xfrm>
            <a:custGeom>
              <a:avLst/>
              <a:gdLst/>
              <a:ahLst/>
              <a:cxnLst/>
              <a:rect l="l" t="t" r="r" b="b"/>
              <a:pathLst>
                <a:path w="5966" h="5996" extrusionOk="0">
                  <a:moveTo>
                    <a:pt x="3653" y="1"/>
                  </a:moveTo>
                  <a:cubicBezTo>
                    <a:pt x="3403" y="1"/>
                    <a:pt x="3156" y="126"/>
                    <a:pt x="2995" y="413"/>
                  </a:cubicBezTo>
                  <a:cubicBezTo>
                    <a:pt x="2639" y="957"/>
                    <a:pt x="2262" y="1480"/>
                    <a:pt x="2095" y="2129"/>
                  </a:cubicBezTo>
                  <a:cubicBezTo>
                    <a:pt x="1990" y="2527"/>
                    <a:pt x="1949" y="2945"/>
                    <a:pt x="1907" y="3364"/>
                  </a:cubicBezTo>
                  <a:lnTo>
                    <a:pt x="1802" y="3364"/>
                  </a:lnTo>
                  <a:cubicBezTo>
                    <a:pt x="1783" y="3363"/>
                    <a:pt x="1765" y="3362"/>
                    <a:pt x="1746" y="3362"/>
                  </a:cubicBezTo>
                  <a:cubicBezTo>
                    <a:pt x="329" y="3362"/>
                    <a:pt x="1" y="5710"/>
                    <a:pt x="1467" y="5958"/>
                  </a:cubicBezTo>
                  <a:cubicBezTo>
                    <a:pt x="1641" y="5983"/>
                    <a:pt x="1809" y="5996"/>
                    <a:pt x="1971" y="5996"/>
                  </a:cubicBezTo>
                  <a:cubicBezTo>
                    <a:pt x="2744" y="5996"/>
                    <a:pt x="3386" y="5718"/>
                    <a:pt x="3957" y="5268"/>
                  </a:cubicBezTo>
                  <a:cubicBezTo>
                    <a:pt x="4355" y="5142"/>
                    <a:pt x="4690" y="4828"/>
                    <a:pt x="4794" y="4410"/>
                  </a:cubicBezTo>
                  <a:cubicBezTo>
                    <a:pt x="5234" y="3803"/>
                    <a:pt x="5568" y="3133"/>
                    <a:pt x="5819" y="2422"/>
                  </a:cubicBezTo>
                  <a:cubicBezTo>
                    <a:pt x="5966" y="1815"/>
                    <a:pt x="5652" y="1146"/>
                    <a:pt x="5129" y="832"/>
                  </a:cubicBezTo>
                  <a:cubicBezTo>
                    <a:pt x="4920" y="685"/>
                    <a:pt x="4710" y="644"/>
                    <a:pt x="4501" y="644"/>
                  </a:cubicBezTo>
                  <a:cubicBezTo>
                    <a:pt x="4501" y="623"/>
                    <a:pt x="4501" y="581"/>
                    <a:pt x="4480" y="581"/>
                  </a:cubicBezTo>
                  <a:cubicBezTo>
                    <a:pt x="4325" y="222"/>
                    <a:pt x="3986" y="1"/>
                    <a:pt x="3653" y="1"/>
                  </a:cubicBezTo>
                  <a:close/>
                </a:path>
              </a:pathLst>
            </a:custGeom>
            <a:solidFill>
              <a:srgbClr val="E54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997;p51">
              <a:extLst>
                <a:ext uri="{FF2B5EF4-FFF2-40B4-BE49-F238E27FC236}">
                  <a16:creationId xmlns:a16="http://schemas.microsoft.com/office/drawing/2014/main" xmlns="" id="{1038755F-5472-C608-40A0-61BA97DA0BF3}"/>
                </a:ext>
              </a:extLst>
            </p:cNvPr>
            <p:cNvSpPr/>
            <p:nvPr/>
          </p:nvSpPr>
          <p:spPr>
            <a:xfrm>
              <a:off x="6583325" y="2726875"/>
              <a:ext cx="45525" cy="57625"/>
            </a:xfrm>
            <a:custGeom>
              <a:avLst/>
              <a:gdLst/>
              <a:ahLst/>
              <a:cxnLst/>
              <a:rect l="l" t="t" r="r" b="b"/>
              <a:pathLst>
                <a:path w="1821" h="2305" extrusionOk="0">
                  <a:moveTo>
                    <a:pt x="1067" y="1"/>
                  </a:moveTo>
                  <a:cubicBezTo>
                    <a:pt x="649" y="1"/>
                    <a:pt x="419" y="315"/>
                    <a:pt x="335" y="691"/>
                  </a:cubicBezTo>
                  <a:cubicBezTo>
                    <a:pt x="314" y="712"/>
                    <a:pt x="314" y="733"/>
                    <a:pt x="293" y="754"/>
                  </a:cubicBezTo>
                  <a:cubicBezTo>
                    <a:pt x="188" y="921"/>
                    <a:pt x="105" y="1110"/>
                    <a:pt x="84" y="1277"/>
                  </a:cubicBezTo>
                  <a:cubicBezTo>
                    <a:pt x="0" y="1738"/>
                    <a:pt x="188" y="2177"/>
                    <a:pt x="649" y="2282"/>
                  </a:cubicBezTo>
                  <a:cubicBezTo>
                    <a:pt x="715" y="2297"/>
                    <a:pt x="781" y="2305"/>
                    <a:pt x="846" y="2305"/>
                  </a:cubicBezTo>
                  <a:cubicBezTo>
                    <a:pt x="1295" y="2305"/>
                    <a:pt x="1695" y="1944"/>
                    <a:pt x="1695" y="1486"/>
                  </a:cubicBezTo>
                  <a:lnTo>
                    <a:pt x="1695" y="1445"/>
                  </a:lnTo>
                  <a:cubicBezTo>
                    <a:pt x="1716" y="1382"/>
                    <a:pt x="1716" y="1340"/>
                    <a:pt x="1758" y="1277"/>
                  </a:cubicBezTo>
                  <a:cubicBezTo>
                    <a:pt x="1800" y="1152"/>
                    <a:pt x="1821" y="942"/>
                    <a:pt x="1800" y="733"/>
                  </a:cubicBezTo>
                  <a:cubicBezTo>
                    <a:pt x="1779" y="336"/>
                    <a:pt x="1486" y="1"/>
                    <a:pt x="1067" y="1"/>
                  </a:cubicBezTo>
                  <a:close/>
                </a:path>
              </a:pathLst>
            </a:custGeom>
            <a:solidFill>
              <a:srgbClr val="4631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998;p51">
              <a:extLst>
                <a:ext uri="{FF2B5EF4-FFF2-40B4-BE49-F238E27FC236}">
                  <a16:creationId xmlns:a16="http://schemas.microsoft.com/office/drawing/2014/main" xmlns="" id="{73BB0F88-9516-3F72-72E1-61651B288CC3}"/>
                </a:ext>
              </a:extLst>
            </p:cNvPr>
            <p:cNvSpPr/>
            <p:nvPr/>
          </p:nvSpPr>
          <p:spPr>
            <a:xfrm>
              <a:off x="7077125" y="2773250"/>
              <a:ext cx="46050" cy="53050"/>
            </a:xfrm>
            <a:custGeom>
              <a:avLst/>
              <a:gdLst/>
              <a:ahLst/>
              <a:cxnLst/>
              <a:rect l="l" t="t" r="r" b="b"/>
              <a:pathLst>
                <a:path w="1842" h="2122" extrusionOk="0">
                  <a:moveTo>
                    <a:pt x="782" y="1"/>
                  </a:moveTo>
                  <a:cubicBezTo>
                    <a:pt x="590" y="1"/>
                    <a:pt x="380" y="128"/>
                    <a:pt x="251" y="238"/>
                  </a:cubicBezTo>
                  <a:cubicBezTo>
                    <a:pt x="105" y="406"/>
                    <a:pt x="21" y="594"/>
                    <a:pt x="21" y="845"/>
                  </a:cubicBezTo>
                  <a:cubicBezTo>
                    <a:pt x="21" y="971"/>
                    <a:pt x="0" y="1096"/>
                    <a:pt x="0" y="1243"/>
                  </a:cubicBezTo>
                  <a:cubicBezTo>
                    <a:pt x="0" y="1305"/>
                    <a:pt x="21" y="1389"/>
                    <a:pt x="21" y="1473"/>
                  </a:cubicBezTo>
                  <a:cubicBezTo>
                    <a:pt x="63" y="1619"/>
                    <a:pt x="126" y="1724"/>
                    <a:pt x="251" y="1849"/>
                  </a:cubicBezTo>
                  <a:cubicBezTo>
                    <a:pt x="419" y="2017"/>
                    <a:pt x="649" y="2121"/>
                    <a:pt x="858" y="2121"/>
                  </a:cubicBezTo>
                  <a:cubicBezTo>
                    <a:pt x="1088" y="2121"/>
                    <a:pt x="1297" y="2017"/>
                    <a:pt x="1444" y="1849"/>
                  </a:cubicBezTo>
                  <a:lnTo>
                    <a:pt x="1590" y="1682"/>
                  </a:lnTo>
                  <a:cubicBezTo>
                    <a:pt x="1653" y="1577"/>
                    <a:pt x="1695" y="1452"/>
                    <a:pt x="1695" y="1305"/>
                  </a:cubicBezTo>
                  <a:cubicBezTo>
                    <a:pt x="1799" y="1138"/>
                    <a:pt x="1841" y="971"/>
                    <a:pt x="1841" y="824"/>
                  </a:cubicBezTo>
                  <a:cubicBezTo>
                    <a:pt x="1841" y="615"/>
                    <a:pt x="1779" y="406"/>
                    <a:pt x="1611" y="259"/>
                  </a:cubicBezTo>
                  <a:cubicBezTo>
                    <a:pt x="1486" y="134"/>
                    <a:pt x="1318" y="92"/>
                    <a:pt x="1172" y="50"/>
                  </a:cubicBezTo>
                  <a:cubicBezTo>
                    <a:pt x="1067" y="29"/>
                    <a:pt x="963" y="8"/>
                    <a:pt x="858" y="8"/>
                  </a:cubicBezTo>
                  <a:cubicBezTo>
                    <a:pt x="833" y="3"/>
                    <a:pt x="808" y="1"/>
                    <a:pt x="782" y="1"/>
                  </a:cubicBezTo>
                  <a:close/>
                </a:path>
              </a:pathLst>
            </a:custGeom>
            <a:solidFill>
              <a:srgbClr val="4631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99;p51">
              <a:extLst>
                <a:ext uri="{FF2B5EF4-FFF2-40B4-BE49-F238E27FC236}">
                  <a16:creationId xmlns:a16="http://schemas.microsoft.com/office/drawing/2014/main" xmlns="" id="{1708A44A-D112-064A-5BA9-1E92BB813255}"/>
                </a:ext>
              </a:extLst>
            </p:cNvPr>
            <p:cNvSpPr/>
            <p:nvPr/>
          </p:nvSpPr>
          <p:spPr>
            <a:xfrm>
              <a:off x="5948275" y="2297825"/>
              <a:ext cx="2178175" cy="2151575"/>
            </a:xfrm>
            <a:custGeom>
              <a:avLst/>
              <a:gdLst/>
              <a:ahLst/>
              <a:cxnLst/>
              <a:rect l="l" t="t" r="r" b="b"/>
              <a:pathLst>
                <a:path w="87127" h="86063" extrusionOk="0">
                  <a:moveTo>
                    <a:pt x="21529" y="10767"/>
                  </a:moveTo>
                  <a:cubicBezTo>
                    <a:pt x="21558" y="10767"/>
                    <a:pt x="21587" y="10772"/>
                    <a:pt x="21615" y="10781"/>
                  </a:cubicBezTo>
                  <a:lnTo>
                    <a:pt x="21636" y="10781"/>
                  </a:lnTo>
                  <a:cubicBezTo>
                    <a:pt x="21197" y="11534"/>
                    <a:pt x="20799" y="12329"/>
                    <a:pt x="20904" y="12769"/>
                  </a:cubicBezTo>
                  <a:cubicBezTo>
                    <a:pt x="20778" y="12936"/>
                    <a:pt x="20778" y="13166"/>
                    <a:pt x="20862" y="13355"/>
                  </a:cubicBezTo>
                  <a:cubicBezTo>
                    <a:pt x="20904" y="13397"/>
                    <a:pt x="20925" y="13418"/>
                    <a:pt x="20945" y="13480"/>
                  </a:cubicBezTo>
                  <a:cubicBezTo>
                    <a:pt x="20841" y="13585"/>
                    <a:pt x="20736" y="13669"/>
                    <a:pt x="20632" y="13773"/>
                  </a:cubicBezTo>
                  <a:cubicBezTo>
                    <a:pt x="20590" y="13690"/>
                    <a:pt x="20506" y="13585"/>
                    <a:pt x="20422" y="13480"/>
                  </a:cubicBezTo>
                  <a:cubicBezTo>
                    <a:pt x="20171" y="13104"/>
                    <a:pt x="20276" y="12853"/>
                    <a:pt x="20464" y="12455"/>
                  </a:cubicBezTo>
                  <a:cubicBezTo>
                    <a:pt x="20632" y="12037"/>
                    <a:pt x="20736" y="11618"/>
                    <a:pt x="20987" y="11221"/>
                  </a:cubicBezTo>
                  <a:cubicBezTo>
                    <a:pt x="21080" y="11035"/>
                    <a:pt x="21304" y="10767"/>
                    <a:pt x="21529" y="10767"/>
                  </a:cubicBezTo>
                  <a:close/>
                  <a:moveTo>
                    <a:pt x="13891" y="6606"/>
                  </a:moveTo>
                  <a:cubicBezTo>
                    <a:pt x="14602" y="6606"/>
                    <a:pt x="15361" y="7112"/>
                    <a:pt x="15924" y="7433"/>
                  </a:cubicBezTo>
                  <a:cubicBezTo>
                    <a:pt x="16677" y="7873"/>
                    <a:pt x="17493" y="8291"/>
                    <a:pt x="18246" y="8752"/>
                  </a:cubicBezTo>
                  <a:cubicBezTo>
                    <a:pt x="18707" y="9003"/>
                    <a:pt x="19062" y="9275"/>
                    <a:pt x="19397" y="9651"/>
                  </a:cubicBezTo>
                  <a:cubicBezTo>
                    <a:pt x="19585" y="9840"/>
                    <a:pt x="19753" y="10049"/>
                    <a:pt x="19920" y="10216"/>
                  </a:cubicBezTo>
                  <a:cubicBezTo>
                    <a:pt x="19606" y="10572"/>
                    <a:pt x="19397" y="11053"/>
                    <a:pt x="19230" y="11513"/>
                  </a:cubicBezTo>
                  <a:cubicBezTo>
                    <a:pt x="18958" y="12225"/>
                    <a:pt x="18518" y="12894"/>
                    <a:pt x="18832" y="13669"/>
                  </a:cubicBezTo>
                  <a:cubicBezTo>
                    <a:pt x="19020" y="14108"/>
                    <a:pt x="19292" y="14464"/>
                    <a:pt x="19711" y="14631"/>
                  </a:cubicBezTo>
                  <a:cubicBezTo>
                    <a:pt x="19669" y="14673"/>
                    <a:pt x="19648" y="14736"/>
                    <a:pt x="19585" y="14778"/>
                  </a:cubicBezTo>
                  <a:cubicBezTo>
                    <a:pt x="18435" y="16347"/>
                    <a:pt x="17744" y="18104"/>
                    <a:pt x="17179" y="19883"/>
                  </a:cubicBezTo>
                  <a:cubicBezTo>
                    <a:pt x="17116" y="20113"/>
                    <a:pt x="17054" y="20385"/>
                    <a:pt x="16970" y="20636"/>
                  </a:cubicBezTo>
                  <a:cubicBezTo>
                    <a:pt x="16531" y="20804"/>
                    <a:pt x="16112" y="20929"/>
                    <a:pt x="15610" y="20950"/>
                  </a:cubicBezTo>
                  <a:cubicBezTo>
                    <a:pt x="15137" y="20991"/>
                    <a:pt x="14647" y="21014"/>
                    <a:pt x="14161" y="21014"/>
                  </a:cubicBezTo>
                  <a:cubicBezTo>
                    <a:pt x="13895" y="21014"/>
                    <a:pt x="13631" y="21007"/>
                    <a:pt x="13371" y="20992"/>
                  </a:cubicBezTo>
                  <a:cubicBezTo>
                    <a:pt x="12660" y="20929"/>
                    <a:pt x="13476" y="19883"/>
                    <a:pt x="13664" y="19485"/>
                  </a:cubicBezTo>
                  <a:cubicBezTo>
                    <a:pt x="13831" y="19130"/>
                    <a:pt x="14459" y="18544"/>
                    <a:pt x="14417" y="17811"/>
                  </a:cubicBezTo>
                  <a:cubicBezTo>
                    <a:pt x="14374" y="16940"/>
                    <a:pt x="13836" y="16758"/>
                    <a:pt x="13172" y="16758"/>
                  </a:cubicBezTo>
                  <a:cubicBezTo>
                    <a:pt x="12698" y="16758"/>
                    <a:pt x="12159" y="16851"/>
                    <a:pt x="11690" y="16851"/>
                  </a:cubicBezTo>
                  <a:cubicBezTo>
                    <a:pt x="11240" y="16851"/>
                    <a:pt x="10854" y="16765"/>
                    <a:pt x="10651" y="16431"/>
                  </a:cubicBezTo>
                  <a:cubicBezTo>
                    <a:pt x="10442" y="16096"/>
                    <a:pt x="11049" y="15384"/>
                    <a:pt x="11216" y="15154"/>
                  </a:cubicBezTo>
                  <a:cubicBezTo>
                    <a:pt x="11572" y="14715"/>
                    <a:pt x="12011" y="14317"/>
                    <a:pt x="12471" y="14024"/>
                  </a:cubicBezTo>
                  <a:cubicBezTo>
                    <a:pt x="13371" y="13501"/>
                    <a:pt x="15338" y="13041"/>
                    <a:pt x="15275" y="11702"/>
                  </a:cubicBezTo>
                  <a:cubicBezTo>
                    <a:pt x="15233" y="10363"/>
                    <a:pt x="13706" y="9798"/>
                    <a:pt x="12890" y="8961"/>
                  </a:cubicBezTo>
                  <a:cubicBezTo>
                    <a:pt x="12576" y="8647"/>
                    <a:pt x="12367" y="8249"/>
                    <a:pt x="12346" y="7810"/>
                  </a:cubicBezTo>
                  <a:cubicBezTo>
                    <a:pt x="12325" y="7287"/>
                    <a:pt x="12869" y="6973"/>
                    <a:pt x="13266" y="6764"/>
                  </a:cubicBezTo>
                  <a:cubicBezTo>
                    <a:pt x="13466" y="6652"/>
                    <a:pt x="13676" y="6606"/>
                    <a:pt x="13891" y="6606"/>
                  </a:cubicBezTo>
                  <a:close/>
                  <a:moveTo>
                    <a:pt x="62960" y="17142"/>
                  </a:moveTo>
                  <a:lnTo>
                    <a:pt x="62960" y="17142"/>
                  </a:lnTo>
                  <a:cubicBezTo>
                    <a:pt x="63190" y="17267"/>
                    <a:pt x="63379" y="17498"/>
                    <a:pt x="63630" y="17644"/>
                  </a:cubicBezTo>
                  <a:cubicBezTo>
                    <a:pt x="64048" y="17895"/>
                    <a:pt x="64508" y="18083"/>
                    <a:pt x="64718" y="18586"/>
                  </a:cubicBezTo>
                  <a:cubicBezTo>
                    <a:pt x="65052" y="19423"/>
                    <a:pt x="64718" y="20280"/>
                    <a:pt x="64215" y="20929"/>
                  </a:cubicBezTo>
                  <a:lnTo>
                    <a:pt x="63985" y="20929"/>
                  </a:lnTo>
                  <a:cubicBezTo>
                    <a:pt x="63274" y="20950"/>
                    <a:pt x="62374" y="21201"/>
                    <a:pt x="61726" y="21473"/>
                  </a:cubicBezTo>
                  <a:cubicBezTo>
                    <a:pt x="61495" y="21578"/>
                    <a:pt x="61286" y="21724"/>
                    <a:pt x="61098" y="21850"/>
                  </a:cubicBezTo>
                  <a:cubicBezTo>
                    <a:pt x="61056" y="21452"/>
                    <a:pt x="60993" y="21034"/>
                    <a:pt x="60951" y="20636"/>
                  </a:cubicBezTo>
                  <a:cubicBezTo>
                    <a:pt x="61182" y="20594"/>
                    <a:pt x="61474" y="20511"/>
                    <a:pt x="61726" y="20427"/>
                  </a:cubicBezTo>
                  <a:cubicBezTo>
                    <a:pt x="61746" y="20490"/>
                    <a:pt x="61746" y="20532"/>
                    <a:pt x="61788" y="20615"/>
                  </a:cubicBezTo>
                  <a:cubicBezTo>
                    <a:pt x="61872" y="20887"/>
                    <a:pt x="62113" y="21023"/>
                    <a:pt x="62351" y="21023"/>
                  </a:cubicBezTo>
                  <a:cubicBezTo>
                    <a:pt x="62589" y="21023"/>
                    <a:pt x="62824" y="20887"/>
                    <a:pt x="62897" y="20615"/>
                  </a:cubicBezTo>
                  <a:cubicBezTo>
                    <a:pt x="63274" y="19423"/>
                    <a:pt x="63086" y="18314"/>
                    <a:pt x="62960" y="17142"/>
                  </a:cubicBezTo>
                  <a:close/>
                  <a:moveTo>
                    <a:pt x="63985" y="22247"/>
                  </a:moveTo>
                  <a:cubicBezTo>
                    <a:pt x="65178" y="22247"/>
                    <a:pt x="65973" y="23147"/>
                    <a:pt x="66182" y="24256"/>
                  </a:cubicBezTo>
                  <a:cubicBezTo>
                    <a:pt x="66412" y="25386"/>
                    <a:pt x="65827" y="26558"/>
                    <a:pt x="65052" y="27332"/>
                  </a:cubicBezTo>
                  <a:cubicBezTo>
                    <a:pt x="64048" y="28315"/>
                    <a:pt x="62563" y="28273"/>
                    <a:pt x="61286" y="28315"/>
                  </a:cubicBezTo>
                  <a:lnTo>
                    <a:pt x="61182" y="28315"/>
                  </a:lnTo>
                  <a:cubicBezTo>
                    <a:pt x="61391" y="26578"/>
                    <a:pt x="61391" y="24821"/>
                    <a:pt x="61223" y="23084"/>
                  </a:cubicBezTo>
                  <a:cubicBezTo>
                    <a:pt x="61788" y="22289"/>
                    <a:pt x="63107" y="22268"/>
                    <a:pt x="63985" y="22247"/>
                  </a:cubicBezTo>
                  <a:close/>
                  <a:moveTo>
                    <a:pt x="71492" y="19296"/>
                  </a:moveTo>
                  <a:cubicBezTo>
                    <a:pt x="72995" y="19296"/>
                    <a:pt x="74514" y="19510"/>
                    <a:pt x="75828" y="20280"/>
                  </a:cubicBezTo>
                  <a:cubicBezTo>
                    <a:pt x="76435" y="20636"/>
                    <a:pt x="77314" y="21013"/>
                    <a:pt x="77397" y="21829"/>
                  </a:cubicBezTo>
                  <a:cubicBezTo>
                    <a:pt x="77481" y="22687"/>
                    <a:pt x="76142" y="23126"/>
                    <a:pt x="75514" y="23293"/>
                  </a:cubicBezTo>
                  <a:cubicBezTo>
                    <a:pt x="74363" y="23607"/>
                    <a:pt x="72962" y="24172"/>
                    <a:pt x="73317" y="25616"/>
                  </a:cubicBezTo>
                  <a:cubicBezTo>
                    <a:pt x="73673" y="27102"/>
                    <a:pt x="75472" y="27687"/>
                    <a:pt x="76267" y="28859"/>
                  </a:cubicBezTo>
                  <a:cubicBezTo>
                    <a:pt x="76707" y="29529"/>
                    <a:pt x="75849" y="30407"/>
                    <a:pt x="75242" y="30638"/>
                  </a:cubicBezTo>
                  <a:cubicBezTo>
                    <a:pt x="74887" y="30763"/>
                    <a:pt x="74510" y="30931"/>
                    <a:pt x="74154" y="31014"/>
                  </a:cubicBezTo>
                  <a:cubicBezTo>
                    <a:pt x="74026" y="31048"/>
                    <a:pt x="73897" y="31060"/>
                    <a:pt x="73769" y="31060"/>
                  </a:cubicBezTo>
                  <a:cubicBezTo>
                    <a:pt x="73500" y="31060"/>
                    <a:pt x="73231" y="31008"/>
                    <a:pt x="72962" y="30993"/>
                  </a:cubicBezTo>
                  <a:cubicBezTo>
                    <a:pt x="72936" y="30992"/>
                    <a:pt x="72911" y="30992"/>
                    <a:pt x="72886" y="30992"/>
                  </a:cubicBezTo>
                  <a:cubicBezTo>
                    <a:pt x="72052" y="30992"/>
                    <a:pt x="71536" y="31665"/>
                    <a:pt x="71455" y="32437"/>
                  </a:cubicBezTo>
                  <a:cubicBezTo>
                    <a:pt x="71392" y="33148"/>
                    <a:pt x="71811" y="33923"/>
                    <a:pt x="71874" y="34634"/>
                  </a:cubicBezTo>
                  <a:cubicBezTo>
                    <a:pt x="71936" y="35387"/>
                    <a:pt x="71371" y="35764"/>
                    <a:pt x="70806" y="36078"/>
                  </a:cubicBezTo>
                  <a:cubicBezTo>
                    <a:pt x="70543" y="36216"/>
                    <a:pt x="70097" y="36428"/>
                    <a:pt x="69728" y="36428"/>
                  </a:cubicBezTo>
                  <a:cubicBezTo>
                    <a:pt x="69539" y="36428"/>
                    <a:pt x="69371" y="36373"/>
                    <a:pt x="69258" y="36224"/>
                  </a:cubicBezTo>
                  <a:cubicBezTo>
                    <a:pt x="69136" y="36064"/>
                    <a:pt x="68969" y="35996"/>
                    <a:pt x="68796" y="35996"/>
                  </a:cubicBezTo>
                  <a:cubicBezTo>
                    <a:pt x="68406" y="35996"/>
                    <a:pt x="67988" y="36341"/>
                    <a:pt x="68003" y="36747"/>
                  </a:cubicBezTo>
                  <a:cubicBezTo>
                    <a:pt x="68024" y="37208"/>
                    <a:pt x="68128" y="37773"/>
                    <a:pt x="67919" y="38191"/>
                  </a:cubicBezTo>
                  <a:cubicBezTo>
                    <a:pt x="67668" y="38693"/>
                    <a:pt x="67480" y="38840"/>
                    <a:pt x="66977" y="39049"/>
                  </a:cubicBezTo>
                  <a:cubicBezTo>
                    <a:pt x="66641" y="39190"/>
                    <a:pt x="66335" y="39255"/>
                    <a:pt x="66051" y="39255"/>
                  </a:cubicBezTo>
                  <a:cubicBezTo>
                    <a:pt x="65362" y="39255"/>
                    <a:pt x="64799" y="38870"/>
                    <a:pt x="64236" y="38233"/>
                  </a:cubicBezTo>
                  <a:cubicBezTo>
                    <a:pt x="63588" y="37480"/>
                    <a:pt x="62939" y="36392"/>
                    <a:pt x="62625" y="35450"/>
                  </a:cubicBezTo>
                  <a:cubicBezTo>
                    <a:pt x="62437" y="34864"/>
                    <a:pt x="62270" y="34299"/>
                    <a:pt x="62144" y="33713"/>
                  </a:cubicBezTo>
                  <a:cubicBezTo>
                    <a:pt x="62102" y="33358"/>
                    <a:pt x="62039" y="33002"/>
                    <a:pt x="61935" y="32667"/>
                  </a:cubicBezTo>
                  <a:cubicBezTo>
                    <a:pt x="61809" y="32228"/>
                    <a:pt x="61516" y="31642"/>
                    <a:pt x="61516" y="31182"/>
                  </a:cubicBezTo>
                  <a:cubicBezTo>
                    <a:pt x="61516" y="30889"/>
                    <a:pt x="61516" y="30596"/>
                    <a:pt x="61537" y="30324"/>
                  </a:cubicBezTo>
                  <a:cubicBezTo>
                    <a:pt x="61537" y="30135"/>
                    <a:pt x="61579" y="29926"/>
                    <a:pt x="61600" y="29738"/>
                  </a:cubicBezTo>
                  <a:cubicBezTo>
                    <a:pt x="61621" y="29654"/>
                    <a:pt x="61621" y="29591"/>
                    <a:pt x="61642" y="29508"/>
                  </a:cubicBezTo>
                  <a:cubicBezTo>
                    <a:pt x="62119" y="29791"/>
                    <a:pt x="62630" y="29915"/>
                    <a:pt x="63149" y="29915"/>
                  </a:cubicBezTo>
                  <a:cubicBezTo>
                    <a:pt x="64201" y="29915"/>
                    <a:pt x="65285" y="29406"/>
                    <a:pt x="66182" y="28692"/>
                  </a:cubicBezTo>
                  <a:cubicBezTo>
                    <a:pt x="67668" y="27520"/>
                    <a:pt x="68170" y="25365"/>
                    <a:pt x="67752" y="23586"/>
                  </a:cubicBezTo>
                  <a:cubicBezTo>
                    <a:pt x="67480" y="22540"/>
                    <a:pt x="66747" y="21745"/>
                    <a:pt x="65806" y="21285"/>
                  </a:cubicBezTo>
                  <a:cubicBezTo>
                    <a:pt x="65889" y="21201"/>
                    <a:pt x="65973" y="21055"/>
                    <a:pt x="66015" y="20908"/>
                  </a:cubicBezTo>
                  <a:cubicBezTo>
                    <a:pt x="66182" y="20573"/>
                    <a:pt x="66245" y="20197"/>
                    <a:pt x="66287" y="19799"/>
                  </a:cubicBezTo>
                  <a:cubicBezTo>
                    <a:pt x="67605" y="19213"/>
                    <a:pt x="69153" y="19381"/>
                    <a:pt x="70618" y="19318"/>
                  </a:cubicBezTo>
                  <a:cubicBezTo>
                    <a:pt x="70908" y="19304"/>
                    <a:pt x="71200" y="19296"/>
                    <a:pt x="71492" y="19296"/>
                  </a:cubicBezTo>
                  <a:close/>
                  <a:moveTo>
                    <a:pt x="25758" y="40409"/>
                  </a:moveTo>
                  <a:cubicBezTo>
                    <a:pt x="27787" y="41476"/>
                    <a:pt x="29984" y="42208"/>
                    <a:pt x="32202" y="42731"/>
                  </a:cubicBezTo>
                  <a:cubicBezTo>
                    <a:pt x="32077" y="43024"/>
                    <a:pt x="31993" y="43317"/>
                    <a:pt x="31888" y="43631"/>
                  </a:cubicBezTo>
                  <a:cubicBezTo>
                    <a:pt x="31679" y="44447"/>
                    <a:pt x="31407" y="45242"/>
                    <a:pt x="31198" y="46058"/>
                  </a:cubicBezTo>
                  <a:cubicBezTo>
                    <a:pt x="31135" y="46351"/>
                    <a:pt x="31072" y="46602"/>
                    <a:pt x="30989" y="46895"/>
                  </a:cubicBezTo>
                  <a:cubicBezTo>
                    <a:pt x="30944" y="46898"/>
                    <a:pt x="30899" y="46899"/>
                    <a:pt x="30854" y="46899"/>
                  </a:cubicBezTo>
                  <a:cubicBezTo>
                    <a:pt x="29660" y="46899"/>
                    <a:pt x="28665" y="46110"/>
                    <a:pt x="27515" y="45807"/>
                  </a:cubicBezTo>
                  <a:cubicBezTo>
                    <a:pt x="26595" y="45577"/>
                    <a:pt x="25716" y="45284"/>
                    <a:pt x="24858" y="44887"/>
                  </a:cubicBezTo>
                  <a:cubicBezTo>
                    <a:pt x="24482" y="44698"/>
                    <a:pt x="24084" y="44531"/>
                    <a:pt x="23812" y="44196"/>
                  </a:cubicBezTo>
                  <a:lnTo>
                    <a:pt x="23770" y="44175"/>
                  </a:lnTo>
                  <a:cubicBezTo>
                    <a:pt x="23875" y="43820"/>
                    <a:pt x="24335" y="43443"/>
                    <a:pt x="24565" y="43150"/>
                  </a:cubicBezTo>
                  <a:cubicBezTo>
                    <a:pt x="25130" y="42480"/>
                    <a:pt x="25570" y="41413"/>
                    <a:pt x="25758" y="40409"/>
                  </a:cubicBezTo>
                  <a:close/>
                  <a:moveTo>
                    <a:pt x="36847" y="43527"/>
                  </a:moveTo>
                  <a:cubicBezTo>
                    <a:pt x="38142" y="43639"/>
                    <a:pt x="39454" y="43718"/>
                    <a:pt x="40782" y="43718"/>
                  </a:cubicBezTo>
                  <a:cubicBezTo>
                    <a:pt x="40935" y="43718"/>
                    <a:pt x="41088" y="43717"/>
                    <a:pt x="41241" y="43715"/>
                  </a:cubicBezTo>
                  <a:lnTo>
                    <a:pt x="41241" y="43715"/>
                  </a:lnTo>
                  <a:cubicBezTo>
                    <a:pt x="41095" y="44761"/>
                    <a:pt x="41032" y="45870"/>
                    <a:pt x="40237" y="46686"/>
                  </a:cubicBezTo>
                  <a:cubicBezTo>
                    <a:pt x="40061" y="46856"/>
                    <a:pt x="39872" y="46922"/>
                    <a:pt x="39681" y="46922"/>
                  </a:cubicBezTo>
                  <a:cubicBezTo>
                    <a:pt x="39261" y="46922"/>
                    <a:pt x="38831" y="46602"/>
                    <a:pt x="38500" y="46372"/>
                  </a:cubicBezTo>
                  <a:cubicBezTo>
                    <a:pt x="37642" y="45765"/>
                    <a:pt x="36806" y="44698"/>
                    <a:pt x="36847" y="43610"/>
                  </a:cubicBezTo>
                  <a:lnTo>
                    <a:pt x="36847" y="43527"/>
                  </a:lnTo>
                  <a:close/>
                  <a:moveTo>
                    <a:pt x="48021" y="42773"/>
                  </a:moveTo>
                  <a:cubicBezTo>
                    <a:pt x="48083" y="42815"/>
                    <a:pt x="48125" y="42878"/>
                    <a:pt x="48230" y="42920"/>
                  </a:cubicBezTo>
                  <a:cubicBezTo>
                    <a:pt x="49966" y="43506"/>
                    <a:pt x="51703" y="43527"/>
                    <a:pt x="53482" y="43757"/>
                  </a:cubicBezTo>
                  <a:cubicBezTo>
                    <a:pt x="54360" y="43861"/>
                    <a:pt x="55135" y="44029"/>
                    <a:pt x="55951" y="44343"/>
                  </a:cubicBezTo>
                  <a:cubicBezTo>
                    <a:pt x="56264" y="44468"/>
                    <a:pt x="55972" y="44740"/>
                    <a:pt x="55888" y="44991"/>
                  </a:cubicBezTo>
                  <a:cubicBezTo>
                    <a:pt x="55783" y="45326"/>
                    <a:pt x="55574" y="45786"/>
                    <a:pt x="55574" y="46142"/>
                  </a:cubicBezTo>
                  <a:cubicBezTo>
                    <a:pt x="55553" y="46561"/>
                    <a:pt x="55553" y="46979"/>
                    <a:pt x="55511" y="47418"/>
                  </a:cubicBezTo>
                  <a:cubicBezTo>
                    <a:pt x="55448" y="47900"/>
                    <a:pt x="55260" y="48360"/>
                    <a:pt x="55260" y="48841"/>
                  </a:cubicBezTo>
                  <a:cubicBezTo>
                    <a:pt x="55260" y="48982"/>
                    <a:pt x="55221" y="49513"/>
                    <a:pt x="55406" y="49513"/>
                  </a:cubicBezTo>
                  <a:cubicBezTo>
                    <a:pt x="55409" y="49513"/>
                    <a:pt x="55412" y="49513"/>
                    <a:pt x="55415" y="49513"/>
                  </a:cubicBezTo>
                  <a:lnTo>
                    <a:pt x="55415" y="49513"/>
                  </a:lnTo>
                  <a:cubicBezTo>
                    <a:pt x="55377" y="49518"/>
                    <a:pt x="55339" y="49520"/>
                    <a:pt x="55301" y="49520"/>
                  </a:cubicBezTo>
                  <a:cubicBezTo>
                    <a:pt x="55076" y="49520"/>
                    <a:pt x="54862" y="49435"/>
                    <a:pt x="54632" y="49364"/>
                  </a:cubicBezTo>
                  <a:cubicBezTo>
                    <a:pt x="54088" y="49197"/>
                    <a:pt x="53544" y="48967"/>
                    <a:pt x="53000" y="48778"/>
                  </a:cubicBezTo>
                  <a:cubicBezTo>
                    <a:pt x="52268" y="48527"/>
                    <a:pt x="51557" y="48130"/>
                    <a:pt x="50803" y="47962"/>
                  </a:cubicBezTo>
                  <a:cubicBezTo>
                    <a:pt x="50767" y="47957"/>
                    <a:pt x="50730" y="47955"/>
                    <a:pt x="50694" y="47955"/>
                  </a:cubicBezTo>
                  <a:cubicBezTo>
                    <a:pt x="50586" y="47955"/>
                    <a:pt x="50484" y="47978"/>
                    <a:pt x="50406" y="48025"/>
                  </a:cubicBezTo>
                  <a:cubicBezTo>
                    <a:pt x="50218" y="47565"/>
                    <a:pt x="50008" y="47105"/>
                    <a:pt x="49820" y="46665"/>
                  </a:cubicBezTo>
                  <a:cubicBezTo>
                    <a:pt x="49234" y="45305"/>
                    <a:pt x="48523" y="44071"/>
                    <a:pt x="47728" y="42836"/>
                  </a:cubicBezTo>
                  <a:cubicBezTo>
                    <a:pt x="47832" y="42815"/>
                    <a:pt x="47916" y="42794"/>
                    <a:pt x="48021" y="42773"/>
                  </a:cubicBezTo>
                  <a:close/>
                  <a:moveTo>
                    <a:pt x="32977" y="42899"/>
                  </a:moveTo>
                  <a:cubicBezTo>
                    <a:pt x="33186" y="42962"/>
                    <a:pt x="33395" y="42983"/>
                    <a:pt x="33646" y="43024"/>
                  </a:cubicBezTo>
                  <a:cubicBezTo>
                    <a:pt x="34441" y="43192"/>
                    <a:pt x="35257" y="43317"/>
                    <a:pt x="36073" y="43401"/>
                  </a:cubicBezTo>
                  <a:cubicBezTo>
                    <a:pt x="36073" y="43422"/>
                    <a:pt x="36073" y="43422"/>
                    <a:pt x="36031" y="43443"/>
                  </a:cubicBezTo>
                  <a:cubicBezTo>
                    <a:pt x="35787" y="45307"/>
                    <a:pt x="37558" y="48136"/>
                    <a:pt x="39622" y="48136"/>
                  </a:cubicBezTo>
                  <a:cubicBezTo>
                    <a:pt x="39852" y="48136"/>
                    <a:pt x="40086" y="48101"/>
                    <a:pt x="40321" y="48025"/>
                  </a:cubicBezTo>
                  <a:cubicBezTo>
                    <a:pt x="41241" y="47732"/>
                    <a:pt x="41764" y="46853"/>
                    <a:pt x="42078" y="46017"/>
                  </a:cubicBezTo>
                  <a:cubicBezTo>
                    <a:pt x="42371" y="45305"/>
                    <a:pt x="42580" y="44405"/>
                    <a:pt x="42580" y="43610"/>
                  </a:cubicBezTo>
                  <a:cubicBezTo>
                    <a:pt x="43982" y="43527"/>
                    <a:pt x="45384" y="43317"/>
                    <a:pt x="46765" y="43024"/>
                  </a:cubicBezTo>
                  <a:cubicBezTo>
                    <a:pt x="48418" y="45640"/>
                    <a:pt x="49318" y="48737"/>
                    <a:pt x="50427" y="51582"/>
                  </a:cubicBezTo>
                  <a:cubicBezTo>
                    <a:pt x="51034" y="53151"/>
                    <a:pt x="51431" y="54721"/>
                    <a:pt x="51766" y="56311"/>
                  </a:cubicBezTo>
                  <a:cubicBezTo>
                    <a:pt x="51954" y="57148"/>
                    <a:pt x="52122" y="58027"/>
                    <a:pt x="52226" y="58864"/>
                  </a:cubicBezTo>
                  <a:cubicBezTo>
                    <a:pt x="52310" y="59596"/>
                    <a:pt x="52226" y="60265"/>
                    <a:pt x="52519" y="60914"/>
                  </a:cubicBezTo>
                  <a:cubicBezTo>
                    <a:pt x="51098" y="60305"/>
                    <a:pt x="49578" y="59972"/>
                    <a:pt x="48017" y="59972"/>
                  </a:cubicBezTo>
                  <a:cubicBezTo>
                    <a:pt x="47969" y="59972"/>
                    <a:pt x="47922" y="59972"/>
                    <a:pt x="47874" y="59973"/>
                  </a:cubicBezTo>
                  <a:cubicBezTo>
                    <a:pt x="45845" y="60014"/>
                    <a:pt x="43815" y="60286"/>
                    <a:pt x="41848" y="60705"/>
                  </a:cubicBezTo>
                  <a:cubicBezTo>
                    <a:pt x="40927" y="60914"/>
                    <a:pt x="40028" y="61165"/>
                    <a:pt x="39128" y="61395"/>
                  </a:cubicBezTo>
                  <a:cubicBezTo>
                    <a:pt x="38689" y="61521"/>
                    <a:pt x="38249" y="61626"/>
                    <a:pt x="37789" y="61751"/>
                  </a:cubicBezTo>
                  <a:cubicBezTo>
                    <a:pt x="37642" y="61814"/>
                    <a:pt x="37517" y="61856"/>
                    <a:pt x="37370" y="61939"/>
                  </a:cubicBezTo>
                  <a:cubicBezTo>
                    <a:pt x="37119" y="61542"/>
                    <a:pt x="36785" y="61186"/>
                    <a:pt x="36534" y="60872"/>
                  </a:cubicBezTo>
                  <a:cubicBezTo>
                    <a:pt x="35864" y="60035"/>
                    <a:pt x="35027" y="59449"/>
                    <a:pt x="34085" y="58989"/>
                  </a:cubicBezTo>
                  <a:cubicBezTo>
                    <a:pt x="33081" y="58466"/>
                    <a:pt x="32098" y="57901"/>
                    <a:pt x="31093" y="57420"/>
                  </a:cubicBezTo>
                  <a:cubicBezTo>
                    <a:pt x="31093" y="57232"/>
                    <a:pt x="31135" y="57085"/>
                    <a:pt x="31135" y="56897"/>
                  </a:cubicBezTo>
                  <a:cubicBezTo>
                    <a:pt x="31282" y="55181"/>
                    <a:pt x="31554" y="53486"/>
                    <a:pt x="31721" y="51770"/>
                  </a:cubicBezTo>
                  <a:cubicBezTo>
                    <a:pt x="31909" y="50034"/>
                    <a:pt x="32098" y="48360"/>
                    <a:pt x="32412" y="46665"/>
                  </a:cubicBezTo>
                  <a:cubicBezTo>
                    <a:pt x="32537" y="45912"/>
                    <a:pt x="32809" y="45096"/>
                    <a:pt x="32851" y="44301"/>
                  </a:cubicBezTo>
                  <a:cubicBezTo>
                    <a:pt x="32872" y="43840"/>
                    <a:pt x="32914" y="43359"/>
                    <a:pt x="32977" y="42899"/>
                  </a:cubicBezTo>
                  <a:close/>
                  <a:moveTo>
                    <a:pt x="23613" y="57104"/>
                  </a:moveTo>
                  <a:cubicBezTo>
                    <a:pt x="23672" y="57104"/>
                    <a:pt x="23731" y="57105"/>
                    <a:pt x="23791" y="57106"/>
                  </a:cubicBezTo>
                  <a:cubicBezTo>
                    <a:pt x="24879" y="57127"/>
                    <a:pt x="25946" y="57294"/>
                    <a:pt x="26992" y="57524"/>
                  </a:cubicBezTo>
                  <a:cubicBezTo>
                    <a:pt x="29001" y="57985"/>
                    <a:pt x="30780" y="59031"/>
                    <a:pt x="32579" y="60035"/>
                  </a:cubicBezTo>
                  <a:cubicBezTo>
                    <a:pt x="33416" y="60496"/>
                    <a:pt x="34253" y="60872"/>
                    <a:pt x="34943" y="61542"/>
                  </a:cubicBezTo>
                  <a:cubicBezTo>
                    <a:pt x="35278" y="61877"/>
                    <a:pt x="35550" y="62337"/>
                    <a:pt x="35864" y="62734"/>
                  </a:cubicBezTo>
                  <a:cubicBezTo>
                    <a:pt x="35718" y="62734"/>
                    <a:pt x="35571" y="62776"/>
                    <a:pt x="35445" y="62902"/>
                  </a:cubicBezTo>
                  <a:cubicBezTo>
                    <a:pt x="34609" y="63927"/>
                    <a:pt x="33604" y="64743"/>
                    <a:pt x="32558" y="65517"/>
                  </a:cubicBezTo>
                  <a:cubicBezTo>
                    <a:pt x="31616" y="66229"/>
                    <a:pt x="30989" y="67296"/>
                    <a:pt x="30173" y="68133"/>
                  </a:cubicBezTo>
                  <a:cubicBezTo>
                    <a:pt x="29336" y="69012"/>
                    <a:pt x="28478" y="69807"/>
                    <a:pt x="27767" y="70790"/>
                  </a:cubicBezTo>
                  <a:cubicBezTo>
                    <a:pt x="27495" y="71209"/>
                    <a:pt x="27223" y="71648"/>
                    <a:pt x="26971" y="72066"/>
                  </a:cubicBezTo>
                  <a:cubicBezTo>
                    <a:pt x="26867" y="72171"/>
                    <a:pt x="26804" y="72213"/>
                    <a:pt x="26762" y="72297"/>
                  </a:cubicBezTo>
                  <a:cubicBezTo>
                    <a:pt x="25779" y="71146"/>
                    <a:pt x="24921" y="69911"/>
                    <a:pt x="23728" y="69012"/>
                  </a:cubicBezTo>
                  <a:cubicBezTo>
                    <a:pt x="22285" y="67903"/>
                    <a:pt x="20590" y="67191"/>
                    <a:pt x="18832" y="66815"/>
                  </a:cubicBezTo>
                  <a:cubicBezTo>
                    <a:pt x="17826" y="66593"/>
                    <a:pt x="16796" y="66518"/>
                    <a:pt x="15762" y="66518"/>
                  </a:cubicBezTo>
                  <a:cubicBezTo>
                    <a:pt x="14839" y="66518"/>
                    <a:pt x="13912" y="66578"/>
                    <a:pt x="12994" y="66647"/>
                  </a:cubicBezTo>
                  <a:cubicBezTo>
                    <a:pt x="12053" y="66731"/>
                    <a:pt x="11090" y="66877"/>
                    <a:pt x="10149" y="66919"/>
                  </a:cubicBezTo>
                  <a:cubicBezTo>
                    <a:pt x="10044" y="66919"/>
                    <a:pt x="9919" y="66940"/>
                    <a:pt x="9793" y="66940"/>
                  </a:cubicBezTo>
                  <a:cubicBezTo>
                    <a:pt x="10044" y="66563"/>
                    <a:pt x="10274" y="66208"/>
                    <a:pt x="10546" y="65873"/>
                  </a:cubicBezTo>
                  <a:cubicBezTo>
                    <a:pt x="11153" y="64973"/>
                    <a:pt x="11906" y="64199"/>
                    <a:pt x="12471" y="63299"/>
                  </a:cubicBezTo>
                  <a:cubicBezTo>
                    <a:pt x="13099" y="62337"/>
                    <a:pt x="13790" y="61416"/>
                    <a:pt x="14522" y="60537"/>
                  </a:cubicBezTo>
                  <a:cubicBezTo>
                    <a:pt x="15171" y="59721"/>
                    <a:pt x="15715" y="58801"/>
                    <a:pt x="16405" y="58027"/>
                  </a:cubicBezTo>
                  <a:cubicBezTo>
                    <a:pt x="16426" y="58027"/>
                    <a:pt x="16468" y="58027"/>
                    <a:pt x="16510" y="57985"/>
                  </a:cubicBezTo>
                  <a:cubicBezTo>
                    <a:pt x="16928" y="57880"/>
                    <a:pt x="17347" y="57797"/>
                    <a:pt x="17765" y="57755"/>
                  </a:cubicBezTo>
                  <a:cubicBezTo>
                    <a:pt x="18748" y="57608"/>
                    <a:pt x="19753" y="57608"/>
                    <a:pt x="20736" y="57441"/>
                  </a:cubicBezTo>
                  <a:cubicBezTo>
                    <a:pt x="21703" y="57263"/>
                    <a:pt x="22633" y="57104"/>
                    <a:pt x="23613" y="57104"/>
                  </a:cubicBezTo>
                  <a:close/>
                  <a:moveTo>
                    <a:pt x="9479" y="70957"/>
                  </a:moveTo>
                  <a:cubicBezTo>
                    <a:pt x="10463" y="71125"/>
                    <a:pt x="11467" y="71229"/>
                    <a:pt x="12450" y="71418"/>
                  </a:cubicBezTo>
                  <a:cubicBezTo>
                    <a:pt x="12739" y="71464"/>
                    <a:pt x="13019" y="71485"/>
                    <a:pt x="13293" y="71485"/>
                  </a:cubicBezTo>
                  <a:cubicBezTo>
                    <a:pt x="14010" y="71485"/>
                    <a:pt x="14689" y="71343"/>
                    <a:pt x="15401" y="71146"/>
                  </a:cubicBezTo>
                  <a:lnTo>
                    <a:pt x="15401" y="71146"/>
                  </a:lnTo>
                  <a:cubicBezTo>
                    <a:pt x="15087" y="71564"/>
                    <a:pt x="14919" y="72066"/>
                    <a:pt x="14836" y="72631"/>
                  </a:cubicBezTo>
                  <a:cubicBezTo>
                    <a:pt x="14836" y="72569"/>
                    <a:pt x="14773" y="72506"/>
                    <a:pt x="14710" y="72485"/>
                  </a:cubicBezTo>
                  <a:cubicBezTo>
                    <a:pt x="13894" y="72108"/>
                    <a:pt x="13057" y="72087"/>
                    <a:pt x="12158" y="72087"/>
                  </a:cubicBezTo>
                  <a:cubicBezTo>
                    <a:pt x="11279" y="72087"/>
                    <a:pt x="10316" y="72150"/>
                    <a:pt x="9437" y="72380"/>
                  </a:cubicBezTo>
                  <a:cubicBezTo>
                    <a:pt x="9417" y="72380"/>
                    <a:pt x="9396" y="72401"/>
                    <a:pt x="9396" y="72401"/>
                  </a:cubicBezTo>
                  <a:lnTo>
                    <a:pt x="9396" y="72380"/>
                  </a:lnTo>
                  <a:cubicBezTo>
                    <a:pt x="9375" y="72297"/>
                    <a:pt x="8998" y="71962"/>
                    <a:pt x="8873" y="71836"/>
                  </a:cubicBezTo>
                  <a:cubicBezTo>
                    <a:pt x="8998" y="71732"/>
                    <a:pt x="9103" y="71627"/>
                    <a:pt x="9207" y="71481"/>
                  </a:cubicBezTo>
                  <a:cubicBezTo>
                    <a:pt x="9333" y="71334"/>
                    <a:pt x="9417" y="71146"/>
                    <a:pt x="9479" y="70957"/>
                  </a:cubicBezTo>
                  <a:close/>
                  <a:moveTo>
                    <a:pt x="9500" y="72589"/>
                  </a:moveTo>
                  <a:lnTo>
                    <a:pt x="9500" y="72589"/>
                  </a:lnTo>
                  <a:cubicBezTo>
                    <a:pt x="10036" y="72720"/>
                    <a:pt x="10602" y="72740"/>
                    <a:pt x="11164" y="72740"/>
                  </a:cubicBezTo>
                  <a:cubicBezTo>
                    <a:pt x="11413" y="72740"/>
                    <a:pt x="11662" y="72736"/>
                    <a:pt x="11906" y="72736"/>
                  </a:cubicBezTo>
                  <a:cubicBezTo>
                    <a:pt x="12785" y="72736"/>
                    <a:pt x="13685" y="72903"/>
                    <a:pt x="14606" y="72924"/>
                  </a:cubicBezTo>
                  <a:cubicBezTo>
                    <a:pt x="14710" y="72924"/>
                    <a:pt x="14773" y="72841"/>
                    <a:pt x="14836" y="72778"/>
                  </a:cubicBezTo>
                  <a:lnTo>
                    <a:pt x="14836" y="72778"/>
                  </a:lnTo>
                  <a:cubicBezTo>
                    <a:pt x="14815" y="73050"/>
                    <a:pt x="14773" y="73343"/>
                    <a:pt x="14773" y="73636"/>
                  </a:cubicBezTo>
                  <a:cubicBezTo>
                    <a:pt x="14020" y="73678"/>
                    <a:pt x="13287" y="73761"/>
                    <a:pt x="12534" y="73866"/>
                  </a:cubicBezTo>
                  <a:cubicBezTo>
                    <a:pt x="12011" y="73950"/>
                    <a:pt x="11488" y="73991"/>
                    <a:pt x="10986" y="74138"/>
                  </a:cubicBezTo>
                  <a:cubicBezTo>
                    <a:pt x="10777" y="74180"/>
                    <a:pt x="10588" y="74201"/>
                    <a:pt x="10379" y="74263"/>
                  </a:cubicBezTo>
                  <a:cubicBezTo>
                    <a:pt x="10308" y="74107"/>
                    <a:pt x="10121" y="73970"/>
                    <a:pt x="9917" y="73970"/>
                  </a:cubicBezTo>
                  <a:cubicBezTo>
                    <a:pt x="9821" y="73970"/>
                    <a:pt x="9720" y="74001"/>
                    <a:pt x="9626" y="74075"/>
                  </a:cubicBezTo>
                  <a:lnTo>
                    <a:pt x="9479" y="74242"/>
                  </a:lnTo>
                  <a:cubicBezTo>
                    <a:pt x="9417" y="74180"/>
                    <a:pt x="9396" y="74138"/>
                    <a:pt x="9333" y="74075"/>
                  </a:cubicBezTo>
                  <a:cubicBezTo>
                    <a:pt x="9417" y="73887"/>
                    <a:pt x="9521" y="73719"/>
                    <a:pt x="9584" y="73531"/>
                  </a:cubicBezTo>
                  <a:cubicBezTo>
                    <a:pt x="9689" y="73217"/>
                    <a:pt x="9605" y="72903"/>
                    <a:pt x="9500" y="72589"/>
                  </a:cubicBezTo>
                  <a:close/>
                  <a:moveTo>
                    <a:pt x="15509" y="68276"/>
                  </a:moveTo>
                  <a:cubicBezTo>
                    <a:pt x="16122" y="68276"/>
                    <a:pt x="16729" y="68298"/>
                    <a:pt x="17326" y="68342"/>
                  </a:cubicBezTo>
                  <a:cubicBezTo>
                    <a:pt x="19104" y="68509"/>
                    <a:pt x="20820" y="69158"/>
                    <a:pt x="22305" y="70121"/>
                  </a:cubicBezTo>
                  <a:cubicBezTo>
                    <a:pt x="23875" y="71146"/>
                    <a:pt x="24754" y="72841"/>
                    <a:pt x="26051" y="74117"/>
                  </a:cubicBezTo>
                  <a:cubicBezTo>
                    <a:pt x="26072" y="74180"/>
                    <a:pt x="26134" y="74222"/>
                    <a:pt x="26176" y="74284"/>
                  </a:cubicBezTo>
                  <a:cubicBezTo>
                    <a:pt x="26134" y="74452"/>
                    <a:pt x="26114" y="74619"/>
                    <a:pt x="26072" y="74786"/>
                  </a:cubicBezTo>
                  <a:cubicBezTo>
                    <a:pt x="25507" y="74326"/>
                    <a:pt x="24774" y="74033"/>
                    <a:pt x="24063" y="73845"/>
                  </a:cubicBezTo>
                  <a:cubicBezTo>
                    <a:pt x="23080" y="73552"/>
                    <a:pt x="22033" y="73447"/>
                    <a:pt x="20987" y="73426"/>
                  </a:cubicBezTo>
                  <a:cubicBezTo>
                    <a:pt x="20244" y="71841"/>
                    <a:pt x="18928" y="70113"/>
                    <a:pt x="17377" y="70113"/>
                  </a:cubicBezTo>
                  <a:cubicBezTo>
                    <a:pt x="16963" y="70113"/>
                    <a:pt x="16532" y="70236"/>
                    <a:pt x="16091" y="70518"/>
                  </a:cubicBezTo>
                  <a:cubicBezTo>
                    <a:pt x="16028" y="70539"/>
                    <a:pt x="15987" y="70602"/>
                    <a:pt x="15903" y="70644"/>
                  </a:cubicBezTo>
                  <a:cubicBezTo>
                    <a:pt x="15882" y="70581"/>
                    <a:pt x="15798" y="70518"/>
                    <a:pt x="15715" y="70497"/>
                  </a:cubicBezTo>
                  <a:cubicBezTo>
                    <a:pt x="15313" y="70402"/>
                    <a:pt x="14911" y="70376"/>
                    <a:pt x="14509" y="70376"/>
                  </a:cubicBezTo>
                  <a:cubicBezTo>
                    <a:pt x="14016" y="70376"/>
                    <a:pt x="13522" y="70415"/>
                    <a:pt x="13026" y="70415"/>
                  </a:cubicBezTo>
                  <a:cubicBezTo>
                    <a:pt x="12765" y="70415"/>
                    <a:pt x="12504" y="70404"/>
                    <a:pt x="12241" y="70372"/>
                  </a:cubicBezTo>
                  <a:cubicBezTo>
                    <a:pt x="11697" y="70288"/>
                    <a:pt x="11174" y="70309"/>
                    <a:pt x="10630" y="70288"/>
                  </a:cubicBezTo>
                  <a:cubicBezTo>
                    <a:pt x="10170" y="70267"/>
                    <a:pt x="9751" y="70225"/>
                    <a:pt x="9312" y="70225"/>
                  </a:cubicBezTo>
                  <a:cubicBezTo>
                    <a:pt x="9228" y="70100"/>
                    <a:pt x="9124" y="69995"/>
                    <a:pt x="9019" y="69890"/>
                  </a:cubicBezTo>
                  <a:cubicBezTo>
                    <a:pt x="8768" y="69681"/>
                    <a:pt x="8454" y="69535"/>
                    <a:pt x="8182" y="69346"/>
                  </a:cubicBezTo>
                  <a:cubicBezTo>
                    <a:pt x="7952" y="69179"/>
                    <a:pt x="8475" y="68865"/>
                    <a:pt x="8663" y="68719"/>
                  </a:cubicBezTo>
                  <a:cubicBezTo>
                    <a:pt x="8898" y="68753"/>
                    <a:pt x="9145" y="68767"/>
                    <a:pt x="9394" y="68767"/>
                  </a:cubicBezTo>
                  <a:cubicBezTo>
                    <a:pt x="10054" y="68767"/>
                    <a:pt x="10738" y="68669"/>
                    <a:pt x="11300" y="68593"/>
                  </a:cubicBezTo>
                  <a:cubicBezTo>
                    <a:pt x="12670" y="68389"/>
                    <a:pt x="14102" y="68276"/>
                    <a:pt x="15509" y="68276"/>
                  </a:cubicBezTo>
                  <a:close/>
                  <a:moveTo>
                    <a:pt x="8036" y="74305"/>
                  </a:moveTo>
                  <a:cubicBezTo>
                    <a:pt x="8056" y="74368"/>
                    <a:pt x="8056" y="74410"/>
                    <a:pt x="8119" y="74494"/>
                  </a:cubicBezTo>
                  <a:cubicBezTo>
                    <a:pt x="8391" y="74975"/>
                    <a:pt x="8663" y="75100"/>
                    <a:pt x="9165" y="75247"/>
                  </a:cubicBezTo>
                  <a:cubicBezTo>
                    <a:pt x="9214" y="75261"/>
                    <a:pt x="9260" y="75268"/>
                    <a:pt x="9302" y="75268"/>
                  </a:cubicBezTo>
                  <a:cubicBezTo>
                    <a:pt x="9441" y="75268"/>
                    <a:pt x="9546" y="75197"/>
                    <a:pt x="9626" y="75100"/>
                  </a:cubicBezTo>
                  <a:cubicBezTo>
                    <a:pt x="9869" y="75195"/>
                    <a:pt x="10130" y="75220"/>
                    <a:pt x="10386" y="75220"/>
                  </a:cubicBezTo>
                  <a:cubicBezTo>
                    <a:pt x="10526" y="75220"/>
                    <a:pt x="10664" y="75212"/>
                    <a:pt x="10797" y="75205"/>
                  </a:cubicBezTo>
                  <a:cubicBezTo>
                    <a:pt x="12158" y="75142"/>
                    <a:pt x="13518" y="75038"/>
                    <a:pt x="14878" y="74975"/>
                  </a:cubicBezTo>
                  <a:cubicBezTo>
                    <a:pt x="14919" y="75142"/>
                    <a:pt x="14940" y="75330"/>
                    <a:pt x="14961" y="75498"/>
                  </a:cubicBezTo>
                  <a:cubicBezTo>
                    <a:pt x="13162" y="75602"/>
                    <a:pt x="11362" y="75728"/>
                    <a:pt x="9542" y="75770"/>
                  </a:cubicBezTo>
                  <a:cubicBezTo>
                    <a:pt x="9260" y="75791"/>
                    <a:pt x="8920" y="75833"/>
                    <a:pt x="8585" y="75833"/>
                  </a:cubicBezTo>
                  <a:cubicBezTo>
                    <a:pt x="8250" y="75833"/>
                    <a:pt x="7920" y="75791"/>
                    <a:pt x="7659" y="75644"/>
                  </a:cubicBezTo>
                  <a:cubicBezTo>
                    <a:pt x="7345" y="75498"/>
                    <a:pt x="7345" y="74870"/>
                    <a:pt x="7554" y="74661"/>
                  </a:cubicBezTo>
                  <a:cubicBezTo>
                    <a:pt x="7701" y="74514"/>
                    <a:pt x="7847" y="74410"/>
                    <a:pt x="8036" y="74305"/>
                  </a:cubicBezTo>
                  <a:close/>
                  <a:moveTo>
                    <a:pt x="21510" y="74870"/>
                  </a:moveTo>
                  <a:cubicBezTo>
                    <a:pt x="21929" y="74891"/>
                    <a:pt x="22305" y="74933"/>
                    <a:pt x="22703" y="74996"/>
                  </a:cubicBezTo>
                  <a:cubicBezTo>
                    <a:pt x="23707" y="75142"/>
                    <a:pt x="24607" y="75456"/>
                    <a:pt x="25423" y="76063"/>
                  </a:cubicBezTo>
                  <a:cubicBezTo>
                    <a:pt x="25737" y="76335"/>
                    <a:pt x="26030" y="76607"/>
                    <a:pt x="26365" y="76774"/>
                  </a:cubicBezTo>
                  <a:cubicBezTo>
                    <a:pt x="26302" y="76795"/>
                    <a:pt x="26281" y="76816"/>
                    <a:pt x="26239" y="76858"/>
                  </a:cubicBezTo>
                  <a:cubicBezTo>
                    <a:pt x="25842" y="76439"/>
                    <a:pt x="25486" y="76167"/>
                    <a:pt x="24900" y="76021"/>
                  </a:cubicBezTo>
                  <a:cubicBezTo>
                    <a:pt x="24147" y="75812"/>
                    <a:pt x="23352" y="75686"/>
                    <a:pt x="22577" y="75498"/>
                  </a:cubicBezTo>
                  <a:cubicBezTo>
                    <a:pt x="22264" y="75414"/>
                    <a:pt x="21908" y="75351"/>
                    <a:pt x="21615" y="75330"/>
                  </a:cubicBezTo>
                  <a:cubicBezTo>
                    <a:pt x="21573" y="75163"/>
                    <a:pt x="21531" y="75017"/>
                    <a:pt x="21510" y="74870"/>
                  </a:cubicBezTo>
                  <a:close/>
                  <a:moveTo>
                    <a:pt x="21741" y="76460"/>
                  </a:moveTo>
                  <a:lnTo>
                    <a:pt x="21741" y="76460"/>
                  </a:lnTo>
                  <a:cubicBezTo>
                    <a:pt x="21950" y="76481"/>
                    <a:pt x="22138" y="76502"/>
                    <a:pt x="22347" y="76544"/>
                  </a:cubicBezTo>
                  <a:cubicBezTo>
                    <a:pt x="22305" y="76565"/>
                    <a:pt x="22285" y="76586"/>
                    <a:pt x="22243" y="76607"/>
                  </a:cubicBezTo>
                  <a:cubicBezTo>
                    <a:pt x="22075" y="76774"/>
                    <a:pt x="21929" y="76963"/>
                    <a:pt x="21741" y="77088"/>
                  </a:cubicBezTo>
                  <a:cubicBezTo>
                    <a:pt x="21761" y="76879"/>
                    <a:pt x="21761" y="76670"/>
                    <a:pt x="21741" y="76460"/>
                  </a:cubicBezTo>
                  <a:close/>
                  <a:moveTo>
                    <a:pt x="47572" y="61639"/>
                  </a:moveTo>
                  <a:cubicBezTo>
                    <a:pt x="49253" y="61639"/>
                    <a:pt x="50978" y="61963"/>
                    <a:pt x="52456" y="62693"/>
                  </a:cubicBezTo>
                  <a:cubicBezTo>
                    <a:pt x="53377" y="63111"/>
                    <a:pt x="54172" y="63781"/>
                    <a:pt x="54925" y="64408"/>
                  </a:cubicBezTo>
                  <a:cubicBezTo>
                    <a:pt x="55302" y="64722"/>
                    <a:pt x="55658" y="65036"/>
                    <a:pt x="55972" y="65371"/>
                  </a:cubicBezTo>
                  <a:cubicBezTo>
                    <a:pt x="56097" y="65496"/>
                    <a:pt x="56202" y="65622"/>
                    <a:pt x="56348" y="65768"/>
                  </a:cubicBezTo>
                  <a:cubicBezTo>
                    <a:pt x="56245" y="65830"/>
                    <a:pt x="56162" y="65973"/>
                    <a:pt x="56140" y="66098"/>
                  </a:cubicBezTo>
                  <a:lnTo>
                    <a:pt x="56140" y="66098"/>
                  </a:lnTo>
                  <a:cubicBezTo>
                    <a:pt x="56140" y="66091"/>
                    <a:pt x="56138" y="66088"/>
                    <a:pt x="56132" y="66088"/>
                  </a:cubicBezTo>
                  <a:cubicBezTo>
                    <a:pt x="56086" y="66088"/>
                    <a:pt x="55838" y="66318"/>
                    <a:pt x="55783" y="66354"/>
                  </a:cubicBezTo>
                  <a:cubicBezTo>
                    <a:pt x="55616" y="66501"/>
                    <a:pt x="55448" y="66647"/>
                    <a:pt x="55302" y="66815"/>
                  </a:cubicBezTo>
                  <a:cubicBezTo>
                    <a:pt x="54842" y="67296"/>
                    <a:pt x="54402" y="67882"/>
                    <a:pt x="54047" y="68426"/>
                  </a:cubicBezTo>
                  <a:cubicBezTo>
                    <a:pt x="53335" y="69556"/>
                    <a:pt x="52791" y="70748"/>
                    <a:pt x="51871" y="71732"/>
                  </a:cubicBezTo>
                  <a:cubicBezTo>
                    <a:pt x="50845" y="72799"/>
                    <a:pt x="49966" y="74033"/>
                    <a:pt x="49046" y="75184"/>
                  </a:cubicBezTo>
                  <a:cubicBezTo>
                    <a:pt x="48606" y="75728"/>
                    <a:pt x="48125" y="76272"/>
                    <a:pt x="47707" y="76858"/>
                  </a:cubicBezTo>
                  <a:cubicBezTo>
                    <a:pt x="47518" y="77109"/>
                    <a:pt x="47351" y="77381"/>
                    <a:pt x="47142" y="77611"/>
                  </a:cubicBezTo>
                  <a:cubicBezTo>
                    <a:pt x="46995" y="77758"/>
                    <a:pt x="46953" y="78030"/>
                    <a:pt x="46849" y="78239"/>
                  </a:cubicBezTo>
                  <a:cubicBezTo>
                    <a:pt x="46556" y="77967"/>
                    <a:pt x="46242" y="77758"/>
                    <a:pt x="45991" y="77590"/>
                  </a:cubicBezTo>
                  <a:cubicBezTo>
                    <a:pt x="45217" y="77067"/>
                    <a:pt x="44589" y="76356"/>
                    <a:pt x="43836" y="75812"/>
                  </a:cubicBezTo>
                  <a:cubicBezTo>
                    <a:pt x="43062" y="75226"/>
                    <a:pt x="42288" y="74933"/>
                    <a:pt x="41430" y="74556"/>
                  </a:cubicBezTo>
                  <a:cubicBezTo>
                    <a:pt x="40593" y="74159"/>
                    <a:pt x="39777" y="73761"/>
                    <a:pt x="38898" y="73510"/>
                  </a:cubicBezTo>
                  <a:cubicBezTo>
                    <a:pt x="37341" y="73003"/>
                    <a:pt x="35696" y="72700"/>
                    <a:pt x="34074" y="72700"/>
                  </a:cubicBezTo>
                  <a:cubicBezTo>
                    <a:pt x="33756" y="72700"/>
                    <a:pt x="33439" y="72712"/>
                    <a:pt x="33123" y="72736"/>
                  </a:cubicBezTo>
                  <a:cubicBezTo>
                    <a:pt x="32202" y="72820"/>
                    <a:pt x="31240" y="72945"/>
                    <a:pt x="30319" y="73134"/>
                  </a:cubicBezTo>
                  <a:cubicBezTo>
                    <a:pt x="29461" y="73301"/>
                    <a:pt x="28624" y="73636"/>
                    <a:pt x="27746" y="73782"/>
                  </a:cubicBezTo>
                  <a:cubicBezTo>
                    <a:pt x="28206" y="73259"/>
                    <a:pt x="28520" y="72589"/>
                    <a:pt x="28875" y="72045"/>
                  </a:cubicBezTo>
                  <a:cubicBezTo>
                    <a:pt x="29566" y="70999"/>
                    <a:pt x="30361" y="70121"/>
                    <a:pt x="31198" y="69221"/>
                  </a:cubicBezTo>
                  <a:cubicBezTo>
                    <a:pt x="32014" y="68321"/>
                    <a:pt x="32579" y="67170"/>
                    <a:pt x="33500" y="66396"/>
                  </a:cubicBezTo>
                  <a:cubicBezTo>
                    <a:pt x="34462" y="65580"/>
                    <a:pt x="35445" y="64722"/>
                    <a:pt x="36220" y="63739"/>
                  </a:cubicBezTo>
                  <a:cubicBezTo>
                    <a:pt x="36324" y="63613"/>
                    <a:pt x="36345" y="63488"/>
                    <a:pt x="36345" y="63383"/>
                  </a:cubicBezTo>
                  <a:cubicBezTo>
                    <a:pt x="36429" y="63425"/>
                    <a:pt x="36534" y="63488"/>
                    <a:pt x="36638" y="63488"/>
                  </a:cubicBezTo>
                  <a:cubicBezTo>
                    <a:pt x="36705" y="63492"/>
                    <a:pt x="36770" y="63494"/>
                    <a:pt x="36834" y="63494"/>
                  </a:cubicBezTo>
                  <a:cubicBezTo>
                    <a:pt x="37091" y="63494"/>
                    <a:pt x="37329" y="63454"/>
                    <a:pt x="37580" y="63320"/>
                  </a:cubicBezTo>
                  <a:cubicBezTo>
                    <a:pt x="37768" y="63258"/>
                    <a:pt x="37894" y="63174"/>
                    <a:pt x="38061" y="63069"/>
                  </a:cubicBezTo>
                  <a:cubicBezTo>
                    <a:pt x="38082" y="63048"/>
                    <a:pt x="38542" y="63006"/>
                    <a:pt x="38626" y="63006"/>
                  </a:cubicBezTo>
                  <a:cubicBezTo>
                    <a:pt x="39526" y="62839"/>
                    <a:pt x="40425" y="62651"/>
                    <a:pt x="41325" y="62442"/>
                  </a:cubicBezTo>
                  <a:cubicBezTo>
                    <a:pt x="43229" y="62002"/>
                    <a:pt x="45196" y="61730"/>
                    <a:pt x="47121" y="61646"/>
                  </a:cubicBezTo>
                  <a:cubicBezTo>
                    <a:pt x="47271" y="61641"/>
                    <a:pt x="47421" y="61639"/>
                    <a:pt x="47572" y="61639"/>
                  </a:cubicBezTo>
                  <a:close/>
                  <a:moveTo>
                    <a:pt x="17303" y="71639"/>
                  </a:moveTo>
                  <a:cubicBezTo>
                    <a:pt x="18286" y="71639"/>
                    <a:pt x="19512" y="74020"/>
                    <a:pt x="19732" y="74577"/>
                  </a:cubicBezTo>
                  <a:cubicBezTo>
                    <a:pt x="20088" y="75519"/>
                    <a:pt x="20297" y="76586"/>
                    <a:pt x="20004" y="77548"/>
                  </a:cubicBezTo>
                  <a:cubicBezTo>
                    <a:pt x="19795" y="78218"/>
                    <a:pt x="19230" y="78427"/>
                    <a:pt x="18623" y="78448"/>
                  </a:cubicBezTo>
                  <a:cubicBezTo>
                    <a:pt x="18267" y="78385"/>
                    <a:pt x="17849" y="78385"/>
                    <a:pt x="17577" y="78343"/>
                  </a:cubicBezTo>
                  <a:cubicBezTo>
                    <a:pt x="17535" y="78343"/>
                    <a:pt x="17472" y="78323"/>
                    <a:pt x="17388" y="78281"/>
                  </a:cubicBezTo>
                  <a:cubicBezTo>
                    <a:pt x="17033" y="77486"/>
                    <a:pt x="16719" y="76272"/>
                    <a:pt x="16635" y="75979"/>
                  </a:cubicBezTo>
                  <a:cubicBezTo>
                    <a:pt x="16342" y="74828"/>
                    <a:pt x="16028" y="73217"/>
                    <a:pt x="16656" y="72108"/>
                  </a:cubicBezTo>
                  <a:cubicBezTo>
                    <a:pt x="16846" y="71776"/>
                    <a:pt x="17068" y="71639"/>
                    <a:pt x="17303" y="71639"/>
                  </a:cubicBezTo>
                  <a:close/>
                  <a:moveTo>
                    <a:pt x="29168" y="77632"/>
                  </a:moveTo>
                  <a:cubicBezTo>
                    <a:pt x="29671" y="77653"/>
                    <a:pt x="30131" y="77716"/>
                    <a:pt x="30654" y="77799"/>
                  </a:cubicBezTo>
                  <a:cubicBezTo>
                    <a:pt x="30968" y="77841"/>
                    <a:pt x="31282" y="77925"/>
                    <a:pt x="31616" y="78009"/>
                  </a:cubicBezTo>
                  <a:cubicBezTo>
                    <a:pt x="31575" y="78176"/>
                    <a:pt x="31512" y="78364"/>
                    <a:pt x="31470" y="78532"/>
                  </a:cubicBezTo>
                  <a:cubicBezTo>
                    <a:pt x="30717" y="78239"/>
                    <a:pt x="29922" y="77946"/>
                    <a:pt x="29168" y="77632"/>
                  </a:cubicBezTo>
                  <a:close/>
                  <a:moveTo>
                    <a:pt x="33638" y="73589"/>
                  </a:moveTo>
                  <a:cubicBezTo>
                    <a:pt x="35345" y="73589"/>
                    <a:pt x="37049" y="74057"/>
                    <a:pt x="38647" y="74661"/>
                  </a:cubicBezTo>
                  <a:cubicBezTo>
                    <a:pt x="39421" y="74933"/>
                    <a:pt x="40091" y="75330"/>
                    <a:pt x="40823" y="75728"/>
                  </a:cubicBezTo>
                  <a:cubicBezTo>
                    <a:pt x="41220" y="75937"/>
                    <a:pt x="41660" y="76063"/>
                    <a:pt x="42057" y="76272"/>
                  </a:cubicBezTo>
                  <a:cubicBezTo>
                    <a:pt x="42476" y="76481"/>
                    <a:pt x="42832" y="76816"/>
                    <a:pt x="43208" y="77130"/>
                  </a:cubicBezTo>
                  <a:cubicBezTo>
                    <a:pt x="43920" y="77716"/>
                    <a:pt x="44505" y="78385"/>
                    <a:pt x="45238" y="78971"/>
                  </a:cubicBezTo>
                  <a:cubicBezTo>
                    <a:pt x="45447" y="79118"/>
                    <a:pt x="45656" y="79327"/>
                    <a:pt x="45865" y="79515"/>
                  </a:cubicBezTo>
                  <a:cubicBezTo>
                    <a:pt x="45552" y="79683"/>
                    <a:pt x="45301" y="79745"/>
                    <a:pt x="44924" y="79829"/>
                  </a:cubicBezTo>
                  <a:cubicBezTo>
                    <a:pt x="44673" y="79850"/>
                    <a:pt x="44401" y="79913"/>
                    <a:pt x="44233" y="80038"/>
                  </a:cubicBezTo>
                  <a:cubicBezTo>
                    <a:pt x="43648" y="80373"/>
                    <a:pt x="43689" y="81064"/>
                    <a:pt x="44024" y="81566"/>
                  </a:cubicBezTo>
                  <a:cubicBezTo>
                    <a:pt x="43961" y="81587"/>
                    <a:pt x="43920" y="81587"/>
                    <a:pt x="43899" y="81608"/>
                  </a:cubicBezTo>
                  <a:cubicBezTo>
                    <a:pt x="43606" y="81712"/>
                    <a:pt x="43313" y="81880"/>
                    <a:pt x="43124" y="82131"/>
                  </a:cubicBezTo>
                  <a:cubicBezTo>
                    <a:pt x="43104" y="82193"/>
                    <a:pt x="43083" y="82214"/>
                    <a:pt x="43062" y="82256"/>
                  </a:cubicBezTo>
                  <a:lnTo>
                    <a:pt x="42580" y="82026"/>
                  </a:lnTo>
                  <a:cubicBezTo>
                    <a:pt x="41806" y="81628"/>
                    <a:pt x="41199" y="80875"/>
                    <a:pt x="40467" y="80415"/>
                  </a:cubicBezTo>
                  <a:cubicBezTo>
                    <a:pt x="40049" y="80143"/>
                    <a:pt x="39630" y="79913"/>
                    <a:pt x="39191" y="79683"/>
                  </a:cubicBezTo>
                  <a:cubicBezTo>
                    <a:pt x="39295" y="79201"/>
                    <a:pt x="39337" y="78699"/>
                    <a:pt x="39316" y="78239"/>
                  </a:cubicBezTo>
                  <a:lnTo>
                    <a:pt x="39316" y="78239"/>
                  </a:lnTo>
                  <a:cubicBezTo>
                    <a:pt x="39337" y="78260"/>
                    <a:pt x="39400" y="78260"/>
                    <a:pt x="39421" y="78281"/>
                  </a:cubicBezTo>
                  <a:cubicBezTo>
                    <a:pt x="40781" y="78950"/>
                    <a:pt x="41806" y="80059"/>
                    <a:pt x="43083" y="80854"/>
                  </a:cubicBezTo>
                  <a:cubicBezTo>
                    <a:pt x="43138" y="80890"/>
                    <a:pt x="43194" y="80905"/>
                    <a:pt x="43249" y="80905"/>
                  </a:cubicBezTo>
                  <a:cubicBezTo>
                    <a:pt x="43483" y="80905"/>
                    <a:pt x="43675" y="80619"/>
                    <a:pt x="43522" y="80415"/>
                  </a:cubicBezTo>
                  <a:cubicBezTo>
                    <a:pt x="42664" y="79055"/>
                    <a:pt x="41116" y="78030"/>
                    <a:pt x="39672" y="77381"/>
                  </a:cubicBezTo>
                  <a:cubicBezTo>
                    <a:pt x="39505" y="77297"/>
                    <a:pt x="39337" y="77214"/>
                    <a:pt x="39149" y="77130"/>
                  </a:cubicBezTo>
                  <a:cubicBezTo>
                    <a:pt x="39128" y="77067"/>
                    <a:pt x="39107" y="76983"/>
                    <a:pt x="39107" y="76921"/>
                  </a:cubicBezTo>
                  <a:cubicBezTo>
                    <a:pt x="38772" y="75958"/>
                    <a:pt x="37998" y="75310"/>
                    <a:pt x="37036" y="75017"/>
                  </a:cubicBezTo>
                  <a:cubicBezTo>
                    <a:pt x="36549" y="74865"/>
                    <a:pt x="36034" y="74768"/>
                    <a:pt x="35526" y="74768"/>
                  </a:cubicBezTo>
                  <a:cubicBezTo>
                    <a:pt x="35401" y="74768"/>
                    <a:pt x="35276" y="74774"/>
                    <a:pt x="35153" y="74786"/>
                  </a:cubicBezTo>
                  <a:cubicBezTo>
                    <a:pt x="34420" y="74828"/>
                    <a:pt x="33876" y="75226"/>
                    <a:pt x="33290" y="75623"/>
                  </a:cubicBezTo>
                  <a:cubicBezTo>
                    <a:pt x="32872" y="75916"/>
                    <a:pt x="32558" y="76272"/>
                    <a:pt x="32286" y="76670"/>
                  </a:cubicBezTo>
                  <a:cubicBezTo>
                    <a:pt x="31287" y="76406"/>
                    <a:pt x="30278" y="76253"/>
                    <a:pt x="29285" y="76253"/>
                  </a:cubicBezTo>
                  <a:cubicBezTo>
                    <a:pt x="28781" y="76253"/>
                    <a:pt x="28281" y="76292"/>
                    <a:pt x="27787" y="76377"/>
                  </a:cubicBezTo>
                  <a:cubicBezTo>
                    <a:pt x="27808" y="76126"/>
                    <a:pt x="27725" y="75854"/>
                    <a:pt x="27474" y="75728"/>
                  </a:cubicBezTo>
                  <a:cubicBezTo>
                    <a:pt x="27432" y="75707"/>
                    <a:pt x="27390" y="75707"/>
                    <a:pt x="27369" y="75665"/>
                  </a:cubicBezTo>
                  <a:cubicBezTo>
                    <a:pt x="27306" y="75247"/>
                    <a:pt x="27118" y="74724"/>
                    <a:pt x="27202" y="74305"/>
                  </a:cubicBezTo>
                  <a:cubicBezTo>
                    <a:pt x="27327" y="74242"/>
                    <a:pt x="27432" y="74159"/>
                    <a:pt x="27536" y="74054"/>
                  </a:cubicBezTo>
                  <a:cubicBezTo>
                    <a:pt x="27608" y="74056"/>
                    <a:pt x="27680" y="74057"/>
                    <a:pt x="27753" y="74057"/>
                  </a:cubicBezTo>
                  <a:cubicBezTo>
                    <a:pt x="28371" y="74057"/>
                    <a:pt x="28987" y="73980"/>
                    <a:pt x="29587" y="73887"/>
                  </a:cubicBezTo>
                  <a:cubicBezTo>
                    <a:pt x="30633" y="73719"/>
                    <a:pt x="31679" y="73740"/>
                    <a:pt x="32725" y="73636"/>
                  </a:cubicBezTo>
                  <a:cubicBezTo>
                    <a:pt x="33029" y="73604"/>
                    <a:pt x="33334" y="73589"/>
                    <a:pt x="33638" y="73589"/>
                  </a:cubicBezTo>
                  <a:close/>
                  <a:moveTo>
                    <a:pt x="35431" y="76188"/>
                  </a:moveTo>
                  <a:cubicBezTo>
                    <a:pt x="35575" y="76188"/>
                    <a:pt x="35720" y="76202"/>
                    <a:pt x="35864" y="76230"/>
                  </a:cubicBezTo>
                  <a:cubicBezTo>
                    <a:pt x="36596" y="76356"/>
                    <a:pt x="37224" y="76544"/>
                    <a:pt x="37580" y="77214"/>
                  </a:cubicBezTo>
                  <a:cubicBezTo>
                    <a:pt x="38207" y="78364"/>
                    <a:pt x="37538" y="80101"/>
                    <a:pt x="36889" y="81064"/>
                  </a:cubicBezTo>
                  <a:cubicBezTo>
                    <a:pt x="36429" y="81712"/>
                    <a:pt x="35697" y="82340"/>
                    <a:pt x="34922" y="82528"/>
                  </a:cubicBezTo>
                  <a:cubicBezTo>
                    <a:pt x="34749" y="82574"/>
                    <a:pt x="34557" y="82598"/>
                    <a:pt x="34361" y="82598"/>
                  </a:cubicBezTo>
                  <a:cubicBezTo>
                    <a:pt x="33752" y="82598"/>
                    <a:pt x="33099" y="82370"/>
                    <a:pt x="32830" y="81880"/>
                  </a:cubicBezTo>
                  <a:cubicBezTo>
                    <a:pt x="32767" y="81796"/>
                    <a:pt x="32725" y="81712"/>
                    <a:pt x="32663" y="81670"/>
                  </a:cubicBezTo>
                  <a:cubicBezTo>
                    <a:pt x="32621" y="81210"/>
                    <a:pt x="32558" y="80771"/>
                    <a:pt x="32537" y="80415"/>
                  </a:cubicBezTo>
                  <a:cubicBezTo>
                    <a:pt x="32516" y="79327"/>
                    <a:pt x="32746" y="78260"/>
                    <a:pt x="33353" y="77339"/>
                  </a:cubicBezTo>
                  <a:cubicBezTo>
                    <a:pt x="33833" y="76628"/>
                    <a:pt x="34616" y="76188"/>
                    <a:pt x="35431" y="76188"/>
                  </a:cubicBezTo>
                  <a:close/>
                  <a:moveTo>
                    <a:pt x="55992" y="68133"/>
                  </a:moveTo>
                  <a:cubicBezTo>
                    <a:pt x="56013" y="68363"/>
                    <a:pt x="56097" y="68614"/>
                    <a:pt x="56264" y="68740"/>
                  </a:cubicBezTo>
                  <a:cubicBezTo>
                    <a:pt x="56285" y="68760"/>
                    <a:pt x="56327" y="68802"/>
                    <a:pt x="56369" y="68823"/>
                  </a:cubicBezTo>
                  <a:cubicBezTo>
                    <a:pt x="56411" y="68865"/>
                    <a:pt x="56411" y="68907"/>
                    <a:pt x="56432" y="68907"/>
                  </a:cubicBezTo>
                  <a:lnTo>
                    <a:pt x="56285" y="69284"/>
                  </a:lnTo>
                  <a:cubicBezTo>
                    <a:pt x="55825" y="70204"/>
                    <a:pt x="54716" y="71146"/>
                    <a:pt x="54319" y="72213"/>
                  </a:cubicBezTo>
                  <a:cubicBezTo>
                    <a:pt x="54277" y="72276"/>
                    <a:pt x="54214" y="72317"/>
                    <a:pt x="54193" y="72380"/>
                  </a:cubicBezTo>
                  <a:cubicBezTo>
                    <a:pt x="53963" y="72778"/>
                    <a:pt x="53586" y="72945"/>
                    <a:pt x="53377" y="73364"/>
                  </a:cubicBezTo>
                  <a:cubicBezTo>
                    <a:pt x="53084" y="73929"/>
                    <a:pt x="52707" y="74347"/>
                    <a:pt x="52331" y="74828"/>
                  </a:cubicBezTo>
                  <a:cubicBezTo>
                    <a:pt x="51619" y="75854"/>
                    <a:pt x="50950" y="76879"/>
                    <a:pt x="50050" y="77758"/>
                  </a:cubicBezTo>
                  <a:cubicBezTo>
                    <a:pt x="49590" y="78239"/>
                    <a:pt x="49088" y="78595"/>
                    <a:pt x="48648" y="79097"/>
                  </a:cubicBezTo>
                  <a:cubicBezTo>
                    <a:pt x="48167" y="79599"/>
                    <a:pt x="47749" y="80143"/>
                    <a:pt x="47330" y="80687"/>
                  </a:cubicBezTo>
                  <a:cubicBezTo>
                    <a:pt x="46953" y="81189"/>
                    <a:pt x="46598" y="81712"/>
                    <a:pt x="46221" y="82214"/>
                  </a:cubicBezTo>
                  <a:lnTo>
                    <a:pt x="46179" y="82235"/>
                  </a:lnTo>
                  <a:cubicBezTo>
                    <a:pt x="46075" y="82361"/>
                    <a:pt x="45949" y="82465"/>
                    <a:pt x="45845" y="82612"/>
                  </a:cubicBezTo>
                  <a:cubicBezTo>
                    <a:pt x="45593" y="82884"/>
                    <a:pt x="45384" y="83177"/>
                    <a:pt x="45175" y="83491"/>
                  </a:cubicBezTo>
                  <a:cubicBezTo>
                    <a:pt x="45133" y="83512"/>
                    <a:pt x="45112" y="83553"/>
                    <a:pt x="45091" y="83553"/>
                  </a:cubicBezTo>
                  <a:lnTo>
                    <a:pt x="45029" y="83553"/>
                  </a:lnTo>
                  <a:cubicBezTo>
                    <a:pt x="45008" y="83553"/>
                    <a:pt x="44987" y="83553"/>
                    <a:pt x="44966" y="83574"/>
                  </a:cubicBezTo>
                  <a:lnTo>
                    <a:pt x="44924" y="83574"/>
                  </a:lnTo>
                  <a:cubicBezTo>
                    <a:pt x="44861" y="83574"/>
                    <a:pt x="44777" y="83553"/>
                    <a:pt x="44673" y="83553"/>
                  </a:cubicBezTo>
                  <a:lnTo>
                    <a:pt x="44505" y="83553"/>
                  </a:lnTo>
                  <a:lnTo>
                    <a:pt x="44505" y="83386"/>
                  </a:lnTo>
                  <a:cubicBezTo>
                    <a:pt x="44505" y="83386"/>
                    <a:pt x="44547" y="83240"/>
                    <a:pt x="44547" y="83198"/>
                  </a:cubicBezTo>
                  <a:cubicBezTo>
                    <a:pt x="44568" y="83093"/>
                    <a:pt x="44568" y="82989"/>
                    <a:pt x="44568" y="82884"/>
                  </a:cubicBezTo>
                  <a:cubicBezTo>
                    <a:pt x="44568" y="82842"/>
                    <a:pt x="44568" y="82821"/>
                    <a:pt x="44547" y="82758"/>
                  </a:cubicBezTo>
                  <a:cubicBezTo>
                    <a:pt x="44736" y="82717"/>
                    <a:pt x="44903" y="82633"/>
                    <a:pt x="45070" y="82507"/>
                  </a:cubicBezTo>
                  <a:cubicBezTo>
                    <a:pt x="45531" y="82047"/>
                    <a:pt x="45405" y="81377"/>
                    <a:pt x="45070" y="80896"/>
                  </a:cubicBezTo>
                  <a:cubicBezTo>
                    <a:pt x="45133" y="80875"/>
                    <a:pt x="45196" y="80875"/>
                    <a:pt x="45301" y="80854"/>
                  </a:cubicBezTo>
                  <a:cubicBezTo>
                    <a:pt x="45719" y="80792"/>
                    <a:pt x="46054" y="80561"/>
                    <a:pt x="46430" y="80352"/>
                  </a:cubicBezTo>
                  <a:cubicBezTo>
                    <a:pt x="46640" y="80248"/>
                    <a:pt x="46681" y="80059"/>
                    <a:pt x="46681" y="79913"/>
                  </a:cubicBezTo>
                  <a:cubicBezTo>
                    <a:pt x="46807" y="79913"/>
                    <a:pt x="46953" y="79850"/>
                    <a:pt x="47100" y="79787"/>
                  </a:cubicBezTo>
                  <a:cubicBezTo>
                    <a:pt x="47288" y="79683"/>
                    <a:pt x="47393" y="79452"/>
                    <a:pt x="47393" y="79285"/>
                  </a:cubicBezTo>
                  <a:cubicBezTo>
                    <a:pt x="47393" y="79160"/>
                    <a:pt x="47372" y="79055"/>
                    <a:pt x="47309" y="78908"/>
                  </a:cubicBezTo>
                  <a:cubicBezTo>
                    <a:pt x="47497" y="78783"/>
                    <a:pt x="47623" y="78595"/>
                    <a:pt x="47770" y="78427"/>
                  </a:cubicBezTo>
                  <a:cubicBezTo>
                    <a:pt x="48209" y="77820"/>
                    <a:pt x="48837" y="77297"/>
                    <a:pt x="49339" y="76711"/>
                  </a:cubicBezTo>
                  <a:cubicBezTo>
                    <a:pt x="50448" y="75456"/>
                    <a:pt x="51578" y="74201"/>
                    <a:pt x="52687" y="72924"/>
                  </a:cubicBezTo>
                  <a:cubicBezTo>
                    <a:pt x="53649" y="71794"/>
                    <a:pt x="54381" y="70644"/>
                    <a:pt x="55135" y="69367"/>
                  </a:cubicBezTo>
                  <a:cubicBezTo>
                    <a:pt x="55365" y="68970"/>
                    <a:pt x="55679" y="68530"/>
                    <a:pt x="55992" y="68133"/>
                  </a:cubicBezTo>
                  <a:close/>
                  <a:moveTo>
                    <a:pt x="38647" y="81105"/>
                  </a:moveTo>
                  <a:cubicBezTo>
                    <a:pt x="38919" y="81273"/>
                    <a:pt x="39212" y="81419"/>
                    <a:pt x="39463" y="81587"/>
                  </a:cubicBezTo>
                  <a:cubicBezTo>
                    <a:pt x="40718" y="82340"/>
                    <a:pt x="41827" y="83784"/>
                    <a:pt x="43313" y="84035"/>
                  </a:cubicBezTo>
                  <a:lnTo>
                    <a:pt x="43522" y="84035"/>
                  </a:lnTo>
                  <a:cubicBezTo>
                    <a:pt x="43585" y="84202"/>
                    <a:pt x="43689" y="84328"/>
                    <a:pt x="43836" y="84453"/>
                  </a:cubicBezTo>
                  <a:cubicBezTo>
                    <a:pt x="43940" y="84537"/>
                    <a:pt x="44108" y="84621"/>
                    <a:pt x="44233" y="84641"/>
                  </a:cubicBezTo>
                  <a:cubicBezTo>
                    <a:pt x="44150" y="84767"/>
                    <a:pt x="44171" y="84934"/>
                    <a:pt x="44275" y="85060"/>
                  </a:cubicBezTo>
                  <a:cubicBezTo>
                    <a:pt x="44275" y="85061"/>
                    <a:pt x="44275" y="85062"/>
                    <a:pt x="44276" y="85064"/>
                  </a:cubicBezTo>
                  <a:lnTo>
                    <a:pt x="44276" y="85064"/>
                  </a:lnTo>
                  <a:cubicBezTo>
                    <a:pt x="43877" y="84885"/>
                    <a:pt x="43013" y="84220"/>
                    <a:pt x="42832" y="84139"/>
                  </a:cubicBezTo>
                  <a:cubicBezTo>
                    <a:pt x="41325" y="83344"/>
                    <a:pt x="39881" y="82424"/>
                    <a:pt x="38333" y="81670"/>
                  </a:cubicBezTo>
                  <a:lnTo>
                    <a:pt x="38647" y="81105"/>
                  </a:lnTo>
                  <a:close/>
                  <a:moveTo>
                    <a:pt x="45071" y="0"/>
                  </a:moveTo>
                  <a:cubicBezTo>
                    <a:pt x="44820" y="0"/>
                    <a:pt x="44568" y="10"/>
                    <a:pt x="44317" y="26"/>
                  </a:cubicBezTo>
                  <a:cubicBezTo>
                    <a:pt x="44045" y="68"/>
                    <a:pt x="43731" y="26"/>
                    <a:pt x="43459" y="89"/>
                  </a:cubicBezTo>
                  <a:cubicBezTo>
                    <a:pt x="43271" y="131"/>
                    <a:pt x="43041" y="236"/>
                    <a:pt x="42811" y="298"/>
                  </a:cubicBezTo>
                  <a:cubicBezTo>
                    <a:pt x="42301" y="380"/>
                    <a:pt x="42506" y="1116"/>
                    <a:pt x="42981" y="1116"/>
                  </a:cubicBezTo>
                  <a:cubicBezTo>
                    <a:pt x="42994" y="1116"/>
                    <a:pt x="43007" y="1116"/>
                    <a:pt x="43020" y="1114"/>
                  </a:cubicBezTo>
                  <a:cubicBezTo>
                    <a:pt x="43426" y="1056"/>
                    <a:pt x="43761" y="945"/>
                    <a:pt x="44173" y="945"/>
                  </a:cubicBezTo>
                  <a:cubicBezTo>
                    <a:pt x="44206" y="945"/>
                    <a:pt x="44241" y="945"/>
                    <a:pt x="44275" y="947"/>
                  </a:cubicBezTo>
                  <a:cubicBezTo>
                    <a:pt x="44924" y="968"/>
                    <a:pt x="45552" y="1073"/>
                    <a:pt x="46179" y="1219"/>
                  </a:cubicBezTo>
                  <a:cubicBezTo>
                    <a:pt x="47539" y="1491"/>
                    <a:pt x="48837" y="1993"/>
                    <a:pt x="50134" y="2433"/>
                  </a:cubicBezTo>
                  <a:cubicBezTo>
                    <a:pt x="50762" y="2684"/>
                    <a:pt x="51410" y="2893"/>
                    <a:pt x="52080" y="3039"/>
                  </a:cubicBezTo>
                  <a:cubicBezTo>
                    <a:pt x="52666" y="3207"/>
                    <a:pt x="53272" y="3646"/>
                    <a:pt x="53816" y="3981"/>
                  </a:cubicBezTo>
                  <a:cubicBezTo>
                    <a:pt x="54946" y="4713"/>
                    <a:pt x="56118" y="5550"/>
                    <a:pt x="57101" y="6471"/>
                  </a:cubicBezTo>
                  <a:cubicBezTo>
                    <a:pt x="58922" y="8187"/>
                    <a:pt x="60240" y="10467"/>
                    <a:pt x="60826" y="12936"/>
                  </a:cubicBezTo>
                  <a:cubicBezTo>
                    <a:pt x="60993" y="13522"/>
                    <a:pt x="61035" y="14150"/>
                    <a:pt x="61202" y="14757"/>
                  </a:cubicBezTo>
                  <a:cubicBezTo>
                    <a:pt x="61349" y="15384"/>
                    <a:pt x="61433" y="15991"/>
                    <a:pt x="61454" y="16640"/>
                  </a:cubicBezTo>
                  <a:cubicBezTo>
                    <a:pt x="61495" y="17267"/>
                    <a:pt x="61642" y="17895"/>
                    <a:pt x="61642" y="18523"/>
                  </a:cubicBezTo>
                  <a:cubicBezTo>
                    <a:pt x="61642" y="18900"/>
                    <a:pt x="61642" y="19234"/>
                    <a:pt x="61663" y="19569"/>
                  </a:cubicBezTo>
                  <a:lnTo>
                    <a:pt x="60805" y="19423"/>
                  </a:lnTo>
                  <a:cubicBezTo>
                    <a:pt x="60679" y="18837"/>
                    <a:pt x="60512" y="18272"/>
                    <a:pt x="60303" y="17707"/>
                  </a:cubicBezTo>
                  <a:cubicBezTo>
                    <a:pt x="60196" y="17417"/>
                    <a:pt x="59916" y="17270"/>
                    <a:pt x="59647" y="17270"/>
                  </a:cubicBezTo>
                  <a:cubicBezTo>
                    <a:pt x="59334" y="17270"/>
                    <a:pt x="59036" y="17469"/>
                    <a:pt x="59047" y="17874"/>
                  </a:cubicBezTo>
                  <a:cubicBezTo>
                    <a:pt x="59089" y="18314"/>
                    <a:pt x="59110" y="18753"/>
                    <a:pt x="59152" y="19213"/>
                  </a:cubicBezTo>
                  <a:cubicBezTo>
                    <a:pt x="57834" y="19067"/>
                    <a:pt x="56474" y="19004"/>
                    <a:pt x="55135" y="18711"/>
                  </a:cubicBezTo>
                  <a:cubicBezTo>
                    <a:pt x="52812" y="18209"/>
                    <a:pt x="50678" y="17184"/>
                    <a:pt x="48648" y="15991"/>
                  </a:cubicBezTo>
                  <a:cubicBezTo>
                    <a:pt x="46849" y="14924"/>
                    <a:pt x="45259" y="13522"/>
                    <a:pt x="43794" y="12037"/>
                  </a:cubicBezTo>
                  <a:cubicBezTo>
                    <a:pt x="43020" y="11262"/>
                    <a:pt x="42350" y="10467"/>
                    <a:pt x="41723" y="9588"/>
                  </a:cubicBezTo>
                  <a:cubicBezTo>
                    <a:pt x="41513" y="9296"/>
                    <a:pt x="41304" y="8982"/>
                    <a:pt x="41095" y="8689"/>
                  </a:cubicBezTo>
                  <a:cubicBezTo>
                    <a:pt x="41011" y="8542"/>
                    <a:pt x="40927" y="8396"/>
                    <a:pt x="40865" y="8249"/>
                  </a:cubicBezTo>
                  <a:cubicBezTo>
                    <a:pt x="40676" y="7852"/>
                    <a:pt x="40614" y="7412"/>
                    <a:pt x="40383" y="7078"/>
                  </a:cubicBezTo>
                  <a:cubicBezTo>
                    <a:pt x="40288" y="6939"/>
                    <a:pt x="40143" y="6866"/>
                    <a:pt x="40002" y="6866"/>
                  </a:cubicBezTo>
                  <a:cubicBezTo>
                    <a:pt x="39866" y="6866"/>
                    <a:pt x="39733" y="6934"/>
                    <a:pt x="39651" y="7078"/>
                  </a:cubicBezTo>
                  <a:cubicBezTo>
                    <a:pt x="39191" y="7831"/>
                    <a:pt x="39651" y="8898"/>
                    <a:pt x="40049" y="9609"/>
                  </a:cubicBezTo>
                  <a:cubicBezTo>
                    <a:pt x="40342" y="10133"/>
                    <a:pt x="40802" y="10990"/>
                    <a:pt x="41409" y="11367"/>
                  </a:cubicBezTo>
                  <a:cubicBezTo>
                    <a:pt x="41702" y="11744"/>
                    <a:pt x="42016" y="12141"/>
                    <a:pt x="42350" y="12518"/>
                  </a:cubicBezTo>
                  <a:cubicBezTo>
                    <a:pt x="43899" y="14213"/>
                    <a:pt x="45593" y="15761"/>
                    <a:pt x="47518" y="17016"/>
                  </a:cubicBezTo>
                  <a:cubicBezTo>
                    <a:pt x="49590" y="18335"/>
                    <a:pt x="51871" y="19444"/>
                    <a:pt x="54277" y="20071"/>
                  </a:cubicBezTo>
                  <a:cubicBezTo>
                    <a:pt x="55720" y="20446"/>
                    <a:pt x="57297" y="20754"/>
                    <a:pt x="58858" y="20754"/>
                  </a:cubicBezTo>
                  <a:cubicBezTo>
                    <a:pt x="59040" y="20754"/>
                    <a:pt x="59222" y="20750"/>
                    <a:pt x="59403" y="20741"/>
                  </a:cubicBezTo>
                  <a:cubicBezTo>
                    <a:pt x="59550" y="21766"/>
                    <a:pt x="59717" y="22791"/>
                    <a:pt x="59759" y="23837"/>
                  </a:cubicBezTo>
                  <a:cubicBezTo>
                    <a:pt x="59905" y="25867"/>
                    <a:pt x="59801" y="27897"/>
                    <a:pt x="59298" y="29884"/>
                  </a:cubicBezTo>
                  <a:cubicBezTo>
                    <a:pt x="58441" y="33358"/>
                    <a:pt x="56369" y="36517"/>
                    <a:pt x="53419" y="38526"/>
                  </a:cubicBezTo>
                  <a:cubicBezTo>
                    <a:pt x="49746" y="41037"/>
                    <a:pt x="45177" y="41988"/>
                    <a:pt x="40639" y="41988"/>
                  </a:cubicBezTo>
                  <a:cubicBezTo>
                    <a:pt x="38068" y="41988"/>
                    <a:pt x="35507" y="41683"/>
                    <a:pt x="33123" y="41183"/>
                  </a:cubicBezTo>
                  <a:cubicBezTo>
                    <a:pt x="29922" y="40493"/>
                    <a:pt x="26846" y="39300"/>
                    <a:pt x="24189" y="37354"/>
                  </a:cubicBezTo>
                  <a:cubicBezTo>
                    <a:pt x="21657" y="35534"/>
                    <a:pt x="19899" y="32772"/>
                    <a:pt x="18958" y="29843"/>
                  </a:cubicBezTo>
                  <a:cubicBezTo>
                    <a:pt x="17974" y="26788"/>
                    <a:pt x="17891" y="23545"/>
                    <a:pt x="18602" y="20427"/>
                  </a:cubicBezTo>
                  <a:cubicBezTo>
                    <a:pt x="19000" y="18711"/>
                    <a:pt x="19481" y="17121"/>
                    <a:pt x="20360" y="15573"/>
                  </a:cubicBezTo>
                  <a:cubicBezTo>
                    <a:pt x="20694" y="14966"/>
                    <a:pt x="21113" y="14401"/>
                    <a:pt x="21573" y="13836"/>
                  </a:cubicBezTo>
                  <a:cubicBezTo>
                    <a:pt x="21866" y="14003"/>
                    <a:pt x="22180" y="14087"/>
                    <a:pt x="22515" y="14129"/>
                  </a:cubicBezTo>
                  <a:cubicBezTo>
                    <a:pt x="23088" y="14189"/>
                    <a:pt x="23597" y="14282"/>
                    <a:pt x="24142" y="14282"/>
                  </a:cubicBezTo>
                  <a:cubicBezTo>
                    <a:pt x="24352" y="14282"/>
                    <a:pt x="24568" y="14268"/>
                    <a:pt x="24795" y="14234"/>
                  </a:cubicBezTo>
                  <a:cubicBezTo>
                    <a:pt x="26532" y="13982"/>
                    <a:pt x="28269" y="13606"/>
                    <a:pt x="29922" y="13062"/>
                  </a:cubicBezTo>
                  <a:cubicBezTo>
                    <a:pt x="31512" y="12539"/>
                    <a:pt x="33060" y="11911"/>
                    <a:pt x="34650" y="11367"/>
                  </a:cubicBezTo>
                  <a:cubicBezTo>
                    <a:pt x="35466" y="11074"/>
                    <a:pt x="36262" y="10677"/>
                    <a:pt x="37036" y="10321"/>
                  </a:cubicBezTo>
                  <a:cubicBezTo>
                    <a:pt x="37852" y="9923"/>
                    <a:pt x="38772" y="9421"/>
                    <a:pt x="39358" y="8772"/>
                  </a:cubicBezTo>
                  <a:cubicBezTo>
                    <a:pt x="39559" y="8551"/>
                    <a:pt x="39451" y="8080"/>
                    <a:pt x="39127" y="8080"/>
                  </a:cubicBezTo>
                  <a:cubicBezTo>
                    <a:pt x="39114" y="8080"/>
                    <a:pt x="39100" y="8080"/>
                    <a:pt x="39086" y="8082"/>
                  </a:cubicBezTo>
                  <a:cubicBezTo>
                    <a:pt x="38354" y="8166"/>
                    <a:pt x="37642" y="8459"/>
                    <a:pt x="36952" y="8752"/>
                  </a:cubicBezTo>
                  <a:lnTo>
                    <a:pt x="34692" y="9693"/>
                  </a:lnTo>
                  <a:cubicBezTo>
                    <a:pt x="33186" y="10258"/>
                    <a:pt x="31679" y="10781"/>
                    <a:pt x="30152" y="11367"/>
                  </a:cubicBezTo>
                  <a:cubicBezTo>
                    <a:pt x="28687" y="11890"/>
                    <a:pt x="27223" y="12162"/>
                    <a:pt x="25716" y="12539"/>
                  </a:cubicBezTo>
                  <a:cubicBezTo>
                    <a:pt x="24963" y="12727"/>
                    <a:pt x="24251" y="12873"/>
                    <a:pt x="23456" y="12873"/>
                  </a:cubicBezTo>
                  <a:cubicBezTo>
                    <a:pt x="23171" y="12873"/>
                    <a:pt x="22886" y="12787"/>
                    <a:pt x="22600" y="12787"/>
                  </a:cubicBezTo>
                  <a:cubicBezTo>
                    <a:pt x="22572" y="12787"/>
                    <a:pt x="22543" y="12788"/>
                    <a:pt x="22515" y="12790"/>
                  </a:cubicBezTo>
                  <a:cubicBezTo>
                    <a:pt x="22460" y="12799"/>
                    <a:pt x="22404" y="12803"/>
                    <a:pt x="22347" y="12803"/>
                  </a:cubicBezTo>
                  <a:cubicBezTo>
                    <a:pt x="22146" y="12803"/>
                    <a:pt x="21941" y="12751"/>
                    <a:pt x="21761" y="12685"/>
                  </a:cubicBezTo>
                  <a:cubicBezTo>
                    <a:pt x="21741" y="12664"/>
                    <a:pt x="21678" y="12643"/>
                    <a:pt x="21636" y="12643"/>
                  </a:cubicBezTo>
                  <a:cubicBezTo>
                    <a:pt x="21636" y="12622"/>
                    <a:pt x="21657" y="12581"/>
                    <a:pt x="21657" y="12539"/>
                  </a:cubicBezTo>
                  <a:cubicBezTo>
                    <a:pt x="21678" y="12518"/>
                    <a:pt x="21678" y="12476"/>
                    <a:pt x="21720" y="12434"/>
                  </a:cubicBezTo>
                  <a:cubicBezTo>
                    <a:pt x="21845" y="12246"/>
                    <a:pt x="21950" y="12057"/>
                    <a:pt x="22075" y="11848"/>
                  </a:cubicBezTo>
                  <a:cubicBezTo>
                    <a:pt x="22494" y="10969"/>
                    <a:pt x="23121" y="10216"/>
                    <a:pt x="23812" y="9505"/>
                  </a:cubicBezTo>
                  <a:cubicBezTo>
                    <a:pt x="23854" y="9442"/>
                    <a:pt x="23917" y="9400"/>
                    <a:pt x="23979" y="9337"/>
                  </a:cubicBezTo>
                  <a:cubicBezTo>
                    <a:pt x="24189" y="9065"/>
                    <a:pt x="24398" y="8793"/>
                    <a:pt x="24649" y="8542"/>
                  </a:cubicBezTo>
                  <a:cubicBezTo>
                    <a:pt x="26134" y="7036"/>
                    <a:pt x="27746" y="5822"/>
                    <a:pt x="29524" y="4692"/>
                  </a:cubicBezTo>
                  <a:cubicBezTo>
                    <a:pt x="31156" y="3667"/>
                    <a:pt x="32977" y="2642"/>
                    <a:pt x="34901" y="2286"/>
                  </a:cubicBezTo>
                  <a:cubicBezTo>
                    <a:pt x="35948" y="2077"/>
                    <a:pt x="37015" y="1972"/>
                    <a:pt x="38082" y="1868"/>
                  </a:cubicBezTo>
                  <a:cubicBezTo>
                    <a:pt x="39107" y="1784"/>
                    <a:pt x="40153" y="1805"/>
                    <a:pt x="41137" y="1533"/>
                  </a:cubicBezTo>
                  <a:cubicBezTo>
                    <a:pt x="41513" y="1428"/>
                    <a:pt x="41513" y="905"/>
                    <a:pt x="41137" y="801"/>
                  </a:cubicBezTo>
                  <a:cubicBezTo>
                    <a:pt x="40611" y="638"/>
                    <a:pt x="40063" y="585"/>
                    <a:pt x="39512" y="585"/>
                  </a:cubicBezTo>
                  <a:cubicBezTo>
                    <a:pt x="38856" y="585"/>
                    <a:pt x="38195" y="660"/>
                    <a:pt x="37559" y="717"/>
                  </a:cubicBezTo>
                  <a:cubicBezTo>
                    <a:pt x="36387" y="821"/>
                    <a:pt x="35236" y="968"/>
                    <a:pt x="34085" y="1219"/>
                  </a:cubicBezTo>
                  <a:cubicBezTo>
                    <a:pt x="33039" y="1428"/>
                    <a:pt x="31972" y="1993"/>
                    <a:pt x="31031" y="2474"/>
                  </a:cubicBezTo>
                  <a:cubicBezTo>
                    <a:pt x="29943" y="3018"/>
                    <a:pt x="28938" y="3646"/>
                    <a:pt x="27913" y="4316"/>
                  </a:cubicBezTo>
                  <a:cubicBezTo>
                    <a:pt x="26051" y="5571"/>
                    <a:pt x="24189" y="7099"/>
                    <a:pt x="22996" y="9003"/>
                  </a:cubicBezTo>
                  <a:cubicBezTo>
                    <a:pt x="22912" y="9128"/>
                    <a:pt x="22703" y="9421"/>
                    <a:pt x="22452" y="9819"/>
                  </a:cubicBezTo>
                  <a:cubicBezTo>
                    <a:pt x="22143" y="9636"/>
                    <a:pt x="21844" y="9482"/>
                    <a:pt x="21523" y="9482"/>
                  </a:cubicBezTo>
                  <a:cubicBezTo>
                    <a:pt x="21365" y="9482"/>
                    <a:pt x="21202" y="9520"/>
                    <a:pt x="21029" y="9609"/>
                  </a:cubicBezTo>
                  <a:cubicBezTo>
                    <a:pt x="20778" y="9086"/>
                    <a:pt x="20401" y="8584"/>
                    <a:pt x="19962" y="8249"/>
                  </a:cubicBezTo>
                  <a:cubicBezTo>
                    <a:pt x="19125" y="7601"/>
                    <a:pt x="18163" y="7224"/>
                    <a:pt x="17263" y="6659"/>
                  </a:cubicBezTo>
                  <a:cubicBezTo>
                    <a:pt x="16255" y="6002"/>
                    <a:pt x="15165" y="5395"/>
                    <a:pt x="14030" y="5395"/>
                  </a:cubicBezTo>
                  <a:cubicBezTo>
                    <a:pt x="13539" y="5395"/>
                    <a:pt x="13039" y="5509"/>
                    <a:pt x="12534" y="5780"/>
                  </a:cubicBezTo>
                  <a:cubicBezTo>
                    <a:pt x="10777" y="6764"/>
                    <a:pt x="10902" y="8647"/>
                    <a:pt x="12116" y="9965"/>
                  </a:cubicBezTo>
                  <a:cubicBezTo>
                    <a:pt x="12534" y="10425"/>
                    <a:pt x="13057" y="10739"/>
                    <a:pt x="13518" y="11095"/>
                  </a:cubicBezTo>
                  <a:cubicBezTo>
                    <a:pt x="13727" y="11262"/>
                    <a:pt x="14020" y="11472"/>
                    <a:pt x="14103" y="11702"/>
                  </a:cubicBezTo>
                  <a:cubicBezTo>
                    <a:pt x="14187" y="11890"/>
                    <a:pt x="13622" y="12141"/>
                    <a:pt x="13518" y="12204"/>
                  </a:cubicBezTo>
                  <a:cubicBezTo>
                    <a:pt x="12430" y="12832"/>
                    <a:pt x="11425" y="13208"/>
                    <a:pt x="10525" y="14150"/>
                  </a:cubicBezTo>
                  <a:cubicBezTo>
                    <a:pt x="9730" y="14966"/>
                    <a:pt x="8956" y="16305"/>
                    <a:pt x="9730" y="17372"/>
                  </a:cubicBezTo>
                  <a:cubicBezTo>
                    <a:pt x="10170" y="17979"/>
                    <a:pt x="10881" y="18272"/>
                    <a:pt x="11634" y="18293"/>
                  </a:cubicBezTo>
                  <a:cubicBezTo>
                    <a:pt x="11670" y="18295"/>
                    <a:pt x="11706" y="18295"/>
                    <a:pt x="11742" y="18295"/>
                  </a:cubicBezTo>
                  <a:cubicBezTo>
                    <a:pt x="12107" y="18295"/>
                    <a:pt x="12488" y="18207"/>
                    <a:pt x="12869" y="18188"/>
                  </a:cubicBezTo>
                  <a:lnTo>
                    <a:pt x="12974" y="18188"/>
                  </a:lnTo>
                  <a:cubicBezTo>
                    <a:pt x="12932" y="18272"/>
                    <a:pt x="12848" y="18314"/>
                    <a:pt x="12785" y="18376"/>
                  </a:cubicBezTo>
                  <a:cubicBezTo>
                    <a:pt x="11906" y="19360"/>
                    <a:pt x="11007" y="21578"/>
                    <a:pt x="12639" y="22310"/>
                  </a:cubicBezTo>
                  <a:cubicBezTo>
                    <a:pt x="13088" y="22514"/>
                    <a:pt x="13603" y="22569"/>
                    <a:pt x="14124" y="22569"/>
                  </a:cubicBezTo>
                  <a:cubicBezTo>
                    <a:pt x="14669" y="22569"/>
                    <a:pt x="15222" y="22509"/>
                    <a:pt x="15715" y="22498"/>
                  </a:cubicBezTo>
                  <a:cubicBezTo>
                    <a:pt x="16070" y="22498"/>
                    <a:pt x="16405" y="22457"/>
                    <a:pt x="16740" y="22373"/>
                  </a:cubicBezTo>
                  <a:lnTo>
                    <a:pt x="16740" y="22373"/>
                  </a:lnTo>
                  <a:cubicBezTo>
                    <a:pt x="16342" y="25093"/>
                    <a:pt x="16635" y="27918"/>
                    <a:pt x="17451" y="30533"/>
                  </a:cubicBezTo>
                  <a:cubicBezTo>
                    <a:pt x="18497" y="33965"/>
                    <a:pt x="20590" y="36894"/>
                    <a:pt x="23498" y="38986"/>
                  </a:cubicBezTo>
                  <a:cubicBezTo>
                    <a:pt x="23938" y="39300"/>
                    <a:pt x="24377" y="39614"/>
                    <a:pt x="24858" y="39865"/>
                  </a:cubicBezTo>
                  <a:cubicBezTo>
                    <a:pt x="24670" y="40346"/>
                    <a:pt x="24440" y="40807"/>
                    <a:pt x="24230" y="41225"/>
                  </a:cubicBezTo>
                  <a:cubicBezTo>
                    <a:pt x="24147" y="41099"/>
                    <a:pt x="23979" y="40974"/>
                    <a:pt x="23812" y="40890"/>
                  </a:cubicBezTo>
                  <a:cubicBezTo>
                    <a:pt x="22829" y="40493"/>
                    <a:pt x="21866" y="40137"/>
                    <a:pt x="21008" y="39530"/>
                  </a:cubicBezTo>
                  <a:cubicBezTo>
                    <a:pt x="19941" y="38819"/>
                    <a:pt x="18958" y="38045"/>
                    <a:pt x="17870" y="37375"/>
                  </a:cubicBezTo>
                  <a:cubicBezTo>
                    <a:pt x="16761" y="36705"/>
                    <a:pt x="15756" y="35764"/>
                    <a:pt x="14815" y="34864"/>
                  </a:cubicBezTo>
                  <a:cubicBezTo>
                    <a:pt x="13831" y="33965"/>
                    <a:pt x="12743" y="33148"/>
                    <a:pt x="11739" y="32228"/>
                  </a:cubicBezTo>
                  <a:cubicBezTo>
                    <a:pt x="9919" y="30554"/>
                    <a:pt x="8747" y="28483"/>
                    <a:pt x="7429" y="26411"/>
                  </a:cubicBezTo>
                  <a:cubicBezTo>
                    <a:pt x="6717" y="25323"/>
                    <a:pt x="5985" y="24277"/>
                    <a:pt x="5399" y="23126"/>
                  </a:cubicBezTo>
                  <a:cubicBezTo>
                    <a:pt x="5085" y="22519"/>
                    <a:pt x="4709" y="21954"/>
                    <a:pt x="4499" y="21327"/>
                  </a:cubicBezTo>
                  <a:cubicBezTo>
                    <a:pt x="4771" y="21117"/>
                    <a:pt x="4981" y="20845"/>
                    <a:pt x="5148" y="20511"/>
                  </a:cubicBezTo>
                  <a:cubicBezTo>
                    <a:pt x="5357" y="20113"/>
                    <a:pt x="5713" y="19548"/>
                    <a:pt x="5818" y="18983"/>
                  </a:cubicBezTo>
                  <a:cubicBezTo>
                    <a:pt x="6257" y="18125"/>
                    <a:pt x="6090" y="16891"/>
                    <a:pt x="5985" y="15949"/>
                  </a:cubicBezTo>
                  <a:cubicBezTo>
                    <a:pt x="5954" y="15677"/>
                    <a:pt x="5760" y="15541"/>
                    <a:pt x="5564" y="15541"/>
                  </a:cubicBezTo>
                  <a:cubicBezTo>
                    <a:pt x="5368" y="15541"/>
                    <a:pt x="5169" y="15677"/>
                    <a:pt x="5127" y="15949"/>
                  </a:cubicBezTo>
                  <a:cubicBezTo>
                    <a:pt x="5043" y="16472"/>
                    <a:pt x="5023" y="17037"/>
                    <a:pt x="5002" y="17581"/>
                  </a:cubicBezTo>
                  <a:cubicBezTo>
                    <a:pt x="5002" y="17665"/>
                    <a:pt x="4981" y="17728"/>
                    <a:pt x="4939" y="17811"/>
                  </a:cubicBezTo>
                  <a:cubicBezTo>
                    <a:pt x="4918" y="17811"/>
                    <a:pt x="4897" y="17832"/>
                    <a:pt x="4876" y="17874"/>
                  </a:cubicBezTo>
                  <a:cubicBezTo>
                    <a:pt x="4395" y="18188"/>
                    <a:pt x="4416" y="18607"/>
                    <a:pt x="4207" y="19088"/>
                  </a:cubicBezTo>
                  <a:cubicBezTo>
                    <a:pt x="4165" y="18941"/>
                    <a:pt x="4102" y="18774"/>
                    <a:pt x="4060" y="18648"/>
                  </a:cubicBezTo>
                  <a:cubicBezTo>
                    <a:pt x="3683" y="17728"/>
                    <a:pt x="3370" y="16786"/>
                    <a:pt x="3307" y="15803"/>
                  </a:cubicBezTo>
                  <a:cubicBezTo>
                    <a:pt x="3275" y="15473"/>
                    <a:pt x="3011" y="15301"/>
                    <a:pt x="2756" y="15301"/>
                  </a:cubicBezTo>
                  <a:cubicBezTo>
                    <a:pt x="2509" y="15301"/>
                    <a:pt x="2271" y="15463"/>
                    <a:pt x="2261" y="15803"/>
                  </a:cubicBezTo>
                  <a:cubicBezTo>
                    <a:pt x="2219" y="16765"/>
                    <a:pt x="2302" y="17937"/>
                    <a:pt x="2721" y="18837"/>
                  </a:cubicBezTo>
                  <a:cubicBezTo>
                    <a:pt x="2909" y="19234"/>
                    <a:pt x="2993" y="19590"/>
                    <a:pt x="2930" y="20008"/>
                  </a:cubicBezTo>
                  <a:cubicBezTo>
                    <a:pt x="2616" y="19820"/>
                    <a:pt x="2323" y="19548"/>
                    <a:pt x="2177" y="19339"/>
                  </a:cubicBezTo>
                  <a:cubicBezTo>
                    <a:pt x="1779" y="18774"/>
                    <a:pt x="1340" y="18188"/>
                    <a:pt x="1277" y="17498"/>
                  </a:cubicBezTo>
                  <a:cubicBezTo>
                    <a:pt x="1256" y="17090"/>
                    <a:pt x="932" y="16886"/>
                    <a:pt x="618" y="16886"/>
                  </a:cubicBezTo>
                  <a:cubicBezTo>
                    <a:pt x="304" y="16886"/>
                    <a:pt x="1" y="17090"/>
                    <a:pt x="22" y="17498"/>
                  </a:cubicBezTo>
                  <a:cubicBezTo>
                    <a:pt x="106" y="19172"/>
                    <a:pt x="1633" y="21431"/>
                    <a:pt x="3370" y="21661"/>
                  </a:cubicBezTo>
                  <a:lnTo>
                    <a:pt x="3579" y="21661"/>
                  </a:lnTo>
                  <a:cubicBezTo>
                    <a:pt x="4039" y="23461"/>
                    <a:pt x="5106" y="25135"/>
                    <a:pt x="5985" y="26683"/>
                  </a:cubicBezTo>
                  <a:cubicBezTo>
                    <a:pt x="7324" y="28985"/>
                    <a:pt x="8433" y="31370"/>
                    <a:pt x="10379" y="33253"/>
                  </a:cubicBezTo>
                  <a:cubicBezTo>
                    <a:pt x="11404" y="34237"/>
                    <a:pt x="12576" y="35073"/>
                    <a:pt x="13601" y="36099"/>
                  </a:cubicBezTo>
                  <a:cubicBezTo>
                    <a:pt x="14543" y="37040"/>
                    <a:pt x="15652" y="38066"/>
                    <a:pt x="16803" y="38735"/>
                  </a:cubicBezTo>
                  <a:cubicBezTo>
                    <a:pt x="17974" y="39446"/>
                    <a:pt x="19041" y="40221"/>
                    <a:pt x="20150" y="41016"/>
                  </a:cubicBezTo>
                  <a:cubicBezTo>
                    <a:pt x="21113" y="41685"/>
                    <a:pt x="22264" y="42083"/>
                    <a:pt x="23352" y="42480"/>
                  </a:cubicBezTo>
                  <a:cubicBezTo>
                    <a:pt x="23101" y="42794"/>
                    <a:pt x="22808" y="43108"/>
                    <a:pt x="22598" y="43464"/>
                  </a:cubicBezTo>
                  <a:cubicBezTo>
                    <a:pt x="21950" y="44615"/>
                    <a:pt x="22996" y="45535"/>
                    <a:pt x="23938" y="46058"/>
                  </a:cubicBezTo>
                  <a:cubicBezTo>
                    <a:pt x="24921" y="46581"/>
                    <a:pt x="26051" y="46916"/>
                    <a:pt x="27118" y="47209"/>
                  </a:cubicBezTo>
                  <a:cubicBezTo>
                    <a:pt x="28324" y="47536"/>
                    <a:pt x="29450" y="48382"/>
                    <a:pt x="30730" y="48382"/>
                  </a:cubicBezTo>
                  <a:cubicBezTo>
                    <a:pt x="30760" y="48382"/>
                    <a:pt x="30791" y="48382"/>
                    <a:pt x="30821" y="48381"/>
                  </a:cubicBezTo>
                  <a:lnTo>
                    <a:pt x="30821" y="48381"/>
                  </a:lnTo>
                  <a:cubicBezTo>
                    <a:pt x="30612" y="49532"/>
                    <a:pt x="30445" y="50682"/>
                    <a:pt x="30298" y="51875"/>
                  </a:cubicBezTo>
                  <a:cubicBezTo>
                    <a:pt x="30089" y="53465"/>
                    <a:pt x="29712" y="55076"/>
                    <a:pt x="29608" y="56708"/>
                  </a:cubicBezTo>
                  <a:cubicBezTo>
                    <a:pt x="29001" y="56436"/>
                    <a:pt x="28373" y="56227"/>
                    <a:pt x="27725" y="56060"/>
                  </a:cubicBezTo>
                  <a:cubicBezTo>
                    <a:pt x="26498" y="55748"/>
                    <a:pt x="25288" y="55602"/>
                    <a:pt x="24084" y="55602"/>
                  </a:cubicBezTo>
                  <a:cubicBezTo>
                    <a:pt x="22945" y="55602"/>
                    <a:pt x="21812" y="55732"/>
                    <a:pt x="20673" y="55976"/>
                  </a:cubicBezTo>
                  <a:cubicBezTo>
                    <a:pt x="19544" y="56206"/>
                    <a:pt x="18393" y="56290"/>
                    <a:pt x="17263" y="56583"/>
                  </a:cubicBezTo>
                  <a:cubicBezTo>
                    <a:pt x="16531" y="56750"/>
                    <a:pt x="15547" y="57001"/>
                    <a:pt x="14961" y="57462"/>
                  </a:cubicBezTo>
                  <a:cubicBezTo>
                    <a:pt x="14836" y="57566"/>
                    <a:pt x="14815" y="57776"/>
                    <a:pt x="14836" y="57943"/>
                  </a:cubicBezTo>
                  <a:cubicBezTo>
                    <a:pt x="14857" y="58048"/>
                    <a:pt x="14919" y="58110"/>
                    <a:pt x="14961" y="58194"/>
                  </a:cubicBezTo>
                  <a:cubicBezTo>
                    <a:pt x="14627" y="58633"/>
                    <a:pt x="14250" y="59052"/>
                    <a:pt x="13831" y="59449"/>
                  </a:cubicBezTo>
                  <a:cubicBezTo>
                    <a:pt x="12994" y="60203"/>
                    <a:pt x="12262" y="61040"/>
                    <a:pt x="11572" y="61939"/>
                  </a:cubicBezTo>
                  <a:cubicBezTo>
                    <a:pt x="10881" y="62797"/>
                    <a:pt x="10212" y="63634"/>
                    <a:pt x="9521" y="64471"/>
                  </a:cubicBezTo>
                  <a:cubicBezTo>
                    <a:pt x="8852" y="65308"/>
                    <a:pt x="8328" y="66271"/>
                    <a:pt x="7450" y="66961"/>
                  </a:cubicBezTo>
                  <a:cubicBezTo>
                    <a:pt x="7115" y="67212"/>
                    <a:pt x="7115" y="67903"/>
                    <a:pt x="7450" y="68196"/>
                  </a:cubicBezTo>
                  <a:cubicBezTo>
                    <a:pt x="7596" y="68300"/>
                    <a:pt x="7743" y="68363"/>
                    <a:pt x="7868" y="68447"/>
                  </a:cubicBezTo>
                  <a:cubicBezTo>
                    <a:pt x="7387" y="68823"/>
                    <a:pt x="6906" y="69137"/>
                    <a:pt x="7282" y="69911"/>
                  </a:cubicBezTo>
                  <a:cubicBezTo>
                    <a:pt x="7429" y="70246"/>
                    <a:pt x="7847" y="70455"/>
                    <a:pt x="8140" y="70644"/>
                  </a:cubicBezTo>
                  <a:cubicBezTo>
                    <a:pt x="8182" y="70665"/>
                    <a:pt x="8224" y="70706"/>
                    <a:pt x="8266" y="70727"/>
                  </a:cubicBezTo>
                  <a:cubicBezTo>
                    <a:pt x="8266" y="70748"/>
                    <a:pt x="8245" y="70748"/>
                    <a:pt x="8224" y="70769"/>
                  </a:cubicBezTo>
                  <a:cubicBezTo>
                    <a:pt x="8077" y="70874"/>
                    <a:pt x="7931" y="70957"/>
                    <a:pt x="7826" y="71083"/>
                  </a:cubicBezTo>
                  <a:cubicBezTo>
                    <a:pt x="7596" y="71376"/>
                    <a:pt x="7533" y="71815"/>
                    <a:pt x="7638" y="72192"/>
                  </a:cubicBezTo>
                  <a:cubicBezTo>
                    <a:pt x="7743" y="72506"/>
                    <a:pt x="8454" y="72841"/>
                    <a:pt x="8391" y="73154"/>
                  </a:cubicBezTo>
                  <a:cubicBezTo>
                    <a:pt x="8370" y="73259"/>
                    <a:pt x="8328" y="73364"/>
                    <a:pt x="8266" y="73468"/>
                  </a:cubicBezTo>
                  <a:cubicBezTo>
                    <a:pt x="7659" y="73803"/>
                    <a:pt x="7010" y="73740"/>
                    <a:pt x="6613" y="74389"/>
                  </a:cubicBezTo>
                  <a:cubicBezTo>
                    <a:pt x="6257" y="74975"/>
                    <a:pt x="6571" y="75875"/>
                    <a:pt x="7010" y="76293"/>
                  </a:cubicBezTo>
                  <a:cubicBezTo>
                    <a:pt x="7492" y="76732"/>
                    <a:pt x="8245" y="76732"/>
                    <a:pt x="8873" y="76732"/>
                  </a:cubicBezTo>
                  <a:cubicBezTo>
                    <a:pt x="10044" y="76732"/>
                    <a:pt x="11216" y="76670"/>
                    <a:pt x="12409" y="76586"/>
                  </a:cubicBezTo>
                  <a:cubicBezTo>
                    <a:pt x="13350" y="76523"/>
                    <a:pt x="14292" y="76481"/>
                    <a:pt x="15254" y="76419"/>
                  </a:cubicBezTo>
                  <a:cubicBezTo>
                    <a:pt x="15579" y="77717"/>
                    <a:pt x="16297" y="79919"/>
                    <a:pt x="17732" y="79919"/>
                  </a:cubicBezTo>
                  <a:cubicBezTo>
                    <a:pt x="17777" y="79919"/>
                    <a:pt x="17823" y="79917"/>
                    <a:pt x="17870" y="79913"/>
                  </a:cubicBezTo>
                  <a:cubicBezTo>
                    <a:pt x="17912" y="79934"/>
                    <a:pt x="17974" y="79934"/>
                    <a:pt x="18058" y="79955"/>
                  </a:cubicBezTo>
                  <a:cubicBezTo>
                    <a:pt x="18266" y="79985"/>
                    <a:pt x="18474" y="80001"/>
                    <a:pt x="18680" y="80001"/>
                  </a:cubicBezTo>
                  <a:cubicBezTo>
                    <a:pt x="19322" y="80001"/>
                    <a:pt x="19941" y="79848"/>
                    <a:pt x="20464" y="79515"/>
                  </a:cubicBezTo>
                  <a:cubicBezTo>
                    <a:pt x="20527" y="79515"/>
                    <a:pt x="20590" y="79494"/>
                    <a:pt x="20632" y="79452"/>
                  </a:cubicBezTo>
                  <a:cubicBezTo>
                    <a:pt x="20945" y="79348"/>
                    <a:pt x="21217" y="79201"/>
                    <a:pt x="21469" y="78992"/>
                  </a:cubicBezTo>
                  <a:cubicBezTo>
                    <a:pt x="21761" y="78783"/>
                    <a:pt x="21971" y="78511"/>
                    <a:pt x="22159" y="78239"/>
                  </a:cubicBezTo>
                  <a:cubicBezTo>
                    <a:pt x="22305" y="78176"/>
                    <a:pt x="22494" y="78092"/>
                    <a:pt x="22661" y="77967"/>
                  </a:cubicBezTo>
                  <a:cubicBezTo>
                    <a:pt x="23121" y="77611"/>
                    <a:pt x="23498" y="77193"/>
                    <a:pt x="23854" y="76774"/>
                  </a:cubicBezTo>
                  <a:lnTo>
                    <a:pt x="23854" y="76732"/>
                  </a:lnTo>
                  <a:cubicBezTo>
                    <a:pt x="24482" y="76816"/>
                    <a:pt x="25109" y="76942"/>
                    <a:pt x="25507" y="77423"/>
                  </a:cubicBezTo>
                  <a:cubicBezTo>
                    <a:pt x="25598" y="77525"/>
                    <a:pt x="25725" y="77572"/>
                    <a:pt x="25847" y="77572"/>
                  </a:cubicBezTo>
                  <a:cubicBezTo>
                    <a:pt x="25976" y="77572"/>
                    <a:pt x="26101" y="77519"/>
                    <a:pt x="26176" y="77423"/>
                  </a:cubicBezTo>
                  <a:lnTo>
                    <a:pt x="26239" y="77360"/>
                  </a:lnTo>
                  <a:cubicBezTo>
                    <a:pt x="26260" y="77402"/>
                    <a:pt x="26323" y="77423"/>
                    <a:pt x="26365" y="77444"/>
                  </a:cubicBezTo>
                  <a:cubicBezTo>
                    <a:pt x="26699" y="77569"/>
                    <a:pt x="27076" y="77611"/>
                    <a:pt x="27432" y="77632"/>
                  </a:cubicBezTo>
                  <a:cubicBezTo>
                    <a:pt x="28687" y="78343"/>
                    <a:pt x="30005" y="78888"/>
                    <a:pt x="31303" y="79432"/>
                  </a:cubicBezTo>
                  <a:cubicBezTo>
                    <a:pt x="31261" y="80038"/>
                    <a:pt x="31303" y="80582"/>
                    <a:pt x="31386" y="81189"/>
                  </a:cubicBezTo>
                  <a:cubicBezTo>
                    <a:pt x="31407" y="81419"/>
                    <a:pt x="31470" y="81712"/>
                    <a:pt x="31491" y="81963"/>
                  </a:cubicBezTo>
                  <a:cubicBezTo>
                    <a:pt x="31449" y="82110"/>
                    <a:pt x="31449" y="82235"/>
                    <a:pt x="31449" y="82361"/>
                  </a:cubicBezTo>
                  <a:cubicBezTo>
                    <a:pt x="31491" y="82758"/>
                    <a:pt x="31679" y="83051"/>
                    <a:pt x="31909" y="83281"/>
                  </a:cubicBezTo>
                  <a:cubicBezTo>
                    <a:pt x="31930" y="83302"/>
                    <a:pt x="31972" y="83365"/>
                    <a:pt x="31993" y="83386"/>
                  </a:cubicBezTo>
                  <a:cubicBezTo>
                    <a:pt x="32014" y="83428"/>
                    <a:pt x="32077" y="83428"/>
                    <a:pt x="32119" y="83470"/>
                  </a:cubicBezTo>
                  <a:cubicBezTo>
                    <a:pt x="32663" y="83846"/>
                    <a:pt x="33437" y="84014"/>
                    <a:pt x="34065" y="84035"/>
                  </a:cubicBezTo>
                  <a:cubicBezTo>
                    <a:pt x="34797" y="84035"/>
                    <a:pt x="35341" y="84014"/>
                    <a:pt x="36010" y="83721"/>
                  </a:cubicBezTo>
                  <a:cubicBezTo>
                    <a:pt x="36638" y="83470"/>
                    <a:pt x="37203" y="82905"/>
                    <a:pt x="37663" y="82445"/>
                  </a:cubicBezTo>
                  <a:cubicBezTo>
                    <a:pt x="37873" y="82235"/>
                    <a:pt x="38040" y="82005"/>
                    <a:pt x="38207" y="81754"/>
                  </a:cubicBezTo>
                  <a:lnTo>
                    <a:pt x="38207" y="81754"/>
                  </a:lnTo>
                  <a:cubicBezTo>
                    <a:pt x="38103" y="82026"/>
                    <a:pt x="37998" y="82256"/>
                    <a:pt x="37852" y="82486"/>
                  </a:cubicBezTo>
                  <a:cubicBezTo>
                    <a:pt x="38040" y="82570"/>
                    <a:pt x="38186" y="82675"/>
                    <a:pt x="38375" y="82758"/>
                  </a:cubicBezTo>
                  <a:cubicBezTo>
                    <a:pt x="39233" y="83198"/>
                    <a:pt x="40091" y="83679"/>
                    <a:pt x="40927" y="84160"/>
                  </a:cubicBezTo>
                  <a:cubicBezTo>
                    <a:pt x="41325" y="84411"/>
                    <a:pt x="41723" y="84621"/>
                    <a:pt x="42120" y="84851"/>
                  </a:cubicBezTo>
                  <a:cubicBezTo>
                    <a:pt x="42455" y="85060"/>
                    <a:pt x="42999" y="85269"/>
                    <a:pt x="43292" y="85520"/>
                  </a:cubicBezTo>
                  <a:cubicBezTo>
                    <a:pt x="43601" y="85829"/>
                    <a:pt x="43923" y="86063"/>
                    <a:pt x="44316" y="86063"/>
                  </a:cubicBezTo>
                  <a:cubicBezTo>
                    <a:pt x="44429" y="86063"/>
                    <a:pt x="44547" y="86043"/>
                    <a:pt x="44673" y="86002"/>
                  </a:cubicBezTo>
                  <a:cubicBezTo>
                    <a:pt x="45196" y="85813"/>
                    <a:pt x="45614" y="85186"/>
                    <a:pt x="45824" y="84725"/>
                  </a:cubicBezTo>
                  <a:cubicBezTo>
                    <a:pt x="45886" y="84641"/>
                    <a:pt x="45886" y="84537"/>
                    <a:pt x="45845" y="84453"/>
                  </a:cubicBezTo>
                  <a:cubicBezTo>
                    <a:pt x="46054" y="84202"/>
                    <a:pt x="46263" y="83930"/>
                    <a:pt x="46368" y="83784"/>
                  </a:cubicBezTo>
                  <a:cubicBezTo>
                    <a:pt x="46828" y="83219"/>
                    <a:pt x="47372" y="82737"/>
                    <a:pt x="47916" y="82277"/>
                  </a:cubicBezTo>
                  <a:cubicBezTo>
                    <a:pt x="48418" y="81859"/>
                    <a:pt x="48795" y="81503"/>
                    <a:pt x="48983" y="80854"/>
                  </a:cubicBezTo>
                  <a:cubicBezTo>
                    <a:pt x="49025" y="80771"/>
                    <a:pt x="49025" y="80687"/>
                    <a:pt x="48983" y="80603"/>
                  </a:cubicBezTo>
                  <a:cubicBezTo>
                    <a:pt x="49611" y="79955"/>
                    <a:pt x="50259" y="79306"/>
                    <a:pt x="50971" y="78699"/>
                  </a:cubicBezTo>
                  <a:cubicBezTo>
                    <a:pt x="51996" y="77820"/>
                    <a:pt x="52728" y="76607"/>
                    <a:pt x="53482" y="75519"/>
                  </a:cubicBezTo>
                  <a:cubicBezTo>
                    <a:pt x="53670" y="75247"/>
                    <a:pt x="53879" y="75017"/>
                    <a:pt x="54068" y="74745"/>
                  </a:cubicBezTo>
                  <a:cubicBezTo>
                    <a:pt x="54256" y="74514"/>
                    <a:pt x="54381" y="74075"/>
                    <a:pt x="54591" y="73887"/>
                  </a:cubicBezTo>
                  <a:cubicBezTo>
                    <a:pt x="54632" y="73845"/>
                    <a:pt x="54695" y="73803"/>
                    <a:pt x="54737" y="73761"/>
                  </a:cubicBezTo>
                  <a:cubicBezTo>
                    <a:pt x="54800" y="73761"/>
                    <a:pt x="54842" y="73740"/>
                    <a:pt x="54904" y="73698"/>
                  </a:cubicBezTo>
                  <a:cubicBezTo>
                    <a:pt x="55574" y="73322"/>
                    <a:pt x="55867" y="72443"/>
                    <a:pt x="56306" y="71815"/>
                  </a:cubicBezTo>
                  <a:cubicBezTo>
                    <a:pt x="56578" y="71460"/>
                    <a:pt x="56871" y="71146"/>
                    <a:pt x="57122" y="70769"/>
                  </a:cubicBezTo>
                  <a:cubicBezTo>
                    <a:pt x="57415" y="70393"/>
                    <a:pt x="57562" y="69974"/>
                    <a:pt x="57750" y="69556"/>
                  </a:cubicBezTo>
                  <a:cubicBezTo>
                    <a:pt x="58064" y="68865"/>
                    <a:pt x="57980" y="68196"/>
                    <a:pt x="57353" y="67714"/>
                  </a:cubicBezTo>
                  <a:lnTo>
                    <a:pt x="57353" y="67714"/>
                  </a:lnTo>
                  <a:cubicBezTo>
                    <a:pt x="57451" y="67782"/>
                    <a:pt x="57492" y="67815"/>
                    <a:pt x="57507" y="67815"/>
                  </a:cubicBezTo>
                  <a:cubicBezTo>
                    <a:pt x="57534" y="67815"/>
                    <a:pt x="57480" y="67713"/>
                    <a:pt x="57520" y="67526"/>
                  </a:cubicBezTo>
                  <a:cubicBezTo>
                    <a:pt x="57562" y="67359"/>
                    <a:pt x="57604" y="67149"/>
                    <a:pt x="57645" y="66961"/>
                  </a:cubicBezTo>
                  <a:cubicBezTo>
                    <a:pt x="57708" y="66668"/>
                    <a:pt x="57729" y="66438"/>
                    <a:pt x="57666" y="66166"/>
                  </a:cubicBezTo>
                  <a:cubicBezTo>
                    <a:pt x="57980" y="65915"/>
                    <a:pt x="58085" y="65413"/>
                    <a:pt x="57771" y="65015"/>
                  </a:cubicBezTo>
                  <a:cubicBezTo>
                    <a:pt x="56495" y="63488"/>
                    <a:pt x="54925" y="62170"/>
                    <a:pt x="53147" y="61249"/>
                  </a:cubicBezTo>
                  <a:cubicBezTo>
                    <a:pt x="53251" y="61228"/>
                    <a:pt x="53356" y="61144"/>
                    <a:pt x="53419" y="61040"/>
                  </a:cubicBezTo>
                  <a:cubicBezTo>
                    <a:pt x="54068" y="59680"/>
                    <a:pt x="53482" y="57838"/>
                    <a:pt x="53210" y="56416"/>
                  </a:cubicBezTo>
                  <a:cubicBezTo>
                    <a:pt x="52854" y="54742"/>
                    <a:pt x="52477" y="53047"/>
                    <a:pt x="51787" y="51478"/>
                  </a:cubicBezTo>
                  <a:lnTo>
                    <a:pt x="51075" y="49741"/>
                  </a:lnTo>
                  <a:lnTo>
                    <a:pt x="51075" y="49741"/>
                  </a:lnTo>
                  <a:cubicBezTo>
                    <a:pt x="51431" y="49929"/>
                    <a:pt x="51808" y="50055"/>
                    <a:pt x="52205" y="50201"/>
                  </a:cubicBezTo>
                  <a:cubicBezTo>
                    <a:pt x="52917" y="50431"/>
                    <a:pt x="53628" y="50724"/>
                    <a:pt x="54360" y="50934"/>
                  </a:cubicBezTo>
                  <a:cubicBezTo>
                    <a:pt x="54643" y="51002"/>
                    <a:pt x="54951" y="51060"/>
                    <a:pt x="55250" y="51060"/>
                  </a:cubicBezTo>
                  <a:cubicBezTo>
                    <a:pt x="55681" y="51060"/>
                    <a:pt x="56094" y="50940"/>
                    <a:pt x="56390" y="50557"/>
                  </a:cubicBezTo>
                  <a:cubicBezTo>
                    <a:pt x="56662" y="50201"/>
                    <a:pt x="56725" y="49804"/>
                    <a:pt x="56725" y="49364"/>
                  </a:cubicBezTo>
                  <a:cubicBezTo>
                    <a:pt x="56704" y="48778"/>
                    <a:pt x="56767" y="48255"/>
                    <a:pt x="56788" y="47690"/>
                  </a:cubicBezTo>
                  <a:lnTo>
                    <a:pt x="56788" y="47418"/>
                  </a:lnTo>
                  <a:cubicBezTo>
                    <a:pt x="58852" y="47955"/>
                    <a:pt x="61017" y="48037"/>
                    <a:pt x="63175" y="48037"/>
                  </a:cubicBezTo>
                  <a:cubicBezTo>
                    <a:pt x="63796" y="48037"/>
                    <a:pt x="64415" y="48030"/>
                    <a:pt x="65031" y="48025"/>
                  </a:cubicBezTo>
                  <a:cubicBezTo>
                    <a:pt x="68003" y="47962"/>
                    <a:pt x="71016" y="47586"/>
                    <a:pt x="73778" y="46456"/>
                  </a:cubicBezTo>
                  <a:cubicBezTo>
                    <a:pt x="76351" y="45410"/>
                    <a:pt x="78695" y="44154"/>
                    <a:pt x="80766" y="42313"/>
                  </a:cubicBezTo>
                  <a:cubicBezTo>
                    <a:pt x="81791" y="41413"/>
                    <a:pt x="82628" y="40325"/>
                    <a:pt x="83235" y="39112"/>
                  </a:cubicBezTo>
                  <a:cubicBezTo>
                    <a:pt x="83654" y="38275"/>
                    <a:pt x="84030" y="37291"/>
                    <a:pt x="84177" y="36329"/>
                  </a:cubicBezTo>
                  <a:cubicBezTo>
                    <a:pt x="84762" y="36224"/>
                    <a:pt x="85327" y="35931"/>
                    <a:pt x="85788" y="35576"/>
                  </a:cubicBezTo>
                  <a:cubicBezTo>
                    <a:pt x="86206" y="35241"/>
                    <a:pt x="86332" y="34676"/>
                    <a:pt x="86541" y="34195"/>
                  </a:cubicBezTo>
                  <a:cubicBezTo>
                    <a:pt x="86792" y="33504"/>
                    <a:pt x="87127" y="32856"/>
                    <a:pt x="86939" y="32186"/>
                  </a:cubicBezTo>
                  <a:cubicBezTo>
                    <a:pt x="86859" y="31883"/>
                    <a:pt x="86598" y="31721"/>
                    <a:pt x="86331" y="31721"/>
                  </a:cubicBezTo>
                  <a:cubicBezTo>
                    <a:pt x="86175" y="31721"/>
                    <a:pt x="86016" y="31777"/>
                    <a:pt x="85892" y="31893"/>
                  </a:cubicBezTo>
                  <a:cubicBezTo>
                    <a:pt x="85181" y="32563"/>
                    <a:pt x="85181" y="33881"/>
                    <a:pt x="84553" y="34446"/>
                  </a:cubicBezTo>
                  <a:cubicBezTo>
                    <a:pt x="84595" y="34195"/>
                    <a:pt x="84595" y="33965"/>
                    <a:pt x="84616" y="33776"/>
                  </a:cubicBezTo>
                  <a:cubicBezTo>
                    <a:pt x="84700" y="32688"/>
                    <a:pt x="84407" y="31726"/>
                    <a:pt x="84030" y="30742"/>
                  </a:cubicBezTo>
                  <a:cubicBezTo>
                    <a:pt x="83945" y="30530"/>
                    <a:pt x="83763" y="30435"/>
                    <a:pt x="83587" y="30435"/>
                  </a:cubicBezTo>
                  <a:cubicBezTo>
                    <a:pt x="83330" y="30435"/>
                    <a:pt x="83085" y="30637"/>
                    <a:pt x="83172" y="30972"/>
                  </a:cubicBezTo>
                  <a:cubicBezTo>
                    <a:pt x="83402" y="31809"/>
                    <a:pt x="83465" y="32646"/>
                    <a:pt x="83381" y="33504"/>
                  </a:cubicBezTo>
                  <a:cubicBezTo>
                    <a:pt x="83361" y="33818"/>
                    <a:pt x="83256" y="34237"/>
                    <a:pt x="83151" y="34655"/>
                  </a:cubicBezTo>
                  <a:cubicBezTo>
                    <a:pt x="81770" y="34299"/>
                    <a:pt x="81185" y="33148"/>
                    <a:pt x="80850" y="31809"/>
                  </a:cubicBezTo>
                  <a:cubicBezTo>
                    <a:pt x="80797" y="31598"/>
                    <a:pt x="80594" y="31488"/>
                    <a:pt x="80398" y="31488"/>
                  </a:cubicBezTo>
                  <a:cubicBezTo>
                    <a:pt x="80207" y="31488"/>
                    <a:pt x="80023" y="31592"/>
                    <a:pt x="79992" y="31809"/>
                  </a:cubicBezTo>
                  <a:cubicBezTo>
                    <a:pt x="79573" y="33839"/>
                    <a:pt x="80724" y="35450"/>
                    <a:pt x="82545" y="36099"/>
                  </a:cubicBezTo>
                  <a:cubicBezTo>
                    <a:pt x="82252" y="36852"/>
                    <a:pt x="82042" y="37689"/>
                    <a:pt x="81687" y="38400"/>
                  </a:cubicBezTo>
                  <a:cubicBezTo>
                    <a:pt x="81143" y="39530"/>
                    <a:pt x="80327" y="40388"/>
                    <a:pt x="79406" y="41204"/>
                  </a:cubicBezTo>
                  <a:cubicBezTo>
                    <a:pt x="77523" y="42899"/>
                    <a:pt x="75242" y="44050"/>
                    <a:pt x="72920" y="44970"/>
                  </a:cubicBezTo>
                  <a:cubicBezTo>
                    <a:pt x="70430" y="45954"/>
                    <a:pt x="67752" y="46247"/>
                    <a:pt x="65073" y="46351"/>
                  </a:cubicBezTo>
                  <a:cubicBezTo>
                    <a:pt x="63975" y="46394"/>
                    <a:pt x="62852" y="46443"/>
                    <a:pt x="61728" y="46443"/>
                  </a:cubicBezTo>
                  <a:cubicBezTo>
                    <a:pt x="60092" y="46443"/>
                    <a:pt x="58455" y="46338"/>
                    <a:pt x="56892" y="45954"/>
                  </a:cubicBezTo>
                  <a:cubicBezTo>
                    <a:pt x="56892" y="45933"/>
                    <a:pt x="56892" y="45870"/>
                    <a:pt x="56913" y="45849"/>
                  </a:cubicBezTo>
                  <a:cubicBezTo>
                    <a:pt x="56997" y="45493"/>
                    <a:pt x="57227" y="44866"/>
                    <a:pt x="57143" y="44510"/>
                  </a:cubicBezTo>
                  <a:cubicBezTo>
                    <a:pt x="56934" y="43715"/>
                    <a:pt x="56202" y="43464"/>
                    <a:pt x="55469" y="43255"/>
                  </a:cubicBezTo>
                  <a:cubicBezTo>
                    <a:pt x="55009" y="43108"/>
                    <a:pt x="54486" y="43045"/>
                    <a:pt x="53984" y="43004"/>
                  </a:cubicBezTo>
                  <a:cubicBezTo>
                    <a:pt x="53377" y="42920"/>
                    <a:pt x="52749" y="42794"/>
                    <a:pt x="52163" y="42794"/>
                  </a:cubicBezTo>
                  <a:cubicBezTo>
                    <a:pt x="51180" y="42794"/>
                    <a:pt x="50238" y="42669"/>
                    <a:pt x="49297" y="42439"/>
                  </a:cubicBezTo>
                  <a:cubicBezTo>
                    <a:pt x="50950" y="41874"/>
                    <a:pt x="52519" y="41141"/>
                    <a:pt x="54005" y="40200"/>
                  </a:cubicBezTo>
                  <a:cubicBezTo>
                    <a:pt x="57018" y="38254"/>
                    <a:pt x="59026" y="35387"/>
                    <a:pt x="60324" y="32060"/>
                  </a:cubicBezTo>
                  <a:cubicBezTo>
                    <a:pt x="60345" y="31998"/>
                    <a:pt x="60366" y="31893"/>
                    <a:pt x="60428" y="31809"/>
                  </a:cubicBezTo>
                  <a:cubicBezTo>
                    <a:pt x="60449" y="31935"/>
                    <a:pt x="60470" y="32060"/>
                    <a:pt x="60533" y="32207"/>
                  </a:cubicBezTo>
                  <a:cubicBezTo>
                    <a:pt x="60282" y="32981"/>
                    <a:pt x="60366" y="33692"/>
                    <a:pt x="60554" y="34488"/>
                  </a:cubicBezTo>
                  <a:cubicBezTo>
                    <a:pt x="60700" y="35157"/>
                    <a:pt x="60889" y="36015"/>
                    <a:pt x="61265" y="36622"/>
                  </a:cubicBezTo>
                  <a:cubicBezTo>
                    <a:pt x="61998" y="37940"/>
                    <a:pt x="62646" y="39300"/>
                    <a:pt x="63818" y="40263"/>
                  </a:cubicBezTo>
                  <a:cubicBezTo>
                    <a:pt x="64449" y="40780"/>
                    <a:pt x="65151" y="41000"/>
                    <a:pt x="65864" y="41000"/>
                  </a:cubicBezTo>
                  <a:cubicBezTo>
                    <a:pt x="66594" y="41000"/>
                    <a:pt x="67336" y="40769"/>
                    <a:pt x="68024" y="40388"/>
                  </a:cubicBezTo>
                  <a:cubicBezTo>
                    <a:pt x="68965" y="39865"/>
                    <a:pt x="69321" y="38986"/>
                    <a:pt x="69446" y="38045"/>
                  </a:cubicBezTo>
                  <a:cubicBezTo>
                    <a:pt x="69540" y="38057"/>
                    <a:pt x="69635" y="38063"/>
                    <a:pt x="69732" y="38063"/>
                  </a:cubicBezTo>
                  <a:cubicBezTo>
                    <a:pt x="70435" y="38063"/>
                    <a:pt x="71206" y="37751"/>
                    <a:pt x="71832" y="37438"/>
                  </a:cubicBezTo>
                  <a:cubicBezTo>
                    <a:pt x="72418" y="37124"/>
                    <a:pt x="72920" y="36685"/>
                    <a:pt x="73254" y="36078"/>
                  </a:cubicBezTo>
                  <a:cubicBezTo>
                    <a:pt x="73715" y="35262"/>
                    <a:pt x="73547" y="34320"/>
                    <a:pt x="73401" y="33483"/>
                  </a:cubicBezTo>
                  <a:cubicBezTo>
                    <a:pt x="73338" y="33232"/>
                    <a:pt x="73234" y="32939"/>
                    <a:pt x="73192" y="32667"/>
                  </a:cubicBezTo>
                  <a:cubicBezTo>
                    <a:pt x="73296" y="32667"/>
                    <a:pt x="73401" y="32709"/>
                    <a:pt x="73506" y="32730"/>
                  </a:cubicBezTo>
                  <a:cubicBezTo>
                    <a:pt x="73654" y="32745"/>
                    <a:pt x="73781" y="32760"/>
                    <a:pt x="73916" y="32760"/>
                  </a:cubicBezTo>
                  <a:cubicBezTo>
                    <a:pt x="73972" y="32760"/>
                    <a:pt x="74030" y="32757"/>
                    <a:pt x="74091" y="32751"/>
                  </a:cubicBezTo>
                  <a:cubicBezTo>
                    <a:pt x="74887" y="32709"/>
                    <a:pt x="75828" y="32332"/>
                    <a:pt x="76498" y="31935"/>
                  </a:cubicBezTo>
                  <a:cubicBezTo>
                    <a:pt x="77209" y="31496"/>
                    <a:pt x="77690" y="30784"/>
                    <a:pt x="78004" y="30031"/>
                  </a:cubicBezTo>
                  <a:cubicBezTo>
                    <a:pt x="78339" y="29194"/>
                    <a:pt x="77962" y="28273"/>
                    <a:pt x="77418" y="27625"/>
                  </a:cubicBezTo>
                  <a:cubicBezTo>
                    <a:pt x="76916" y="27081"/>
                    <a:pt x="76288" y="26641"/>
                    <a:pt x="75744" y="26139"/>
                  </a:cubicBezTo>
                  <a:cubicBezTo>
                    <a:pt x="75493" y="25909"/>
                    <a:pt x="75221" y="25658"/>
                    <a:pt x="75012" y="25344"/>
                  </a:cubicBezTo>
                  <a:cubicBezTo>
                    <a:pt x="74991" y="25302"/>
                    <a:pt x="74991" y="25281"/>
                    <a:pt x="74970" y="25239"/>
                  </a:cubicBezTo>
                  <a:cubicBezTo>
                    <a:pt x="75075" y="25177"/>
                    <a:pt x="75221" y="25135"/>
                    <a:pt x="75326" y="25093"/>
                  </a:cubicBezTo>
                  <a:cubicBezTo>
                    <a:pt x="76770" y="24549"/>
                    <a:pt x="78485" y="24151"/>
                    <a:pt x="78946" y="22415"/>
                  </a:cubicBezTo>
                  <a:cubicBezTo>
                    <a:pt x="79385" y="20636"/>
                    <a:pt x="77544" y="19569"/>
                    <a:pt x="76267" y="18900"/>
                  </a:cubicBezTo>
                  <a:cubicBezTo>
                    <a:pt x="74963" y="18213"/>
                    <a:pt x="73420" y="17991"/>
                    <a:pt x="71926" y="17991"/>
                  </a:cubicBezTo>
                  <a:cubicBezTo>
                    <a:pt x="71599" y="17991"/>
                    <a:pt x="71273" y="18002"/>
                    <a:pt x="70953" y="18021"/>
                  </a:cubicBezTo>
                  <a:cubicBezTo>
                    <a:pt x="69363" y="18125"/>
                    <a:pt x="67772" y="18104"/>
                    <a:pt x="66329" y="18711"/>
                  </a:cubicBezTo>
                  <a:cubicBezTo>
                    <a:pt x="66308" y="18607"/>
                    <a:pt x="66308" y="18502"/>
                    <a:pt x="66287" y="18376"/>
                  </a:cubicBezTo>
                  <a:cubicBezTo>
                    <a:pt x="66120" y="17665"/>
                    <a:pt x="65513" y="17037"/>
                    <a:pt x="64927" y="16703"/>
                  </a:cubicBezTo>
                  <a:cubicBezTo>
                    <a:pt x="64320" y="16347"/>
                    <a:pt x="63692" y="15887"/>
                    <a:pt x="63002" y="15803"/>
                  </a:cubicBezTo>
                  <a:cubicBezTo>
                    <a:pt x="62960" y="15301"/>
                    <a:pt x="62855" y="14840"/>
                    <a:pt x="62730" y="14338"/>
                  </a:cubicBezTo>
                  <a:cubicBezTo>
                    <a:pt x="62542" y="13669"/>
                    <a:pt x="62458" y="12978"/>
                    <a:pt x="62270" y="12309"/>
                  </a:cubicBezTo>
                  <a:cubicBezTo>
                    <a:pt x="61600" y="9609"/>
                    <a:pt x="60010" y="7182"/>
                    <a:pt x="57959" y="5299"/>
                  </a:cubicBezTo>
                  <a:cubicBezTo>
                    <a:pt x="56934" y="4358"/>
                    <a:pt x="55720" y="3542"/>
                    <a:pt x="54528" y="2788"/>
                  </a:cubicBezTo>
                  <a:cubicBezTo>
                    <a:pt x="53251" y="1972"/>
                    <a:pt x="51912" y="1638"/>
                    <a:pt x="50510" y="1177"/>
                  </a:cubicBezTo>
                  <a:cubicBezTo>
                    <a:pt x="49088" y="738"/>
                    <a:pt x="47728" y="298"/>
                    <a:pt x="46263" y="89"/>
                  </a:cubicBezTo>
                  <a:cubicBezTo>
                    <a:pt x="45866" y="25"/>
                    <a:pt x="45468" y="0"/>
                    <a:pt x="450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000;p51">
              <a:extLst>
                <a:ext uri="{FF2B5EF4-FFF2-40B4-BE49-F238E27FC236}">
                  <a16:creationId xmlns:a16="http://schemas.microsoft.com/office/drawing/2014/main" xmlns="" id="{3C4ED3A4-9A1D-DC77-34E0-8CD52D3756AD}"/>
                </a:ext>
              </a:extLst>
            </p:cNvPr>
            <p:cNvSpPr/>
            <p:nvPr/>
          </p:nvSpPr>
          <p:spPr>
            <a:xfrm>
              <a:off x="6330675" y="3827250"/>
              <a:ext cx="284050" cy="89900"/>
            </a:xfrm>
            <a:custGeom>
              <a:avLst/>
              <a:gdLst/>
              <a:ahLst/>
              <a:cxnLst/>
              <a:rect l="l" t="t" r="r" b="b"/>
              <a:pathLst>
                <a:path w="11362" h="3596" extrusionOk="0">
                  <a:moveTo>
                    <a:pt x="2365" y="0"/>
                  </a:moveTo>
                  <a:cubicBezTo>
                    <a:pt x="1582" y="0"/>
                    <a:pt x="798" y="762"/>
                    <a:pt x="209" y="1160"/>
                  </a:cubicBezTo>
                  <a:cubicBezTo>
                    <a:pt x="0" y="1317"/>
                    <a:pt x="139" y="1619"/>
                    <a:pt x="337" y="1619"/>
                  </a:cubicBezTo>
                  <a:cubicBezTo>
                    <a:pt x="376" y="1619"/>
                    <a:pt x="418" y="1606"/>
                    <a:pt x="460" y="1578"/>
                  </a:cubicBezTo>
                  <a:cubicBezTo>
                    <a:pt x="1071" y="1126"/>
                    <a:pt x="1514" y="525"/>
                    <a:pt x="2296" y="525"/>
                  </a:cubicBezTo>
                  <a:cubicBezTo>
                    <a:pt x="2345" y="525"/>
                    <a:pt x="2396" y="527"/>
                    <a:pt x="2448" y="532"/>
                  </a:cubicBezTo>
                  <a:cubicBezTo>
                    <a:pt x="3411" y="616"/>
                    <a:pt x="2929" y="1620"/>
                    <a:pt x="3411" y="2081"/>
                  </a:cubicBezTo>
                  <a:cubicBezTo>
                    <a:pt x="3644" y="2314"/>
                    <a:pt x="3903" y="2423"/>
                    <a:pt x="4171" y="2423"/>
                  </a:cubicBezTo>
                  <a:cubicBezTo>
                    <a:pt x="4432" y="2423"/>
                    <a:pt x="4701" y="2319"/>
                    <a:pt x="4959" y="2122"/>
                  </a:cubicBezTo>
                  <a:cubicBezTo>
                    <a:pt x="5185" y="1936"/>
                    <a:pt x="5530" y="1902"/>
                    <a:pt x="5886" y="1902"/>
                  </a:cubicBezTo>
                  <a:cubicBezTo>
                    <a:pt x="6089" y="1902"/>
                    <a:pt x="6296" y="1913"/>
                    <a:pt x="6486" y="1913"/>
                  </a:cubicBezTo>
                  <a:cubicBezTo>
                    <a:pt x="6675" y="2248"/>
                    <a:pt x="6737" y="2604"/>
                    <a:pt x="7072" y="2855"/>
                  </a:cubicBezTo>
                  <a:cubicBezTo>
                    <a:pt x="7200" y="2955"/>
                    <a:pt x="7351" y="2994"/>
                    <a:pt x="7510" y="2994"/>
                  </a:cubicBezTo>
                  <a:cubicBezTo>
                    <a:pt x="7847" y="2994"/>
                    <a:pt x="8218" y="2822"/>
                    <a:pt x="8474" y="2708"/>
                  </a:cubicBezTo>
                  <a:cubicBezTo>
                    <a:pt x="8659" y="2616"/>
                    <a:pt x="8848" y="2571"/>
                    <a:pt x="9029" y="2571"/>
                  </a:cubicBezTo>
                  <a:cubicBezTo>
                    <a:pt x="9424" y="2571"/>
                    <a:pt x="9787" y="2782"/>
                    <a:pt x="10002" y="3169"/>
                  </a:cubicBezTo>
                  <a:cubicBezTo>
                    <a:pt x="10163" y="3476"/>
                    <a:pt x="10425" y="3596"/>
                    <a:pt x="10728" y="3596"/>
                  </a:cubicBezTo>
                  <a:cubicBezTo>
                    <a:pt x="10818" y="3596"/>
                    <a:pt x="10911" y="3585"/>
                    <a:pt x="11006" y="3566"/>
                  </a:cubicBezTo>
                  <a:cubicBezTo>
                    <a:pt x="11362" y="3482"/>
                    <a:pt x="11299" y="3022"/>
                    <a:pt x="11048" y="2918"/>
                  </a:cubicBezTo>
                  <a:cubicBezTo>
                    <a:pt x="10566" y="2750"/>
                    <a:pt x="10399" y="2311"/>
                    <a:pt x="9981" y="2081"/>
                  </a:cubicBezTo>
                  <a:cubicBezTo>
                    <a:pt x="9688" y="1918"/>
                    <a:pt x="9231" y="1768"/>
                    <a:pt x="8846" y="1768"/>
                  </a:cubicBezTo>
                  <a:cubicBezTo>
                    <a:pt x="8735" y="1768"/>
                    <a:pt x="8630" y="1781"/>
                    <a:pt x="8537" y="1809"/>
                  </a:cubicBezTo>
                  <a:cubicBezTo>
                    <a:pt x="8244" y="1892"/>
                    <a:pt x="7993" y="2081"/>
                    <a:pt x="7700" y="2185"/>
                  </a:cubicBezTo>
                  <a:cubicBezTo>
                    <a:pt x="7677" y="2192"/>
                    <a:pt x="7654" y="2196"/>
                    <a:pt x="7632" y="2196"/>
                  </a:cubicBezTo>
                  <a:cubicBezTo>
                    <a:pt x="7342" y="2196"/>
                    <a:pt x="7188" y="1586"/>
                    <a:pt x="7051" y="1411"/>
                  </a:cubicBezTo>
                  <a:cubicBezTo>
                    <a:pt x="6875" y="1199"/>
                    <a:pt x="6566" y="1153"/>
                    <a:pt x="6244" y="1153"/>
                  </a:cubicBezTo>
                  <a:cubicBezTo>
                    <a:pt x="5993" y="1153"/>
                    <a:pt x="5734" y="1181"/>
                    <a:pt x="5524" y="1181"/>
                  </a:cubicBezTo>
                  <a:cubicBezTo>
                    <a:pt x="5412" y="1181"/>
                    <a:pt x="5271" y="1157"/>
                    <a:pt x="5135" y="1157"/>
                  </a:cubicBezTo>
                  <a:cubicBezTo>
                    <a:pt x="5016" y="1157"/>
                    <a:pt x="4900" y="1175"/>
                    <a:pt x="4812" y="1244"/>
                  </a:cubicBezTo>
                  <a:cubicBezTo>
                    <a:pt x="4644" y="1342"/>
                    <a:pt x="4352" y="1639"/>
                    <a:pt x="4122" y="1639"/>
                  </a:cubicBezTo>
                  <a:cubicBezTo>
                    <a:pt x="4010" y="1639"/>
                    <a:pt x="3912" y="1568"/>
                    <a:pt x="3850" y="1369"/>
                  </a:cubicBezTo>
                  <a:cubicBezTo>
                    <a:pt x="3745" y="1055"/>
                    <a:pt x="3850" y="1034"/>
                    <a:pt x="3599" y="825"/>
                  </a:cubicBezTo>
                  <a:cubicBezTo>
                    <a:pt x="3411" y="658"/>
                    <a:pt x="3285" y="428"/>
                    <a:pt x="3097" y="260"/>
                  </a:cubicBezTo>
                  <a:cubicBezTo>
                    <a:pt x="2857" y="75"/>
                    <a:pt x="2611" y="0"/>
                    <a:pt x="236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001;p51">
              <a:extLst>
                <a:ext uri="{FF2B5EF4-FFF2-40B4-BE49-F238E27FC236}">
                  <a16:creationId xmlns:a16="http://schemas.microsoft.com/office/drawing/2014/main" xmlns="" id="{D69407C4-640A-391D-9514-B7BDF5FF23E2}"/>
                </a:ext>
              </a:extLst>
            </p:cNvPr>
            <p:cNvSpPr/>
            <p:nvPr/>
          </p:nvSpPr>
          <p:spPr>
            <a:xfrm>
              <a:off x="6431850" y="3773825"/>
              <a:ext cx="256525" cy="105025"/>
            </a:xfrm>
            <a:custGeom>
              <a:avLst/>
              <a:gdLst/>
              <a:ahLst/>
              <a:cxnLst/>
              <a:rect l="l" t="t" r="r" b="b"/>
              <a:pathLst>
                <a:path w="10261" h="4201" extrusionOk="0">
                  <a:moveTo>
                    <a:pt x="4065" y="1"/>
                  </a:moveTo>
                  <a:cubicBezTo>
                    <a:pt x="3484" y="1"/>
                    <a:pt x="2855" y="315"/>
                    <a:pt x="2314" y="409"/>
                  </a:cubicBezTo>
                  <a:cubicBezTo>
                    <a:pt x="2167" y="439"/>
                    <a:pt x="2020" y="448"/>
                    <a:pt x="1874" y="448"/>
                  </a:cubicBezTo>
                  <a:cubicBezTo>
                    <a:pt x="1610" y="448"/>
                    <a:pt x="1348" y="417"/>
                    <a:pt x="1099" y="417"/>
                  </a:cubicBezTo>
                  <a:cubicBezTo>
                    <a:pt x="699" y="417"/>
                    <a:pt x="331" y="497"/>
                    <a:pt x="33" y="912"/>
                  </a:cubicBezTo>
                  <a:cubicBezTo>
                    <a:pt x="1" y="944"/>
                    <a:pt x="57" y="1015"/>
                    <a:pt x="103" y="1015"/>
                  </a:cubicBezTo>
                  <a:cubicBezTo>
                    <a:pt x="116" y="1015"/>
                    <a:pt x="129" y="1009"/>
                    <a:pt x="138" y="995"/>
                  </a:cubicBezTo>
                  <a:cubicBezTo>
                    <a:pt x="366" y="734"/>
                    <a:pt x="571" y="640"/>
                    <a:pt x="764" y="640"/>
                  </a:cubicBezTo>
                  <a:cubicBezTo>
                    <a:pt x="1189" y="640"/>
                    <a:pt x="1560" y="1096"/>
                    <a:pt x="2021" y="1225"/>
                  </a:cubicBezTo>
                  <a:cubicBezTo>
                    <a:pt x="2153" y="1259"/>
                    <a:pt x="2278" y="1273"/>
                    <a:pt x="2399" y="1273"/>
                  </a:cubicBezTo>
                  <a:cubicBezTo>
                    <a:pt x="2660" y="1273"/>
                    <a:pt x="2907" y="1207"/>
                    <a:pt x="3193" y="1121"/>
                  </a:cubicBezTo>
                  <a:cubicBezTo>
                    <a:pt x="3444" y="1037"/>
                    <a:pt x="3695" y="953"/>
                    <a:pt x="3967" y="953"/>
                  </a:cubicBezTo>
                  <a:cubicBezTo>
                    <a:pt x="3979" y="953"/>
                    <a:pt x="3991" y="952"/>
                    <a:pt x="4002" y="952"/>
                  </a:cubicBezTo>
                  <a:cubicBezTo>
                    <a:pt x="4330" y="952"/>
                    <a:pt x="4433" y="1233"/>
                    <a:pt x="4595" y="1456"/>
                  </a:cubicBezTo>
                  <a:cubicBezTo>
                    <a:pt x="4867" y="1895"/>
                    <a:pt x="5452" y="2293"/>
                    <a:pt x="5955" y="2481"/>
                  </a:cubicBezTo>
                  <a:cubicBezTo>
                    <a:pt x="6499" y="2690"/>
                    <a:pt x="7168" y="2460"/>
                    <a:pt x="7649" y="2878"/>
                  </a:cubicBezTo>
                  <a:cubicBezTo>
                    <a:pt x="8068" y="3213"/>
                    <a:pt x="8110" y="3778"/>
                    <a:pt x="8612" y="4092"/>
                  </a:cubicBezTo>
                  <a:cubicBezTo>
                    <a:pt x="8754" y="4163"/>
                    <a:pt x="8957" y="4200"/>
                    <a:pt x="9165" y="4200"/>
                  </a:cubicBezTo>
                  <a:cubicBezTo>
                    <a:pt x="9696" y="4200"/>
                    <a:pt x="10260" y="3957"/>
                    <a:pt x="9930" y="3402"/>
                  </a:cubicBezTo>
                  <a:cubicBezTo>
                    <a:pt x="9742" y="3109"/>
                    <a:pt x="9365" y="3171"/>
                    <a:pt x="9135" y="2941"/>
                  </a:cubicBezTo>
                  <a:cubicBezTo>
                    <a:pt x="8947" y="2774"/>
                    <a:pt x="8842" y="2460"/>
                    <a:pt x="8696" y="2272"/>
                  </a:cubicBezTo>
                  <a:cubicBezTo>
                    <a:pt x="8507" y="2000"/>
                    <a:pt x="8298" y="1853"/>
                    <a:pt x="8047" y="1686"/>
                  </a:cubicBezTo>
                  <a:cubicBezTo>
                    <a:pt x="7566" y="1414"/>
                    <a:pt x="7001" y="1414"/>
                    <a:pt x="6478" y="1414"/>
                  </a:cubicBezTo>
                  <a:cubicBezTo>
                    <a:pt x="6227" y="1414"/>
                    <a:pt x="5871" y="1100"/>
                    <a:pt x="5662" y="953"/>
                  </a:cubicBezTo>
                  <a:cubicBezTo>
                    <a:pt x="5369" y="807"/>
                    <a:pt x="5180" y="598"/>
                    <a:pt x="4950" y="368"/>
                  </a:cubicBezTo>
                  <a:cubicBezTo>
                    <a:pt x="4684" y="94"/>
                    <a:pt x="4382" y="1"/>
                    <a:pt x="406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002;p51">
              <a:extLst>
                <a:ext uri="{FF2B5EF4-FFF2-40B4-BE49-F238E27FC236}">
                  <a16:creationId xmlns:a16="http://schemas.microsoft.com/office/drawing/2014/main" xmlns="" id="{92981CEE-C950-C1A6-232C-435899DD1B7A}"/>
                </a:ext>
              </a:extLst>
            </p:cNvPr>
            <p:cNvSpPr/>
            <p:nvPr/>
          </p:nvSpPr>
          <p:spPr>
            <a:xfrm>
              <a:off x="6780100" y="4036475"/>
              <a:ext cx="303850" cy="113200"/>
            </a:xfrm>
            <a:custGeom>
              <a:avLst/>
              <a:gdLst/>
              <a:ahLst/>
              <a:cxnLst/>
              <a:rect l="l" t="t" r="r" b="b"/>
              <a:pathLst>
                <a:path w="12154" h="4528" extrusionOk="0">
                  <a:moveTo>
                    <a:pt x="2766" y="1"/>
                  </a:moveTo>
                  <a:cubicBezTo>
                    <a:pt x="1816" y="1"/>
                    <a:pt x="858" y="625"/>
                    <a:pt x="227" y="1202"/>
                  </a:cubicBezTo>
                  <a:cubicBezTo>
                    <a:pt x="1" y="1412"/>
                    <a:pt x="223" y="1709"/>
                    <a:pt x="452" y="1709"/>
                  </a:cubicBezTo>
                  <a:cubicBezTo>
                    <a:pt x="519" y="1709"/>
                    <a:pt x="588" y="1683"/>
                    <a:pt x="645" y="1621"/>
                  </a:cubicBezTo>
                  <a:cubicBezTo>
                    <a:pt x="1105" y="1181"/>
                    <a:pt x="1628" y="847"/>
                    <a:pt x="2214" y="658"/>
                  </a:cubicBezTo>
                  <a:cubicBezTo>
                    <a:pt x="2383" y="599"/>
                    <a:pt x="2531" y="572"/>
                    <a:pt x="2663" y="572"/>
                  </a:cubicBezTo>
                  <a:cubicBezTo>
                    <a:pt x="3189" y="572"/>
                    <a:pt x="3470" y="994"/>
                    <a:pt x="3805" y="1495"/>
                  </a:cubicBezTo>
                  <a:cubicBezTo>
                    <a:pt x="4008" y="1801"/>
                    <a:pt x="4471" y="2186"/>
                    <a:pt x="4882" y="2186"/>
                  </a:cubicBezTo>
                  <a:cubicBezTo>
                    <a:pt x="4892" y="2186"/>
                    <a:pt x="4903" y="2186"/>
                    <a:pt x="4913" y="2186"/>
                  </a:cubicBezTo>
                  <a:cubicBezTo>
                    <a:pt x="5400" y="2144"/>
                    <a:pt x="5849" y="1973"/>
                    <a:pt x="6298" y="1973"/>
                  </a:cubicBezTo>
                  <a:cubicBezTo>
                    <a:pt x="6525" y="1973"/>
                    <a:pt x="6753" y="2017"/>
                    <a:pt x="6985" y="2144"/>
                  </a:cubicBezTo>
                  <a:cubicBezTo>
                    <a:pt x="7215" y="2290"/>
                    <a:pt x="7382" y="2541"/>
                    <a:pt x="7529" y="2751"/>
                  </a:cubicBezTo>
                  <a:cubicBezTo>
                    <a:pt x="7717" y="2960"/>
                    <a:pt x="7968" y="3064"/>
                    <a:pt x="8240" y="3169"/>
                  </a:cubicBezTo>
                  <a:cubicBezTo>
                    <a:pt x="8333" y="3205"/>
                    <a:pt x="8428" y="3219"/>
                    <a:pt x="8522" y="3219"/>
                  </a:cubicBezTo>
                  <a:cubicBezTo>
                    <a:pt x="8837" y="3219"/>
                    <a:pt x="9155" y="3066"/>
                    <a:pt x="9441" y="3066"/>
                  </a:cubicBezTo>
                  <a:cubicBezTo>
                    <a:pt x="9572" y="3066"/>
                    <a:pt x="9696" y="3098"/>
                    <a:pt x="9810" y="3190"/>
                  </a:cubicBezTo>
                  <a:cubicBezTo>
                    <a:pt x="10308" y="3619"/>
                    <a:pt x="10749" y="4527"/>
                    <a:pt x="11435" y="4527"/>
                  </a:cubicBezTo>
                  <a:cubicBezTo>
                    <a:pt x="11585" y="4527"/>
                    <a:pt x="11746" y="4484"/>
                    <a:pt x="11923" y="4383"/>
                  </a:cubicBezTo>
                  <a:cubicBezTo>
                    <a:pt x="12090" y="4215"/>
                    <a:pt x="12153" y="3860"/>
                    <a:pt x="11944" y="3692"/>
                  </a:cubicBezTo>
                  <a:cubicBezTo>
                    <a:pt x="11588" y="3399"/>
                    <a:pt x="11191" y="3232"/>
                    <a:pt x="10856" y="2876"/>
                  </a:cubicBezTo>
                  <a:cubicBezTo>
                    <a:pt x="10521" y="2541"/>
                    <a:pt x="10186" y="2248"/>
                    <a:pt x="9747" y="2081"/>
                  </a:cubicBezTo>
                  <a:cubicBezTo>
                    <a:pt x="9644" y="2040"/>
                    <a:pt x="9541" y="2025"/>
                    <a:pt x="9440" y="2025"/>
                  </a:cubicBezTo>
                  <a:cubicBezTo>
                    <a:pt x="9141" y="2025"/>
                    <a:pt x="8849" y="2156"/>
                    <a:pt x="8585" y="2156"/>
                  </a:cubicBezTo>
                  <a:cubicBezTo>
                    <a:pt x="8389" y="2156"/>
                    <a:pt x="8209" y="2084"/>
                    <a:pt x="8052" y="1830"/>
                  </a:cubicBezTo>
                  <a:cubicBezTo>
                    <a:pt x="7759" y="1370"/>
                    <a:pt x="7048" y="1056"/>
                    <a:pt x="6525" y="972"/>
                  </a:cubicBezTo>
                  <a:cubicBezTo>
                    <a:pt x="6456" y="963"/>
                    <a:pt x="6386" y="960"/>
                    <a:pt x="6316" y="960"/>
                  </a:cubicBezTo>
                  <a:cubicBezTo>
                    <a:pt x="5951" y="960"/>
                    <a:pt x="5564" y="1059"/>
                    <a:pt x="5207" y="1059"/>
                  </a:cubicBezTo>
                  <a:cubicBezTo>
                    <a:pt x="4981" y="1059"/>
                    <a:pt x="4767" y="1019"/>
                    <a:pt x="4579" y="888"/>
                  </a:cubicBezTo>
                  <a:cubicBezTo>
                    <a:pt x="4097" y="575"/>
                    <a:pt x="3784" y="219"/>
                    <a:pt x="3219" y="51"/>
                  </a:cubicBezTo>
                  <a:cubicBezTo>
                    <a:pt x="3069" y="17"/>
                    <a:pt x="2917" y="1"/>
                    <a:pt x="27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3;p51">
              <a:extLst>
                <a:ext uri="{FF2B5EF4-FFF2-40B4-BE49-F238E27FC236}">
                  <a16:creationId xmlns:a16="http://schemas.microsoft.com/office/drawing/2014/main" xmlns="" id="{10298D3C-BBD7-0FC7-F012-18877C422F3A}"/>
                </a:ext>
              </a:extLst>
            </p:cNvPr>
            <p:cNvSpPr/>
            <p:nvPr/>
          </p:nvSpPr>
          <p:spPr>
            <a:xfrm>
              <a:off x="6885750" y="3950350"/>
              <a:ext cx="209700" cy="69775"/>
            </a:xfrm>
            <a:custGeom>
              <a:avLst/>
              <a:gdLst/>
              <a:ahLst/>
              <a:cxnLst/>
              <a:rect l="l" t="t" r="r" b="b"/>
              <a:pathLst>
                <a:path w="8388" h="2791" extrusionOk="0">
                  <a:moveTo>
                    <a:pt x="2621" y="1"/>
                  </a:moveTo>
                  <a:cubicBezTo>
                    <a:pt x="1903" y="1"/>
                    <a:pt x="1222" y="219"/>
                    <a:pt x="541" y="400"/>
                  </a:cubicBezTo>
                  <a:cubicBezTo>
                    <a:pt x="1" y="535"/>
                    <a:pt x="172" y="1274"/>
                    <a:pt x="645" y="1274"/>
                  </a:cubicBezTo>
                  <a:cubicBezTo>
                    <a:pt x="685" y="1274"/>
                    <a:pt x="727" y="1269"/>
                    <a:pt x="771" y="1258"/>
                  </a:cubicBezTo>
                  <a:cubicBezTo>
                    <a:pt x="1148" y="1153"/>
                    <a:pt x="1524" y="1027"/>
                    <a:pt x="1922" y="923"/>
                  </a:cubicBezTo>
                  <a:cubicBezTo>
                    <a:pt x="2071" y="884"/>
                    <a:pt x="2199" y="866"/>
                    <a:pt x="2312" y="866"/>
                  </a:cubicBezTo>
                  <a:cubicBezTo>
                    <a:pt x="2694" y="866"/>
                    <a:pt x="2913" y="1075"/>
                    <a:pt x="3219" y="1446"/>
                  </a:cubicBezTo>
                  <a:cubicBezTo>
                    <a:pt x="3349" y="1600"/>
                    <a:pt x="3600" y="1633"/>
                    <a:pt x="3853" y="1633"/>
                  </a:cubicBezTo>
                  <a:cubicBezTo>
                    <a:pt x="4048" y="1633"/>
                    <a:pt x="4245" y="1613"/>
                    <a:pt x="4391" y="1613"/>
                  </a:cubicBezTo>
                  <a:cubicBezTo>
                    <a:pt x="4577" y="1613"/>
                    <a:pt x="4771" y="1605"/>
                    <a:pt x="4966" y="1605"/>
                  </a:cubicBezTo>
                  <a:cubicBezTo>
                    <a:pt x="5210" y="1605"/>
                    <a:pt x="5456" y="1618"/>
                    <a:pt x="5688" y="1676"/>
                  </a:cubicBezTo>
                  <a:cubicBezTo>
                    <a:pt x="5793" y="2136"/>
                    <a:pt x="6023" y="2513"/>
                    <a:pt x="6546" y="2659"/>
                  </a:cubicBezTo>
                  <a:cubicBezTo>
                    <a:pt x="6786" y="2733"/>
                    <a:pt x="7062" y="2791"/>
                    <a:pt x="7331" y="2791"/>
                  </a:cubicBezTo>
                  <a:cubicBezTo>
                    <a:pt x="7671" y="2791"/>
                    <a:pt x="7998" y="2698"/>
                    <a:pt x="8220" y="2429"/>
                  </a:cubicBezTo>
                  <a:cubicBezTo>
                    <a:pt x="8387" y="2241"/>
                    <a:pt x="8387" y="1990"/>
                    <a:pt x="8199" y="1781"/>
                  </a:cubicBezTo>
                  <a:cubicBezTo>
                    <a:pt x="7864" y="1383"/>
                    <a:pt x="7341" y="1404"/>
                    <a:pt x="6860" y="1362"/>
                  </a:cubicBezTo>
                  <a:cubicBezTo>
                    <a:pt x="6672" y="944"/>
                    <a:pt x="6421" y="735"/>
                    <a:pt x="5897" y="567"/>
                  </a:cubicBezTo>
                  <a:cubicBezTo>
                    <a:pt x="5512" y="468"/>
                    <a:pt x="5082" y="442"/>
                    <a:pt x="4657" y="442"/>
                  </a:cubicBezTo>
                  <a:cubicBezTo>
                    <a:pt x="4366" y="442"/>
                    <a:pt x="4077" y="454"/>
                    <a:pt x="3805" y="462"/>
                  </a:cubicBezTo>
                  <a:cubicBezTo>
                    <a:pt x="3491" y="211"/>
                    <a:pt x="3198" y="23"/>
                    <a:pt x="2717" y="2"/>
                  </a:cubicBezTo>
                  <a:cubicBezTo>
                    <a:pt x="2685" y="1"/>
                    <a:pt x="2653" y="1"/>
                    <a:pt x="26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04;p51">
              <a:extLst>
                <a:ext uri="{FF2B5EF4-FFF2-40B4-BE49-F238E27FC236}">
                  <a16:creationId xmlns:a16="http://schemas.microsoft.com/office/drawing/2014/main" xmlns="" id="{2AA5221F-13A7-13E9-A91D-950ED8CB9B03}"/>
                </a:ext>
              </a:extLst>
            </p:cNvPr>
            <p:cNvSpPr/>
            <p:nvPr/>
          </p:nvSpPr>
          <p:spPr>
            <a:xfrm>
              <a:off x="6946350" y="3895950"/>
              <a:ext cx="232800" cy="48775"/>
            </a:xfrm>
            <a:custGeom>
              <a:avLst/>
              <a:gdLst/>
              <a:ahLst/>
              <a:cxnLst/>
              <a:rect l="l" t="t" r="r" b="b"/>
              <a:pathLst>
                <a:path w="9312" h="1951" extrusionOk="0">
                  <a:moveTo>
                    <a:pt x="6281" y="1"/>
                  </a:moveTo>
                  <a:cubicBezTo>
                    <a:pt x="6013" y="1"/>
                    <a:pt x="5738" y="36"/>
                    <a:pt x="5440" y="107"/>
                  </a:cubicBezTo>
                  <a:cubicBezTo>
                    <a:pt x="5262" y="150"/>
                    <a:pt x="5083" y="166"/>
                    <a:pt x="4904" y="166"/>
                  </a:cubicBezTo>
                  <a:cubicBezTo>
                    <a:pt x="4560" y="166"/>
                    <a:pt x="4215" y="106"/>
                    <a:pt x="3871" y="65"/>
                  </a:cubicBezTo>
                  <a:cubicBezTo>
                    <a:pt x="3821" y="56"/>
                    <a:pt x="3773" y="52"/>
                    <a:pt x="3726" y="52"/>
                  </a:cubicBezTo>
                  <a:cubicBezTo>
                    <a:pt x="3410" y="52"/>
                    <a:pt x="3137" y="226"/>
                    <a:pt x="2839" y="226"/>
                  </a:cubicBezTo>
                  <a:cubicBezTo>
                    <a:pt x="2766" y="226"/>
                    <a:pt x="2692" y="216"/>
                    <a:pt x="2616" y="190"/>
                  </a:cubicBezTo>
                  <a:cubicBezTo>
                    <a:pt x="2272" y="79"/>
                    <a:pt x="1940" y="45"/>
                    <a:pt x="1607" y="45"/>
                  </a:cubicBezTo>
                  <a:cubicBezTo>
                    <a:pt x="1130" y="45"/>
                    <a:pt x="653" y="115"/>
                    <a:pt x="147" y="128"/>
                  </a:cubicBezTo>
                  <a:cubicBezTo>
                    <a:pt x="0" y="128"/>
                    <a:pt x="0" y="358"/>
                    <a:pt x="147" y="358"/>
                  </a:cubicBezTo>
                  <a:cubicBezTo>
                    <a:pt x="691" y="400"/>
                    <a:pt x="1256" y="400"/>
                    <a:pt x="1779" y="462"/>
                  </a:cubicBezTo>
                  <a:cubicBezTo>
                    <a:pt x="2093" y="525"/>
                    <a:pt x="2239" y="986"/>
                    <a:pt x="2553" y="1090"/>
                  </a:cubicBezTo>
                  <a:cubicBezTo>
                    <a:pt x="2665" y="1122"/>
                    <a:pt x="2786" y="1136"/>
                    <a:pt x="2909" y="1136"/>
                  </a:cubicBezTo>
                  <a:cubicBezTo>
                    <a:pt x="3108" y="1136"/>
                    <a:pt x="3313" y="1100"/>
                    <a:pt x="3494" y="1048"/>
                  </a:cubicBezTo>
                  <a:cubicBezTo>
                    <a:pt x="4080" y="881"/>
                    <a:pt x="4561" y="755"/>
                    <a:pt x="5168" y="755"/>
                  </a:cubicBezTo>
                  <a:cubicBezTo>
                    <a:pt x="5901" y="776"/>
                    <a:pt x="6968" y="714"/>
                    <a:pt x="7449" y="1341"/>
                  </a:cubicBezTo>
                  <a:cubicBezTo>
                    <a:pt x="7743" y="1723"/>
                    <a:pt x="8088" y="1951"/>
                    <a:pt x="8485" y="1951"/>
                  </a:cubicBezTo>
                  <a:cubicBezTo>
                    <a:pt x="8654" y="1951"/>
                    <a:pt x="8831" y="1910"/>
                    <a:pt x="9018" y="1822"/>
                  </a:cubicBezTo>
                  <a:cubicBezTo>
                    <a:pt x="9311" y="1760"/>
                    <a:pt x="9248" y="1341"/>
                    <a:pt x="9039" y="1216"/>
                  </a:cubicBezTo>
                  <a:cubicBezTo>
                    <a:pt x="8579" y="923"/>
                    <a:pt x="8160" y="504"/>
                    <a:pt x="7637" y="295"/>
                  </a:cubicBezTo>
                  <a:cubicBezTo>
                    <a:pt x="7153" y="99"/>
                    <a:pt x="6727" y="1"/>
                    <a:pt x="628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05;p51">
              <a:extLst>
                <a:ext uri="{FF2B5EF4-FFF2-40B4-BE49-F238E27FC236}">
                  <a16:creationId xmlns:a16="http://schemas.microsoft.com/office/drawing/2014/main" xmlns="" id="{29BDEF86-0DFF-DCE0-B57B-87F4C4823640}"/>
                </a:ext>
              </a:extLst>
            </p:cNvPr>
            <p:cNvSpPr/>
            <p:nvPr/>
          </p:nvSpPr>
          <p:spPr>
            <a:xfrm>
              <a:off x="6399700" y="2828975"/>
              <a:ext cx="190975" cy="176125"/>
            </a:xfrm>
            <a:custGeom>
              <a:avLst/>
              <a:gdLst/>
              <a:ahLst/>
              <a:cxnLst/>
              <a:rect l="l" t="t" r="r" b="b"/>
              <a:pathLst>
                <a:path w="7639" h="7045" extrusionOk="0">
                  <a:moveTo>
                    <a:pt x="4020" y="0"/>
                  </a:moveTo>
                  <a:cubicBezTo>
                    <a:pt x="3406" y="0"/>
                    <a:pt x="2769" y="164"/>
                    <a:pt x="2156" y="478"/>
                  </a:cubicBezTo>
                  <a:cubicBezTo>
                    <a:pt x="1905" y="604"/>
                    <a:pt x="1675" y="750"/>
                    <a:pt x="1466" y="939"/>
                  </a:cubicBezTo>
                  <a:cubicBezTo>
                    <a:pt x="1194" y="1127"/>
                    <a:pt x="963" y="1357"/>
                    <a:pt x="796" y="1650"/>
                  </a:cubicBezTo>
                  <a:cubicBezTo>
                    <a:pt x="231" y="2466"/>
                    <a:pt x="1" y="3470"/>
                    <a:pt x="231" y="4475"/>
                  </a:cubicBezTo>
                  <a:cubicBezTo>
                    <a:pt x="357" y="4998"/>
                    <a:pt x="587" y="5416"/>
                    <a:pt x="880" y="5730"/>
                  </a:cubicBezTo>
                  <a:cubicBezTo>
                    <a:pt x="1005" y="5939"/>
                    <a:pt x="1194" y="6148"/>
                    <a:pt x="1403" y="6316"/>
                  </a:cubicBezTo>
                  <a:cubicBezTo>
                    <a:pt x="1997" y="6820"/>
                    <a:pt x="2699" y="7045"/>
                    <a:pt x="3416" y="7045"/>
                  </a:cubicBezTo>
                  <a:cubicBezTo>
                    <a:pt x="3533" y="7045"/>
                    <a:pt x="3650" y="7039"/>
                    <a:pt x="3767" y="7027"/>
                  </a:cubicBezTo>
                  <a:cubicBezTo>
                    <a:pt x="3835" y="7040"/>
                    <a:pt x="3904" y="7045"/>
                    <a:pt x="3975" y="7045"/>
                  </a:cubicBezTo>
                  <a:cubicBezTo>
                    <a:pt x="4146" y="7045"/>
                    <a:pt x="4328" y="7015"/>
                    <a:pt x="4520" y="6985"/>
                  </a:cubicBezTo>
                  <a:cubicBezTo>
                    <a:pt x="4960" y="6881"/>
                    <a:pt x="5336" y="6672"/>
                    <a:pt x="5671" y="6379"/>
                  </a:cubicBezTo>
                  <a:cubicBezTo>
                    <a:pt x="5881" y="6253"/>
                    <a:pt x="6090" y="6086"/>
                    <a:pt x="6278" y="5918"/>
                  </a:cubicBezTo>
                  <a:cubicBezTo>
                    <a:pt x="7450" y="4788"/>
                    <a:pt x="7638" y="2780"/>
                    <a:pt x="6697" y="1420"/>
                  </a:cubicBezTo>
                  <a:cubicBezTo>
                    <a:pt x="6004" y="453"/>
                    <a:pt x="5042" y="0"/>
                    <a:pt x="4020" y="0"/>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06;p51">
              <a:extLst>
                <a:ext uri="{FF2B5EF4-FFF2-40B4-BE49-F238E27FC236}">
                  <a16:creationId xmlns:a16="http://schemas.microsoft.com/office/drawing/2014/main" xmlns="" id="{D7031F04-116B-DC46-94AC-992DFBFE5D07}"/>
                </a:ext>
              </a:extLst>
            </p:cNvPr>
            <p:cNvSpPr/>
            <p:nvPr/>
          </p:nvSpPr>
          <p:spPr>
            <a:xfrm>
              <a:off x="7162900" y="2891625"/>
              <a:ext cx="258425" cy="236625"/>
            </a:xfrm>
            <a:custGeom>
              <a:avLst/>
              <a:gdLst/>
              <a:ahLst/>
              <a:cxnLst/>
              <a:rect l="l" t="t" r="r" b="b"/>
              <a:pathLst>
                <a:path w="10337" h="9465" extrusionOk="0">
                  <a:moveTo>
                    <a:pt x="5082" y="1"/>
                  </a:moveTo>
                  <a:cubicBezTo>
                    <a:pt x="2856" y="1"/>
                    <a:pt x="824" y="1622"/>
                    <a:pt x="210" y="3789"/>
                  </a:cubicBezTo>
                  <a:cubicBezTo>
                    <a:pt x="1" y="4563"/>
                    <a:pt x="42" y="5295"/>
                    <a:pt x="252" y="5986"/>
                  </a:cubicBezTo>
                  <a:cubicBezTo>
                    <a:pt x="377" y="6927"/>
                    <a:pt x="817" y="7744"/>
                    <a:pt x="1674" y="8455"/>
                  </a:cubicBezTo>
                  <a:cubicBezTo>
                    <a:pt x="2449" y="9083"/>
                    <a:pt x="3286" y="9396"/>
                    <a:pt x="4122" y="9417"/>
                  </a:cubicBezTo>
                  <a:cubicBezTo>
                    <a:pt x="4321" y="9449"/>
                    <a:pt x="4522" y="9464"/>
                    <a:pt x="4725" y="9464"/>
                  </a:cubicBezTo>
                  <a:cubicBezTo>
                    <a:pt x="5868" y="9464"/>
                    <a:pt x="7041" y="8973"/>
                    <a:pt x="7805" y="8120"/>
                  </a:cubicBezTo>
                  <a:cubicBezTo>
                    <a:pt x="7993" y="7911"/>
                    <a:pt x="8119" y="7702"/>
                    <a:pt x="8244" y="7451"/>
                  </a:cubicBezTo>
                  <a:cubicBezTo>
                    <a:pt x="8433" y="7241"/>
                    <a:pt x="8579" y="7032"/>
                    <a:pt x="8726" y="6823"/>
                  </a:cubicBezTo>
                  <a:cubicBezTo>
                    <a:pt x="10337" y="4417"/>
                    <a:pt x="9040" y="818"/>
                    <a:pt x="6152" y="127"/>
                  </a:cubicBezTo>
                  <a:cubicBezTo>
                    <a:pt x="5794" y="41"/>
                    <a:pt x="5436" y="1"/>
                    <a:pt x="5082" y="1"/>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07;p51">
              <a:extLst>
                <a:ext uri="{FF2B5EF4-FFF2-40B4-BE49-F238E27FC236}">
                  <a16:creationId xmlns:a16="http://schemas.microsoft.com/office/drawing/2014/main" xmlns="" id="{CA19A70B-29FA-3DD9-2AC4-10CD1837B9E8}"/>
                </a:ext>
              </a:extLst>
            </p:cNvPr>
            <p:cNvSpPr/>
            <p:nvPr/>
          </p:nvSpPr>
          <p:spPr>
            <a:xfrm rot="509414">
              <a:off x="6628090" y="2955867"/>
              <a:ext cx="479645" cy="258549"/>
            </a:xfrm>
            <a:custGeom>
              <a:avLst/>
              <a:gdLst/>
              <a:ahLst/>
              <a:cxnLst/>
              <a:rect l="l" t="t" r="r" b="b"/>
              <a:pathLst>
                <a:path w="12199" h="7952" extrusionOk="0">
                  <a:moveTo>
                    <a:pt x="12136" y="210"/>
                  </a:moveTo>
                  <a:cubicBezTo>
                    <a:pt x="12178" y="691"/>
                    <a:pt x="12199" y="1110"/>
                    <a:pt x="11990" y="1486"/>
                  </a:cubicBezTo>
                  <a:cubicBezTo>
                    <a:pt x="11906" y="1654"/>
                    <a:pt x="11906" y="1842"/>
                    <a:pt x="11864" y="2009"/>
                  </a:cubicBezTo>
                  <a:lnTo>
                    <a:pt x="11467" y="3202"/>
                  </a:lnTo>
                  <a:cubicBezTo>
                    <a:pt x="11446" y="3265"/>
                    <a:pt x="11383" y="3349"/>
                    <a:pt x="11362" y="3432"/>
                  </a:cubicBezTo>
                  <a:cubicBezTo>
                    <a:pt x="11090" y="4395"/>
                    <a:pt x="10462" y="5106"/>
                    <a:pt x="9730" y="5734"/>
                  </a:cubicBezTo>
                  <a:cubicBezTo>
                    <a:pt x="9416" y="5985"/>
                    <a:pt x="9102" y="6278"/>
                    <a:pt x="8830" y="6592"/>
                  </a:cubicBezTo>
                  <a:cubicBezTo>
                    <a:pt x="8203" y="7282"/>
                    <a:pt x="7407" y="7554"/>
                    <a:pt x="6529" y="7638"/>
                  </a:cubicBezTo>
                  <a:cubicBezTo>
                    <a:pt x="6236" y="7659"/>
                    <a:pt x="5922" y="7742"/>
                    <a:pt x="5629" y="7805"/>
                  </a:cubicBezTo>
                  <a:cubicBezTo>
                    <a:pt x="4897" y="7952"/>
                    <a:pt x="4269" y="7847"/>
                    <a:pt x="3599" y="7491"/>
                  </a:cubicBezTo>
                  <a:cubicBezTo>
                    <a:pt x="2407" y="6801"/>
                    <a:pt x="1549" y="5838"/>
                    <a:pt x="691" y="4834"/>
                  </a:cubicBezTo>
                  <a:cubicBezTo>
                    <a:pt x="210" y="4290"/>
                    <a:pt x="1" y="3579"/>
                    <a:pt x="147" y="2784"/>
                  </a:cubicBezTo>
                  <a:cubicBezTo>
                    <a:pt x="628" y="2491"/>
                    <a:pt x="1193" y="2219"/>
                    <a:pt x="1737" y="2051"/>
                  </a:cubicBezTo>
                  <a:cubicBezTo>
                    <a:pt x="2616" y="1758"/>
                    <a:pt x="3495" y="1444"/>
                    <a:pt x="4374" y="1152"/>
                  </a:cubicBezTo>
                  <a:cubicBezTo>
                    <a:pt x="4687" y="1047"/>
                    <a:pt x="5001" y="963"/>
                    <a:pt x="5336" y="963"/>
                  </a:cubicBezTo>
                  <a:cubicBezTo>
                    <a:pt x="5796" y="942"/>
                    <a:pt x="6236" y="900"/>
                    <a:pt x="6675" y="754"/>
                  </a:cubicBezTo>
                  <a:cubicBezTo>
                    <a:pt x="7261" y="608"/>
                    <a:pt x="7826" y="440"/>
                    <a:pt x="8454" y="503"/>
                  </a:cubicBezTo>
                  <a:cubicBezTo>
                    <a:pt x="8621" y="503"/>
                    <a:pt x="8768" y="482"/>
                    <a:pt x="8893" y="440"/>
                  </a:cubicBezTo>
                  <a:cubicBezTo>
                    <a:pt x="9416" y="273"/>
                    <a:pt x="9939" y="273"/>
                    <a:pt x="10504" y="294"/>
                  </a:cubicBezTo>
                  <a:cubicBezTo>
                    <a:pt x="10755" y="294"/>
                    <a:pt x="11027" y="210"/>
                    <a:pt x="11278" y="168"/>
                  </a:cubicBezTo>
                  <a:cubicBezTo>
                    <a:pt x="11508" y="84"/>
                    <a:pt x="11801" y="1"/>
                    <a:pt x="12136" y="210"/>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08;p51">
              <a:extLst>
                <a:ext uri="{FF2B5EF4-FFF2-40B4-BE49-F238E27FC236}">
                  <a16:creationId xmlns:a16="http://schemas.microsoft.com/office/drawing/2014/main" xmlns="" id="{7A5CD871-03A1-71B7-6956-394FC3279578}"/>
                </a:ext>
              </a:extLst>
            </p:cNvPr>
            <p:cNvSpPr/>
            <p:nvPr/>
          </p:nvSpPr>
          <p:spPr>
            <a:xfrm>
              <a:off x="6588025" y="2923500"/>
              <a:ext cx="541425" cy="297525"/>
            </a:xfrm>
            <a:custGeom>
              <a:avLst/>
              <a:gdLst/>
              <a:ahLst/>
              <a:cxnLst/>
              <a:rect l="l" t="t" r="r" b="b"/>
              <a:pathLst>
                <a:path w="21657" h="11901" extrusionOk="0">
                  <a:moveTo>
                    <a:pt x="1863" y="1007"/>
                  </a:moveTo>
                  <a:cubicBezTo>
                    <a:pt x="3976" y="1332"/>
                    <a:pt x="6105" y="1436"/>
                    <a:pt x="8234" y="1436"/>
                  </a:cubicBezTo>
                  <a:cubicBezTo>
                    <a:pt x="10363" y="1436"/>
                    <a:pt x="12492" y="1332"/>
                    <a:pt x="14605" y="1238"/>
                  </a:cubicBezTo>
                  <a:cubicBezTo>
                    <a:pt x="15139" y="1217"/>
                    <a:pt x="15667" y="1206"/>
                    <a:pt x="16198" y="1206"/>
                  </a:cubicBezTo>
                  <a:cubicBezTo>
                    <a:pt x="16729" y="1206"/>
                    <a:pt x="17262" y="1217"/>
                    <a:pt x="17806" y="1238"/>
                  </a:cubicBezTo>
                  <a:cubicBezTo>
                    <a:pt x="17842" y="1239"/>
                    <a:pt x="17879" y="1239"/>
                    <a:pt x="17917" y="1239"/>
                  </a:cubicBezTo>
                  <a:cubicBezTo>
                    <a:pt x="18125" y="1239"/>
                    <a:pt x="18375" y="1226"/>
                    <a:pt x="18634" y="1226"/>
                  </a:cubicBezTo>
                  <a:cubicBezTo>
                    <a:pt x="19319" y="1226"/>
                    <a:pt x="20072" y="1314"/>
                    <a:pt x="20317" y="1949"/>
                  </a:cubicBezTo>
                  <a:cubicBezTo>
                    <a:pt x="20506" y="2326"/>
                    <a:pt x="20213" y="2912"/>
                    <a:pt x="20129" y="3330"/>
                  </a:cubicBezTo>
                  <a:cubicBezTo>
                    <a:pt x="20024" y="3832"/>
                    <a:pt x="19899" y="4292"/>
                    <a:pt x="19731" y="4774"/>
                  </a:cubicBezTo>
                  <a:cubicBezTo>
                    <a:pt x="19397" y="5820"/>
                    <a:pt x="18853" y="6782"/>
                    <a:pt x="18246" y="7682"/>
                  </a:cubicBezTo>
                  <a:cubicBezTo>
                    <a:pt x="17032" y="9419"/>
                    <a:pt x="15421" y="10339"/>
                    <a:pt x="13371" y="10528"/>
                  </a:cubicBezTo>
                  <a:cubicBezTo>
                    <a:pt x="13132" y="10550"/>
                    <a:pt x="12892" y="10559"/>
                    <a:pt x="12651" y="10559"/>
                  </a:cubicBezTo>
                  <a:cubicBezTo>
                    <a:pt x="11983" y="10559"/>
                    <a:pt x="11306" y="10490"/>
                    <a:pt x="10630" y="10444"/>
                  </a:cubicBezTo>
                  <a:cubicBezTo>
                    <a:pt x="9563" y="10423"/>
                    <a:pt x="8495" y="10256"/>
                    <a:pt x="7470" y="9984"/>
                  </a:cubicBezTo>
                  <a:cubicBezTo>
                    <a:pt x="5608" y="9461"/>
                    <a:pt x="4102" y="8121"/>
                    <a:pt x="2993" y="6448"/>
                  </a:cubicBezTo>
                  <a:cubicBezTo>
                    <a:pt x="2490" y="5694"/>
                    <a:pt x="2135" y="4878"/>
                    <a:pt x="1905" y="3979"/>
                  </a:cubicBezTo>
                  <a:cubicBezTo>
                    <a:pt x="1800" y="3560"/>
                    <a:pt x="1737" y="3142"/>
                    <a:pt x="1716" y="2702"/>
                  </a:cubicBezTo>
                  <a:cubicBezTo>
                    <a:pt x="1695" y="2200"/>
                    <a:pt x="1842" y="1740"/>
                    <a:pt x="1863" y="1259"/>
                  </a:cubicBezTo>
                  <a:lnTo>
                    <a:pt x="1863" y="1007"/>
                  </a:lnTo>
                  <a:close/>
                  <a:moveTo>
                    <a:pt x="1270" y="0"/>
                  </a:moveTo>
                  <a:cubicBezTo>
                    <a:pt x="942" y="0"/>
                    <a:pt x="739" y="393"/>
                    <a:pt x="858" y="673"/>
                  </a:cubicBezTo>
                  <a:cubicBezTo>
                    <a:pt x="0" y="1886"/>
                    <a:pt x="377" y="3916"/>
                    <a:pt x="837" y="5213"/>
                  </a:cubicBezTo>
                  <a:cubicBezTo>
                    <a:pt x="1423" y="6971"/>
                    <a:pt x="2553" y="8519"/>
                    <a:pt x="3913" y="9670"/>
                  </a:cubicBezTo>
                  <a:cubicBezTo>
                    <a:pt x="5420" y="10946"/>
                    <a:pt x="7261" y="11511"/>
                    <a:pt x="9165" y="11720"/>
                  </a:cubicBezTo>
                  <a:cubicBezTo>
                    <a:pt x="10071" y="11823"/>
                    <a:pt x="11022" y="11901"/>
                    <a:pt x="11972" y="11901"/>
                  </a:cubicBezTo>
                  <a:cubicBezTo>
                    <a:pt x="12952" y="11901"/>
                    <a:pt x="13931" y="11818"/>
                    <a:pt x="14856" y="11595"/>
                  </a:cubicBezTo>
                  <a:cubicBezTo>
                    <a:pt x="16635" y="11176"/>
                    <a:pt x="18016" y="10026"/>
                    <a:pt x="19104" y="8477"/>
                  </a:cubicBezTo>
                  <a:cubicBezTo>
                    <a:pt x="20317" y="6782"/>
                    <a:pt x="20840" y="4983"/>
                    <a:pt x="21384" y="2974"/>
                  </a:cubicBezTo>
                  <a:cubicBezTo>
                    <a:pt x="21656" y="2137"/>
                    <a:pt x="21468" y="1363"/>
                    <a:pt x="20903" y="715"/>
                  </a:cubicBezTo>
                  <a:cubicBezTo>
                    <a:pt x="20443" y="150"/>
                    <a:pt x="19501" y="108"/>
                    <a:pt x="18853" y="87"/>
                  </a:cubicBezTo>
                  <a:cubicBezTo>
                    <a:pt x="18176" y="61"/>
                    <a:pt x="17506" y="49"/>
                    <a:pt x="16839" y="49"/>
                  </a:cubicBezTo>
                  <a:cubicBezTo>
                    <a:pt x="15380" y="49"/>
                    <a:pt x="13935" y="105"/>
                    <a:pt x="12471" y="191"/>
                  </a:cubicBezTo>
                  <a:cubicBezTo>
                    <a:pt x="10630" y="307"/>
                    <a:pt x="8767" y="411"/>
                    <a:pt x="6903" y="411"/>
                  </a:cubicBezTo>
                  <a:cubicBezTo>
                    <a:pt x="5038" y="411"/>
                    <a:pt x="3170" y="307"/>
                    <a:pt x="1319" y="3"/>
                  </a:cubicBezTo>
                  <a:cubicBezTo>
                    <a:pt x="1302" y="1"/>
                    <a:pt x="1286" y="0"/>
                    <a:pt x="127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6" name="TextBox 105">
            <a:extLst>
              <a:ext uri="{FF2B5EF4-FFF2-40B4-BE49-F238E27FC236}">
                <a16:creationId xmlns:a16="http://schemas.microsoft.com/office/drawing/2014/main" xmlns="" id="{DFD40FB8-521B-D142-3273-215E932F7D10}"/>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107" name="TextBox 106">
            <a:extLst>
              <a:ext uri="{FF2B5EF4-FFF2-40B4-BE49-F238E27FC236}">
                <a16:creationId xmlns:a16="http://schemas.microsoft.com/office/drawing/2014/main" xmlns="" id="{FF207C90-B176-9EA2-F695-15B73768CF1D}"/>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Tree>
    <p:extLst>
      <p:ext uri="{BB962C8B-B14F-4D97-AF65-F5344CB8AC3E}">
        <p14:creationId xmlns:p14="http://schemas.microsoft.com/office/powerpoint/2010/main" val="5869050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barn(inVertical)">
                                      <p:cBhvr>
                                        <p:cTn id="10" dur="500"/>
                                        <p:tgtEl>
                                          <p:spTgt spid="1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barn(inVertical)">
                                      <p:cBhvr>
                                        <p:cTn id="13"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xmlns="" id="{DFD40FB8-521B-D142-3273-215E932F7D10}"/>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3</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Đề</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xuất</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biện</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pháp</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góp</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phần</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phát</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triển</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kinh</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tế</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gia</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đình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07" name="TextBox 106">
            <a:extLst>
              <a:ext uri="{FF2B5EF4-FFF2-40B4-BE49-F238E27FC236}">
                <a16:creationId xmlns:a16="http://schemas.microsoft.com/office/drawing/2014/main" xmlns="" id="{FF207C90-B176-9EA2-F695-15B73768CF1D}"/>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2" name="Google Shape;451;p40">
            <a:extLst>
              <a:ext uri="{FF2B5EF4-FFF2-40B4-BE49-F238E27FC236}">
                <a16:creationId xmlns:a16="http://schemas.microsoft.com/office/drawing/2014/main" xmlns="" id="{C04577FB-F80F-68A6-14AA-B933C3CB6596}"/>
              </a:ext>
            </a:extLst>
          </p:cNvPr>
          <p:cNvSpPr/>
          <p:nvPr/>
        </p:nvSpPr>
        <p:spPr>
          <a:xfrm>
            <a:off x="933461" y="4796733"/>
            <a:ext cx="10580028" cy="87671"/>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452;p40">
            <a:extLst>
              <a:ext uri="{FF2B5EF4-FFF2-40B4-BE49-F238E27FC236}">
                <a16:creationId xmlns:a16="http://schemas.microsoft.com/office/drawing/2014/main" xmlns="" id="{C894623F-2CDE-7696-C475-33C433F83E65}"/>
              </a:ext>
            </a:extLst>
          </p:cNvPr>
          <p:cNvSpPr/>
          <p:nvPr/>
        </p:nvSpPr>
        <p:spPr>
          <a:xfrm rot="5400000" flipH="1">
            <a:off x="2462195" y="4630458"/>
            <a:ext cx="2781147"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3;p40">
            <a:extLst>
              <a:ext uri="{FF2B5EF4-FFF2-40B4-BE49-F238E27FC236}">
                <a16:creationId xmlns:a16="http://schemas.microsoft.com/office/drawing/2014/main" xmlns="" id="{78409ED2-ED12-3C55-0099-95BA6DC95937}"/>
              </a:ext>
            </a:extLst>
          </p:cNvPr>
          <p:cNvSpPr/>
          <p:nvPr/>
        </p:nvSpPr>
        <p:spPr>
          <a:xfrm rot="5400000">
            <a:off x="6603234" y="4804850"/>
            <a:ext cx="2781147"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Rectangle: Rounded Corners 4">
            <a:extLst>
              <a:ext uri="{FF2B5EF4-FFF2-40B4-BE49-F238E27FC236}">
                <a16:creationId xmlns:a16="http://schemas.microsoft.com/office/drawing/2014/main" xmlns="" id="{D75CB980-C053-8EA6-3B62-4584348BB9EC}"/>
              </a:ext>
            </a:extLst>
          </p:cNvPr>
          <p:cNvSpPr/>
          <p:nvPr/>
        </p:nvSpPr>
        <p:spPr>
          <a:xfrm>
            <a:off x="1987827" y="1591836"/>
            <a:ext cx="8094428" cy="97395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Theo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đình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Google Shape;442;p40">
            <a:extLst>
              <a:ext uri="{FF2B5EF4-FFF2-40B4-BE49-F238E27FC236}">
                <a16:creationId xmlns:a16="http://schemas.microsoft.com/office/drawing/2014/main" xmlns="" id="{7BD33466-8616-09B1-170B-33C09E1D04B8}"/>
              </a:ext>
            </a:extLst>
          </p:cNvPr>
          <p:cNvSpPr txBox="1">
            <a:spLocks/>
          </p:cNvSpPr>
          <p:nvPr/>
        </p:nvSpPr>
        <p:spPr>
          <a:xfrm>
            <a:off x="1865581" y="3847858"/>
            <a:ext cx="2032559" cy="532175"/>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1pPr>
            <a:lvl2pPr marL="914400" marR="0" lvl="1"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2pPr>
            <a:lvl3pPr marL="1371600" marR="0" lvl="2"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3pPr>
            <a:lvl4pPr marL="1828800" marR="0" lvl="3"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4pPr>
            <a:lvl5pPr marL="2286000" marR="0" lvl="4"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5pPr>
            <a:lvl6pPr marL="2743200" marR="0" lvl="5"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6pPr>
            <a:lvl7pPr marL="3200400" marR="0" lvl="6"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7pPr>
            <a:lvl8pPr marL="3657600" marR="0" lvl="7"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8pPr>
            <a:lvl9pPr marL="4114800" marR="0" lvl="8" indent="-317500" algn="ctr" rtl="0">
              <a:lnSpc>
                <a:spcPct val="100000"/>
              </a:lnSpc>
              <a:spcBef>
                <a:spcPts val="1600"/>
              </a:spcBef>
              <a:spcAft>
                <a:spcPts val="160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1600"/>
              </a:spcAft>
              <a:buClr>
                <a:srgbClr val="485058"/>
              </a:buClr>
              <a:buSzPts val="1400"/>
              <a:buFont typeface="Patrick Hand"/>
              <a:buNone/>
              <a:tabLst/>
              <a:defRPr/>
            </a:pPr>
            <a:r>
              <a:rPr kumimoji="0" lang="en-US" sz="2500" b="0"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Chăn</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nuôi</a:t>
            </a:r>
            <a:endPar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endParaRPr>
          </a:p>
        </p:txBody>
      </p:sp>
      <p:sp>
        <p:nvSpPr>
          <p:cNvPr id="7" name="Google Shape;442;p40">
            <a:extLst>
              <a:ext uri="{FF2B5EF4-FFF2-40B4-BE49-F238E27FC236}">
                <a16:creationId xmlns:a16="http://schemas.microsoft.com/office/drawing/2014/main" xmlns="" id="{8A66DB66-FA8D-5189-98EB-5A62FD8633BA}"/>
              </a:ext>
            </a:extLst>
          </p:cNvPr>
          <p:cNvSpPr txBox="1">
            <a:spLocks/>
          </p:cNvSpPr>
          <p:nvPr/>
        </p:nvSpPr>
        <p:spPr>
          <a:xfrm>
            <a:off x="5018761" y="3712295"/>
            <a:ext cx="2032559" cy="532175"/>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1pPr>
            <a:lvl2pPr marL="914400" marR="0" lvl="1"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2pPr>
            <a:lvl3pPr marL="1371600" marR="0" lvl="2"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3pPr>
            <a:lvl4pPr marL="1828800" marR="0" lvl="3"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4pPr>
            <a:lvl5pPr marL="2286000" marR="0" lvl="4"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5pPr>
            <a:lvl6pPr marL="2743200" marR="0" lvl="5"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6pPr>
            <a:lvl7pPr marL="3200400" marR="0" lvl="6"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7pPr>
            <a:lvl8pPr marL="3657600" marR="0" lvl="7"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8pPr>
            <a:lvl9pPr marL="4114800" marR="0" lvl="8" indent="-317500" algn="ctr" rtl="0">
              <a:lnSpc>
                <a:spcPct val="100000"/>
              </a:lnSpc>
              <a:spcBef>
                <a:spcPts val="1600"/>
              </a:spcBef>
              <a:spcAft>
                <a:spcPts val="160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1600"/>
              </a:spcAft>
              <a:buClr>
                <a:srgbClr val="485058"/>
              </a:buClr>
              <a:buSzPts val="1400"/>
              <a:buFont typeface="Patrick Hand"/>
              <a:buNone/>
              <a:tabLst/>
              <a:defRPr/>
            </a:pPr>
            <a:r>
              <a:rPr kumimoji="0" lang="en-US" sz="2500" b="0"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Trồng</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trọt</a:t>
            </a:r>
            <a:endPar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endParaRPr>
          </a:p>
        </p:txBody>
      </p:sp>
      <p:sp>
        <p:nvSpPr>
          <p:cNvPr id="8" name="Google Shape;442;p40">
            <a:extLst>
              <a:ext uri="{FF2B5EF4-FFF2-40B4-BE49-F238E27FC236}">
                <a16:creationId xmlns:a16="http://schemas.microsoft.com/office/drawing/2014/main" xmlns="" id="{EAA716FE-6467-9E07-47C7-9A531B5E4A3A}"/>
              </a:ext>
            </a:extLst>
          </p:cNvPr>
          <p:cNvSpPr txBox="1">
            <a:spLocks/>
          </p:cNvSpPr>
          <p:nvPr/>
        </p:nvSpPr>
        <p:spPr>
          <a:xfrm>
            <a:off x="8491994" y="3805956"/>
            <a:ext cx="2687540" cy="532175"/>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1pPr>
            <a:lvl2pPr marL="914400" marR="0" lvl="1"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2pPr>
            <a:lvl3pPr marL="1371600" marR="0" lvl="2"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3pPr>
            <a:lvl4pPr marL="1828800" marR="0" lvl="3"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4pPr>
            <a:lvl5pPr marL="2286000" marR="0" lvl="4"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5pPr>
            <a:lvl6pPr marL="2743200" marR="0" lvl="5"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6pPr>
            <a:lvl7pPr marL="3200400" marR="0" lvl="6"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7pPr>
            <a:lvl8pPr marL="3657600" marR="0" lvl="7"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8pPr>
            <a:lvl9pPr marL="4114800" marR="0" lvl="8" indent="-317500" algn="ctr" rtl="0">
              <a:lnSpc>
                <a:spcPct val="100000"/>
              </a:lnSpc>
              <a:spcBef>
                <a:spcPts val="1600"/>
              </a:spcBef>
              <a:spcAft>
                <a:spcPts val="160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1600"/>
              </a:spcAft>
              <a:buClr>
                <a:srgbClr val="485058"/>
              </a:buClr>
              <a:buSzPts val="1400"/>
              <a:buFont typeface="Patrick Hand"/>
              <a:buNone/>
              <a:tabLst/>
              <a:defRPr/>
            </a:pPr>
            <a:r>
              <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Bán</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hàng</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qua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mạng</a:t>
            </a:r>
            <a:endPar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endParaRPr>
          </a:p>
        </p:txBody>
      </p:sp>
      <p:sp>
        <p:nvSpPr>
          <p:cNvPr id="9" name="Google Shape;442;p40">
            <a:extLst>
              <a:ext uri="{FF2B5EF4-FFF2-40B4-BE49-F238E27FC236}">
                <a16:creationId xmlns:a16="http://schemas.microsoft.com/office/drawing/2014/main" xmlns="" id="{0467DB8F-23E8-7CE8-C505-5232E653895E}"/>
              </a:ext>
            </a:extLst>
          </p:cNvPr>
          <p:cNvSpPr txBox="1">
            <a:spLocks/>
          </p:cNvSpPr>
          <p:nvPr/>
        </p:nvSpPr>
        <p:spPr>
          <a:xfrm>
            <a:off x="1865581" y="5156225"/>
            <a:ext cx="1742128" cy="532175"/>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1pPr>
            <a:lvl2pPr marL="914400" marR="0" lvl="1"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2pPr>
            <a:lvl3pPr marL="1371600" marR="0" lvl="2"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3pPr>
            <a:lvl4pPr marL="1828800" marR="0" lvl="3"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4pPr>
            <a:lvl5pPr marL="2286000" marR="0" lvl="4"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5pPr>
            <a:lvl6pPr marL="2743200" marR="0" lvl="5"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6pPr>
            <a:lvl7pPr marL="3200400" marR="0" lvl="6"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7pPr>
            <a:lvl8pPr marL="3657600" marR="0" lvl="7"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8pPr>
            <a:lvl9pPr marL="4114800" marR="0" lvl="8" indent="-317500" algn="ctr" rtl="0">
              <a:lnSpc>
                <a:spcPct val="100000"/>
              </a:lnSpc>
              <a:spcBef>
                <a:spcPts val="1600"/>
              </a:spcBef>
              <a:spcAft>
                <a:spcPts val="160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1600"/>
              </a:spcAft>
              <a:buClr>
                <a:srgbClr val="485058"/>
              </a:buClr>
              <a:buSzPts val="1400"/>
              <a:buFont typeface="Patrick Hand"/>
              <a:buNone/>
              <a:tabLst/>
              <a:defRPr/>
            </a:pPr>
            <a:r>
              <a:rPr kumimoji="0" lang="en-US" sz="2500" b="0"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Buôn</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bán</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endPar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endParaRPr>
          </a:p>
        </p:txBody>
      </p:sp>
      <p:sp>
        <p:nvSpPr>
          <p:cNvPr id="10" name="Google Shape;442;p40">
            <a:extLst>
              <a:ext uri="{FF2B5EF4-FFF2-40B4-BE49-F238E27FC236}">
                <a16:creationId xmlns:a16="http://schemas.microsoft.com/office/drawing/2014/main" xmlns="" id="{CDE80B0E-00FE-D910-B929-B66932AC02F5}"/>
              </a:ext>
            </a:extLst>
          </p:cNvPr>
          <p:cNvSpPr txBox="1">
            <a:spLocks/>
          </p:cNvSpPr>
          <p:nvPr/>
        </p:nvSpPr>
        <p:spPr>
          <a:xfrm>
            <a:off x="4226533" y="4984867"/>
            <a:ext cx="3449231" cy="1292823"/>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1pPr>
            <a:lvl2pPr marL="914400" marR="0" lvl="1"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2pPr>
            <a:lvl3pPr marL="1371600" marR="0" lvl="2"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3pPr>
            <a:lvl4pPr marL="1828800" marR="0" lvl="3"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4pPr>
            <a:lvl5pPr marL="2286000" marR="0" lvl="4"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5pPr>
            <a:lvl6pPr marL="2743200" marR="0" lvl="5"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6pPr>
            <a:lvl7pPr marL="3200400" marR="0" lvl="6"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7pPr>
            <a:lvl8pPr marL="3657600" marR="0" lvl="7"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8pPr>
            <a:lvl9pPr marL="4114800" marR="0" lvl="8" indent="-317500" algn="ctr" rtl="0">
              <a:lnSpc>
                <a:spcPct val="100000"/>
              </a:lnSpc>
              <a:spcBef>
                <a:spcPts val="1600"/>
              </a:spcBef>
              <a:spcAft>
                <a:spcPts val="160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1600"/>
              </a:spcAft>
              <a:buClr>
                <a:srgbClr val="485058"/>
              </a:buClr>
              <a:buSzPts val="1400"/>
              <a:buFont typeface="Patrick Hand"/>
              <a:buNone/>
              <a:tabLst/>
              <a:defRPr/>
            </a:pPr>
            <a:r>
              <a:rPr kumimoji="0" lang="en-US" sz="2500" b="0"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Làm</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người</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sáng</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tạo</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nội</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dung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trên</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youtobe</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tiktok</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a:t>
            </a:r>
            <a:endPar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endParaRPr>
          </a:p>
        </p:txBody>
      </p:sp>
      <p:sp>
        <p:nvSpPr>
          <p:cNvPr id="13" name="Google Shape;442;p40">
            <a:extLst>
              <a:ext uri="{FF2B5EF4-FFF2-40B4-BE49-F238E27FC236}">
                <a16:creationId xmlns:a16="http://schemas.microsoft.com/office/drawing/2014/main" xmlns="" id="{1AA87900-EF7A-6D2C-F1D9-62B08FA601B6}"/>
              </a:ext>
            </a:extLst>
          </p:cNvPr>
          <p:cNvSpPr txBox="1">
            <a:spLocks/>
          </p:cNvSpPr>
          <p:nvPr/>
        </p:nvSpPr>
        <p:spPr>
          <a:xfrm>
            <a:off x="8367572" y="5068911"/>
            <a:ext cx="2936384" cy="562367"/>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1pPr>
            <a:lvl2pPr marL="914400" marR="0" lvl="1"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2pPr>
            <a:lvl3pPr marL="1371600" marR="0" lvl="2"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3pPr>
            <a:lvl4pPr marL="1828800" marR="0" lvl="3"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4pPr>
            <a:lvl5pPr marL="2286000" marR="0" lvl="4"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5pPr>
            <a:lvl6pPr marL="2743200" marR="0" lvl="5"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6pPr>
            <a:lvl7pPr marL="3200400" marR="0" lvl="6"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7pPr>
            <a:lvl8pPr marL="3657600" marR="0" lvl="7"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8pPr>
            <a:lvl9pPr marL="4114800" marR="0" lvl="8" indent="-317500" algn="ctr" rtl="0">
              <a:lnSpc>
                <a:spcPct val="100000"/>
              </a:lnSpc>
              <a:spcBef>
                <a:spcPts val="1600"/>
              </a:spcBef>
              <a:spcAft>
                <a:spcPts val="160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1600"/>
              </a:spcAft>
              <a:buClr>
                <a:srgbClr val="485058"/>
              </a:buClr>
              <a:buSzPts val="1400"/>
              <a:buFont typeface="Patrick Hand"/>
              <a:buNone/>
              <a:tabLst/>
              <a:defRPr/>
            </a:pPr>
            <a:r>
              <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May, </a:t>
            </a:r>
            <a:r>
              <a:rPr kumimoji="0" lang="en-US" sz="2500" b="0"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dệt</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vải</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quần</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áo</a:t>
            </a:r>
            <a:endPar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endParaRPr>
          </a:p>
        </p:txBody>
      </p:sp>
    </p:spTree>
    <p:extLst>
      <p:ext uri="{BB962C8B-B14F-4D97-AF65-F5344CB8AC3E}">
        <p14:creationId xmlns:p14="http://schemas.microsoft.com/office/powerpoint/2010/main" val="4532341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barn(inVertical)">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2" grpId="0" animBg="1"/>
      <p:bldP spid="3" grpId="0" animBg="1"/>
      <p:bldP spid="4" grpId="0" animBg="1"/>
      <p:bldP spid="5" grpId="0" animBg="1"/>
      <p:bldP spid="6" grpId="0"/>
      <p:bldP spid="7" grpId="0"/>
      <p:bldP spid="8" grpId="0"/>
      <p:bldP spid="9" grpId="0"/>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xmlns="" id="{DFD40FB8-521B-D142-3273-215E932F7D10}"/>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xuất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biện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góp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phần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triển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tế</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đình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07" name="TextBox 106">
            <a:extLst>
              <a:ext uri="{FF2B5EF4-FFF2-40B4-BE49-F238E27FC236}">
                <a16:creationId xmlns:a16="http://schemas.microsoft.com/office/drawing/2014/main" xmlns="" id="{FF207C90-B176-9EA2-F695-15B73768CF1D}"/>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pic>
        <p:nvPicPr>
          <p:cNvPr id="2" name="Google Shape;2003;p71">
            <a:extLst>
              <a:ext uri="{FF2B5EF4-FFF2-40B4-BE49-F238E27FC236}">
                <a16:creationId xmlns:a16="http://schemas.microsoft.com/office/drawing/2014/main" xmlns="" id="{B1408825-B9B9-D982-83C9-162F7F1A71CD}"/>
              </a:ext>
            </a:extLst>
          </p:cNvPr>
          <p:cNvPicPr preferRelativeResize="0"/>
          <p:nvPr/>
        </p:nvPicPr>
        <p:blipFill rotWithShape="1">
          <a:blip r:embed="rId2">
            <a:alphaModFix/>
          </a:blip>
          <a:srcRect r="50517"/>
          <a:stretch/>
        </p:blipFill>
        <p:spPr>
          <a:xfrm>
            <a:off x="389451" y="2095825"/>
            <a:ext cx="1588925" cy="1806200"/>
          </a:xfrm>
          <a:prstGeom prst="rect">
            <a:avLst/>
          </a:prstGeom>
          <a:noFill/>
          <a:ln>
            <a:noFill/>
          </a:ln>
        </p:spPr>
      </p:pic>
      <p:grpSp>
        <p:nvGrpSpPr>
          <p:cNvPr id="3" name="Google Shape;2006;p71">
            <a:extLst>
              <a:ext uri="{FF2B5EF4-FFF2-40B4-BE49-F238E27FC236}">
                <a16:creationId xmlns:a16="http://schemas.microsoft.com/office/drawing/2014/main" xmlns="" id="{DAD1BF9A-DF54-6762-B859-DB4D9007DF9A}"/>
              </a:ext>
            </a:extLst>
          </p:cNvPr>
          <p:cNvGrpSpPr/>
          <p:nvPr/>
        </p:nvGrpSpPr>
        <p:grpSpPr>
          <a:xfrm>
            <a:off x="304800" y="1942900"/>
            <a:ext cx="1830400" cy="2324500"/>
            <a:chOff x="1331225" y="1409500"/>
            <a:chExt cx="1830400" cy="2324500"/>
          </a:xfrm>
        </p:grpSpPr>
        <p:sp>
          <p:nvSpPr>
            <p:cNvPr id="4" name="Google Shape;2007;p71">
              <a:extLst>
                <a:ext uri="{FF2B5EF4-FFF2-40B4-BE49-F238E27FC236}">
                  <a16:creationId xmlns:a16="http://schemas.microsoft.com/office/drawing/2014/main" xmlns="" id="{3C219282-13F7-5297-A0D0-C9ECBE23D82A}"/>
                </a:ext>
              </a:extLst>
            </p:cNvPr>
            <p:cNvSpPr/>
            <p:nvPr/>
          </p:nvSpPr>
          <p:spPr>
            <a:xfrm>
              <a:off x="2215200" y="3487600"/>
              <a:ext cx="81050" cy="59525"/>
            </a:xfrm>
            <a:custGeom>
              <a:avLst/>
              <a:gdLst/>
              <a:ahLst/>
              <a:cxnLst/>
              <a:rect l="l" t="t" r="r" b="b"/>
              <a:pathLst>
                <a:path w="3242" h="2381" extrusionOk="0">
                  <a:moveTo>
                    <a:pt x="1504" y="0"/>
                  </a:moveTo>
                  <a:cubicBezTo>
                    <a:pt x="1283" y="0"/>
                    <a:pt x="1055" y="27"/>
                    <a:pt x="830" y="62"/>
                  </a:cubicBezTo>
                  <a:cubicBezTo>
                    <a:pt x="806" y="68"/>
                    <a:pt x="782" y="71"/>
                    <a:pt x="758" y="71"/>
                  </a:cubicBezTo>
                  <a:cubicBezTo>
                    <a:pt x="702" y="71"/>
                    <a:pt x="648" y="56"/>
                    <a:pt x="605" y="42"/>
                  </a:cubicBezTo>
                  <a:lnTo>
                    <a:pt x="605" y="42"/>
                  </a:lnTo>
                  <a:cubicBezTo>
                    <a:pt x="1" y="967"/>
                    <a:pt x="251" y="2381"/>
                    <a:pt x="1502" y="2381"/>
                  </a:cubicBezTo>
                  <a:cubicBezTo>
                    <a:pt x="1605" y="2381"/>
                    <a:pt x="1715" y="2371"/>
                    <a:pt x="1831" y="2351"/>
                  </a:cubicBezTo>
                  <a:cubicBezTo>
                    <a:pt x="2587" y="2208"/>
                    <a:pt x="3241" y="1513"/>
                    <a:pt x="2832" y="757"/>
                  </a:cubicBezTo>
                  <a:cubicBezTo>
                    <a:pt x="2542" y="162"/>
                    <a:pt x="2045" y="0"/>
                    <a:pt x="1504" y="0"/>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008;p71">
              <a:extLst>
                <a:ext uri="{FF2B5EF4-FFF2-40B4-BE49-F238E27FC236}">
                  <a16:creationId xmlns:a16="http://schemas.microsoft.com/office/drawing/2014/main" xmlns="" id="{EAEC6B59-B7B5-F894-2616-1CEF64B6D994}"/>
                </a:ext>
              </a:extLst>
            </p:cNvPr>
            <p:cNvSpPr/>
            <p:nvPr/>
          </p:nvSpPr>
          <p:spPr>
            <a:xfrm>
              <a:off x="1358800" y="1436975"/>
              <a:ext cx="1801800" cy="2259325"/>
            </a:xfrm>
            <a:custGeom>
              <a:avLst/>
              <a:gdLst/>
              <a:ahLst/>
              <a:cxnLst/>
              <a:rect l="l" t="t" r="r" b="b"/>
              <a:pathLst>
                <a:path w="72072" h="90373" extrusionOk="0">
                  <a:moveTo>
                    <a:pt x="60278" y="5018"/>
                  </a:moveTo>
                  <a:cubicBezTo>
                    <a:pt x="60532" y="5018"/>
                    <a:pt x="60802" y="5182"/>
                    <a:pt x="60833" y="5501"/>
                  </a:cubicBezTo>
                  <a:cubicBezTo>
                    <a:pt x="62570" y="28939"/>
                    <a:pt x="64470" y="52458"/>
                    <a:pt x="65594" y="75957"/>
                  </a:cubicBezTo>
                  <a:cubicBezTo>
                    <a:pt x="65594" y="75978"/>
                    <a:pt x="65594" y="76019"/>
                    <a:pt x="65594" y="76059"/>
                  </a:cubicBezTo>
                  <a:cubicBezTo>
                    <a:pt x="65860" y="76346"/>
                    <a:pt x="65655" y="76836"/>
                    <a:pt x="65267" y="76856"/>
                  </a:cubicBezTo>
                  <a:cubicBezTo>
                    <a:pt x="56092" y="76979"/>
                    <a:pt x="46917" y="77020"/>
                    <a:pt x="37742" y="77081"/>
                  </a:cubicBezTo>
                  <a:cubicBezTo>
                    <a:pt x="31864" y="77121"/>
                    <a:pt x="25961" y="77286"/>
                    <a:pt x="20071" y="77286"/>
                  </a:cubicBezTo>
                  <a:cubicBezTo>
                    <a:pt x="16787" y="77286"/>
                    <a:pt x="13507" y="77235"/>
                    <a:pt x="10238" y="77081"/>
                  </a:cubicBezTo>
                  <a:cubicBezTo>
                    <a:pt x="10228" y="77091"/>
                    <a:pt x="10218" y="77096"/>
                    <a:pt x="10207" y="77096"/>
                  </a:cubicBezTo>
                  <a:cubicBezTo>
                    <a:pt x="10197" y="77096"/>
                    <a:pt x="10187" y="77091"/>
                    <a:pt x="10177" y="77081"/>
                  </a:cubicBezTo>
                  <a:cubicBezTo>
                    <a:pt x="10115" y="77061"/>
                    <a:pt x="10054" y="77020"/>
                    <a:pt x="10054" y="76959"/>
                  </a:cubicBezTo>
                  <a:cubicBezTo>
                    <a:pt x="10021" y="76981"/>
                    <a:pt x="9982" y="76991"/>
                    <a:pt x="9944" y="76991"/>
                  </a:cubicBezTo>
                  <a:cubicBezTo>
                    <a:pt x="9843" y="76991"/>
                    <a:pt x="9742" y="76919"/>
                    <a:pt x="9727" y="76816"/>
                  </a:cubicBezTo>
                  <a:cubicBezTo>
                    <a:pt x="8133" y="65679"/>
                    <a:pt x="7847" y="54216"/>
                    <a:pt x="7398" y="42977"/>
                  </a:cubicBezTo>
                  <a:cubicBezTo>
                    <a:pt x="6928" y="31330"/>
                    <a:pt x="6580" y="19621"/>
                    <a:pt x="6825" y="7953"/>
                  </a:cubicBezTo>
                  <a:cubicBezTo>
                    <a:pt x="6825" y="7712"/>
                    <a:pt x="7010" y="7539"/>
                    <a:pt x="7227" y="7539"/>
                  </a:cubicBezTo>
                  <a:cubicBezTo>
                    <a:pt x="7250" y="7539"/>
                    <a:pt x="7272" y="7541"/>
                    <a:pt x="7295" y="7545"/>
                  </a:cubicBezTo>
                  <a:lnTo>
                    <a:pt x="7295" y="7463"/>
                  </a:lnTo>
                  <a:cubicBezTo>
                    <a:pt x="6969" y="7381"/>
                    <a:pt x="7030" y="6891"/>
                    <a:pt x="7357" y="6891"/>
                  </a:cubicBezTo>
                  <a:cubicBezTo>
                    <a:pt x="9426" y="6828"/>
                    <a:pt x="11494" y="6805"/>
                    <a:pt x="13563" y="6805"/>
                  </a:cubicBezTo>
                  <a:cubicBezTo>
                    <a:pt x="19392" y="6805"/>
                    <a:pt x="25221" y="6988"/>
                    <a:pt x="31050" y="6988"/>
                  </a:cubicBezTo>
                  <a:cubicBezTo>
                    <a:pt x="31980" y="6988"/>
                    <a:pt x="32910" y="6983"/>
                    <a:pt x="33839" y="6972"/>
                  </a:cubicBezTo>
                  <a:cubicBezTo>
                    <a:pt x="42524" y="6870"/>
                    <a:pt x="51167" y="6339"/>
                    <a:pt x="59811" y="5501"/>
                  </a:cubicBezTo>
                  <a:cubicBezTo>
                    <a:pt x="59791" y="5177"/>
                    <a:pt x="60027" y="5018"/>
                    <a:pt x="60278" y="5018"/>
                  </a:cubicBezTo>
                  <a:close/>
                  <a:moveTo>
                    <a:pt x="35732" y="80808"/>
                  </a:moveTo>
                  <a:cubicBezTo>
                    <a:pt x="35821" y="80808"/>
                    <a:pt x="35891" y="80867"/>
                    <a:pt x="35924" y="80964"/>
                  </a:cubicBezTo>
                  <a:cubicBezTo>
                    <a:pt x="36761" y="81066"/>
                    <a:pt x="37517" y="81536"/>
                    <a:pt x="37967" y="82271"/>
                  </a:cubicBezTo>
                  <a:cubicBezTo>
                    <a:pt x="38662" y="83559"/>
                    <a:pt x="37824" y="84948"/>
                    <a:pt x="36496" y="85316"/>
                  </a:cubicBezTo>
                  <a:cubicBezTo>
                    <a:pt x="36285" y="85369"/>
                    <a:pt x="36071" y="85394"/>
                    <a:pt x="35860" y="85394"/>
                  </a:cubicBezTo>
                  <a:cubicBezTo>
                    <a:pt x="34765" y="85394"/>
                    <a:pt x="33748" y="84703"/>
                    <a:pt x="33594" y="83538"/>
                  </a:cubicBezTo>
                  <a:cubicBezTo>
                    <a:pt x="33451" y="82230"/>
                    <a:pt x="34350" y="80964"/>
                    <a:pt x="35658" y="80821"/>
                  </a:cubicBezTo>
                  <a:cubicBezTo>
                    <a:pt x="35684" y="80812"/>
                    <a:pt x="35708" y="80808"/>
                    <a:pt x="35732" y="80808"/>
                  </a:cubicBezTo>
                  <a:close/>
                  <a:moveTo>
                    <a:pt x="56451" y="1"/>
                  </a:moveTo>
                  <a:cubicBezTo>
                    <a:pt x="53556" y="1"/>
                    <a:pt x="50543" y="375"/>
                    <a:pt x="47898" y="413"/>
                  </a:cubicBezTo>
                  <a:cubicBezTo>
                    <a:pt x="38335" y="577"/>
                    <a:pt x="28751" y="720"/>
                    <a:pt x="19188" y="842"/>
                  </a:cubicBezTo>
                  <a:cubicBezTo>
                    <a:pt x="18416" y="851"/>
                    <a:pt x="17641" y="855"/>
                    <a:pt x="16865" y="855"/>
                  </a:cubicBezTo>
                  <a:cubicBezTo>
                    <a:pt x="15053" y="855"/>
                    <a:pt x="13233" y="837"/>
                    <a:pt x="11413" y="837"/>
                  </a:cubicBezTo>
                  <a:cubicBezTo>
                    <a:pt x="8813" y="837"/>
                    <a:pt x="6212" y="873"/>
                    <a:pt x="3638" y="1047"/>
                  </a:cubicBezTo>
                  <a:cubicBezTo>
                    <a:pt x="82" y="1292"/>
                    <a:pt x="21" y="3642"/>
                    <a:pt x="82" y="6543"/>
                  </a:cubicBezTo>
                  <a:cubicBezTo>
                    <a:pt x="123" y="8893"/>
                    <a:pt x="184" y="11243"/>
                    <a:pt x="225" y="13593"/>
                  </a:cubicBezTo>
                  <a:cubicBezTo>
                    <a:pt x="246" y="13756"/>
                    <a:pt x="144" y="13899"/>
                    <a:pt x="1" y="13981"/>
                  </a:cubicBezTo>
                  <a:cubicBezTo>
                    <a:pt x="1513" y="35866"/>
                    <a:pt x="2493" y="57792"/>
                    <a:pt x="3679" y="79697"/>
                  </a:cubicBezTo>
                  <a:cubicBezTo>
                    <a:pt x="3801" y="82169"/>
                    <a:pt x="3679" y="85071"/>
                    <a:pt x="4823" y="87339"/>
                  </a:cubicBezTo>
                  <a:cubicBezTo>
                    <a:pt x="6233" y="90118"/>
                    <a:pt x="9196" y="90281"/>
                    <a:pt x="11934" y="90322"/>
                  </a:cubicBezTo>
                  <a:cubicBezTo>
                    <a:pt x="13687" y="90360"/>
                    <a:pt x="15442" y="90373"/>
                    <a:pt x="17198" y="90373"/>
                  </a:cubicBezTo>
                  <a:cubicBezTo>
                    <a:pt x="20213" y="90373"/>
                    <a:pt x="23229" y="90335"/>
                    <a:pt x="26238" y="90322"/>
                  </a:cubicBezTo>
                  <a:cubicBezTo>
                    <a:pt x="35781" y="90281"/>
                    <a:pt x="45303" y="90138"/>
                    <a:pt x="54846" y="89914"/>
                  </a:cubicBezTo>
                  <a:cubicBezTo>
                    <a:pt x="55040" y="89909"/>
                    <a:pt x="55241" y="89907"/>
                    <a:pt x="55450" y="89907"/>
                  </a:cubicBezTo>
                  <a:cubicBezTo>
                    <a:pt x="56887" y="89907"/>
                    <a:pt x="58647" y="90008"/>
                    <a:pt x="60455" y="90008"/>
                  </a:cubicBezTo>
                  <a:cubicBezTo>
                    <a:pt x="63880" y="90008"/>
                    <a:pt x="67476" y="89645"/>
                    <a:pt x="69374" y="87543"/>
                  </a:cubicBezTo>
                  <a:cubicBezTo>
                    <a:pt x="72071" y="84560"/>
                    <a:pt x="70416" y="77837"/>
                    <a:pt x="70212" y="74159"/>
                  </a:cubicBezTo>
                  <a:cubicBezTo>
                    <a:pt x="69640" y="64146"/>
                    <a:pt x="69047" y="54134"/>
                    <a:pt x="68434" y="44121"/>
                  </a:cubicBezTo>
                  <a:cubicBezTo>
                    <a:pt x="67862" y="34640"/>
                    <a:pt x="67453" y="25138"/>
                    <a:pt x="66656" y="15677"/>
                  </a:cubicBezTo>
                  <a:cubicBezTo>
                    <a:pt x="66289" y="11427"/>
                    <a:pt x="66656" y="1966"/>
                    <a:pt x="61425" y="556"/>
                  </a:cubicBezTo>
                  <a:cubicBezTo>
                    <a:pt x="59879" y="135"/>
                    <a:pt x="58186" y="1"/>
                    <a:pt x="56451" y="1"/>
                  </a:cubicBezTo>
                  <a:close/>
                </a:path>
              </a:pathLst>
            </a:custGeom>
            <a:solidFill>
              <a:srgbClr val="4850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009;p71">
              <a:extLst>
                <a:ext uri="{FF2B5EF4-FFF2-40B4-BE49-F238E27FC236}">
                  <a16:creationId xmlns:a16="http://schemas.microsoft.com/office/drawing/2014/main" xmlns="" id="{D151BAED-8F1F-80AA-1D73-341F477691D2}"/>
                </a:ext>
              </a:extLst>
            </p:cNvPr>
            <p:cNvSpPr/>
            <p:nvPr/>
          </p:nvSpPr>
          <p:spPr>
            <a:xfrm>
              <a:off x="2195575" y="3456875"/>
              <a:ext cx="129775" cy="115150"/>
            </a:xfrm>
            <a:custGeom>
              <a:avLst/>
              <a:gdLst/>
              <a:ahLst/>
              <a:cxnLst/>
              <a:rect l="l" t="t" r="r" b="b"/>
              <a:pathLst>
                <a:path w="5191" h="4606" extrusionOk="0">
                  <a:moveTo>
                    <a:pt x="2295" y="1220"/>
                  </a:moveTo>
                  <a:cubicBezTo>
                    <a:pt x="2834" y="1220"/>
                    <a:pt x="3328" y="1393"/>
                    <a:pt x="3617" y="1986"/>
                  </a:cubicBezTo>
                  <a:cubicBezTo>
                    <a:pt x="4026" y="2763"/>
                    <a:pt x="3372" y="3437"/>
                    <a:pt x="2616" y="3580"/>
                  </a:cubicBezTo>
                  <a:cubicBezTo>
                    <a:pt x="2500" y="3600"/>
                    <a:pt x="2390" y="3610"/>
                    <a:pt x="2287" y="3610"/>
                  </a:cubicBezTo>
                  <a:cubicBezTo>
                    <a:pt x="1036" y="3610"/>
                    <a:pt x="786" y="2196"/>
                    <a:pt x="1390" y="1271"/>
                  </a:cubicBezTo>
                  <a:lnTo>
                    <a:pt x="1390" y="1271"/>
                  </a:lnTo>
                  <a:cubicBezTo>
                    <a:pt x="1433" y="1285"/>
                    <a:pt x="1487" y="1300"/>
                    <a:pt x="1543" y="1300"/>
                  </a:cubicBezTo>
                  <a:cubicBezTo>
                    <a:pt x="1567" y="1300"/>
                    <a:pt x="1591" y="1297"/>
                    <a:pt x="1615" y="1291"/>
                  </a:cubicBezTo>
                  <a:cubicBezTo>
                    <a:pt x="1842" y="1250"/>
                    <a:pt x="2072" y="1220"/>
                    <a:pt x="2295" y="1220"/>
                  </a:cubicBezTo>
                  <a:close/>
                  <a:moveTo>
                    <a:pt x="2254" y="0"/>
                  </a:moveTo>
                  <a:cubicBezTo>
                    <a:pt x="2239" y="0"/>
                    <a:pt x="2223" y="1"/>
                    <a:pt x="2207" y="4"/>
                  </a:cubicBezTo>
                  <a:cubicBezTo>
                    <a:pt x="900" y="147"/>
                    <a:pt x="1" y="1414"/>
                    <a:pt x="144" y="2722"/>
                  </a:cubicBezTo>
                  <a:cubicBezTo>
                    <a:pt x="280" y="3898"/>
                    <a:pt x="1270" y="4605"/>
                    <a:pt x="2366" y="4605"/>
                  </a:cubicBezTo>
                  <a:cubicBezTo>
                    <a:pt x="2583" y="4605"/>
                    <a:pt x="2805" y="4578"/>
                    <a:pt x="3025" y="4520"/>
                  </a:cubicBezTo>
                  <a:cubicBezTo>
                    <a:pt x="4353" y="4152"/>
                    <a:pt x="5191" y="2763"/>
                    <a:pt x="4496" y="1475"/>
                  </a:cubicBezTo>
                  <a:cubicBezTo>
                    <a:pt x="4067" y="740"/>
                    <a:pt x="3311" y="249"/>
                    <a:pt x="2473" y="147"/>
                  </a:cubicBezTo>
                  <a:cubicBezTo>
                    <a:pt x="2437" y="58"/>
                    <a:pt x="2355" y="0"/>
                    <a:pt x="22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010;p71">
              <a:extLst>
                <a:ext uri="{FF2B5EF4-FFF2-40B4-BE49-F238E27FC236}">
                  <a16:creationId xmlns:a16="http://schemas.microsoft.com/office/drawing/2014/main" xmlns="" id="{32767115-0F5A-BCAF-1870-04617F04191A}"/>
                </a:ext>
              </a:extLst>
            </p:cNvPr>
            <p:cNvSpPr/>
            <p:nvPr/>
          </p:nvSpPr>
          <p:spPr>
            <a:xfrm>
              <a:off x="1532500" y="1562425"/>
              <a:ext cx="1472300" cy="1806200"/>
            </a:xfrm>
            <a:custGeom>
              <a:avLst/>
              <a:gdLst/>
              <a:ahLst/>
              <a:cxnLst/>
              <a:rect l="l" t="t" r="r" b="b"/>
              <a:pathLst>
                <a:path w="58892" h="72248" extrusionOk="0">
                  <a:moveTo>
                    <a:pt x="53324" y="0"/>
                  </a:moveTo>
                  <a:cubicBezTo>
                    <a:pt x="53074" y="0"/>
                    <a:pt x="52832" y="159"/>
                    <a:pt x="52843" y="483"/>
                  </a:cubicBezTo>
                  <a:cubicBezTo>
                    <a:pt x="44199" y="1321"/>
                    <a:pt x="35576" y="1852"/>
                    <a:pt x="26891" y="1934"/>
                  </a:cubicBezTo>
                  <a:cubicBezTo>
                    <a:pt x="25962" y="1945"/>
                    <a:pt x="25032" y="1949"/>
                    <a:pt x="24102" y="1949"/>
                  </a:cubicBezTo>
                  <a:cubicBezTo>
                    <a:pt x="18273" y="1949"/>
                    <a:pt x="12443" y="1767"/>
                    <a:pt x="6606" y="1767"/>
                  </a:cubicBezTo>
                  <a:cubicBezTo>
                    <a:pt x="4534" y="1767"/>
                    <a:pt x="2462" y="1790"/>
                    <a:pt x="388" y="1852"/>
                  </a:cubicBezTo>
                  <a:cubicBezTo>
                    <a:pt x="61" y="1852"/>
                    <a:pt x="0" y="2343"/>
                    <a:pt x="327" y="2424"/>
                  </a:cubicBezTo>
                  <a:cubicBezTo>
                    <a:pt x="347" y="2445"/>
                    <a:pt x="368" y="2445"/>
                    <a:pt x="388" y="2445"/>
                  </a:cubicBezTo>
                  <a:cubicBezTo>
                    <a:pt x="5965" y="2860"/>
                    <a:pt x="11582" y="2978"/>
                    <a:pt x="17194" y="2978"/>
                  </a:cubicBezTo>
                  <a:cubicBezTo>
                    <a:pt x="20424" y="2978"/>
                    <a:pt x="23653" y="2939"/>
                    <a:pt x="26871" y="2894"/>
                  </a:cubicBezTo>
                  <a:cubicBezTo>
                    <a:pt x="35555" y="2772"/>
                    <a:pt x="44281" y="2465"/>
                    <a:pt x="52904" y="1403"/>
                  </a:cubicBezTo>
                  <a:cubicBezTo>
                    <a:pt x="54396" y="24554"/>
                    <a:pt x="55765" y="47788"/>
                    <a:pt x="57869" y="70898"/>
                  </a:cubicBezTo>
                  <a:cubicBezTo>
                    <a:pt x="48838" y="70939"/>
                    <a:pt x="39806" y="71041"/>
                    <a:pt x="30794" y="71144"/>
                  </a:cubicBezTo>
                  <a:cubicBezTo>
                    <a:pt x="21640" y="71246"/>
                    <a:pt x="12404" y="71041"/>
                    <a:pt x="3270" y="71634"/>
                  </a:cubicBezTo>
                  <a:lnTo>
                    <a:pt x="3208" y="72043"/>
                  </a:lnTo>
                  <a:cubicBezTo>
                    <a:pt x="3218" y="72053"/>
                    <a:pt x="3229" y="72058"/>
                    <a:pt x="3239" y="72058"/>
                  </a:cubicBezTo>
                  <a:cubicBezTo>
                    <a:pt x="3249" y="72058"/>
                    <a:pt x="3259" y="72053"/>
                    <a:pt x="3270" y="72043"/>
                  </a:cubicBezTo>
                  <a:cubicBezTo>
                    <a:pt x="6539" y="72196"/>
                    <a:pt x="9819" y="72248"/>
                    <a:pt x="13103" y="72248"/>
                  </a:cubicBezTo>
                  <a:cubicBezTo>
                    <a:pt x="18995" y="72248"/>
                    <a:pt x="24903" y="72082"/>
                    <a:pt x="30794" y="72043"/>
                  </a:cubicBezTo>
                  <a:cubicBezTo>
                    <a:pt x="39949" y="72002"/>
                    <a:pt x="49124" y="71961"/>
                    <a:pt x="58298" y="71818"/>
                  </a:cubicBezTo>
                  <a:cubicBezTo>
                    <a:pt x="58707" y="71798"/>
                    <a:pt x="58891" y="71328"/>
                    <a:pt x="58625" y="71021"/>
                  </a:cubicBezTo>
                  <a:cubicBezTo>
                    <a:pt x="58646" y="71001"/>
                    <a:pt x="58646" y="70960"/>
                    <a:pt x="58646" y="70919"/>
                  </a:cubicBezTo>
                  <a:cubicBezTo>
                    <a:pt x="57502" y="47440"/>
                    <a:pt x="55622" y="23921"/>
                    <a:pt x="53864" y="483"/>
                  </a:cubicBezTo>
                  <a:cubicBezTo>
                    <a:pt x="53844" y="164"/>
                    <a:pt x="53579" y="0"/>
                    <a:pt x="533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011;p71">
              <a:extLst>
                <a:ext uri="{FF2B5EF4-FFF2-40B4-BE49-F238E27FC236}">
                  <a16:creationId xmlns:a16="http://schemas.microsoft.com/office/drawing/2014/main" xmlns="" id="{462CBB58-E684-2877-8C3D-590D2B1E23FA}"/>
                </a:ext>
              </a:extLst>
            </p:cNvPr>
            <p:cNvSpPr/>
            <p:nvPr/>
          </p:nvSpPr>
          <p:spPr>
            <a:xfrm>
              <a:off x="1523300" y="1625300"/>
              <a:ext cx="91450" cy="1738725"/>
            </a:xfrm>
            <a:custGeom>
              <a:avLst/>
              <a:gdLst/>
              <a:ahLst/>
              <a:cxnLst/>
              <a:rect l="l" t="t" r="r" b="b"/>
              <a:pathLst>
                <a:path w="3658" h="69549" extrusionOk="0">
                  <a:moveTo>
                    <a:pt x="607" y="1"/>
                  </a:moveTo>
                  <a:cubicBezTo>
                    <a:pt x="398" y="1"/>
                    <a:pt x="225" y="184"/>
                    <a:pt x="225" y="400"/>
                  </a:cubicBezTo>
                  <a:cubicBezTo>
                    <a:pt x="0" y="12068"/>
                    <a:pt x="348" y="23776"/>
                    <a:pt x="797" y="35444"/>
                  </a:cubicBezTo>
                  <a:cubicBezTo>
                    <a:pt x="1267" y="46683"/>
                    <a:pt x="1533" y="58126"/>
                    <a:pt x="3127" y="69283"/>
                  </a:cubicBezTo>
                  <a:cubicBezTo>
                    <a:pt x="3155" y="69382"/>
                    <a:pt x="3243" y="69442"/>
                    <a:pt x="3334" y="69442"/>
                  </a:cubicBezTo>
                  <a:cubicBezTo>
                    <a:pt x="3375" y="69442"/>
                    <a:pt x="3416" y="69430"/>
                    <a:pt x="3454" y="69405"/>
                  </a:cubicBezTo>
                  <a:cubicBezTo>
                    <a:pt x="3474" y="69466"/>
                    <a:pt x="3515" y="69528"/>
                    <a:pt x="3597" y="69548"/>
                  </a:cubicBezTo>
                  <a:lnTo>
                    <a:pt x="3658" y="69119"/>
                  </a:lnTo>
                  <a:cubicBezTo>
                    <a:pt x="3617" y="69119"/>
                    <a:pt x="3597" y="69119"/>
                    <a:pt x="3576" y="69139"/>
                  </a:cubicBezTo>
                  <a:cubicBezTo>
                    <a:pt x="3290" y="57717"/>
                    <a:pt x="2105" y="46274"/>
                    <a:pt x="1655" y="34851"/>
                  </a:cubicBezTo>
                  <a:cubicBezTo>
                    <a:pt x="1206" y="23368"/>
                    <a:pt x="1165" y="11904"/>
                    <a:pt x="1042" y="400"/>
                  </a:cubicBezTo>
                  <a:cubicBezTo>
                    <a:pt x="1042" y="195"/>
                    <a:pt x="899" y="32"/>
                    <a:pt x="695" y="12"/>
                  </a:cubicBezTo>
                  <a:cubicBezTo>
                    <a:pt x="665" y="4"/>
                    <a:pt x="636" y="1"/>
                    <a:pt x="6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012;p71">
              <a:extLst>
                <a:ext uri="{FF2B5EF4-FFF2-40B4-BE49-F238E27FC236}">
                  <a16:creationId xmlns:a16="http://schemas.microsoft.com/office/drawing/2014/main" xmlns="" id="{DB5D27AC-51AD-3D45-CBFC-6385DE78DEF2}"/>
                </a:ext>
              </a:extLst>
            </p:cNvPr>
            <p:cNvSpPr/>
            <p:nvPr/>
          </p:nvSpPr>
          <p:spPr>
            <a:xfrm>
              <a:off x="1331225" y="1409500"/>
              <a:ext cx="1830400" cy="2324500"/>
            </a:xfrm>
            <a:custGeom>
              <a:avLst/>
              <a:gdLst/>
              <a:ahLst/>
              <a:cxnLst/>
              <a:rect l="l" t="t" r="r" b="b"/>
              <a:pathLst>
                <a:path w="73216" h="92980" extrusionOk="0">
                  <a:moveTo>
                    <a:pt x="57632" y="1095"/>
                  </a:moveTo>
                  <a:cubicBezTo>
                    <a:pt x="59347" y="1095"/>
                    <a:pt x="61020" y="1226"/>
                    <a:pt x="62549" y="1635"/>
                  </a:cubicBezTo>
                  <a:cubicBezTo>
                    <a:pt x="67759" y="3065"/>
                    <a:pt x="67392" y="12506"/>
                    <a:pt x="67759" y="16776"/>
                  </a:cubicBezTo>
                  <a:cubicBezTo>
                    <a:pt x="68577" y="26237"/>
                    <a:pt x="68985" y="35739"/>
                    <a:pt x="69558" y="45220"/>
                  </a:cubicBezTo>
                  <a:cubicBezTo>
                    <a:pt x="70171" y="55233"/>
                    <a:pt x="70743" y="65245"/>
                    <a:pt x="71315" y="75258"/>
                  </a:cubicBezTo>
                  <a:cubicBezTo>
                    <a:pt x="71540" y="78936"/>
                    <a:pt x="73195" y="85659"/>
                    <a:pt x="70498" y="88642"/>
                  </a:cubicBezTo>
                  <a:cubicBezTo>
                    <a:pt x="68600" y="90744"/>
                    <a:pt x="64995" y="91107"/>
                    <a:pt x="61569" y="91107"/>
                  </a:cubicBezTo>
                  <a:cubicBezTo>
                    <a:pt x="59761" y="91107"/>
                    <a:pt x="58003" y="91006"/>
                    <a:pt x="56571" y="91006"/>
                  </a:cubicBezTo>
                  <a:cubicBezTo>
                    <a:pt x="56363" y="91006"/>
                    <a:pt x="56162" y="91008"/>
                    <a:pt x="55969" y="91013"/>
                  </a:cubicBezTo>
                  <a:cubicBezTo>
                    <a:pt x="46426" y="91237"/>
                    <a:pt x="36884" y="91380"/>
                    <a:pt x="27361" y="91421"/>
                  </a:cubicBezTo>
                  <a:cubicBezTo>
                    <a:pt x="24383" y="91434"/>
                    <a:pt x="21413" y="91463"/>
                    <a:pt x="18446" y="91463"/>
                  </a:cubicBezTo>
                  <a:cubicBezTo>
                    <a:pt x="16649" y="91463"/>
                    <a:pt x="14853" y="91452"/>
                    <a:pt x="13057" y="91421"/>
                  </a:cubicBezTo>
                  <a:lnTo>
                    <a:pt x="13057" y="91442"/>
                  </a:lnTo>
                  <a:cubicBezTo>
                    <a:pt x="10319" y="91380"/>
                    <a:pt x="7356" y="91217"/>
                    <a:pt x="5946" y="88458"/>
                  </a:cubicBezTo>
                  <a:cubicBezTo>
                    <a:pt x="4802" y="86170"/>
                    <a:pt x="4945" y="83289"/>
                    <a:pt x="4802" y="80796"/>
                  </a:cubicBezTo>
                  <a:cubicBezTo>
                    <a:pt x="3617" y="58891"/>
                    <a:pt x="2616" y="36965"/>
                    <a:pt x="1124" y="15060"/>
                  </a:cubicBezTo>
                  <a:cubicBezTo>
                    <a:pt x="1267" y="14998"/>
                    <a:pt x="1349" y="14855"/>
                    <a:pt x="1349" y="14692"/>
                  </a:cubicBezTo>
                  <a:cubicBezTo>
                    <a:pt x="1287" y="12342"/>
                    <a:pt x="1247" y="9992"/>
                    <a:pt x="1185" y="7642"/>
                  </a:cubicBezTo>
                  <a:cubicBezTo>
                    <a:pt x="1124" y="4741"/>
                    <a:pt x="1185" y="2370"/>
                    <a:pt x="4761" y="2146"/>
                  </a:cubicBezTo>
                  <a:cubicBezTo>
                    <a:pt x="7326" y="1972"/>
                    <a:pt x="9921" y="1936"/>
                    <a:pt x="12521" y="1936"/>
                  </a:cubicBezTo>
                  <a:cubicBezTo>
                    <a:pt x="14341" y="1936"/>
                    <a:pt x="16164" y="1954"/>
                    <a:pt x="17980" y="1954"/>
                  </a:cubicBezTo>
                  <a:cubicBezTo>
                    <a:pt x="18759" y="1954"/>
                    <a:pt x="19536" y="1950"/>
                    <a:pt x="20312" y="1941"/>
                  </a:cubicBezTo>
                  <a:cubicBezTo>
                    <a:pt x="29875" y="1819"/>
                    <a:pt x="39438" y="1676"/>
                    <a:pt x="49001" y="1512"/>
                  </a:cubicBezTo>
                  <a:cubicBezTo>
                    <a:pt x="51677" y="1474"/>
                    <a:pt x="54717" y="1095"/>
                    <a:pt x="57632" y="1095"/>
                  </a:cubicBezTo>
                  <a:close/>
                  <a:moveTo>
                    <a:pt x="59237" y="1"/>
                  </a:moveTo>
                  <a:cubicBezTo>
                    <a:pt x="57954" y="1"/>
                    <a:pt x="56689" y="88"/>
                    <a:pt x="55581" y="102"/>
                  </a:cubicBezTo>
                  <a:cubicBezTo>
                    <a:pt x="42626" y="307"/>
                    <a:pt x="29670" y="552"/>
                    <a:pt x="16715" y="817"/>
                  </a:cubicBezTo>
                  <a:cubicBezTo>
                    <a:pt x="13527" y="879"/>
                    <a:pt x="10319" y="940"/>
                    <a:pt x="7132" y="1001"/>
                  </a:cubicBezTo>
                  <a:cubicBezTo>
                    <a:pt x="6997" y="1005"/>
                    <a:pt x="6857" y="1006"/>
                    <a:pt x="6714" y="1006"/>
                  </a:cubicBezTo>
                  <a:cubicBezTo>
                    <a:pt x="6259" y="1006"/>
                    <a:pt x="5767" y="993"/>
                    <a:pt x="5265" y="993"/>
                  </a:cubicBezTo>
                  <a:cubicBezTo>
                    <a:pt x="4018" y="993"/>
                    <a:pt x="2705" y="1073"/>
                    <a:pt x="1717" y="1635"/>
                  </a:cubicBezTo>
                  <a:cubicBezTo>
                    <a:pt x="409" y="2350"/>
                    <a:pt x="123" y="3494"/>
                    <a:pt x="82" y="4904"/>
                  </a:cubicBezTo>
                  <a:cubicBezTo>
                    <a:pt x="0" y="7867"/>
                    <a:pt x="286" y="10912"/>
                    <a:pt x="429" y="13875"/>
                  </a:cubicBezTo>
                  <a:cubicBezTo>
                    <a:pt x="245" y="13936"/>
                    <a:pt x="123" y="14120"/>
                    <a:pt x="143" y="14304"/>
                  </a:cubicBezTo>
                  <a:cubicBezTo>
                    <a:pt x="593" y="25992"/>
                    <a:pt x="1287" y="37680"/>
                    <a:pt x="1900" y="49368"/>
                  </a:cubicBezTo>
                  <a:cubicBezTo>
                    <a:pt x="2513" y="60913"/>
                    <a:pt x="2861" y="72500"/>
                    <a:pt x="3760" y="84045"/>
                  </a:cubicBezTo>
                  <a:cubicBezTo>
                    <a:pt x="3985" y="87110"/>
                    <a:pt x="4659" y="90379"/>
                    <a:pt x="7704" y="91850"/>
                  </a:cubicBezTo>
                  <a:cubicBezTo>
                    <a:pt x="9613" y="92750"/>
                    <a:pt x="11932" y="92980"/>
                    <a:pt x="14292" y="92980"/>
                  </a:cubicBezTo>
                  <a:cubicBezTo>
                    <a:pt x="16757" y="92980"/>
                    <a:pt x="19265" y="92729"/>
                    <a:pt x="21395" y="92729"/>
                  </a:cubicBezTo>
                  <a:cubicBezTo>
                    <a:pt x="32919" y="92729"/>
                    <a:pt x="44424" y="92606"/>
                    <a:pt x="55949" y="92361"/>
                  </a:cubicBezTo>
                  <a:cubicBezTo>
                    <a:pt x="56290" y="92353"/>
                    <a:pt x="56640" y="92350"/>
                    <a:pt x="56996" y="92350"/>
                  </a:cubicBezTo>
                  <a:cubicBezTo>
                    <a:pt x="58302" y="92350"/>
                    <a:pt x="59692" y="92394"/>
                    <a:pt x="61097" y="92394"/>
                  </a:cubicBezTo>
                  <a:cubicBezTo>
                    <a:pt x="63971" y="92394"/>
                    <a:pt x="66906" y="92208"/>
                    <a:pt x="69312" y="91074"/>
                  </a:cubicBezTo>
                  <a:cubicBezTo>
                    <a:pt x="72664" y="89521"/>
                    <a:pt x="73215" y="86292"/>
                    <a:pt x="73072" y="82921"/>
                  </a:cubicBezTo>
                  <a:cubicBezTo>
                    <a:pt x="72541" y="71355"/>
                    <a:pt x="71642" y="59790"/>
                    <a:pt x="70947" y="48244"/>
                  </a:cubicBezTo>
                  <a:cubicBezTo>
                    <a:pt x="70273" y="36822"/>
                    <a:pt x="69987" y="25297"/>
                    <a:pt x="68740" y="13936"/>
                  </a:cubicBezTo>
                  <a:cubicBezTo>
                    <a:pt x="68352" y="10340"/>
                    <a:pt x="68413" y="4986"/>
                    <a:pt x="65880" y="2146"/>
                  </a:cubicBezTo>
                  <a:cubicBezTo>
                    <a:pt x="64264" y="328"/>
                    <a:pt x="61716" y="1"/>
                    <a:pt x="5923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 name="Google Shape;2013;p71">
            <a:extLst>
              <a:ext uri="{FF2B5EF4-FFF2-40B4-BE49-F238E27FC236}">
                <a16:creationId xmlns:a16="http://schemas.microsoft.com/office/drawing/2014/main" xmlns="" id="{F8F4C0CD-39C0-63A5-242F-51133EBEE3EC}"/>
              </a:ext>
            </a:extLst>
          </p:cNvPr>
          <p:cNvGrpSpPr/>
          <p:nvPr/>
        </p:nvGrpSpPr>
        <p:grpSpPr>
          <a:xfrm rot="3164771" flipH="1">
            <a:off x="2698713" y="1440527"/>
            <a:ext cx="808237" cy="1469411"/>
            <a:chOff x="1474325" y="858525"/>
            <a:chExt cx="808300" cy="1469525"/>
          </a:xfrm>
        </p:grpSpPr>
        <p:sp>
          <p:nvSpPr>
            <p:cNvPr id="11" name="Google Shape;2014;p71">
              <a:extLst>
                <a:ext uri="{FF2B5EF4-FFF2-40B4-BE49-F238E27FC236}">
                  <a16:creationId xmlns:a16="http://schemas.microsoft.com/office/drawing/2014/main" xmlns="" id="{513B9DB4-0169-96F5-7A3C-6D380ECD5EE9}"/>
                </a:ext>
              </a:extLst>
            </p:cNvPr>
            <p:cNvSpPr/>
            <p:nvPr/>
          </p:nvSpPr>
          <p:spPr>
            <a:xfrm flipH="1">
              <a:off x="1835475" y="881650"/>
              <a:ext cx="292975" cy="224175"/>
            </a:xfrm>
            <a:custGeom>
              <a:avLst/>
              <a:gdLst/>
              <a:ahLst/>
              <a:cxnLst/>
              <a:rect l="l" t="t" r="r" b="b"/>
              <a:pathLst>
                <a:path w="11719" h="8967" extrusionOk="0">
                  <a:moveTo>
                    <a:pt x="7758" y="8967"/>
                  </a:moveTo>
                  <a:cubicBezTo>
                    <a:pt x="7663" y="8825"/>
                    <a:pt x="7544" y="8682"/>
                    <a:pt x="7449" y="8540"/>
                  </a:cubicBezTo>
                  <a:cubicBezTo>
                    <a:pt x="6429" y="7354"/>
                    <a:pt x="5124" y="6452"/>
                    <a:pt x="3654" y="5931"/>
                  </a:cubicBezTo>
                  <a:cubicBezTo>
                    <a:pt x="3037" y="5693"/>
                    <a:pt x="2373" y="5646"/>
                    <a:pt x="1756" y="5812"/>
                  </a:cubicBezTo>
                  <a:lnTo>
                    <a:pt x="1424" y="5670"/>
                  </a:lnTo>
                  <a:cubicBezTo>
                    <a:pt x="1116" y="5504"/>
                    <a:pt x="855" y="5219"/>
                    <a:pt x="736" y="4887"/>
                  </a:cubicBezTo>
                  <a:cubicBezTo>
                    <a:pt x="475" y="4365"/>
                    <a:pt x="285" y="3796"/>
                    <a:pt x="143" y="3226"/>
                  </a:cubicBezTo>
                  <a:cubicBezTo>
                    <a:pt x="25" y="2823"/>
                    <a:pt x="1" y="2420"/>
                    <a:pt x="25" y="1993"/>
                  </a:cubicBezTo>
                  <a:cubicBezTo>
                    <a:pt x="96" y="1163"/>
                    <a:pt x="641" y="475"/>
                    <a:pt x="1448" y="238"/>
                  </a:cubicBezTo>
                  <a:cubicBezTo>
                    <a:pt x="1780" y="143"/>
                    <a:pt x="2136" y="72"/>
                    <a:pt x="2491" y="0"/>
                  </a:cubicBezTo>
                  <a:cubicBezTo>
                    <a:pt x="2563" y="0"/>
                    <a:pt x="2634" y="0"/>
                    <a:pt x="2729" y="0"/>
                  </a:cubicBezTo>
                  <a:cubicBezTo>
                    <a:pt x="3559" y="214"/>
                    <a:pt x="4342" y="522"/>
                    <a:pt x="4745" y="1400"/>
                  </a:cubicBezTo>
                  <a:cubicBezTo>
                    <a:pt x="5077" y="2159"/>
                    <a:pt x="5314" y="2965"/>
                    <a:pt x="5433" y="3796"/>
                  </a:cubicBezTo>
                  <a:cubicBezTo>
                    <a:pt x="5480" y="4080"/>
                    <a:pt x="5457" y="4365"/>
                    <a:pt x="5362" y="4626"/>
                  </a:cubicBezTo>
                  <a:cubicBezTo>
                    <a:pt x="5314" y="4839"/>
                    <a:pt x="5267" y="5053"/>
                    <a:pt x="5291" y="5243"/>
                  </a:cubicBezTo>
                  <a:cubicBezTo>
                    <a:pt x="5291" y="5409"/>
                    <a:pt x="5338" y="5551"/>
                    <a:pt x="5409" y="5670"/>
                  </a:cubicBezTo>
                  <a:cubicBezTo>
                    <a:pt x="5480" y="5836"/>
                    <a:pt x="5670" y="5931"/>
                    <a:pt x="5836" y="5883"/>
                  </a:cubicBezTo>
                  <a:cubicBezTo>
                    <a:pt x="6050" y="5883"/>
                    <a:pt x="6216" y="5765"/>
                    <a:pt x="6263" y="5575"/>
                  </a:cubicBezTo>
                  <a:cubicBezTo>
                    <a:pt x="6334" y="5361"/>
                    <a:pt x="6382" y="5124"/>
                    <a:pt x="6405" y="4887"/>
                  </a:cubicBezTo>
                  <a:cubicBezTo>
                    <a:pt x="6405" y="4626"/>
                    <a:pt x="6548" y="4389"/>
                    <a:pt x="6761" y="4223"/>
                  </a:cubicBezTo>
                  <a:cubicBezTo>
                    <a:pt x="6832" y="4152"/>
                    <a:pt x="6927" y="4104"/>
                    <a:pt x="6998" y="4057"/>
                  </a:cubicBezTo>
                  <a:cubicBezTo>
                    <a:pt x="8208" y="3392"/>
                    <a:pt x="9442" y="3321"/>
                    <a:pt x="10675" y="3985"/>
                  </a:cubicBezTo>
                  <a:cubicBezTo>
                    <a:pt x="11244" y="4294"/>
                    <a:pt x="11600" y="4839"/>
                    <a:pt x="11671" y="5456"/>
                  </a:cubicBezTo>
                  <a:cubicBezTo>
                    <a:pt x="11719" y="5812"/>
                    <a:pt x="11648" y="6192"/>
                    <a:pt x="11482" y="6500"/>
                  </a:cubicBezTo>
                  <a:cubicBezTo>
                    <a:pt x="11268" y="6856"/>
                    <a:pt x="10984" y="7188"/>
                    <a:pt x="10675" y="7449"/>
                  </a:cubicBezTo>
                  <a:cubicBezTo>
                    <a:pt x="10153" y="7899"/>
                    <a:pt x="9537" y="8279"/>
                    <a:pt x="8896" y="8540"/>
                  </a:cubicBezTo>
                  <a:cubicBezTo>
                    <a:pt x="8540" y="8730"/>
                    <a:pt x="8161" y="8896"/>
                    <a:pt x="7758" y="8967"/>
                  </a:cubicBezTo>
                  <a:close/>
                </a:path>
              </a:pathLst>
            </a:custGeom>
            <a:solidFill>
              <a:srgbClr val="FF00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015;p71">
              <a:extLst>
                <a:ext uri="{FF2B5EF4-FFF2-40B4-BE49-F238E27FC236}">
                  <a16:creationId xmlns:a16="http://schemas.microsoft.com/office/drawing/2014/main" xmlns="" id="{7905BB68-774D-FC56-A0BA-8F767E95EB5C}"/>
                </a:ext>
              </a:extLst>
            </p:cNvPr>
            <p:cNvSpPr/>
            <p:nvPr/>
          </p:nvSpPr>
          <p:spPr>
            <a:xfrm flipH="1">
              <a:off x="1975425" y="1054800"/>
              <a:ext cx="218850" cy="182675"/>
            </a:xfrm>
            <a:custGeom>
              <a:avLst/>
              <a:gdLst/>
              <a:ahLst/>
              <a:cxnLst/>
              <a:rect l="l" t="t" r="r" b="b"/>
              <a:pathLst>
                <a:path w="8754" h="7307" extrusionOk="0">
                  <a:moveTo>
                    <a:pt x="4223" y="1"/>
                  </a:moveTo>
                  <a:cubicBezTo>
                    <a:pt x="4626" y="1045"/>
                    <a:pt x="5457" y="1709"/>
                    <a:pt x="6263" y="2397"/>
                  </a:cubicBezTo>
                  <a:cubicBezTo>
                    <a:pt x="6548" y="2658"/>
                    <a:pt x="6856" y="2871"/>
                    <a:pt x="7141" y="3108"/>
                  </a:cubicBezTo>
                  <a:cubicBezTo>
                    <a:pt x="7520" y="3417"/>
                    <a:pt x="7947" y="3678"/>
                    <a:pt x="8422" y="3844"/>
                  </a:cubicBezTo>
                  <a:cubicBezTo>
                    <a:pt x="8493" y="3867"/>
                    <a:pt x="8564" y="3915"/>
                    <a:pt x="8611" y="3962"/>
                  </a:cubicBezTo>
                  <a:cubicBezTo>
                    <a:pt x="8754" y="4484"/>
                    <a:pt x="8683" y="5053"/>
                    <a:pt x="8398" y="5552"/>
                  </a:cubicBezTo>
                  <a:cubicBezTo>
                    <a:pt x="8279" y="5765"/>
                    <a:pt x="8161" y="5979"/>
                    <a:pt x="8018" y="6168"/>
                  </a:cubicBezTo>
                  <a:cubicBezTo>
                    <a:pt x="7473" y="6927"/>
                    <a:pt x="6714" y="7188"/>
                    <a:pt x="5836" y="7236"/>
                  </a:cubicBezTo>
                  <a:cubicBezTo>
                    <a:pt x="5480" y="7307"/>
                    <a:pt x="5148" y="7093"/>
                    <a:pt x="5030" y="6761"/>
                  </a:cubicBezTo>
                  <a:cubicBezTo>
                    <a:pt x="4579" y="5789"/>
                    <a:pt x="4389" y="4721"/>
                    <a:pt x="4508" y="3654"/>
                  </a:cubicBezTo>
                  <a:cubicBezTo>
                    <a:pt x="4531" y="3322"/>
                    <a:pt x="4650" y="2990"/>
                    <a:pt x="4816" y="2705"/>
                  </a:cubicBezTo>
                  <a:cubicBezTo>
                    <a:pt x="4911" y="2539"/>
                    <a:pt x="5006" y="2373"/>
                    <a:pt x="5077" y="2207"/>
                  </a:cubicBezTo>
                  <a:cubicBezTo>
                    <a:pt x="5124" y="1946"/>
                    <a:pt x="4982" y="1685"/>
                    <a:pt x="4745" y="1614"/>
                  </a:cubicBezTo>
                  <a:cubicBezTo>
                    <a:pt x="4555" y="1495"/>
                    <a:pt x="4318" y="1566"/>
                    <a:pt x="4199" y="1732"/>
                  </a:cubicBezTo>
                  <a:cubicBezTo>
                    <a:pt x="4057" y="1922"/>
                    <a:pt x="3938" y="2112"/>
                    <a:pt x="3844" y="2326"/>
                  </a:cubicBezTo>
                  <a:cubicBezTo>
                    <a:pt x="3535" y="3013"/>
                    <a:pt x="2895" y="3512"/>
                    <a:pt x="2159" y="3654"/>
                  </a:cubicBezTo>
                  <a:cubicBezTo>
                    <a:pt x="1732" y="3772"/>
                    <a:pt x="1258" y="3820"/>
                    <a:pt x="807" y="3772"/>
                  </a:cubicBezTo>
                  <a:cubicBezTo>
                    <a:pt x="665" y="3749"/>
                    <a:pt x="546" y="3725"/>
                    <a:pt x="428" y="3701"/>
                  </a:cubicBezTo>
                  <a:cubicBezTo>
                    <a:pt x="262" y="3654"/>
                    <a:pt x="143" y="3559"/>
                    <a:pt x="96" y="3393"/>
                  </a:cubicBezTo>
                  <a:cubicBezTo>
                    <a:pt x="1" y="3132"/>
                    <a:pt x="1" y="2847"/>
                    <a:pt x="72" y="2563"/>
                  </a:cubicBezTo>
                  <a:cubicBezTo>
                    <a:pt x="214" y="1946"/>
                    <a:pt x="641" y="1424"/>
                    <a:pt x="1211" y="1163"/>
                  </a:cubicBezTo>
                  <a:cubicBezTo>
                    <a:pt x="1685" y="950"/>
                    <a:pt x="2159" y="784"/>
                    <a:pt x="2658" y="618"/>
                  </a:cubicBezTo>
                  <a:cubicBezTo>
                    <a:pt x="2942" y="523"/>
                    <a:pt x="3251" y="475"/>
                    <a:pt x="3535" y="380"/>
                  </a:cubicBezTo>
                  <a:cubicBezTo>
                    <a:pt x="3796" y="333"/>
                    <a:pt x="4033" y="214"/>
                    <a:pt x="4223" y="1"/>
                  </a:cubicBezTo>
                  <a:close/>
                </a:path>
              </a:pathLst>
            </a:custGeom>
            <a:solidFill>
              <a:srgbClr val="FF00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016;p71">
              <a:extLst>
                <a:ext uri="{FF2B5EF4-FFF2-40B4-BE49-F238E27FC236}">
                  <a16:creationId xmlns:a16="http://schemas.microsoft.com/office/drawing/2014/main" xmlns="" id="{E588EAEB-125F-4DB1-D63C-0A5E719BA4E8}"/>
                </a:ext>
              </a:extLst>
            </p:cNvPr>
            <p:cNvSpPr/>
            <p:nvPr/>
          </p:nvSpPr>
          <p:spPr>
            <a:xfrm flipH="1">
              <a:off x="1952300" y="1043550"/>
              <a:ext cx="119225" cy="86600"/>
            </a:xfrm>
            <a:custGeom>
              <a:avLst/>
              <a:gdLst/>
              <a:ahLst/>
              <a:cxnLst/>
              <a:rect l="l" t="t" r="r" b="b"/>
              <a:pathLst>
                <a:path w="4769" h="3464" extrusionOk="0">
                  <a:moveTo>
                    <a:pt x="1" y="0"/>
                  </a:moveTo>
                  <a:cubicBezTo>
                    <a:pt x="428" y="24"/>
                    <a:pt x="855" y="119"/>
                    <a:pt x="1234" y="285"/>
                  </a:cubicBezTo>
                  <a:cubicBezTo>
                    <a:pt x="2421" y="759"/>
                    <a:pt x="3464" y="1518"/>
                    <a:pt x="4318" y="2491"/>
                  </a:cubicBezTo>
                  <a:cubicBezTo>
                    <a:pt x="4413" y="2609"/>
                    <a:pt x="4508" y="2752"/>
                    <a:pt x="4603" y="2894"/>
                  </a:cubicBezTo>
                  <a:cubicBezTo>
                    <a:pt x="4769" y="3108"/>
                    <a:pt x="4627" y="3416"/>
                    <a:pt x="4342" y="3440"/>
                  </a:cubicBezTo>
                  <a:cubicBezTo>
                    <a:pt x="4128" y="3463"/>
                    <a:pt x="3891" y="3416"/>
                    <a:pt x="3678" y="3321"/>
                  </a:cubicBezTo>
                  <a:cubicBezTo>
                    <a:pt x="3346" y="3131"/>
                    <a:pt x="2990" y="2918"/>
                    <a:pt x="2681" y="2681"/>
                  </a:cubicBezTo>
                  <a:cubicBezTo>
                    <a:pt x="2041" y="2182"/>
                    <a:pt x="1424" y="1661"/>
                    <a:pt x="808" y="1115"/>
                  </a:cubicBezTo>
                  <a:cubicBezTo>
                    <a:pt x="475" y="783"/>
                    <a:pt x="191" y="427"/>
                    <a:pt x="1" y="0"/>
                  </a:cubicBezTo>
                  <a:close/>
                </a:path>
              </a:pathLst>
            </a:custGeom>
            <a:solidFill>
              <a:srgbClr val="FF83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 name="Google Shape;2017;p71">
              <a:extLst>
                <a:ext uri="{FF2B5EF4-FFF2-40B4-BE49-F238E27FC236}">
                  <a16:creationId xmlns:a16="http://schemas.microsoft.com/office/drawing/2014/main" xmlns="" id="{6443A7EA-E840-7821-29F4-C1CEFBD6CE2D}"/>
                </a:ext>
              </a:extLst>
            </p:cNvPr>
            <p:cNvGrpSpPr/>
            <p:nvPr/>
          </p:nvGrpSpPr>
          <p:grpSpPr>
            <a:xfrm>
              <a:off x="1474325" y="858525"/>
              <a:ext cx="808300" cy="1469525"/>
              <a:chOff x="1474325" y="858525"/>
              <a:chExt cx="808300" cy="1469525"/>
            </a:xfrm>
          </p:grpSpPr>
          <p:sp>
            <p:nvSpPr>
              <p:cNvPr id="15" name="Google Shape;2018;p71">
                <a:extLst>
                  <a:ext uri="{FF2B5EF4-FFF2-40B4-BE49-F238E27FC236}">
                    <a16:creationId xmlns:a16="http://schemas.microsoft.com/office/drawing/2014/main" xmlns="" id="{F5148FEB-DB8D-556E-C08C-44F8BC618EAC}"/>
                  </a:ext>
                </a:extLst>
              </p:cNvPr>
              <p:cNvSpPr/>
              <p:nvPr/>
            </p:nvSpPr>
            <p:spPr>
              <a:xfrm flipH="1">
                <a:off x="1809975" y="858525"/>
                <a:ext cx="472650" cy="402675"/>
              </a:xfrm>
              <a:custGeom>
                <a:avLst/>
                <a:gdLst/>
                <a:ahLst/>
                <a:cxnLst/>
                <a:rect l="l" t="t" r="r" b="b"/>
                <a:pathLst>
                  <a:path w="18906" h="16107" extrusionOk="0">
                    <a:moveTo>
                      <a:pt x="4911" y="5812"/>
                    </a:moveTo>
                    <a:cubicBezTo>
                      <a:pt x="4816" y="5670"/>
                      <a:pt x="4768" y="5575"/>
                      <a:pt x="4697" y="5503"/>
                    </a:cubicBezTo>
                    <a:cubicBezTo>
                      <a:pt x="4009" y="4602"/>
                      <a:pt x="3487" y="3582"/>
                      <a:pt x="3108" y="2515"/>
                    </a:cubicBezTo>
                    <a:cubicBezTo>
                      <a:pt x="3013" y="2230"/>
                      <a:pt x="2918" y="1945"/>
                      <a:pt x="2847" y="1637"/>
                    </a:cubicBezTo>
                    <a:cubicBezTo>
                      <a:pt x="2799" y="1471"/>
                      <a:pt x="2728" y="1329"/>
                      <a:pt x="2633" y="1186"/>
                    </a:cubicBezTo>
                    <a:cubicBezTo>
                      <a:pt x="2491" y="1068"/>
                      <a:pt x="2539" y="830"/>
                      <a:pt x="2705" y="759"/>
                    </a:cubicBezTo>
                    <a:cubicBezTo>
                      <a:pt x="2847" y="641"/>
                      <a:pt x="3060" y="664"/>
                      <a:pt x="3155" y="830"/>
                    </a:cubicBezTo>
                    <a:cubicBezTo>
                      <a:pt x="3226" y="925"/>
                      <a:pt x="3298" y="1044"/>
                      <a:pt x="3345" y="1163"/>
                    </a:cubicBezTo>
                    <a:cubicBezTo>
                      <a:pt x="3772" y="2064"/>
                      <a:pt x="4199" y="2942"/>
                      <a:pt x="4626" y="3843"/>
                    </a:cubicBezTo>
                    <a:cubicBezTo>
                      <a:pt x="4863" y="4317"/>
                      <a:pt x="5148" y="4768"/>
                      <a:pt x="5527" y="5148"/>
                    </a:cubicBezTo>
                    <a:cubicBezTo>
                      <a:pt x="5575" y="5195"/>
                      <a:pt x="5622" y="5243"/>
                      <a:pt x="5741" y="5337"/>
                    </a:cubicBezTo>
                    <a:cubicBezTo>
                      <a:pt x="5622" y="4958"/>
                      <a:pt x="5551" y="4650"/>
                      <a:pt x="5456" y="4341"/>
                    </a:cubicBezTo>
                    <a:cubicBezTo>
                      <a:pt x="5290" y="3772"/>
                      <a:pt x="5266" y="3155"/>
                      <a:pt x="5385" y="2562"/>
                    </a:cubicBezTo>
                    <a:cubicBezTo>
                      <a:pt x="5551" y="1590"/>
                      <a:pt x="6192" y="783"/>
                      <a:pt x="7093" y="427"/>
                    </a:cubicBezTo>
                    <a:cubicBezTo>
                      <a:pt x="7591" y="214"/>
                      <a:pt x="8113" y="71"/>
                      <a:pt x="8635" y="48"/>
                    </a:cubicBezTo>
                    <a:cubicBezTo>
                      <a:pt x="9014" y="0"/>
                      <a:pt x="9394" y="71"/>
                      <a:pt x="9750" y="214"/>
                    </a:cubicBezTo>
                    <a:cubicBezTo>
                      <a:pt x="10082" y="356"/>
                      <a:pt x="10390" y="522"/>
                      <a:pt x="10698" y="712"/>
                    </a:cubicBezTo>
                    <a:cubicBezTo>
                      <a:pt x="11054" y="949"/>
                      <a:pt x="11339" y="1257"/>
                      <a:pt x="11552" y="1613"/>
                    </a:cubicBezTo>
                    <a:cubicBezTo>
                      <a:pt x="11908" y="2254"/>
                      <a:pt x="12193" y="2942"/>
                      <a:pt x="12359" y="3677"/>
                    </a:cubicBezTo>
                    <a:cubicBezTo>
                      <a:pt x="12406" y="3843"/>
                      <a:pt x="12454" y="3985"/>
                      <a:pt x="12501" y="4199"/>
                    </a:cubicBezTo>
                    <a:lnTo>
                      <a:pt x="12833" y="4033"/>
                    </a:lnTo>
                    <a:cubicBezTo>
                      <a:pt x="13830" y="3582"/>
                      <a:pt x="14850" y="3321"/>
                      <a:pt x="15964" y="3558"/>
                    </a:cubicBezTo>
                    <a:cubicBezTo>
                      <a:pt x="16676" y="3724"/>
                      <a:pt x="17340" y="4033"/>
                      <a:pt x="17910" y="4460"/>
                    </a:cubicBezTo>
                    <a:cubicBezTo>
                      <a:pt x="18076" y="4626"/>
                      <a:pt x="18218" y="4816"/>
                      <a:pt x="18313" y="5005"/>
                    </a:cubicBezTo>
                    <a:cubicBezTo>
                      <a:pt x="18740" y="5598"/>
                      <a:pt x="18906" y="6357"/>
                      <a:pt x="18764" y="7069"/>
                    </a:cubicBezTo>
                    <a:cubicBezTo>
                      <a:pt x="18692" y="7472"/>
                      <a:pt x="18550" y="7876"/>
                      <a:pt x="18313" y="8208"/>
                    </a:cubicBezTo>
                    <a:cubicBezTo>
                      <a:pt x="17720" y="9038"/>
                      <a:pt x="16913" y="9678"/>
                      <a:pt x="16012" y="10082"/>
                    </a:cubicBezTo>
                    <a:cubicBezTo>
                      <a:pt x="15466" y="10343"/>
                      <a:pt x="14897" y="10556"/>
                      <a:pt x="14328" y="10770"/>
                    </a:cubicBezTo>
                    <a:cubicBezTo>
                      <a:pt x="14185" y="11386"/>
                      <a:pt x="14185" y="11386"/>
                      <a:pt x="13545" y="11600"/>
                    </a:cubicBezTo>
                    <a:cubicBezTo>
                      <a:pt x="13450" y="11623"/>
                      <a:pt x="13355" y="11671"/>
                      <a:pt x="13213" y="11718"/>
                    </a:cubicBezTo>
                    <a:lnTo>
                      <a:pt x="13213" y="12003"/>
                    </a:lnTo>
                    <a:cubicBezTo>
                      <a:pt x="13260" y="12738"/>
                      <a:pt x="13071" y="13450"/>
                      <a:pt x="12691" y="14067"/>
                    </a:cubicBezTo>
                    <a:cubicBezTo>
                      <a:pt x="12644" y="14162"/>
                      <a:pt x="12572" y="14256"/>
                      <a:pt x="12501" y="14351"/>
                    </a:cubicBezTo>
                    <a:cubicBezTo>
                      <a:pt x="11885" y="15419"/>
                      <a:pt x="10888" y="15917"/>
                      <a:pt x="9702" y="16083"/>
                    </a:cubicBezTo>
                    <a:cubicBezTo>
                      <a:pt x="9465" y="16107"/>
                      <a:pt x="9204" y="16107"/>
                      <a:pt x="8967" y="16059"/>
                    </a:cubicBezTo>
                    <a:cubicBezTo>
                      <a:pt x="8374" y="15988"/>
                      <a:pt x="7852" y="15585"/>
                      <a:pt x="7638" y="15039"/>
                    </a:cubicBezTo>
                    <a:cubicBezTo>
                      <a:pt x="7306" y="14304"/>
                      <a:pt x="7093" y="13521"/>
                      <a:pt x="7022" y="12738"/>
                    </a:cubicBezTo>
                    <a:cubicBezTo>
                      <a:pt x="7022" y="12525"/>
                      <a:pt x="6998" y="12311"/>
                      <a:pt x="6927" y="12098"/>
                    </a:cubicBezTo>
                    <a:cubicBezTo>
                      <a:pt x="6429" y="12335"/>
                      <a:pt x="5883" y="12501"/>
                      <a:pt x="5338" y="12572"/>
                    </a:cubicBezTo>
                    <a:cubicBezTo>
                      <a:pt x="4816" y="12667"/>
                      <a:pt x="4270" y="12643"/>
                      <a:pt x="3748" y="12501"/>
                    </a:cubicBezTo>
                    <a:cubicBezTo>
                      <a:pt x="3179" y="12406"/>
                      <a:pt x="2728" y="11932"/>
                      <a:pt x="2633" y="11363"/>
                    </a:cubicBezTo>
                    <a:cubicBezTo>
                      <a:pt x="2420" y="10532"/>
                      <a:pt x="2657" y="9631"/>
                      <a:pt x="3226" y="8990"/>
                    </a:cubicBezTo>
                    <a:cubicBezTo>
                      <a:pt x="3725" y="8397"/>
                      <a:pt x="4389" y="7994"/>
                      <a:pt x="5148" y="7804"/>
                    </a:cubicBezTo>
                    <a:cubicBezTo>
                      <a:pt x="5551" y="7710"/>
                      <a:pt x="5954" y="7591"/>
                      <a:pt x="6358" y="7472"/>
                    </a:cubicBezTo>
                    <a:cubicBezTo>
                      <a:pt x="6547" y="7449"/>
                      <a:pt x="6737" y="7377"/>
                      <a:pt x="6903" y="7283"/>
                    </a:cubicBezTo>
                    <a:cubicBezTo>
                      <a:pt x="6571" y="7022"/>
                      <a:pt x="6192" y="6856"/>
                      <a:pt x="5788" y="6784"/>
                    </a:cubicBezTo>
                    <a:cubicBezTo>
                      <a:pt x="4579" y="6642"/>
                      <a:pt x="3369" y="6618"/>
                      <a:pt x="2159" y="6713"/>
                    </a:cubicBezTo>
                    <a:cubicBezTo>
                      <a:pt x="1827" y="6737"/>
                      <a:pt x="1471" y="6784"/>
                      <a:pt x="1139" y="6808"/>
                    </a:cubicBezTo>
                    <a:cubicBezTo>
                      <a:pt x="902" y="6784"/>
                      <a:pt x="641" y="6879"/>
                      <a:pt x="475" y="7045"/>
                    </a:cubicBezTo>
                    <a:cubicBezTo>
                      <a:pt x="380" y="7117"/>
                      <a:pt x="238" y="7117"/>
                      <a:pt x="166" y="7045"/>
                    </a:cubicBezTo>
                    <a:cubicBezTo>
                      <a:pt x="72" y="6974"/>
                      <a:pt x="24" y="6856"/>
                      <a:pt x="24" y="6737"/>
                    </a:cubicBezTo>
                    <a:cubicBezTo>
                      <a:pt x="0" y="6523"/>
                      <a:pt x="119" y="6334"/>
                      <a:pt x="309" y="6239"/>
                    </a:cubicBezTo>
                    <a:cubicBezTo>
                      <a:pt x="593" y="6120"/>
                      <a:pt x="854" y="6002"/>
                      <a:pt x="1163" y="5930"/>
                    </a:cubicBezTo>
                    <a:cubicBezTo>
                      <a:pt x="2230" y="5741"/>
                      <a:pt x="3345" y="5693"/>
                      <a:pt x="4436" y="5764"/>
                    </a:cubicBezTo>
                    <a:cubicBezTo>
                      <a:pt x="4579" y="5812"/>
                      <a:pt x="4697" y="5812"/>
                      <a:pt x="4911" y="5812"/>
                    </a:cubicBezTo>
                    <a:close/>
                    <a:moveTo>
                      <a:pt x="13925" y="9892"/>
                    </a:moveTo>
                    <a:cubicBezTo>
                      <a:pt x="14328" y="9797"/>
                      <a:pt x="14684" y="9655"/>
                      <a:pt x="15039" y="9465"/>
                    </a:cubicBezTo>
                    <a:cubicBezTo>
                      <a:pt x="15680" y="9180"/>
                      <a:pt x="16297" y="8824"/>
                      <a:pt x="16818" y="8374"/>
                    </a:cubicBezTo>
                    <a:cubicBezTo>
                      <a:pt x="17151" y="8113"/>
                      <a:pt x="17411" y="7781"/>
                      <a:pt x="17649" y="7425"/>
                    </a:cubicBezTo>
                    <a:cubicBezTo>
                      <a:pt x="17815" y="7117"/>
                      <a:pt x="17886" y="6737"/>
                      <a:pt x="17838" y="6381"/>
                    </a:cubicBezTo>
                    <a:cubicBezTo>
                      <a:pt x="17767" y="5764"/>
                      <a:pt x="17411" y="5219"/>
                      <a:pt x="16866" y="4934"/>
                    </a:cubicBezTo>
                    <a:cubicBezTo>
                      <a:pt x="15632" y="4246"/>
                      <a:pt x="14399" y="4341"/>
                      <a:pt x="13165" y="5005"/>
                    </a:cubicBezTo>
                    <a:cubicBezTo>
                      <a:pt x="13094" y="5029"/>
                      <a:pt x="13023" y="5100"/>
                      <a:pt x="12952" y="5148"/>
                    </a:cubicBezTo>
                    <a:cubicBezTo>
                      <a:pt x="12715" y="5314"/>
                      <a:pt x="12596" y="5551"/>
                      <a:pt x="12572" y="5836"/>
                    </a:cubicBezTo>
                    <a:cubicBezTo>
                      <a:pt x="12549" y="6049"/>
                      <a:pt x="12501" y="6286"/>
                      <a:pt x="12454" y="6500"/>
                    </a:cubicBezTo>
                    <a:cubicBezTo>
                      <a:pt x="12383" y="6690"/>
                      <a:pt x="12217" y="6808"/>
                      <a:pt x="12027" y="6808"/>
                    </a:cubicBezTo>
                    <a:cubicBezTo>
                      <a:pt x="11837" y="6856"/>
                      <a:pt x="11671" y="6761"/>
                      <a:pt x="11576" y="6618"/>
                    </a:cubicBezTo>
                    <a:cubicBezTo>
                      <a:pt x="11505" y="6476"/>
                      <a:pt x="11458" y="6334"/>
                      <a:pt x="11458" y="6191"/>
                    </a:cubicBezTo>
                    <a:cubicBezTo>
                      <a:pt x="11458" y="5978"/>
                      <a:pt x="11481" y="5764"/>
                      <a:pt x="11552" y="5575"/>
                    </a:cubicBezTo>
                    <a:cubicBezTo>
                      <a:pt x="11647" y="5290"/>
                      <a:pt x="11671" y="5005"/>
                      <a:pt x="11624" y="4721"/>
                    </a:cubicBezTo>
                    <a:cubicBezTo>
                      <a:pt x="11481" y="3914"/>
                      <a:pt x="11244" y="3108"/>
                      <a:pt x="10912" y="2325"/>
                    </a:cubicBezTo>
                    <a:cubicBezTo>
                      <a:pt x="10532" y="1471"/>
                      <a:pt x="9726" y="1139"/>
                      <a:pt x="8896" y="949"/>
                    </a:cubicBezTo>
                    <a:cubicBezTo>
                      <a:pt x="8825" y="925"/>
                      <a:pt x="8753" y="925"/>
                      <a:pt x="8658" y="949"/>
                    </a:cubicBezTo>
                    <a:cubicBezTo>
                      <a:pt x="8303" y="997"/>
                      <a:pt x="7947" y="1068"/>
                      <a:pt x="7615" y="1186"/>
                    </a:cubicBezTo>
                    <a:cubicBezTo>
                      <a:pt x="6832" y="1400"/>
                      <a:pt x="6263" y="2111"/>
                      <a:pt x="6215" y="2918"/>
                    </a:cubicBezTo>
                    <a:cubicBezTo>
                      <a:pt x="6168" y="3345"/>
                      <a:pt x="6192" y="3772"/>
                      <a:pt x="6310" y="4175"/>
                    </a:cubicBezTo>
                    <a:cubicBezTo>
                      <a:pt x="6452" y="4721"/>
                      <a:pt x="6666" y="5290"/>
                      <a:pt x="6903" y="5812"/>
                    </a:cubicBezTo>
                    <a:cubicBezTo>
                      <a:pt x="7022" y="6168"/>
                      <a:pt x="7283" y="6429"/>
                      <a:pt x="7615" y="6595"/>
                    </a:cubicBezTo>
                    <a:lnTo>
                      <a:pt x="7923" y="6761"/>
                    </a:lnTo>
                    <a:cubicBezTo>
                      <a:pt x="8564" y="6571"/>
                      <a:pt x="9228" y="6618"/>
                      <a:pt x="9821" y="6856"/>
                    </a:cubicBezTo>
                    <a:cubicBezTo>
                      <a:pt x="11291" y="7377"/>
                      <a:pt x="12596" y="8279"/>
                      <a:pt x="13616" y="9489"/>
                    </a:cubicBezTo>
                    <a:cubicBezTo>
                      <a:pt x="13735" y="9607"/>
                      <a:pt x="13830" y="9750"/>
                      <a:pt x="13925" y="9892"/>
                    </a:cubicBezTo>
                    <a:close/>
                    <a:moveTo>
                      <a:pt x="7757" y="7852"/>
                    </a:moveTo>
                    <a:cubicBezTo>
                      <a:pt x="7567" y="8042"/>
                      <a:pt x="7330" y="8184"/>
                      <a:pt x="7069" y="8231"/>
                    </a:cubicBezTo>
                    <a:cubicBezTo>
                      <a:pt x="6761" y="8303"/>
                      <a:pt x="6476" y="8350"/>
                      <a:pt x="6168" y="8445"/>
                    </a:cubicBezTo>
                    <a:cubicBezTo>
                      <a:pt x="5693" y="8611"/>
                      <a:pt x="5219" y="8777"/>
                      <a:pt x="4745" y="8990"/>
                    </a:cubicBezTo>
                    <a:cubicBezTo>
                      <a:pt x="4175" y="9275"/>
                      <a:pt x="3748" y="9773"/>
                      <a:pt x="3582" y="10390"/>
                    </a:cubicBezTo>
                    <a:cubicBezTo>
                      <a:pt x="3511" y="10675"/>
                      <a:pt x="3535" y="10959"/>
                      <a:pt x="3630" y="11244"/>
                    </a:cubicBezTo>
                    <a:cubicBezTo>
                      <a:pt x="3677" y="11386"/>
                      <a:pt x="3796" y="11505"/>
                      <a:pt x="3938" y="11529"/>
                    </a:cubicBezTo>
                    <a:cubicBezTo>
                      <a:pt x="4057" y="11576"/>
                      <a:pt x="4199" y="11600"/>
                      <a:pt x="4318" y="11600"/>
                    </a:cubicBezTo>
                    <a:cubicBezTo>
                      <a:pt x="4792" y="11647"/>
                      <a:pt x="5243" y="11600"/>
                      <a:pt x="5670" y="11481"/>
                    </a:cubicBezTo>
                    <a:cubicBezTo>
                      <a:pt x="6429" y="11339"/>
                      <a:pt x="7045" y="10841"/>
                      <a:pt x="7354" y="10177"/>
                    </a:cubicBezTo>
                    <a:cubicBezTo>
                      <a:pt x="7449" y="9963"/>
                      <a:pt x="7567" y="9750"/>
                      <a:pt x="7710" y="9583"/>
                    </a:cubicBezTo>
                    <a:cubicBezTo>
                      <a:pt x="7828" y="9394"/>
                      <a:pt x="8065" y="9346"/>
                      <a:pt x="8279" y="9441"/>
                    </a:cubicBezTo>
                    <a:cubicBezTo>
                      <a:pt x="8516" y="9536"/>
                      <a:pt x="8635" y="9773"/>
                      <a:pt x="8587" y="10034"/>
                    </a:cubicBezTo>
                    <a:cubicBezTo>
                      <a:pt x="8540" y="10200"/>
                      <a:pt x="8445" y="10366"/>
                      <a:pt x="8350" y="10532"/>
                    </a:cubicBezTo>
                    <a:cubicBezTo>
                      <a:pt x="8160" y="10817"/>
                      <a:pt x="8065" y="11149"/>
                      <a:pt x="8018" y="11505"/>
                    </a:cubicBezTo>
                    <a:cubicBezTo>
                      <a:pt x="7923" y="12549"/>
                      <a:pt x="8113" y="13616"/>
                      <a:pt x="8540" y="14589"/>
                    </a:cubicBezTo>
                    <a:cubicBezTo>
                      <a:pt x="8658" y="14944"/>
                      <a:pt x="9014" y="15134"/>
                      <a:pt x="9370" y="15087"/>
                    </a:cubicBezTo>
                    <a:cubicBezTo>
                      <a:pt x="10224" y="15016"/>
                      <a:pt x="11007" y="14755"/>
                      <a:pt x="11529" y="14019"/>
                    </a:cubicBezTo>
                    <a:cubicBezTo>
                      <a:pt x="11671" y="13806"/>
                      <a:pt x="11813" y="13592"/>
                      <a:pt x="11908" y="13379"/>
                    </a:cubicBezTo>
                    <a:cubicBezTo>
                      <a:pt x="12193" y="12904"/>
                      <a:pt x="12288" y="12335"/>
                      <a:pt x="12145" y="11790"/>
                    </a:cubicBezTo>
                    <a:cubicBezTo>
                      <a:pt x="12074" y="11742"/>
                      <a:pt x="12027" y="11695"/>
                      <a:pt x="11956" y="11671"/>
                    </a:cubicBezTo>
                    <a:cubicBezTo>
                      <a:pt x="11481" y="11505"/>
                      <a:pt x="11054" y="11268"/>
                      <a:pt x="10675" y="10936"/>
                    </a:cubicBezTo>
                    <a:cubicBezTo>
                      <a:pt x="10366" y="10698"/>
                      <a:pt x="10082" y="10485"/>
                      <a:pt x="9773" y="10224"/>
                    </a:cubicBezTo>
                    <a:cubicBezTo>
                      <a:pt x="8991" y="9560"/>
                      <a:pt x="8160" y="8896"/>
                      <a:pt x="7757" y="7852"/>
                    </a:cubicBezTo>
                    <a:close/>
                    <a:moveTo>
                      <a:pt x="8421" y="7401"/>
                    </a:moveTo>
                    <a:cubicBezTo>
                      <a:pt x="8635" y="7804"/>
                      <a:pt x="8919" y="8184"/>
                      <a:pt x="9275" y="8492"/>
                    </a:cubicBezTo>
                    <a:cubicBezTo>
                      <a:pt x="9868" y="9038"/>
                      <a:pt x="10485" y="9583"/>
                      <a:pt x="11125" y="10082"/>
                    </a:cubicBezTo>
                    <a:cubicBezTo>
                      <a:pt x="11434" y="10319"/>
                      <a:pt x="11766" y="10532"/>
                      <a:pt x="12122" y="10722"/>
                    </a:cubicBezTo>
                    <a:cubicBezTo>
                      <a:pt x="12335" y="10817"/>
                      <a:pt x="12549" y="10864"/>
                      <a:pt x="12786" y="10841"/>
                    </a:cubicBezTo>
                    <a:cubicBezTo>
                      <a:pt x="13071" y="10817"/>
                      <a:pt x="13213" y="10509"/>
                      <a:pt x="13047" y="10295"/>
                    </a:cubicBezTo>
                    <a:cubicBezTo>
                      <a:pt x="12952" y="10153"/>
                      <a:pt x="12857" y="10010"/>
                      <a:pt x="12738" y="9892"/>
                    </a:cubicBezTo>
                    <a:cubicBezTo>
                      <a:pt x="11908" y="8919"/>
                      <a:pt x="10865" y="8160"/>
                      <a:pt x="9678" y="7686"/>
                    </a:cubicBezTo>
                    <a:cubicBezTo>
                      <a:pt x="9299" y="7520"/>
                      <a:pt x="8872" y="7425"/>
                      <a:pt x="8445" y="7401"/>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 name="Google Shape;2019;p71">
                <a:extLst>
                  <a:ext uri="{FF2B5EF4-FFF2-40B4-BE49-F238E27FC236}">
                    <a16:creationId xmlns:a16="http://schemas.microsoft.com/office/drawing/2014/main" xmlns="" id="{FB704143-AF9E-96FD-6CBE-019C4876F178}"/>
                  </a:ext>
                </a:extLst>
              </p:cNvPr>
              <p:cNvGrpSpPr/>
              <p:nvPr/>
            </p:nvGrpSpPr>
            <p:grpSpPr>
              <a:xfrm>
                <a:off x="1474325" y="1168675"/>
                <a:ext cx="407425" cy="1159375"/>
                <a:chOff x="1474325" y="1168675"/>
                <a:chExt cx="407425" cy="1159375"/>
              </a:xfrm>
            </p:grpSpPr>
            <p:sp>
              <p:nvSpPr>
                <p:cNvPr id="17" name="Google Shape;2020;p71">
                  <a:extLst>
                    <a:ext uri="{FF2B5EF4-FFF2-40B4-BE49-F238E27FC236}">
                      <a16:creationId xmlns:a16="http://schemas.microsoft.com/office/drawing/2014/main" xmlns="" id="{928A74E2-035A-3709-B56B-D2555AA03694}"/>
                    </a:ext>
                  </a:extLst>
                </p:cNvPr>
                <p:cNvSpPr/>
                <p:nvPr/>
              </p:nvSpPr>
              <p:spPr>
                <a:xfrm flipH="1">
                  <a:off x="1751250" y="1216700"/>
                  <a:ext cx="55175" cy="52225"/>
                </a:xfrm>
                <a:custGeom>
                  <a:avLst/>
                  <a:gdLst/>
                  <a:ahLst/>
                  <a:cxnLst/>
                  <a:rect l="l" t="t" r="r" b="b"/>
                  <a:pathLst>
                    <a:path w="2207" h="2089" extrusionOk="0">
                      <a:moveTo>
                        <a:pt x="1661" y="190"/>
                      </a:moveTo>
                      <a:cubicBezTo>
                        <a:pt x="2206" y="499"/>
                        <a:pt x="2183" y="949"/>
                        <a:pt x="1850" y="1543"/>
                      </a:cubicBezTo>
                      <a:cubicBezTo>
                        <a:pt x="1589" y="1922"/>
                        <a:pt x="1068" y="2088"/>
                        <a:pt x="641" y="1875"/>
                      </a:cubicBezTo>
                      <a:cubicBezTo>
                        <a:pt x="237" y="1685"/>
                        <a:pt x="0" y="1234"/>
                        <a:pt x="95" y="807"/>
                      </a:cubicBezTo>
                      <a:cubicBezTo>
                        <a:pt x="166" y="333"/>
                        <a:pt x="593" y="1"/>
                        <a:pt x="1068" y="24"/>
                      </a:cubicBezTo>
                      <a:cubicBezTo>
                        <a:pt x="1281" y="48"/>
                        <a:pt x="1471" y="119"/>
                        <a:pt x="1661" y="190"/>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21;p71">
                  <a:extLst>
                    <a:ext uri="{FF2B5EF4-FFF2-40B4-BE49-F238E27FC236}">
                      <a16:creationId xmlns:a16="http://schemas.microsoft.com/office/drawing/2014/main" xmlns="" id="{91ACA4FF-B2F2-946D-15AE-E5F1DCA19D24}"/>
                    </a:ext>
                  </a:extLst>
                </p:cNvPr>
                <p:cNvSpPr/>
                <p:nvPr/>
              </p:nvSpPr>
              <p:spPr>
                <a:xfrm flipH="1">
                  <a:off x="1594700" y="1504900"/>
                  <a:ext cx="51025" cy="51025"/>
                </a:xfrm>
                <a:custGeom>
                  <a:avLst/>
                  <a:gdLst/>
                  <a:ahLst/>
                  <a:cxnLst/>
                  <a:rect l="l" t="t" r="r" b="b"/>
                  <a:pathLst>
                    <a:path w="2041" h="2041" extrusionOk="0">
                      <a:moveTo>
                        <a:pt x="1495" y="262"/>
                      </a:moveTo>
                      <a:cubicBezTo>
                        <a:pt x="1922" y="523"/>
                        <a:pt x="2041" y="1092"/>
                        <a:pt x="1780" y="1495"/>
                      </a:cubicBezTo>
                      <a:cubicBezTo>
                        <a:pt x="1495" y="1922"/>
                        <a:pt x="949" y="2041"/>
                        <a:pt x="522" y="1756"/>
                      </a:cubicBezTo>
                      <a:cubicBezTo>
                        <a:pt x="119" y="1495"/>
                        <a:pt x="1" y="926"/>
                        <a:pt x="261" y="523"/>
                      </a:cubicBezTo>
                      <a:cubicBezTo>
                        <a:pt x="522" y="120"/>
                        <a:pt x="1092" y="1"/>
                        <a:pt x="1495" y="262"/>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22;p71">
                  <a:extLst>
                    <a:ext uri="{FF2B5EF4-FFF2-40B4-BE49-F238E27FC236}">
                      <a16:creationId xmlns:a16="http://schemas.microsoft.com/office/drawing/2014/main" xmlns="" id="{299D8EC7-8AC5-02F5-0491-2DD5E421A20F}"/>
                    </a:ext>
                  </a:extLst>
                </p:cNvPr>
                <p:cNvSpPr/>
                <p:nvPr/>
              </p:nvSpPr>
              <p:spPr>
                <a:xfrm flipH="1">
                  <a:off x="1592925" y="1618775"/>
                  <a:ext cx="74150" cy="68225"/>
                </a:xfrm>
                <a:custGeom>
                  <a:avLst/>
                  <a:gdLst/>
                  <a:ahLst/>
                  <a:cxnLst/>
                  <a:rect l="l" t="t" r="r" b="b"/>
                  <a:pathLst>
                    <a:path w="2966" h="2729" extrusionOk="0">
                      <a:moveTo>
                        <a:pt x="1922" y="570"/>
                      </a:moveTo>
                      <a:cubicBezTo>
                        <a:pt x="2966" y="1139"/>
                        <a:pt x="2088" y="2728"/>
                        <a:pt x="1044" y="2159"/>
                      </a:cubicBezTo>
                      <a:cubicBezTo>
                        <a:pt x="1" y="1566"/>
                        <a:pt x="855" y="0"/>
                        <a:pt x="1922" y="570"/>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23;p71">
                  <a:extLst>
                    <a:ext uri="{FF2B5EF4-FFF2-40B4-BE49-F238E27FC236}">
                      <a16:creationId xmlns:a16="http://schemas.microsoft.com/office/drawing/2014/main" xmlns="" id="{78EEB1C1-2F53-3B82-A363-6FC9C4A7451A}"/>
                    </a:ext>
                  </a:extLst>
                </p:cNvPr>
                <p:cNvSpPr/>
                <p:nvPr/>
              </p:nvSpPr>
              <p:spPr>
                <a:xfrm flipH="1">
                  <a:off x="1800475" y="1719000"/>
                  <a:ext cx="58725" cy="61100"/>
                </a:xfrm>
                <a:custGeom>
                  <a:avLst/>
                  <a:gdLst/>
                  <a:ahLst/>
                  <a:cxnLst/>
                  <a:rect l="l" t="t" r="r" b="b"/>
                  <a:pathLst>
                    <a:path w="2349" h="2444" extrusionOk="0">
                      <a:moveTo>
                        <a:pt x="1755" y="237"/>
                      </a:moveTo>
                      <a:cubicBezTo>
                        <a:pt x="2182" y="475"/>
                        <a:pt x="2348" y="996"/>
                        <a:pt x="2087" y="1423"/>
                      </a:cubicBezTo>
                      <a:cubicBezTo>
                        <a:pt x="1518" y="2443"/>
                        <a:pt x="0" y="1566"/>
                        <a:pt x="569" y="570"/>
                      </a:cubicBezTo>
                      <a:cubicBezTo>
                        <a:pt x="807" y="143"/>
                        <a:pt x="1352" y="0"/>
                        <a:pt x="1755" y="237"/>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24;p71">
                  <a:extLst>
                    <a:ext uri="{FF2B5EF4-FFF2-40B4-BE49-F238E27FC236}">
                      <a16:creationId xmlns:a16="http://schemas.microsoft.com/office/drawing/2014/main" xmlns="" id="{7DFCBC7F-46D1-215B-6928-56FE9E21CFE5}"/>
                    </a:ext>
                  </a:extLst>
                </p:cNvPr>
                <p:cNvSpPr/>
                <p:nvPr/>
              </p:nvSpPr>
              <p:spPr>
                <a:xfrm flipH="1">
                  <a:off x="1585800" y="2272875"/>
                  <a:ext cx="51025" cy="55175"/>
                </a:xfrm>
                <a:custGeom>
                  <a:avLst/>
                  <a:gdLst/>
                  <a:ahLst/>
                  <a:cxnLst/>
                  <a:rect l="l" t="t" r="r" b="b"/>
                  <a:pathLst>
                    <a:path w="2041" h="2207" extrusionOk="0">
                      <a:moveTo>
                        <a:pt x="1779" y="1566"/>
                      </a:moveTo>
                      <a:cubicBezTo>
                        <a:pt x="1400" y="2207"/>
                        <a:pt x="404" y="2088"/>
                        <a:pt x="214" y="1353"/>
                      </a:cubicBezTo>
                      <a:cubicBezTo>
                        <a:pt x="0" y="594"/>
                        <a:pt x="807" y="0"/>
                        <a:pt x="1471" y="380"/>
                      </a:cubicBezTo>
                      <a:cubicBezTo>
                        <a:pt x="1898" y="594"/>
                        <a:pt x="2040" y="1139"/>
                        <a:pt x="1779" y="1566"/>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25;p71">
                  <a:extLst>
                    <a:ext uri="{FF2B5EF4-FFF2-40B4-BE49-F238E27FC236}">
                      <a16:creationId xmlns:a16="http://schemas.microsoft.com/office/drawing/2014/main" xmlns="" id="{F5A60BD6-F70B-EC75-C1D7-688E3A45188B}"/>
                    </a:ext>
                  </a:extLst>
                </p:cNvPr>
                <p:cNvSpPr/>
                <p:nvPr/>
              </p:nvSpPr>
              <p:spPr>
                <a:xfrm flipH="1">
                  <a:off x="1474325" y="2036250"/>
                  <a:ext cx="43900" cy="49250"/>
                </a:xfrm>
                <a:custGeom>
                  <a:avLst/>
                  <a:gdLst/>
                  <a:ahLst/>
                  <a:cxnLst/>
                  <a:rect l="l" t="t" r="r" b="b"/>
                  <a:pathLst>
                    <a:path w="1756" h="1970" extrusionOk="0">
                      <a:moveTo>
                        <a:pt x="451" y="1804"/>
                      </a:moveTo>
                      <a:cubicBezTo>
                        <a:pt x="167" y="1614"/>
                        <a:pt x="1" y="1258"/>
                        <a:pt x="72" y="926"/>
                      </a:cubicBezTo>
                      <a:cubicBezTo>
                        <a:pt x="238" y="96"/>
                        <a:pt x="1353" y="1"/>
                        <a:pt x="1661" y="784"/>
                      </a:cubicBezTo>
                      <a:cubicBezTo>
                        <a:pt x="1708" y="950"/>
                        <a:pt x="1732" y="1116"/>
                        <a:pt x="1732" y="1282"/>
                      </a:cubicBezTo>
                      <a:cubicBezTo>
                        <a:pt x="1756" y="1638"/>
                        <a:pt x="1471" y="1922"/>
                        <a:pt x="1115" y="1946"/>
                      </a:cubicBezTo>
                      <a:cubicBezTo>
                        <a:pt x="878" y="1970"/>
                        <a:pt x="665" y="1899"/>
                        <a:pt x="451" y="1804"/>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26;p71">
                  <a:extLst>
                    <a:ext uri="{FF2B5EF4-FFF2-40B4-BE49-F238E27FC236}">
                      <a16:creationId xmlns:a16="http://schemas.microsoft.com/office/drawing/2014/main" xmlns="" id="{D59C41BF-7B69-F7F0-74FD-475AECF95462}"/>
                    </a:ext>
                  </a:extLst>
                </p:cNvPr>
                <p:cNvSpPr/>
                <p:nvPr/>
              </p:nvSpPr>
              <p:spPr>
                <a:xfrm flipH="1">
                  <a:off x="1735250" y="1797875"/>
                  <a:ext cx="58125" cy="55750"/>
                </a:xfrm>
                <a:custGeom>
                  <a:avLst/>
                  <a:gdLst/>
                  <a:ahLst/>
                  <a:cxnLst/>
                  <a:rect l="l" t="t" r="r" b="b"/>
                  <a:pathLst>
                    <a:path w="2325" h="2230" extrusionOk="0">
                      <a:moveTo>
                        <a:pt x="546" y="1684"/>
                      </a:moveTo>
                      <a:cubicBezTo>
                        <a:pt x="142" y="1471"/>
                        <a:pt x="0" y="949"/>
                        <a:pt x="261" y="546"/>
                      </a:cubicBezTo>
                      <a:cubicBezTo>
                        <a:pt x="451" y="142"/>
                        <a:pt x="973" y="0"/>
                        <a:pt x="1376" y="261"/>
                      </a:cubicBezTo>
                      <a:cubicBezTo>
                        <a:pt x="2325" y="807"/>
                        <a:pt x="1471" y="2230"/>
                        <a:pt x="546" y="1684"/>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27;p71">
                  <a:extLst>
                    <a:ext uri="{FF2B5EF4-FFF2-40B4-BE49-F238E27FC236}">
                      <a16:creationId xmlns:a16="http://schemas.microsoft.com/office/drawing/2014/main" xmlns="" id="{CE7B028B-173F-23F1-1FAE-69FE5A836067}"/>
                    </a:ext>
                  </a:extLst>
                </p:cNvPr>
                <p:cNvSpPr/>
                <p:nvPr/>
              </p:nvSpPr>
              <p:spPr>
                <a:xfrm flipH="1">
                  <a:off x="1723975" y="1648425"/>
                  <a:ext cx="46275" cy="36200"/>
                </a:xfrm>
                <a:custGeom>
                  <a:avLst/>
                  <a:gdLst/>
                  <a:ahLst/>
                  <a:cxnLst/>
                  <a:rect l="l" t="t" r="r" b="b"/>
                  <a:pathLst>
                    <a:path w="1851" h="1448" extrusionOk="0">
                      <a:moveTo>
                        <a:pt x="1305" y="95"/>
                      </a:moveTo>
                      <a:cubicBezTo>
                        <a:pt x="1850" y="427"/>
                        <a:pt x="1779" y="1068"/>
                        <a:pt x="1423" y="1258"/>
                      </a:cubicBezTo>
                      <a:cubicBezTo>
                        <a:pt x="1115" y="1424"/>
                        <a:pt x="759" y="1447"/>
                        <a:pt x="427" y="1329"/>
                      </a:cubicBezTo>
                      <a:cubicBezTo>
                        <a:pt x="142" y="1186"/>
                        <a:pt x="0" y="902"/>
                        <a:pt x="48" y="593"/>
                      </a:cubicBezTo>
                      <a:cubicBezTo>
                        <a:pt x="95" y="285"/>
                        <a:pt x="332" y="48"/>
                        <a:pt x="641" y="0"/>
                      </a:cubicBezTo>
                      <a:cubicBezTo>
                        <a:pt x="854" y="24"/>
                        <a:pt x="1068" y="48"/>
                        <a:pt x="1305" y="95"/>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28;p71">
                  <a:extLst>
                    <a:ext uri="{FF2B5EF4-FFF2-40B4-BE49-F238E27FC236}">
                      <a16:creationId xmlns:a16="http://schemas.microsoft.com/office/drawing/2014/main" xmlns="" id="{8B43BC5D-EB3A-3345-25E0-7787A346B139}"/>
                    </a:ext>
                  </a:extLst>
                </p:cNvPr>
                <p:cNvSpPr/>
                <p:nvPr/>
              </p:nvSpPr>
              <p:spPr>
                <a:xfrm flipH="1">
                  <a:off x="1504550" y="2170275"/>
                  <a:ext cx="41550" cy="42125"/>
                </a:xfrm>
                <a:custGeom>
                  <a:avLst/>
                  <a:gdLst/>
                  <a:ahLst/>
                  <a:cxnLst/>
                  <a:rect l="l" t="t" r="r" b="b"/>
                  <a:pathLst>
                    <a:path w="1662" h="1685" extrusionOk="0">
                      <a:moveTo>
                        <a:pt x="1448" y="1234"/>
                      </a:moveTo>
                      <a:cubicBezTo>
                        <a:pt x="1234" y="1590"/>
                        <a:pt x="783" y="1685"/>
                        <a:pt x="451" y="1471"/>
                      </a:cubicBezTo>
                      <a:cubicBezTo>
                        <a:pt x="119" y="1258"/>
                        <a:pt x="1" y="831"/>
                        <a:pt x="190" y="475"/>
                      </a:cubicBezTo>
                      <a:cubicBezTo>
                        <a:pt x="404" y="119"/>
                        <a:pt x="878" y="1"/>
                        <a:pt x="1234" y="238"/>
                      </a:cubicBezTo>
                      <a:cubicBezTo>
                        <a:pt x="1566" y="451"/>
                        <a:pt x="1661" y="902"/>
                        <a:pt x="1448" y="1234"/>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29;p71">
                  <a:extLst>
                    <a:ext uri="{FF2B5EF4-FFF2-40B4-BE49-F238E27FC236}">
                      <a16:creationId xmlns:a16="http://schemas.microsoft.com/office/drawing/2014/main" xmlns="" id="{09CB9B90-7478-00D4-11F5-69BD4D7D1CCE}"/>
                    </a:ext>
                  </a:extLst>
                </p:cNvPr>
                <p:cNvSpPr/>
                <p:nvPr/>
              </p:nvSpPr>
              <p:spPr>
                <a:xfrm flipH="1">
                  <a:off x="1657550" y="1759325"/>
                  <a:ext cx="51025" cy="48050"/>
                </a:xfrm>
                <a:custGeom>
                  <a:avLst/>
                  <a:gdLst/>
                  <a:ahLst/>
                  <a:cxnLst/>
                  <a:rect l="l" t="t" r="r" b="b"/>
                  <a:pathLst>
                    <a:path w="2041" h="1922" extrusionOk="0">
                      <a:moveTo>
                        <a:pt x="807" y="1708"/>
                      </a:moveTo>
                      <a:cubicBezTo>
                        <a:pt x="0" y="1210"/>
                        <a:pt x="735" y="0"/>
                        <a:pt x="1542" y="475"/>
                      </a:cubicBezTo>
                      <a:cubicBezTo>
                        <a:pt x="1922" y="664"/>
                        <a:pt x="2040" y="1139"/>
                        <a:pt x="1803" y="1495"/>
                      </a:cubicBezTo>
                      <a:cubicBezTo>
                        <a:pt x="1589" y="1827"/>
                        <a:pt x="1139" y="1922"/>
                        <a:pt x="807" y="1708"/>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30;p71">
                  <a:extLst>
                    <a:ext uri="{FF2B5EF4-FFF2-40B4-BE49-F238E27FC236}">
                      <a16:creationId xmlns:a16="http://schemas.microsoft.com/office/drawing/2014/main" xmlns="" id="{786A4BE9-19DF-B144-F315-98D8F205391A}"/>
                    </a:ext>
                  </a:extLst>
                </p:cNvPr>
                <p:cNvSpPr/>
                <p:nvPr/>
              </p:nvSpPr>
              <p:spPr>
                <a:xfrm flipH="1">
                  <a:off x="1554375" y="1686975"/>
                  <a:ext cx="54575" cy="58725"/>
                </a:xfrm>
                <a:custGeom>
                  <a:avLst/>
                  <a:gdLst/>
                  <a:ahLst/>
                  <a:cxnLst/>
                  <a:rect l="l" t="t" r="r" b="b"/>
                  <a:pathLst>
                    <a:path w="2183" h="2349" extrusionOk="0">
                      <a:moveTo>
                        <a:pt x="498" y="783"/>
                      </a:moveTo>
                      <a:cubicBezTo>
                        <a:pt x="973" y="0"/>
                        <a:pt x="2183" y="688"/>
                        <a:pt x="1732" y="1518"/>
                      </a:cubicBezTo>
                      <a:cubicBezTo>
                        <a:pt x="1257" y="2349"/>
                        <a:pt x="0" y="1613"/>
                        <a:pt x="498" y="783"/>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31;p71">
                  <a:extLst>
                    <a:ext uri="{FF2B5EF4-FFF2-40B4-BE49-F238E27FC236}">
                      <a16:creationId xmlns:a16="http://schemas.microsoft.com/office/drawing/2014/main" xmlns="" id="{081EAE34-0D47-C3FB-8002-15AA69C00D92}"/>
                    </a:ext>
                  </a:extLst>
                </p:cNvPr>
                <p:cNvSpPr/>
                <p:nvPr/>
              </p:nvSpPr>
              <p:spPr>
                <a:xfrm flipH="1">
                  <a:off x="1511075" y="1793725"/>
                  <a:ext cx="37975" cy="39750"/>
                </a:xfrm>
                <a:custGeom>
                  <a:avLst/>
                  <a:gdLst/>
                  <a:ahLst/>
                  <a:cxnLst/>
                  <a:rect l="l" t="t" r="r" b="b"/>
                  <a:pathLst>
                    <a:path w="1519" h="1590" extrusionOk="0">
                      <a:moveTo>
                        <a:pt x="474" y="1376"/>
                      </a:moveTo>
                      <a:cubicBezTo>
                        <a:pt x="166" y="1234"/>
                        <a:pt x="0" y="854"/>
                        <a:pt x="142" y="522"/>
                      </a:cubicBezTo>
                      <a:cubicBezTo>
                        <a:pt x="261" y="190"/>
                        <a:pt x="617" y="0"/>
                        <a:pt x="949" y="71"/>
                      </a:cubicBezTo>
                      <a:cubicBezTo>
                        <a:pt x="1305" y="166"/>
                        <a:pt x="1518" y="498"/>
                        <a:pt x="1494" y="830"/>
                      </a:cubicBezTo>
                      <a:cubicBezTo>
                        <a:pt x="1471" y="925"/>
                        <a:pt x="1447" y="996"/>
                        <a:pt x="1423" y="1067"/>
                      </a:cubicBezTo>
                      <a:cubicBezTo>
                        <a:pt x="1352" y="1400"/>
                        <a:pt x="996" y="1589"/>
                        <a:pt x="688" y="1471"/>
                      </a:cubicBezTo>
                      <a:cubicBezTo>
                        <a:pt x="593" y="1447"/>
                        <a:pt x="522" y="1400"/>
                        <a:pt x="474" y="1376"/>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32;p71">
                  <a:extLst>
                    <a:ext uri="{FF2B5EF4-FFF2-40B4-BE49-F238E27FC236}">
                      <a16:creationId xmlns:a16="http://schemas.microsoft.com/office/drawing/2014/main" xmlns="" id="{9A72EE6B-3F9D-484F-3C23-B31BF45604FB}"/>
                    </a:ext>
                  </a:extLst>
                </p:cNvPr>
                <p:cNvSpPr/>
                <p:nvPr/>
              </p:nvSpPr>
              <p:spPr>
                <a:xfrm flipH="1">
                  <a:off x="1620200" y="1401125"/>
                  <a:ext cx="40350" cy="45700"/>
                </a:xfrm>
                <a:custGeom>
                  <a:avLst/>
                  <a:gdLst/>
                  <a:ahLst/>
                  <a:cxnLst/>
                  <a:rect l="l" t="t" r="r" b="b"/>
                  <a:pathLst>
                    <a:path w="1614" h="1828" extrusionOk="0">
                      <a:moveTo>
                        <a:pt x="404" y="1495"/>
                      </a:moveTo>
                      <a:cubicBezTo>
                        <a:pt x="95" y="1282"/>
                        <a:pt x="1" y="879"/>
                        <a:pt x="167" y="546"/>
                      </a:cubicBezTo>
                      <a:cubicBezTo>
                        <a:pt x="475" y="1"/>
                        <a:pt x="1305" y="119"/>
                        <a:pt x="1471" y="736"/>
                      </a:cubicBezTo>
                      <a:cubicBezTo>
                        <a:pt x="1614" y="1353"/>
                        <a:pt x="949" y="1827"/>
                        <a:pt x="404" y="1495"/>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33;p71">
                  <a:extLst>
                    <a:ext uri="{FF2B5EF4-FFF2-40B4-BE49-F238E27FC236}">
                      <a16:creationId xmlns:a16="http://schemas.microsoft.com/office/drawing/2014/main" xmlns="" id="{7D23E99E-B089-CF48-5D79-66BC6DA793E9}"/>
                    </a:ext>
                  </a:extLst>
                </p:cNvPr>
                <p:cNvSpPr/>
                <p:nvPr/>
              </p:nvSpPr>
              <p:spPr>
                <a:xfrm flipH="1">
                  <a:off x="1663500" y="1304475"/>
                  <a:ext cx="40350" cy="39750"/>
                </a:xfrm>
                <a:custGeom>
                  <a:avLst/>
                  <a:gdLst/>
                  <a:ahLst/>
                  <a:cxnLst/>
                  <a:rect l="l" t="t" r="r" b="b"/>
                  <a:pathLst>
                    <a:path w="1614" h="1590" extrusionOk="0">
                      <a:moveTo>
                        <a:pt x="1424" y="1163"/>
                      </a:moveTo>
                      <a:cubicBezTo>
                        <a:pt x="1234" y="1471"/>
                        <a:pt x="807" y="1590"/>
                        <a:pt x="499" y="1424"/>
                      </a:cubicBezTo>
                      <a:cubicBezTo>
                        <a:pt x="143" y="1234"/>
                        <a:pt x="1" y="783"/>
                        <a:pt x="214" y="451"/>
                      </a:cubicBezTo>
                      <a:cubicBezTo>
                        <a:pt x="380" y="119"/>
                        <a:pt x="807" y="0"/>
                        <a:pt x="1139" y="190"/>
                      </a:cubicBezTo>
                      <a:cubicBezTo>
                        <a:pt x="1495" y="356"/>
                        <a:pt x="1614" y="807"/>
                        <a:pt x="1424" y="1163"/>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34;p71">
                  <a:extLst>
                    <a:ext uri="{FF2B5EF4-FFF2-40B4-BE49-F238E27FC236}">
                      <a16:creationId xmlns:a16="http://schemas.microsoft.com/office/drawing/2014/main" xmlns="" id="{F12E5D0D-0545-7AC2-165A-C868943B6C44}"/>
                    </a:ext>
                  </a:extLst>
                </p:cNvPr>
                <p:cNvSpPr/>
                <p:nvPr/>
              </p:nvSpPr>
              <p:spPr>
                <a:xfrm flipH="1">
                  <a:off x="1842575" y="1168675"/>
                  <a:ext cx="39175" cy="39150"/>
                </a:xfrm>
                <a:custGeom>
                  <a:avLst/>
                  <a:gdLst/>
                  <a:ahLst/>
                  <a:cxnLst/>
                  <a:rect l="l" t="t" r="r" b="b"/>
                  <a:pathLst>
                    <a:path w="1567" h="1566" extrusionOk="0">
                      <a:moveTo>
                        <a:pt x="1092" y="166"/>
                      </a:moveTo>
                      <a:cubicBezTo>
                        <a:pt x="1448" y="356"/>
                        <a:pt x="1566" y="759"/>
                        <a:pt x="1400" y="1115"/>
                      </a:cubicBezTo>
                      <a:cubicBezTo>
                        <a:pt x="1210" y="1447"/>
                        <a:pt x="807" y="1566"/>
                        <a:pt x="475" y="1400"/>
                      </a:cubicBezTo>
                      <a:cubicBezTo>
                        <a:pt x="119" y="1234"/>
                        <a:pt x="1" y="807"/>
                        <a:pt x="167" y="475"/>
                      </a:cubicBezTo>
                      <a:cubicBezTo>
                        <a:pt x="333" y="119"/>
                        <a:pt x="760" y="0"/>
                        <a:pt x="1092" y="166"/>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035;p71">
                  <a:extLst>
                    <a:ext uri="{FF2B5EF4-FFF2-40B4-BE49-F238E27FC236}">
                      <a16:creationId xmlns:a16="http://schemas.microsoft.com/office/drawing/2014/main" xmlns="" id="{ECD57861-4483-92E2-1236-A3A0DAF22F45}"/>
                    </a:ext>
                  </a:extLst>
                </p:cNvPr>
                <p:cNvSpPr/>
                <p:nvPr/>
              </p:nvSpPr>
              <p:spPr>
                <a:xfrm flipH="1">
                  <a:off x="1483200" y="1905200"/>
                  <a:ext cx="33850" cy="40350"/>
                </a:xfrm>
                <a:custGeom>
                  <a:avLst/>
                  <a:gdLst/>
                  <a:ahLst/>
                  <a:cxnLst/>
                  <a:rect l="l" t="t" r="r" b="b"/>
                  <a:pathLst>
                    <a:path w="1354" h="1614" extrusionOk="0">
                      <a:moveTo>
                        <a:pt x="1140" y="1187"/>
                      </a:moveTo>
                      <a:cubicBezTo>
                        <a:pt x="997" y="1471"/>
                        <a:pt x="689" y="1614"/>
                        <a:pt x="404" y="1519"/>
                      </a:cubicBezTo>
                      <a:cubicBezTo>
                        <a:pt x="167" y="1448"/>
                        <a:pt x="1" y="1210"/>
                        <a:pt x="1" y="973"/>
                      </a:cubicBezTo>
                      <a:cubicBezTo>
                        <a:pt x="1" y="807"/>
                        <a:pt x="48" y="617"/>
                        <a:pt x="96" y="475"/>
                      </a:cubicBezTo>
                      <a:cubicBezTo>
                        <a:pt x="191" y="167"/>
                        <a:pt x="499" y="1"/>
                        <a:pt x="807" y="72"/>
                      </a:cubicBezTo>
                      <a:cubicBezTo>
                        <a:pt x="1140" y="167"/>
                        <a:pt x="1353" y="475"/>
                        <a:pt x="1282" y="807"/>
                      </a:cubicBezTo>
                      <a:cubicBezTo>
                        <a:pt x="1258" y="949"/>
                        <a:pt x="1211" y="1068"/>
                        <a:pt x="1140" y="1187"/>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97" name="Rectangle: Rounded Corners 96">
            <a:extLst>
              <a:ext uri="{FF2B5EF4-FFF2-40B4-BE49-F238E27FC236}">
                <a16:creationId xmlns:a16="http://schemas.microsoft.com/office/drawing/2014/main" xmlns="" id="{B557EDFE-4ECC-3C05-CF4F-D22ECB41C7F6}"/>
              </a:ext>
            </a:extLst>
          </p:cNvPr>
          <p:cNvSpPr/>
          <p:nvPr/>
        </p:nvSpPr>
        <p:spPr>
          <a:xfrm>
            <a:off x="4186695" y="1708875"/>
            <a:ext cx="6810375" cy="133919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0" i="0" dirty="0" err="1">
                <a:solidFill>
                  <a:srgbClr val="333333"/>
                </a:solidFill>
                <a:effectLst/>
                <a:latin typeface="Times New Roman" panose="02020603050405020304" pitchFamily="18" charset="0"/>
                <a:cs typeface="Times New Roman" panose="02020603050405020304" pitchFamily="18" charset="0"/>
              </a:rPr>
              <a:t>Lựa</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chọn</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biện</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pháp</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góp</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phần</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phát</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triển</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kinh</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tế</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mà</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em</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cho</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là</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phù</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hợp</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với</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gia</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đình</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mình</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và</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cho</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biết</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lí</a:t>
            </a:r>
            <a:r>
              <a:rPr lang="en-US" sz="2600" b="0" i="0" dirty="0">
                <a:solidFill>
                  <a:srgbClr val="333333"/>
                </a:solidFill>
                <a:effectLst/>
                <a:latin typeface="Times New Roman" panose="02020603050405020304" pitchFamily="18" charset="0"/>
                <a:cs typeface="Times New Roman" panose="02020603050405020304" pitchFamily="18" charset="0"/>
              </a:rPr>
              <a:t> do? </a:t>
            </a:r>
            <a:endParaRPr lang="en-US" sz="2600" dirty="0">
              <a:solidFill>
                <a:schemeClr val="tx1"/>
              </a:solidFill>
              <a:latin typeface="Times New Roman" panose="02020603050405020304" pitchFamily="18" charset="0"/>
              <a:cs typeface="Times New Roman" panose="02020603050405020304" pitchFamily="18" charset="0"/>
            </a:endParaRPr>
          </a:p>
        </p:txBody>
      </p:sp>
      <p:pic>
        <p:nvPicPr>
          <p:cNvPr id="99" name="Picture 98">
            <a:extLst>
              <a:ext uri="{FF2B5EF4-FFF2-40B4-BE49-F238E27FC236}">
                <a16:creationId xmlns:a16="http://schemas.microsoft.com/office/drawing/2014/main" xmlns="" id="{C35759D4-92A9-A5FA-74F7-780DCEAEC2E8}"/>
              </a:ext>
            </a:extLst>
          </p:cNvPr>
          <p:cNvPicPr>
            <a:picLocks noChangeAspect="1"/>
          </p:cNvPicPr>
          <p:nvPr/>
        </p:nvPicPr>
        <p:blipFill rotWithShape="1">
          <a:blip r:embed="rId3">
            <a:extLst>
              <a:ext uri="{28A0092B-C50C-407E-A947-70E740481C1C}">
                <a14:useLocalDpi xmlns:a14="http://schemas.microsoft.com/office/drawing/2010/main" val="0"/>
              </a:ext>
            </a:extLst>
          </a:blip>
          <a:srcRect l="59219" t="29983" r="13281" b="46944"/>
          <a:stretch/>
        </p:blipFill>
        <p:spPr>
          <a:xfrm>
            <a:off x="4614274" y="3269605"/>
            <a:ext cx="5955216" cy="2810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572592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right)">
                                      <p:cBhvr>
                                        <p:cTn id="7" dur="500"/>
                                        <p:tgtEl>
                                          <p:spTgt spid="97"/>
                                        </p:tgtEl>
                                      </p:cBhvr>
                                    </p:animEffect>
                                  </p:childTnLst>
                                </p:cTn>
                              </p:par>
                              <p:par>
                                <p:cTn id="8" presetID="22" presetClass="entr" presetSubtype="2" fill="hold"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wipe(right)">
                                      <p:cBhvr>
                                        <p:cTn id="1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xmlns="" id="{DFD40FB8-521B-D142-3273-215E932F7D10}"/>
              </a:ext>
            </a:extLst>
          </p:cNvPr>
          <p:cNvSpPr txBox="1"/>
          <p:nvPr/>
        </p:nvSpPr>
        <p:spPr>
          <a:xfrm>
            <a:off x="-1" y="942513"/>
            <a:ext cx="121920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lang="en-US" sz="25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4</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Thuyết</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phục</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gia</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đình</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thực</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hiện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những</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biện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pháp</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góp</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phần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phát</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triển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kinh</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tế</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gia</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đình</a:t>
            </a:r>
            <a:endPar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07" name="TextBox 106">
            <a:extLst>
              <a:ext uri="{FF2B5EF4-FFF2-40B4-BE49-F238E27FC236}">
                <a16:creationId xmlns:a16="http://schemas.microsoft.com/office/drawing/2014/main" xmlns="" id="{FF207C90-B176-9EA2-F695-15B73768CF1D}"/>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pic>
        <p:nvPicPr>
          <p:cNvPr id="2" name="Picture 1">
            <a:extLst>
              <a:ext uri="{FF2B5EF4-FFF2-40B4-BE49-F238E27FC236}">
                <a16:creationId xmlns:a16="http://schemas.microsoft.com/office/drawing/2014/main" xmlns="" id="{F9958F12-46F1-D747-990B-E57AC8E12CF1}"/>
              </a:ext>
            </a:extLst>
          </p:cNvPr>
          <p:cNvPicPr>
            <a:picLocks noChangeAspect="1"/>
          </p:cNvPicPr>
          <p:nvPr/>
        </p:nvPicPr>
        <p:blipFill>
          <a:blip r:embed="rId2"/>
          <a:stretch>
            <a:fillRect/>
          </a:stretch>
        </p:blipFill>
        <p:spPr>
          <a:xfrm>
            <a:off x="733425" y="2885613"/>
            <a:ext cx="2205609" cy="1667337"/>
          </a:xfrm>
          <a:prstGeom prst="hexagon">
            <a:avLst/>
          </a:prstGeom>
        </p:spPr>
      </p:pic>
      <p:sp>
        <p:nvSpPr>
          <p:cNvPr id="3" name="TextBox 2">
            <a:extLst>
              <a:ext uri="{FF2B5EF4-FFF2-40B4-BE49-F238E27FC236}">
                <a16:creationId xmlns:a16="http://schemas.microsoft.com/office/drawing/2014/main" xmlns="" id="{3E8261EF-6355-20AB-FBBB-63D4B2F49CA3}"/>
              </a:ext>
            </a:extLst>
          </p:cNvPr>
          <p:cNvSpPr txBox="1"/>
          <p:nvPr/>
        </p:nvSpPr>
        <p:spPr>
          <a:xfrm>
            <a:off x="419726" y="1755590"/>
            <a:ext cx="3387860" cy="861774"/>
          </a:xfrm>
          <a:prstGeom prst="rect">
            <a:avLst/>
          </a:prstGeom>
          <a:solidFill>
            <a:schemeClr val="accent5">
              <a:lumMod val="20000"/>
              <a:lumOff val="80000"/>
            </a:schemeClr>
          </a:solidFill>
        </p:spPr>
        <p:txBody>
          <a:bodyPr wrap="square" rtlCol="0">
            <a:spAutoFit/>
          </a:bodyPr>
          <a:lstStyle/>
          <a:p>
            <a:pPr lvl="0" algn="ct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 </a:t>
            </a:r>
            <a:r>
              <a:rPr lang="en-US" sz="2500" b="1" dirty="0">
                <a:solidFill>
                  <a:prstClr val="black"/>
                </a:solidFill>
                <a:latin typeface="Times New Roman" panose="02020603050405020304" pitchFamily="18" charset="0"/>
                <a:cs typeface="Times New Roman" panose="02020603050405020304" pitchFamily="18" charset="0"/>
              </a:rPr>
              <a:t>NHÓM 3 HỌC SINH</a:t>
            </a:r>
            <a:endPar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1573096B-3AEB-41C4-F0CA-7E4B8C6470C1}"/>
              </a:ext>
            </a:extLst>
          </p:cNvPr>
          <p:cNvSpPr/>
          <p:nvPr/>
        </p:nvSpPr>
        <p:spPr>
          <a:xfrm>
            <a:off x="4979228" y="1755590"/>
            <a:ext cx="6810375" cy="237249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333333"/>
                </a:solidFill>
                <a:latin typeface="Times New Roman" panose="02020603050405020304" pitchFamily="18" charset="0"/>
                <a:cs typeface="Times New Roman" panose="02020603050405020304" pitchFamily="18" charset="0"/>
              </a:rPr>
              <a:t>Đóng</a:t>
            </a:r>
            <a:r>
              <a:rPr lang="en-US" sz="2600" b="1" dirty="0">
                <a:solidFill>
                  <a:srgbClr val="333333"/>
                </a:solidFill>
                <a:latin typeface="Times New Roman" panose="02020603050405020304" pitchFamily="18" charset="0"/>
                <a:cs typeface="Times New Roman" panose="02020603050405020304" pitchFamily="18" charset="0"/>
              </a:rPr>
              <a:t> </a:t>
            </a:r>
            <a:r>
              <a:rPr lang="en-US" sz="2600" b="1" dirty="0" err="1">
                <a:solidFill>
                  <a:srgbClr val="333333"/>
                </a:solidFill>
                <a:latin typeface="Times New Roman" panose="02020603050405020304" pitchFamily="18" charset="0"/>
                <a:cs typeface="Times New Roman" panose="02020603050405020304" pitchFamily="18" charset="0"/>
              </a:rPr>
              <a:t>vai</a:t>
            </a:r>
            <a:endParaRPr lang="en-US" sz="2600" b="1" dirty="0">
              <a:solidFill>
                <a:srgbClr val="333333"/>
              </a:solidFill>
              <a:latin typeface="Times New Roman" panose="02020603050405020304" pitchFamily="18" charset="0"/>
              <a:cs typeface="Times New Roman" panose="02020603050405020304" pitchFamily="18" charset="0"/>
            </a:endParaRPr>
          </a:p>
          <a:p>
            <a:pPr algn="ctr"/>
            <a:r>
              <a:rPr lang="en-US" sz="2600" dirty="0" err="1">
                <a:solidFill>
                  <a:srgbClr val="333333"/>
                </a:solidFill>
                <a:latin typeface="Times New Roman" panose="02020603050405020304" pitchFamily="18" charset="0"/>
                <a:cs typeface="Times New Roman" panose="02020603050405020304" pitchFamily="18" charset="0"/>
              </a:rPr>
              <a:t>Thuyết</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phục</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bố</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mẹ</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thực</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hiện</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các</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biện</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pháp</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góp</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phần</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phát</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triền</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kinh</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tế</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gia</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đình</a:t>
            </a:r>
            <a:r>
              <a:rPr lang="en-US" sz="2600" dirty="0">
                <a:solidFill>
                  <a:srgbClr val="333333"/>
                </a:solidFill>
                <a:latin typeface="Times New Roman" panose="02020603050405020304" pitchFamily="18" charset="0"/>
                <a:cs typeface="Times New Roman" panose="02020603050405020304" pitchFamily="18" charset="0"/>
              </a:rPr>
              <a:t>.</a:t>
            </a:r>
          </a:p>
          <a:p>
            <a:pPr marL="457200" indent="-457200" algn="just">
              <a:buFontTx/>
              <a:buChar char="-"/>
            </a:pPr>
            <a:r>
              <a:rPr lang="en-US" sz="2600" dirty="0">
                <a:solidFill>
                  <a:schemeClr val="tx1"/>
                </a:solidFill>
                <a:latin typeface="Times New Roman" panose="02020603050405020304" pitchFamily="18" charset="0"/>
                <a:cs typeface="Times New Roman" panose="02020603050405020304" pitchFamily="18" charset="0"/>
              </a:rPr>
              <a:t>1 </a:t>
            </a:r>
            <a:r>
              <a:rPr lang="en-US" sz="2600" dirty="0" err="1">
                <a:solidFill>
                  <a:schemeClr val="tx1"/>
                </a:solidFill>
                <a:latin typeface="Times New Roman" panose="02020603050405020304" pitchFamily="18" charset="0"/>
                <a:cs typeface="Times New Roman" panose="02020603050405020304" pitchFamily="18" charset="0"/>
              </a:rPr>
              <a:t>bạn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đóng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vai</a:t>
            </a:r>
            <a:r>
              <a:rPr lang="en-US" sz="2600" dirty="0">
                <a:solidFill>
                  <a:schemeClr val="tx1"/>
                </a:solidFill>
                <a:latin typeface="Times New Roman" panose="02020603050405020304" pitchFamily="18" charset="0"/>
                <a:cs typeface="Times New Roman" panose="02020603050405020304" pitchFamily="18" charset="0"/>
              </a:rPr>
              <a:t> HS </a:t>
            </a:r>
            <a:r>
              <a:rPr lang="en-US" sz="2600" dirty="0" err="1">
                <a:solidFill>
                  <a:schemeClr val="tx1"/>
                </a:solidFill>
                <a:latin typeface="Times New Roman" panose="02020603050405020304" pitchFamily="18" charset="0"/>
                <a:cs typeface="Times New Roman" panose="02020603050405020304" pitchFamily="18" charset="0"/>
              </a:rPr>
              <a:t>lớp</a:t>
            </a:r>
            <a:r>
              <a:rPr lang="en-US" sz="2600" dirty="0">
                <a:solidFill>
                  <a:schemeClr val="tx1"/>
                </a:solidFill>
                <a:latin typeface="Times New Roman" panose="02020603050405020304" pitchFamily="18" charset="0"/>
                <a:cs typeface="Times New Roman" panose="02020603050405020304" pitchFamily="18" charset="0"/>
              </a:rPr>
              <a:t> 9.</a:t>
            </a:r>
          </a:p>
          <a:p>
            <a:pPr marL="457200" indent="-457200" algn="just">
              <a:buFontTx/>
              <a:buChar char="-"/>
            </a:pPr>
            <a:r>
              <a:rPr lang="en-US" sz="2600" dirty="0">
                <a:solidFill>
                  <a:schemeClr val="tx1"/>
                </a:solidFill>
                <a:latin typeface="Times New Roman" panose="02020603050405020304" pitchFamily="18" charset="0"/>
                <a:cs typeface="Times New Roman" panose="02020603050405020304" pitchFamily="18" charset="0"/>
              </a:rPr>
              <a:t>2 </a:t>
            </a:r>
            <a:r>
              <a:rPr lang="en-US" sz="2600" dirty="0" err="1">
                <a:solidFill>
                  <a:schemeClr val="tx1"/>
                </a:solidFill>
                <a:latin typeface="Times New Roman" panose="02020603050405020304" pitchFamily="18" charset="0"/>
                <a:cs typeface="Times New Roman" panose="02020603050405020304" pitchFamily="18" charset="0"/>
              </a:rPr>
              <a:t>bạn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còn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lại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đóng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vai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bố</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mẹ</a:t>
            </a:r>
            <a:r>
              <a:rPr lang="en-US" sz="2600" dirty="0">
                <a:solidFill>
                  <a:schemeClr val="tx1"/>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xmlns="" id="{11BA4435-BD98-AAF1-DCF0-F2990EB398DD}"/>
              </a:ext>
            </a:extLst>
          </p:cNvPr>
          <p:cNvPicPr>
            <a:picLocks noChangeAspect="1"/>
          </p:cNvPicPr>
          <p:nvPr/>
        </p:nvPicPr>
        <p:blipFill rotWithShape="1">
          <a:blip r:embed="rId3">
            <a:extLst>
              <a:ext uri="{28A0092B-C50C-407E-A947-70E740481C1C}">
                <a14:useLocalDpi xmlns:a14="http://schemas.microsoft.com/office/drawing/2010/main" val="0"/>
              </a:ext>
            </a:extLst>
          </a:blip>
          <a:srcRect l="60156" t="64799" r="12813" b="10889"/>
          <a:stretch/>
        </p:blipFill>
        <p:spPr>
          <a:xfrm>
            <a:off x="5905499" y="4190998"/>
            <a:ext cx="5057775" cy="2558832"/>
          </a:xfrm>
          <a:prstGeom prst="rect">
            <a:avLst/>
          </a:prstGeom>
          <a:ln>
            <a:noFill/>
          </a:ln>
          <a:effectLst>
            <a:softEdge rad="112500"/>
          </a:effectLst>
        </p:spPr>
      </p:pic>
    </p:spTree>
    <p:extLst>
      <p:ext uri="{BB962C8B-B14F-4D97-AF65-F5344CB8AC3E}">
        <p14:creationId xmlns:p14="http://schemas.microsoft.com/office/powerpoint/2010/main" val="5480736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xmlns="" id="{DFD40FB8-521B-D142-3273-215E932F7D10}"/>
              </a:ext>
            </a:extLst>
          </p:cNvPr>
          <p:cNvSpPr txBox="1"/>
          <p:nvPr/>
        </p:nvSpPr>
        <p:spPr>
          <a:xfrm>
            <a:off x="-1" y="942513"/>
            <a:ext cx="121920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4.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Thuyết</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phục</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gia</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đình</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thực</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hiện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những</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biện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pháp</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góp</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phần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phát</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triển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kinh</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tế</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gia</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đình</a:t>
            </a:r>
            <a:endPar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07" name="TextBox 106">
            <a:extLst>
              <a:ext uri="{FF2B5EF4-FFF2-40B4-BE49-F238E27FC236}">
                <a16:creationId xmlns:a16="http://schemas.microsoft.com/office/drawing/2014/main" xmlns="" id="{FF207C90-B176-9EA2-F695-15B73768CF1D}"/>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pic>
        <p:nvPicPr>
          <p:cNvPr id="2" name="Picture 1">
            <a:extLst>
              <a:ext uri="{FF2B5EF4-FFF2-40B4-BE49-F238E27FC236}">
                <a16:creationId xmlns:a16="http://schemas.microsoft.com/office/drawing/2014/main" xmlns="" id="{F807C2D3-7B51-7AEB-E01E-FCFC8723A30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13" b="94688" l="10000" r="90000">
                        <a14:foregroundMark x1="35313" y1="9844" x2="35313" y2="9844"/>
                        <a14:foregroundMark x1="35313" y1="9531" x2="35938" y2="9375"/>
                        <a14:foregroundMark x1="36406" y1="8906" x2="37656" y2="8594"/>
                        <a14:foregroundMark x1="38125" y1="8594" x2="38750" y2="8594"/>
                        <a14:foregroundMark x1="46719" y1="6094" x2="46719" y2="6094"/>
                        <a14:foregroundMark x1="49844" y1="5313" x2="49844" y2="5313"/>
                        <a14:foregroundMark x1="47031" y1="52500" x2="47031" y2="52500"/>
                        <a14:foregroundMark x1="46719" y1="51719" x2="46719" y2="51719"/>
                        <a14:foregroundMark x1="45313" y1="49688" x2="45313" y2="49688"/>
                        <a14:foregroundMark x1="44688" y1="48438" x2="44688" y2="48438"/>
                        <a14:foregroundMark x1="44375" y1="47500" x2="44375" y2="47500"/>
                        <a14:foregroundMark x1="44219" y1="46563" x2="44219" y2="46563"/>
                        <a14:foregroundMark x1="44219" y1="46406" x2="44219" y2="46406"/>
                        <a14:foregroundMark x1="44219" y1="46406" x2="44219" y2="46406"/>
                        <a14:foregroundMark x1="46719" y1="49688" x2="46719" y2="49688"/>
                        <a14:foregroundMark x1="46719" y1="49688" x2="47188" y2="51094"/>
                        <a14:foregroundMark x1="47500" y1="51563" x2="49375" y2="53906"/>
                        <a14:foregroundMark x1="49375" y1="53906" x2="49375" y2="53906"/>
                        <a14:foregroundMark x1="53281" y1="57656" x2="53281" y2="57656"/>
                        <a14:foregroundMark x1="53281" y1="57656" x2="53281" y2="57656"/>
                        <a14:foregroundMark x1="53281" y1="57656" x2="54219" y2="57656"/>
                        <a14:foregroundMark x1="55625" y1="50625" x2="55625" y2="50625"/>
                        <a14:foregroundMark x1="55625" y1="50625" x2="55625" y2="50625"/>
                        <a14:foregroundMark x1="65781" y1="86406" x2="65781" y2="86406"/>
                        <a14:foregroundMark x1="66250" y1="86250" x2="66250" y2="86250"/>
                        <a14:foregroundMark x1="66250" y1="85469" x2="66250" y2="85469"/>
                        <a14:foregroundMark x1="65938" y1="82969" x2="65938" y2="82969"/>
                        <a14:foregroundMark x1="65313" y1="81250" x2="65313" y2="90469"/>
                        <a14:foregroundMark x1="65313" y1="90469" x2="65313" y2="90469"/>
                        <a14:foregroundMark x1="65000" y1="90469" x2="65000" y2="90469"/>
                        <a14:foregroundMark x1="65000" y1="90469" x2="65000" y2="90469"/>
                        <a14:foregroundMark x1="67656" y1="92813" x2="67656" y2="92813"/>
                        <a14:foregroundMark x1="67813" y1="92969" x2="67813" y2="92969"/>
                        <a14:foregroundMark x1="68750" y1="94688" x2="68750" y2="94688"/>
                      </a14:backgroundRemoval>
                    </a14:imgEffect>
                  </a14:imgLayer>
                </a14:imgProps>
              </a:ext>
            </a:extLst>
          </a:blip>
          <a:stretch>
            <a:fillRect/>
          </a:stretch>
        </p:blipFill>
        <p:spPr>
          <a:xfrm>
            <a:off x="1608881" y="4332634"/>
            <a:ext cx="2633377" cy="2633377"/>
          </a:xfrm>
          <a:prstGeom prst="rect">
            <a:avLst/>
          </a:prstGeom>
        </p:spPr>
      </p:pic>
      <p:sp>
        <p:nvSpPr>
          <p:cNvPr id="3" name="Thought Bubble: Cloud 2">
            <a:extLst>
              <a:ext uri="{FF2B5EF4-FFF2-40B4-BE49-F238E27FC236}">
                <a16:creationId xmlns:a16="http://schemas.microsoft.com/office/drawing/2014/main" xmlns="" id="{5B81AC87-D739-8B68-21BC-BA4BC821F17A}"/>
              </a:ext>
            </a:extLst>
          </p:cNvPr>
          <p:cNvSpPr/>
          <p:nvPr/>
        </p:nvSpPr>
        <p:spPr>
          <a:xfrm>
            <a:off x="2274313" y="2040151"/>
            <a:ext cx="6042084" cy="2552700"/>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Times New Roman" panose="02020603050405020304" pitchFamily="18" charset="0"/>
                <a:cs typeface="Times New Roman" panose="02020603050405020304" pitchFamily="18" charset="0"/>
              </a:rPr>
              <a:t>Chia </a:t>
            </a:r>
            <a:r>
              <a:rPr lang="en-US" sz="3000" dirty="0" err="1">
                <a:solidFill>
                  <a:schemeClr val="tx1"/>
                </a:solidFill>
                <a:latin typeface="Times New Roman" panose="02020603050405020304" pitchFamily="18" charset="0"/>
                <a:cs typeface="Times New Roman" panose="02020603050405020304" pitchFamily="18" charset="0"/>
              </a:rPr>
              <a:t>sẻ</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cách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các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em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thuyết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phục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và</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kết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quả</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thuyết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phục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bố</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mẹ</a:t>
            </a:r>
            <a:endParaRPr lang="en-US" sz="3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672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080C76-308E-AF4C-DD90-A34A991A0A5D}"/>
              </a:ext>
            </a:extLst>
          </p:cNvPr>
          <p:cNvSpPr txBox="1"/>
          <p:nvPr/>
        </p:nvSpPr>
        <p:spPr>
          <a:xfrm>
            <a:off x="-1" y="942513"/>
            <a:ext cx="121920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5</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giá</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xmlns=""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12" name="TextBox 11">
            <a:extLst>
              <a:ext uri="{FF2B5EF4-FFF2-40B4-BE49-F238E27FC236}">
                <a16:creationId xmlns:a16="http://schemas.microsoft.com/office/drawing/2014/main" xmlns="" id="{5430C714-027F-FFC6-C549-AC30BDD1D606}"/>
              </a:ext>
            </a:extLst>
          </p:cNvPr>
          <p:cNvSpPr txBox="1"/>
          <p:nvPr/>
        </p:nvSpPr>
        <p:spPr>
          <a:xfrm>
            <a:off x="8325476" y="1346615"/>
            <a:ext cx="3387860" cy="861774"/>
          </a:xfrm>
          <a:prstGeom prst="rect">
            <a:avLst/>
          </a:prstGeom>
          <a:solidFill>
            <a:schemeClr val="accent5">
              <a:lumMod val="20000"/>
              <a:lumOff val="80000"/>
            </a:schemeClr>
          </a:solidFill>
        </p:spPr>
        <p:txBody>
          <a:bodyPr wrap="square" rtlCol="0">
            <a:spAutoFit/>
          </a:bodyPr>
          <a:lstStyle/>
          <a:p>
            <a:pPr lvl="0" algn="ct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 </a:t>
            </a:r>
            <a:r>
              <a:rPr lang="en-US" sz="2500" b="1" dirty="0">
                <a:solidFill>
                  <a:prstClr val="black"/>
                </a:solidFill>
                <a:latin typeface="Times New Roman" panose="02020603050405020304" pitchFamily="18" charset="0"/>
                <a:cs typeface="Times New Roman" panose="02020603050405020304" pitchFamily="18" charset="0"/>
              </a:rPr>
              <a:t>NHÓM 4 HỌC SINH</a:t>
            </a:r>
            <a:endPar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xmlns="" id="{10CF2676-20D3-533F-85D9-345C26948B81}"/>
              </a:ext>
            </a:extLst>
          </p:cNvPr>
          <p:cNvPicPr>
            <a:picLocks noChangeAspect="1"/>
          </p:cNvPicPr>
          <p:nvPr/>
        </p:nvPicPr>
        <p:blipFill>
          <a:blip r:embed="rId2"/>
          <a:stretch>
            <a:fillRect/>
          </a:stretch>
        </p:blipFill>
        <p:spPr>
          <a:xfrm>
            <a:off x="8727915" y="2347659"/>
            <a:ext cx="2876550" cy="2145360"/>
          </a:xfrm>
          <a:prstGeom prst="rect">
            <a:avLst/>
          </a:prstGeom>
        </p:spPr>
      </p:pic>
      <p:sp>
        <p:nvSpPr>
          <p:cNvPr id="14" name="Cloud 13">
            <a:extLst>
              <a:ext uri="{FF2B5EF4-FFF2-40B4-BE49-F238E27FC236}">
                <a16:creationId xmlns:a16="http://schemas.microsoft.com/office/drawing/2014/main" xmlns="" id="{7F772212-4278-6251-2B16-595CE1F185C9}"/>
              </a:ext>
            </a:extLst>
          </p:cNvPr>
          <p:cNvSpPr/>
          <p:nvPr/>
        </p:nvSpPr>
        <p:spPr>
          <a:xfrm rot="468574">
            <a:off x="990204" y="1600100"/>
            <a:ext cx="6866935" cy="3038475"/>
          </a:xfrm>
          <a:prstGeom prst="cloud">
            <a:avLst/>
          </a:prstGeom>
          <a:solidFill>
            <a:schemeClr val="accent5">
              <a:lumMod val="40000"/>
              <a:lumOff val="6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FDC971FF-5E6F-7B63-1F59-F1413EE55AF7}"/>
              </a:ext>
            </a:extLst>
          </p:cNvPr>
          <p:cNvSpPr txBox="1"/>
          <p:nvPr/>
        </p:nvSpPr>
        <p:spPr>
          <a:xfrm>
            <a:off x="1952016" y="2079548"/>
            <a:ext cx="5191125" cy="1815882"/>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xmlns="" id="{48C7C2C6-914E-3B3E-F2F0-A0093EC85031}"/>
              </a:ext>
            </a:extLst>
          </p:cNvPr>
          <p:cNvPicPr>
            <a:picLocks noChangeAspect="1"/>
          </p:cNvPicPr>
          <p:nvPr/>
        </p:nvPicPr>
        <p:blipFill rotWithShape="1">
          <a:blip r:embed="rId3">
            <a:extLst>
              <a:ext uri="{28A0092B-C50C-407E-A947-70E740481C1C}">
                <a14:useLocalDpi xmlns:a14="http://schemas.microsoft.com/office/drawing/2010/main" val="0"/>
              </a:ext>
            </a:extLst>
          </a:blip>
          <a:srcRect l="26719" t="57778" r="32188" b="19861"/>
          <a:stretch/>
        </p:blipFill>
        <p:spPr>
          <a:xfrm>
            <a:off x="2609850" y="4726557"/>
            <a:ext cx="6611690" cy="2023730"/>
          </a:xfrm>
          <a:prstGeom prst="rect">
            <a:avLst/>
          </a:prstGeom>
        </p:spPr>
      </p:pic>
    </p:spTree>
    <p:extLst>
      <p:ext uri="{BB962C8B-B14F-4D97-AF65-F5344CB8AC3E}">
        <p14:creationId xmlns:p14="http://schemas.microsoft.com/office/powerpoint/2010/main" val="8503516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2F978E45-FA96-4971-813D-A3DDD03A5A88}"/>
              </a:ext>
            </a:extLst>
          </p:cNvPr>
          <p:cNvSpPr txBox="1"/>
          <p:nvPr/>
        </p:nvSpPr>
        <p:spPr>
          <a:xfrm>
            <a:off x="389614" y="1572282"/>
            <a:ext cx="5390984" cy="2958502"/>
          </a:xfrm>
          <a:prstGeom prst="rect">
            <a:avLst/>
          </a:prstGeom>
          <a:noFill/>
        </p:spPr>
        <p:txBody>
          <a:bodyPr wrap="square" rtlCol="0">
            <a:spAutoFit/>
          </a:bodyPr>
          <a:lstStyle/>
          <a:p>
            <a:pPr algn="ctr">
              <a:lnSpc>
                <a:spcPct val="150000"/>
              </a:lnSpc>
            </a:pPr>
            <a:r>
              <a:rPr lang="en-US" sz="3200" b="1" dirty="0">
                <a:solidFill>
                  <a:srgbClr val="C00000"/>
                </a:solidFill>
                <a:latin typeface="Times New Roman" panose="02020603050405020304" pitchFamily="18" charset="0"/>
                <a:cs typeface="Times New Roman" panose="02020603050405020304" pitchFamily="18" charset="0"/>
              </a:rPr>
              <a:t>CHỦ ĐỀ 05: XÂY DỰNG NGÂN SÁCH CÁ NHÂN VÀ GÓP PHẦN PHÁT TRIỂN KINH TẾ GIA ĐÌNH </a:t>
            </a:r>
          </a:p>
        </p:txBody>
      </p:sp>
      <p:pic>
        <p:nvPicPr>
          <p:cNvPr id="7" name="Google Shape;112;p41">
            <a:extLst>
              <a:ext uri="{FF2B5EF4-FFF2-40B4-BE49-F238E27FC236}">
                <a16:creationId xmlns:a16="http://schemas.microsoft.com/office/drawing/2014/main" xmlns="" id="{FA2D52D2-8683-48A5-A284-3B780A389EE6}"/>
              </a:ext>
            </a:extLst>
          </p:cNvPr>
          <p:cNvPicPr preferRelativeResize="0"/>
          <p:nvPr/>
        </p:nvPicPr>
        <p:blipFill rotWithShape="1">
          <a:blip r:embed="rId2">
            <a:alphaModFix/>
          </a:blip>
          <a:srcRect/>
          <a:stretch/>
        </p:blipFill>
        <p:spPr>
          <a:xfrm>
            <a:off x="92600" y="0"/>
            <a:ext cx="1428750" cy="1105535"/>
          </a:xfrm>
          <a:prstGeom prst="rect">
            <a:avLst/>
          </a:prstGeom>
          <a:noFill/>
          <a:ln>
            <a:noFill/>
          </a:ln>
        </p:spPr>
      </p:pic>
      <p:pic>
        <p:nvPicPr>
          <p:cNvPr id="3" name="Picture 2">
            <a:extLst>
              <a:ext uri="{FF2B5EF4-FFF2-40B4-BE49-F238E27FC236}">
                <a16:creationId xmlns:a16="http://schemas.microsoft.com/office/drawing/2014/main" xmlns="" id="{7DAB6AD7-CE16-2AE4-2D9E-67758B3847A8}"/>
              </a:ext>
            </a:extLst>
          </p:cNvPr>
          <p:cNvPicPr>
            <a:picLocks noChangeAspect="1"/>
          </p:cNvPicPr>
          <p:nvPr/>
        </p:nvPicPr>
        <p:blipFill rotWithShape="1">
          <a:blip r:embed="rId3">
            <a:extLst>
              <a:ext uri="{28A0092B-C50C-407E-A947-70E740481C1C}">
                <a14:useLocalDpi xmlns:a14="http://schemas.microsoft.com/office/drawing/2010/main" val="0"/>
              </a:ext>
            </a:extLst>
          </a:blip>
          <a:srcRect l="16761" t="14262" r="40326" b="15130"/>
          <a:stretch/>
        </p:blipFill>
        <p:spPr>
          <a:xfrm>
            <a:off x="6321285" y="552767"/>
            <a:ext cx="5231959" cy="4842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44015852"/>
      </p:ext>
    </p:extLst>
  </p:cSld>
  <p:clrMapOvr>
    <a:masterClrMapping/>
  </p:clrMapOvr>
  <p:transition spd="slow" advClick="0">
    <p:comb/>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080C76-308E-AF4C-DD90-A34A991A0A5D}"/>
              </a:ext>
            </a:extLst>
          </p:cNvPr>
          <p:cNvSpPr txBox="1"/>
          <p:nvPr/>
        </p:nvSpPr>
        <p:spPr>
          <a:xfrm>
            <a:off x="-1" y="942513"/>
            <a:ext cx="121920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5.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giá</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xmlns=""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12" name="TextBox 11">
            <a:extLst>
              <a:ext uri="{FF2B5EF4-FFF2-40B4-BE49-F238E27FC236}">
                <a16:creationId xmlns:a16="http://schemas.microsoft.com/office/drawing/2014/main" xmlns="" id="{5430C714-027F-FFC6-C549-AC30BDD1D606}"/>
              </a:ext>
            </a:extLst>
          </p:cNvPr>
          <p:cNvSpPr txBox="1"/>
          <p:nvPr/>
        </p:nvSpPr>
        <p:spPr>
          <a:xfrm>
            <a:off x="8325476" y="1346615"/>
            <a:ext cx="3387860" cy="861774"/>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 NHÓM 4 HỌC SINH</a:t>
            </a:r>
          </a:p>
        </p:txBody>
      </p:sp>
      <p:pic>
        <p:nvPicPr>
          <p:cNvPr id="13" name="Picture 12">
            <a:extLst>
              <a:ext uri="{FF2B5EF4-FFF2-40B4-BE49-F238E27FC236}">
                <a16:creationId xmlns:a16="http://schemas.microsoft.com/office/drawing/2014/main" xmlns="" id="{10CF2676-20D3-533F-85D9-345C26948B81}"/>
              </a:ext>
            </a:extLst>
          </p:cNvPr>
          <p:cNvPicPr>
            <a:picLocks noChangeAspect="1"/>
          </p:cNvPicPr>
          <p:nvPr/>
        </p:nvPicPr>
        <p:blipFill>
          <a:blip r:embed="rId2"/>
          <a:stretch>
            <a:fillRect/>
          </a:stretch>
        </p:blipFill>
        <p:spPr>
          <a:xfrm>
            <a:off x="8727915" y="2347659"/>
            <a:ext cx="2876550" cy="2145360"/>
          </a:xfrm>
          <a:prstGeom prst="rect">
            <a:avLst/>
          </a:prstGeom>
        </p:spPr>
      </p:pic>
      <p:sp>
        <p:nvSpPr>
          <p:cNvPr id="14" name="Cloud 13">
            <a:extLst>
              <a:ext uri="{FF2B5EF4-FFF2-40B4-BE49-F238E27FC236}">
                <a16:creationId xmlns:a16="http://schemas.microsoft.com/office/drawing/2014/main" xmlns="" id="{7F772212-4278-6251-2B16-595CE1F185C9}"/>
              </a:ext>
            </a:extLst>
          </p:cNvPr>
          <p:cNvSpPr/>
          <p:nvPr/>
        </p:nvSpPr>
        <p:spPr>
          <a:xfrm rot="468574">
            <a:off x="990204" y="1600100"/>
            <a:ext cx="6866935" cy="3038475"/>
          </a:xfrm>
          <a:prstGeom prst="cloud">
            <a:avLst/>
          </a:prstGeom>
          <a:solidFill>
            <a:schemeClr val="accent5">
              <a:lumMod val="40000"/>
              <a:lumOff val="6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xmlns="" id="{FDC971FF-5E6F-7B63-1F59-F1413EE55AF7}"/>
              </a:ext>
            </a:extLst>
          </p:cNvPr>
          <p:cNvSpPr txBox="1"/>
          <p:nvPr/>
        </p:nvSpPr>
        <p:spPr>
          <a:xfrm>
            <a:off x="1828108" y="2338134"/>
            <a:ext cx="519112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sẻ</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thay</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aseline="0" dirty="0">
                <a:solidFill>
                  <a:prstClr val="black"/>
                </a:solidFill>
                <a:latin typeface="Times New Roman" panose="02020603050405020304" pitchFamily="18" charset="0"/>
                <a:cs typeface="Times New Roman" panose="02020603050405020304" pitchFamily="18" charset="0"/>
              </a:rPr>
              <a:t>“</a:t>
            </a:r>
            <a:r>
              <a:rPr lang="en-US" sz="2800" i="1" baseline="0" dirty="0" err="1">
                <a:solidFill>
                  <a:prstClr val="black"/>
                </a:solidFill>
                <a:latin typeface="Times New Roman" panose="02020603050405020304" pitchFamily="18" charset="0"/>
                <a:cs typeface="Times New Roman" panose="02020603050405020304" pitchFamily="18" charset="0"/>
              </a:rPr>
              <a:t>Tôi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mong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bạn</a:t>
            </a:r>
            <a:r>
              <a:rPr lang="en-US" sz="2800" i="1"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49446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080C76-308E-AF4C-DD90-A34A991A0A5D}"/>
              </a:ext>
            </a:extLst>
          </p:cNvPr>
          <p:cNvSpPr txBox="1"/>
          <p:nvPr/>
        </p:nvSpPr>
        <p:spPr>
          <a:xfrm>
            <a:off x="-1" y="942513"/>
            <a:ext cx="121920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5.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giá</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xmlns=""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Rectangle 2">
            <a:extLst>
              <a:ext uri="{FF2B5EF4-FFF2-40B4-BE49-F238E27FC236}">
                <a16:creationId xmlns:a16="http://schemas.microsoft.com/office/drawing/2014/main" xmlns="" id="{B12BD5B3-3AD2-7F6F-BB35-AABDE0041B9D}"/>
              </a:ext>
            </a:extLst>
          </p:cNvPr>
          <p:cNvSpPr/>
          <p:nvPr/>
        </p:nvSpPr>
        <p:spPr>
          <a:xfrm>
            <a:off x="370793" y="1678210"/>
            <a:ext cx="3753505" cy="144598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05. </a:t>
            </a:r>
          </a:p>
        </p:txBody>
      </p:sp>
      <p:sp>
        <p:nvSpPr>
          <p:cNvPr id="5" name="Rectangle 4">
            <a:extLst>
              <a:ext uri="{FF2B5EF4-FFF2-40B4-BE49-F238E27FC236}">
                <a16:creationId xmlns:a16="http://schemas.microsoft.com/office/drawing/2014/main" xmlns="" id="{08549B42-D671-3742-3799-4CCAB68E75E0}"/>
              </a:ext>
            </a:extLst>
          </p:cNvPr>
          <p:cNvSpPr/>
          <p:nvPr/>
        </p:nvSpPr>
        <p:spPr>
          <a:xfrm>
            <a:off x="370793" y="4269010"/>
            <a:ext cx="3728103" cy="152218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a:t>
            </a:r>
          </a:p>
        </p:txBody>
      </p:sp>
      <p:cxnSp>
        <p:nvCxnSpPr>
          <p:cNvPr id="6" name="Connector: Curved 5">
            <a:extLst>
              <a:ext uri="{FF2B5EF4-FFF2-40B4-BE49-F238E27FC236}">
                <a16:creationId xmlns:a16="http://schemas.microsoft.com/office/drawing/2014/main" xmlns="" id="{D5B43288-8D77-4955-59E3-B6210FD69E73}"/>
              </a:ext>
            </a:extLst>
          </p:cNvPr>
          <p:cNvCxnSpPr>
            <a:cxnSpLocks/>
          </p:cNvCxnSpPr>
          <p:nvPr/>
        </p:nvCxnSpPr>
        <p:spPr>
          <a:xfrm rot="5400000">
            <a:off x="2183065" y="4262660"/>
            <a:ext cx="4429125" cy="12700"/>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A5AF1C1D-36AF-F3A6-57D2-4728AA5C2415}"/>
              </a:ext>
            </a:extLst>
          </p:cNvPr>
          <p:cNvSpPr txBox="1"/>
          <p:nvPr/>
        </p:nvSpPr>
        <p:spPr>
          <a:xfrm>
            <a:off x="4749739" y="2885672"/>
            <a:ext cx="1689155" cy="477054"/>
          </a:xfrm>
          <a:prstGeom prst="rect">
            <a:avLst/>
          </a:prstGeom>
          <a:solidFill>
            <a:schemeClr val="accent6">
              <a:lumMod val="20000"/>
              <a:lumOff val="80000"/>
            </a:schemeClr>
          </a:solid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Mức</a:t>
            </a:r>
            <a:r>
              <a:rPr lang="en-US" sz="2500" dirty="0">
                <a:latin typeface="Times New Roman" panose="02020603050405020304" pitchFamily="18" charset="0"/>
                <a:cs typeface="Times New Roman" panose="02020603050405020304" pitchFamily="18" charset="0"/>
              </a:rPr>
              <a:t> 1: </a:t>
            </a:r>
            <a:r>
              <a:rPr lang="en-US" sz="2500" dirty="0" err="1">
                <a:latin typeface="Times New Roman" panose="02020603050405020304" pitchFamily="18" charset="0"/>
                <a:cs typeface="Times New Roman" panose="02020603050405020304" pitchFamily="18" charset="0"/>
              </a:rPr>
              <a:t>Tốt</a:t>
            </a:r>
            <a:endParaRPr lang="en-US" sz="25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62AF80EE-D369-AC2D-B166-07AA38F24F39}"/>
              </a:ext>
            </a:extLst>
          </p:cNvPr>
          <p:cNvSpPr txBox="1"/>
          <p:nvPr/>
        </p:nvSpPr>
        <p:spPr>
          <a:xfrm>
            <a:off x="4749739" y="3741045"/>
            <a:ext cx="1714559" cy="477054"/>
          </a:xfrm>
          <a:prstGeom prst="rect">
            <a:avLst/>
          </a:prstGeom>
          <a:solidFill>
            <a:schemeClr val="accent6">
              <a:lumMod val="20000"/>
              <a:lumOff val="80000"/>
            </a:schemeClr>
          </a:solid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Mức</a:t>
            </a:r>
            <a:r>
              <a:rPr lang="en-US" sz="2500" dirty="0">
                <a:latin typeface="Times New Roman" panose="02020603050405020304" pitchFamily="18" charset="0"/>
                <a:cs typeface="Times New Roman" panose="02020603050405020304" pitchFamily="18" charset="0"/>
              </a:rPr>
              <a:t> 2: </a:t>
            </a:r>
            <a:r>
              <a:rPr lang="en-US" sz="2500" dirty="0" err="1">
                <a:latin typeface="Times New Roman" panose="02020603050405020304" pitchFamily="18" charset="0"/>
                <a:cs typeface="Times New Roman" panose="02020603050405020304" pitchFamily="18" charset="0"/>
              </a:rPr>
              <a:t>Đạt</a:t>
            </a:r>
            <a:endParaRPr lang="en-US" sz="25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A9DE31E1-13DD-7331-CF55-CCDC077C7E9F}"/>
              </a:ext>
            </a:extLst>
          </p:cNvPr>
          <p:cNvSpPr txBox="1"/>
          <p:nvPr/>
        </p:nvSpPr>
        <p:spPr>
          <a:xfrm>
            <a:off x="4749739" y="4596418"/>
            <a:ext cx="1676453" cy="477054"/>
          </a:xfrm>
          <a:prstGeom prst="rect">
            <a:avLst/>
          </a:prstGeom>
          <a:solidFill>
            <a:schemeClr val="accent6">
              <a:lumMod val="20000"/>
              <a:lumOff val="80000"/>
            </a:schemeClr>
          </a:solid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Mức</a:t>
            </a:r>
            <a:r>
              <a:rPr lang="en-US" sz="2500" dirty="0">
                <a:latin typeface="Times New Roman" panose="02020603050405020304" pitchFamily="18" charset="0"/>
                <a:cs typeface="Times New Roman" panose="02020603050405020304" pitchFamily="18" charset="0"/>
              </a:rPr>
              <a:t> 3: CĐ</a:t>
            </a:r>
          </a:p>
        </p:txBody>
      </p:sp>
      <p:pic>
        <p:nvPicPr>
          <p:cNvPr id="11" name="Picture 10">
            <a:extLst>
              <a:ext uri="{FF2B5EF4-FFF2-40B4-BE49-F238E27FC236}">
                <a16:creationId xmlns:a16="http://schemas.microsoft.com/office/drawing/2014/main" xmlns="" id="{B821318C-66B4-4338-50FD-92663C534942}"/>
              </a:ext>
            </a:extLst>
          </p:cNvPr>
          <p:cNvPicPr>
            <a:picLocks noChangeAspect="1"/>
          </p:cNvPicPr>
          <p:nvPr/>
        </p:nvPicPr>
        <p:blipFill rotWithShape="1">
          <a:blip r:embed="rId2">
            <a:extLst>
              <a:ext uri="{28A0092B-C50C-407E-A947-70E740481C1C}">
                <a14:useLocalDpi xmlns:a14="http://schemas.microsoft.com/office/drawing/2010/main" val="0"/>
              </a:ext>
            </a:extLst>
          </a:blip>
          <a:srcRect l="15990" t="39584" r="51250" b="17083"/>
          <a:stretch/>
        </p:blipFill>
        <p:spPr>
          <a:xfrm>
            <a:off x="6550455" y="1748905"/>
            <a:ext cx="5599939" cy="4166582"/>
          </a:xfrm>
          <a:prstGeom prst="rect">
            <a:avLst/>
          </a:prstGeom>
        </p:spPr>
      </p:pic>
    </p:spTree>
    <p:extLst>
      <p:ext uri="{BB962C8B-B14F-4D97-AF65-F5344CB8AC3E}">
        <p14:creationId xmlns:p14="http://schemas.microsoft.com/office/powerpoint/2010/main" val="38831128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080C76-308E-AF4C-DD90-A34A991A0A5D}"/>
              </a:ext>
            </a:extLst>
          </p:cNvPr>
          <p:cNvSpPr txBox="1"/>
          <p:nvPr/>
        </p:nvSpPr>
        <p:spPr>
          <a:xfrm>
            <a:off x="-1" y="942513"/>
            <a:ext cx="12192001" cy="54482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xmlns=""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grpSp>
        <p:nvGrpSpPr>
          <p:cNvPr id="10" name="Group 9">
            <a:extLst>
              <a:ext uri="{FF2B5EF4-FFF2-40B4-BE49-F238E27FC236}">
                <a16:creationId xmlns:a16="http://schemas.microsoft.com/office/drawing/2014/main" xmlns="" id="{E688C185-E799-22B0-12A7-ABEB1768CDBC}"/>
              </a:ext>
            </a:extLst>
          </p:cNvPr>
          <p:cNvGrpSpPr/>
          <p:nvPr/>
        </p:nvGrpSpPr>
        <p:grpSpPr>
          <a:xfrm>
            <a:off x="1109454" y="1487342"/>
            <a:ext cx="10196721" cy="4989658"/>
            <a:chOff x="-113416" y="656521"/>
            <a:chExt cx="7468320" cy="4433567"/>
          </a:xfrm>
        </p:grpSpPr>
        <p:pic>
          <p:nvPicPr>
            <p:cNvPr id="12" name="Picture 11">
              <a:extLst>
                <a:ext uri="{FF2B5EF4-FFF2-40B4-BE49-F238E27FC236}">
                  <a16:creationId xmlns:a16="http://schemas.microsoft.com/office/drawing/2014/main" xmlns="" id="{17D443CA-A379-DEBA-D5B9-ACE3B65CFF32}"/>
                </a:ext>
              </a:extLst>
            </p:cNvPr>
            <p:cNvPicPr>
              <a:picLocks noChangeAspect="1"/>
            </p:cNvPicPr>
            <p:nvPr/>
          </p:nvPicPr>
          <p:blipFill>
            <a:blip r:embed="rId2"/>
            <a:stretch>
              <a:fillRect/>
            </a:stretch>
          </p:blipFill>
          <p:spPr>
            <a:xfrm>
              <a:off x="-113416" y="1051488"/>
              <a:ext cx="7468320" cy="4038600"/>
            </a:xfrm>
            <a:prstGeom prst="rect">
              <a:avLst/>
            </a:prstGeom>
          </p:spPr>
        </p:pic>
        <p:pic>
          <p:nvPicPr>
            <p:cNvPr id="13" name="Picture 12">
              <a:extLst>
                <a:ext uri="{FF2B5EF4-FFF2-40B4-BE49-F238E27FC236}">
                  <a16:creationId xmlns:a16="http://schemas.microsoft.com/office/drawing/2014/main" xmlns="" id="{FD94155B-6DC3-E4DF-79CB-70A7EA041036}"/>
                </a:ext>
              </a:extLst>
            </p:cNvPr>
            <p:cNvPicPr>
              <a:picLocks noChangeAspect="1"/>
            </p:cNvPicPr>
            <p:nvPr/>
          </p:nvPicPr>
          <p:blipFill>
            <a:blip r:embed="rId3"/>
            <a:stretch>
              <a:fillRect/>
            </a:stretch>
          </p:blipFill>
          <p:spPr>
            <a:xfrm>
              <a:off x="1404448" y="656521"/>
              <a:ext cx="4432594" cy="768602"/>
            </a:xfrm>
            <a:prstGeom prst="rect">
              <a:avLst/>
            </a:prstGeom>
          </p:spPr>
        </p:pic>
        <p:sp>
          <p:nvSpPr>
            <p:cNvPr id="14" name="TextBox 13">
              <a:extLst>
                <a:ext uri="{FF2B5EF4-FFF2-40B4-BE49-F238E27FC236}">
                  <a16:creationId xmlns:a16="http://schemas.microsoft.com/office/drawing/2014/main" xmlns="" id="{B342CA55-0DA2-615E-F374-9D6AF5E802B5}"/>
                </a:ext>
              </a:extLst>
            </p:cNvPr>
            <p:cNvSpPr txBox="1"/>
            <p:nvPr/>
          </p:nvSpPr>
          <p:spPr>
            <a:xfrm>
              <a:off x="2622354" y="729794"/>
              <a:ext cx="2318460" cy="549089"/>
            </a:xfrm>
            <a:prstGeom prst="rect">
              <a:avLst/>
            </a:prstGeom>
            <a:noFill/>
          </p:spPr>
          <p:txBody>
            <a:bodyPr wrap="none" rtlCol="0">
              <a:spAutoFit/>
            </a:bodyPr>
            <a:lstStyle/>
            <a:p>
              <a:pPr algn="ctr">
                <a:defRPr/>
              </a:pPr>
              <a:r>
                <a:rPr lang="en-US" sz="4000" b="1" dirty="0">
                  <a:solidFill>
                    <a:prstClr val="white"/>
                  </a:solidFill>
                  <a:latin typeface="Times New Roman" panose="02020603050405020304" pitchFamily="18" charset="0"/>
                  <a:cs typeface="Times New Roman" panose="02020603050405020304" pitchFamily="18" charset="0"/>
                </a:rPr>
                <a:t>LUẬT CHƠI</a:t>
              </a:r>
            </a:p>
          </p:txBody>
        </p:sp>
      </p:grpSp>
      <p:sp>
        <p:nvSpPr>
          <p:cNvPr id="15" name="TextBox 14">
            <a:extLst>
              <a:ext uri="{FF2B5EF4-FFF2-40B4-BE49-F238E27FC236}">
                <a16:creationId xmlns:a16="http://schemas.microsoft.com/office/drawing/2014/main" xmlns="" id="{7A935EC6-A4AE-46FB-37FB-2E74F3B63D1F}"/>
              </a:ext>
            </a:extLst>
          </p:cNvPr>
          <p:cNvSpPr txBox="1"/>
          <p:nvPr/>
        </p:nvSpPr>
        <p:spPr>
          <a:xfrm>
            <a:off x="1790291" y="2468389"/>
            <a:ext cx="8835045" cy="3447098"/>
          </a:xfrm>
          <a:prstGeom prst="rect">
            <a:avLst/>
          </a:prstGeom>
          <a:noFill/>
        </p:spPr>
        <p:txBody>
          <a:bodyPr wrap="square" lIns="0" tIns="0" rIns="0" bIns="0" rtlCol="0">
            <a:spAutoFit/>
          </a:bodyPr>
          <a:lstStyle/>
          <a:p>
            <a:pPr algn="just">
              <a:defRPr/>
            </a:pPr>
            <a:r>
              <a:rPr lang="en-US" sz="2800" b="1"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Luật</a:t>
            </a:r>
            <a:r>
              <a:rPr lang="en-US" sz="2800" b="1"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ch</a:t>
            </a:r>
            <a:r>
              <a:rPr lang="vi-VN" sz="2800" b="1" kern="0" dirty="0">
                <a:solidFill>
                  <a:prstClr val="black"/>
                </a:solidFill>
                <a:latin typeface="Times New Roman" panose="02020603050405020304" pitchFamily="18" charset="0"/>
                <a:ea typeface="微软雅黑"/>
                <a:cs typeface="Times New Roman" panose="02020603050405020304" pitchFamily="18" charset="0"/>
              </a:rPr>
              <a:t>ơ</a:t>
            </a:r>
            <a:r>
              <a:rPr lang="en-US" sz="2800" b="1" kern="0" dirty="0">
                <a:solidFill>
                  <a:prstClr val="black"/>
                </a:solidFill>
                <a:latin typeface="Times New Roman" panose="02020603050405020304" pitchFamily="18" charset="0"/>
                <a:ea typeface="微软雅黑"/>
                <a:cs typeface="Times New Roman" panose="02020603050405020304" pitchFamily="18" charset="0"/>
              </a:rPr>
              <a:t>i: </a:t>
            </a:r>
            <a:r>
              <a:rPr lang="en-US" sz="2800" kern="0" dirty="0">
                <a:solidFill>
                  <a:prstClr val="black"/>
                </a:solidFill>
                <a:latin typeface="Times New Roman" panose="02020603050405020304" pitchFamily="18" charset="0"/>
                <a:ea typeface="微软雅黑"/>
                <a:cs typeface="Times New Roman" panose="02020603050405020304" pitchFamily="18" charset="0"/>
              </a:rPr>
              <a:t>Sau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khi</a:t>
            </a:r>
            <a:r>
              <a:rPr lang="en-US" sz="2800" kern="0" dirty="0">
                <a:solidFill>
                  <a:prstClr val="black"/>
                </a:solidFill>
                <a:latin typeface="Times New Roman" panose="02020603050405020304" pitchFamily="18" charset="0"/>
                <a:ea typeface="微软雅黑"/>
                <a:cs typeface="Times New Roman" panose="02020603050405020304" pitchFamily="18" charset="0"/>
              </a:rPr>
              <a:t> GV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chiếu</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câu</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hỏi</a:t>
            </a:r>
            <a:r>
              <a:rPr lang="en-US" sz="2800" kern="0" dirty="0">
                <a:solidFill>
                  <a:prstClr val="black"/>
                </a:solidFill>
                <a:latin typeface="Times New Roman" panose="02020603050405020304" pitchFamily="18" charset="0"/>
                <a:ea typeface="微软雅黑"/>
                <a:cs typeface="Times New Roman" panose="02020603050405020304" pitchFamily="18" charset="0"/>
              </a:rPr>
              <a:t>, HS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mỗi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nhóm</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sẽ</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giơ</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đáp</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án</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theo</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hình</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thể</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quy</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ước</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p>
          <a:p>
            <a:pPr algn="just">
              <a:defRPr/>
            </a:pP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Những</a:t>
            </a:r>
            <a:r>
              <a:rPr lang="en-US" sz="2800" kern="0" dirty="0">
                <a:solidFill>
                  <a:prstClr val="black"/>
                </a:solidFill>
                <a:latin typeface="Times New Roman" panose="02020603050405020304" pitchFamily="18" charset="0"/>
                <a:ea typeface="微软雅黑"/>
                <a:cs typeface="Times New Roman" panose="02020603050405020304" pitchFamily="18" charset="0"/>
              </a:rPr>
              <a:t> HS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nào</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trả</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lời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đúng</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sẽ</a:t>
            </a:r>
            <a:r>
              <a:rPr lang="en-US" sz="2800" kern="0" dirty="0">
                <a:solidFill>
                  <a:prstClr val="black"/>
                </a:solidFill>
                <a:latin typeface="Times New Roman" panose="02020603050405020304" pitchFamily="18" charset="0"/>
                <a:ea typeface="微软雅黑"/>
                <a:cs typeface="Times New Roman" panose="02020603050405020304" pitchFamily="18" charset="0"/>
              </a:rPr>
              <a:t> đ</a:t>
            </a:r>
            <a:r>
              <a:rPr lang="vi-VN" sz="2800" kern="0" dirty="0">
                <a:solidFill>
                  <a:prstClr val="black"/>
                </a:solidFill>
                <a:latin typeface="Times New Roman" panose="02020603050405020304" pitchFamily="18" charset="0"/>
                <a:ea typeface="微软雅黑"/>
                <a:cs typeface="Times New Roman" panose="02020603050405020304" pitchFamily="18" charset="0"/>
              </a:rPr>
              <a:t>ược</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tham</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gia</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câu</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hỏi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tiếp</a:t>
            </a:r>
            <a:r>
              <a:rPr lang="en-US" sz="2800" b="1"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theo</a:t>
            </a:r>
            <a:r>
              <a:rPr lang="en-US" sz="2800" kern="0" dirty="0" err="1">
                <a:solidFill>
                  <a:prstClr val="black"/>
                </a:solidFill>
                <a:latin typeface="Times New Roman" panose="02020603050405020304" pitchFamily="18" charset="0"/>
                <a:ea typeface="微软雅黑"/>
                <a:cs typeface="Times New Roman" panose="02020603050405020304" pitchFamily="18" charset="0"/>
              </a:rPr>
              <a:t>.</a:t>
            </a:r>
            <a:endParaRPr lang="en-US" sz="2800" kern="0" dirty="0">
              <a:solidFill>
                <a:prstClr val="black"/>
              </a:solidFill>
              <a:latin typeface="Times New Roman" panose="02020603050405020304" pitchFamily="18" charset="0"/>
              <a:ea typeface="微软雅黑"/>
              <a:cs typeface="Times New Roman" panose="02020603050405020304" pitchFamily="18" charset="0"/>
            </a:endParaRPr>
          </a:p>
          <a:p>
            <a:pPr algn="just">
              <a:defRPr/>
            </a:pPr>
            <a:r>
              <a:rPr lang="en-US" sz="2800" kern="0" dirty="0">
                <a:solidFill>
                  <a:prstClr val="black"/>
                </a:solidFill>
                <a:latin typeface="Times New Roman" panose="02020603050405020304" pitchFamily="18" charset="0"/>
                <a:ea typeface="微软雅黑"/>
                <a:cs typeface="Times New Roman" panose="02020603050405020304" pitchFamily="18" charset="0"/>
              </a:rPr>
              <a:t>- HS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nào</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trả</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lời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sai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sẽ</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dừng</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cuộc</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ch</a:t>
            </a:r>
            <a:r>
              <a:rPr lang="vi-VN" sz="2800" kern="0" dirty="0">
                <a:solidFill>
                  <a:prstClr val="black"/>
                </a:solidFill>
                <a:latin typeface="Times New Roman" panose="02020603050405020304" pitchFamily="18" charset="0"/>
                <a:ea typeface="微软雅黑"/>
                <a:cs typeface="Times New Roman" panose="02020603050405020304" pitchFamily="18" charset="0"/>
              </a:rPr>
              <a:t>ơ</a:t>
            </a:r>
            <a:r>
              <a:rPr lang="en-US" sz="2800" kern="0" dirty="0" err="1">
                <a:solidFill>
                  <a:prstClr val="black"/>
                </a:solidFill>
                <a:latin typeface="Times New Roman" panose="02020603050405020304" pitchFamily="18" charset="0"/>
                <a:ea typeface="微软雅黑"/>
                <a:cs typeface="Times New Roman" panose="02020603050405020304" pitchFamily="18" charset="0"/>
              </a:rPr>
              <a:t>i</a:t>
            </a:r>
            <a:endParaRPr lang="en-US" sz="2800" kern="0" dirty="0">
              <a:solidFill>
                <a:prstClr val="black"/>
              </a:solidFill>
              <a:latin typeface="Times New Roman" panose="02020603050405020304" pitchFamily="18" charset="0"/>
              <a:ea typeface="微软雅黑"/>
              <a:cs typeface="Times New Roman" panose="02020603050405020304" pitchFamily="18" charset="0"/>
            </a:endParaRPr>
          </a:p>
          <a:p>
            <a:pPr algn="just">
              <a:defRPr/>
            </a:pPr>
            <a:r>
              <a:rPr lang="en-US" sz="2800" kern="0" dirty="0" err="1">
                <a:solidFill>
                  <a:prstClr val="black"/>
                </a:solidFill>
                <a:latin typeface="Times New Roman" panose="02020603050405020304" pitchFamily="18" charset="0"/>
                <a:ea typeface="微软雅黑"/>
                <a:cs typeface="Times New Roman" panose="02020603050405020304" pitchFamily="18" charset="0"/>
              </a:rPr>
              <a:t>Mỗi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câu</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hỏi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có</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a:solidFill>
                  <a:prstClr val="black"/>
                </a:solidFill>
                <a:latin typeface="Times New Roman" panose="02020603050405020304" pitchFamily="18" charset="0"/>
                <a:ea typeface="微软雅黑"/>
                <a:cs typeface="Times New Roman" panose="02020603050405020304" pitchFamily="18" charset="0"/>
              </a:rPr>
              <a:t>10s</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để</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gi</a:t>
            </a:r>
            <a:r>
              <a:rPr lang="vi-VN" sz="2800" kern="0" dirty="0">
                <a:solidFill>
                  <a:prstClr val="black"/>
                </a:solidFill>
                <a:latin typeface="Times New Roman" panose="02020603050405020304" pitchFamily="18" charset="0"/>
                <a:ea typeface="微软雅黑"/>
                <a:cs typeface="Times New Roman" panose="02020603050405020304" pitchFamily="18" charset="0"/>
              </a:rPr>
              <a:t>ơ</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đáp</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án</a:t>
            </a:r>
            <a:r>
              <a:rPr lang="en-US" sz="2800" kern="0" dirty="0">
                <a:solidFill>
                  <a:prstClr val="black"/>
                </a:solidFill>
                <a:latin typeface="Times New Roman" panose="02020603050405020304" pitchFamily="18" charset="0"/>
                <a:ea typeface="微软雅黑"/>
                <a:cs typeface="Times New Roman" panose="02020603050405020304" pitchFamily="18" charset="0"/>
              </a:rPr>
              <a:t>.</a:t>
            </a:r>
          </a:p>
          <a:p>
            <a:pPr algn="just">
              <a:defRPr/>
            </a:pP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Kết</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thúc</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cuộc</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ch</a:t>
            </a:r>
            <a:r>
              <a:rPr lang="vi-VN" sz="2800" kern="0" dirty="0">
                <a:solidFill>
                  <a:prstClr val="black"/>
                </a:solidFill>
                <a:latin typeface="Times New Roman" panose="02020603050405020304" pitchFamily="18" charset="0"/>
                <a:ea typeface="微软雅黑"/>
                <a:cs typeface="Times New Roman" panose="02020603050405020304" pitchFamily="18" charset="0"/>
              </a:rPr>
              <a:t>ơ</a:t>
            </a:r>
            <a:r>
              <a:rPr lang="en-US" sz="2800" kern="0" dirty="0" err="1">
                <a:solidFill>
                  <a:prstClr val="black"/>
                </a:solidFill>
                <a:latin typeface="Times New Roman" panose="02020603050405020304" pitchFamily="18" charset="0"/>
                <a:ea typeface="微软雅黑"/>
                <a:cs typeface="Times New Roman" panose="02020603050405020304" pitchFamily="18" charset="0"/>
              </a:rPr>
              <a:t>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nhóm</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lớn</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nào</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còn</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lại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nhiều</a:t>
            </a:r>
            <a:r>
              <a:rPr lang="en-US" sz="2800" kern="0" dirty="0">
                <a:solidFill>
                  <a:prstClr val="black"/>
                </a:solidFill>
                <a:latin typeface="Times New Roman" panose="02020603050405020304" pitchFamily="18" charset="0"/>
                <a:ea typeface="微软雅黑"/>
                <a:cs typeface="Times New Roman" panose="02020603050405020304" pitchFamily="18" charset="0"/>
              </a:rPr>
              <a:t> HS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nhất</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sẽ</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nhận</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được</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quà</a:t>
            </a:r>
            <a:r>
              <a:rPr lang="en-US" sz="2800" kern="0" dirty="0">
                <a:solidFill>
                  <a:prstClr val="black"/>
                </a:solidFill>
                <a:latin typeface="Times New Roman" panose="02020603050405020304" pitchFamily="18" charset="0"/>
                <a:ea typeface="微软雅黑"/>
                <a:cs typeface="Times New Roman" panose="02020603050405020304" pitchFamily="18" charset="0"/>
              </a:rPr>
              <a:t>.</a:t>
            </a:r>
          </a:p>
        </p:txBody>
      </p:sp>
    </p:spTree>
    <p:extLst>
      <p:ext uri="{BB962C8B-B14F-4D97-AF65-F5344CB8AC3E}">
        <p14:creationId xmlns:p14="http://schemas.microsoft.com/office/powerpoint/2010/main" val="29766246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080C76-308E-AF4C-DD90-A34A991A0A5D}"/>
              </a:ext>
            </a:extLst>
          </p:cNvPr>
          <p:cNvSpPr txBox="1"/>
          <p:nvPr/>
        </p:nvSpPr>
        <p:spPr>
          <a:xfrm>
            <a:off x="-1" y="1017394"/>
            <a:ext cx="12192001" cy="54482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xmlns=""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Scroll: Horizontal 2">
            <a:extLst>
              <a:ext uri="{FF2B5EF4-FFF2-40B4-BE49-F238E27FC236}">
                <a16:creationId xmlns:a16="http://schemas.microsoft.com/office/drawing/2014/main" xmlns="" id="{7C0118F7-5A9C-6BB0-D96E-0185A06DB80E}"/>
              </a:ext>
            </a:extLst>
          </p:cNvPr>
          <p:cNvSpPr/>
          <p:nvPr/>
        </p:nvSpPr>
        <p:spPr>
          <a:xfrm>
            <a:off x="3439320" y="1292680"/>
            <a:ext cx="8377238" cy="4098470"/>
          </a:xfrm>
          <a:prstGeom prst="horizontalScroll">
            <a:avLst/>
          </a:prstGeom>
          <a:solidFill>
            <a:srgbClr val="4472C4"/>
          </a:solidFill>
          <a:ln w="12700" cap="flat" cmpd="sng" algn="ctr">
            <a:solidFill>
              <a:srgbClr val="4472C4">
                <a:shade val="15000"/>
              </a:srgbClr>
            </a:solidFill>
            <a:prstDash val="solid"/>
            <a:miter lim="800000"/>
          </a:ln>
          <a:effectLst/>
        </p:spPr>
        <p:txBody>
          <a:bodyPr rtlCol="0" anchor="ctr"/>
          <a:lstStyle/>
          <a:p>
            <a:pPr algn="just">
              <a:defRPr/>
            </a:pP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1: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Làm</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thế</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nào</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để</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giảm</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thiểu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chi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tiêu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không</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cần</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thiết</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a:t>
            </a:r>
          </a:p>
          <a:p>
            <a:pPr algn="just">
              <a:defRPr/>
            </a:pPr>
            <a:r>
              <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A.</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Mua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sắm</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dựa</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trên</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cảm</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xúc</a:t>
            </a:r>
            <a:endPar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a:p>
            <a:pPr algn="just">
              <a:defRPr/>
            </a:pPr>
            <a:r>
              <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B.</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Xác</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định</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ưu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tiên</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ưu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tiên</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nhu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cầu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thực</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sự</a:t>
            </a:r>
            <a:endPar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a:p>
            <a:pPr algn="just">
              <a:defRPr/>
            </a:pPr>
            <a:r>
              <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C.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Không</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cần</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quản</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lí</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chi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tiêu</a:t>
            </a:r>
            <a:endPar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a:p>
            <a:pPr algn="just">
              <a:defRPr/>
            </a:pPr>
            <a:r>
              <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D.</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Mua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thứ</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mình</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mong</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muốn</a:t>
            </a:r>
            <a:endPar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Đồng hồ đếm ngược từ 10 có âm thanh (1)">
            <a:hlinkClick r:id="" action="ppaction://media"/>
            <a:extLst>
              <a:ext uri="{FF2B5EF4-FFF2-40B4-BE49-F238E27FC236}">
                <a16:creationId xmlns:a16="http://schemas.microsoft.com/office/drawing/2014/main" xmlns="" id="{66034395-3D7E-D264-D33B-DE63BC5CADB5}"/>
              </a:ext>
            </a:extLst>
          </p:cNvPr>
          <p:cNvPicPr>
            <a:picLocks noChangeAspect="1"/>
          </p:cNvPicPr>
          <p:nvPr>
            <a:videoFile r:link="rId1"/>
            <p:extLst>
              <p:ext uri="{DAA4B4D4-6D71-4841-9C94-3DE7FCFB9230}">
                <p14:media xmlns:p14="http://schemas.microsoft.com/office/powerpoint/2010/main" r:embed="rId2">
                  <p14:trim st="832" end="4110"/>
                </p14:media>
              </p:ext>
            </p:extLst>
          </p:nvPr>
        </p:nvPicPr>
        <p:blipFill>
          <a:blip r:embed="rId4"/>
          <a:stretch>
            <a:fillRect/>
          </a:stretch>
        </p:blipFill>
        <p:spPr>
          <a:xfrm>
            <a:off x="541882" y="3732440"/>
            <a:ext cx="2597150" cy="23677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a:extLst>
              <a:ext uri="{FF2B5EF4-FFF2-40B4-BE49-F238E27FC236}">
                <a16:creationId xmlns:a16="http://schemas.microsoft.com/office/drawing/2014/main" xmlns="" id="{56B59073-E575-061E-ED92-F166F68ECBD2}"/>
              </a:ext>
            </a:extLst>
          </p:cNvPr>
          <p:cNvSpPr/>
          <p:nvPr/>
        </p:nvSpPr>
        <p:spPr>
          <a:xfrm>
            <a:off x="3949337" y="3359605"/>
            <a:ext cx="457200" cy="39052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7" name="Picture 6">
            <a:extLst>
              <a:ext uri="{FF2B5EF4-FFF2-40B4-BE49-F238E27FC236}">
                <a16:creationId xmlns:a16="http://schemas.microsoft.com/office/drawing/2014/main" xmlns="" id="{C8D4B7FE-3A7D-5F3B-3E7C-E5F124B594BA}"/>
              </a:ext>
            </a:extLst>
          </p:cNvPr>
          <p:cNvPicPr>
            <a:picLocks noChangeAspect="1"/>
          </p:cNvPicPr>
          <p:nvPr/>
        </p:nvPicPr>
        <p:blipFill>
          <a:blip r:embed="rId5"/>
          <a:stretch>
            <a:fillRect/>
          </a:stretch>
        </p:blipFill>
        <p:spPr>
          <a:xfrm>
            <a:off x="1009784" y="1812034"/>
            <a:ext cx="1828959" cy="1920406"/>
          </a:xfrm>
          <a:prstGeom prst="rect">
            <a:avLst/>
          </a:prstGeom>
        </p:spPr>
      </p:pic>
    </p:spTree>
    <p:extLst>
      <p:ext uri="{BB962C8B-B14F-4D97-AF65-F5344CB8AC3E}">
        <p14:creationId xmlns:p14="http://schemas.microsoft.com/office/powerpoint/2010/main" val="12019546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5"/>
                </p:tgtEl>
              </p:cMediaNode>
            </p:video>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080C76-308E-AF4C-DD90-A34A991A0A5D}"/>
              </a:ext>
            </a:extLst>
          </p:cNvPr>
          <p:cNvSpPr txBox="1"/>
          <p:nvPr/>
        </p:nvSpPr>
        <p:spPr>
          <a:xfrm>
            <a:off x="-1" y="1017394"/>
            <a:ext cx="12192001" cy="54482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xmlns=""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Scroll: Horizontal 2">
            <a:extLst>
              <a:ext uri="{FF2B5EF4-FFF2-40B4-BE49-F238E27FC236}">
                <a16:creationId xmlns:a16="http://schemas.microsoft.com/office/drawing/2014/main" xmlns="" id="{7C0118F7-5A9C-6BB0-D96E-0185A06DB80E}"/>
              </a:ext>
            </a:extLst>
          </p:cNvPr>
          <p:cNvSpPr/>
          <p:nvPr/>
        </p:nvSpPr>
        <p:spPr>
          <a:xfrm>
            <a:off x="3439320" y="1292680"/>
            <a:ext cx="8377238" cy="4098470"/>
          </a:xfrm>
          <a:prstGeom prst="horizontalScroll">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2: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Bước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đầu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lập</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ngân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sách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cá</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nhân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Xác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khoản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thường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xuyên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sinh</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Xác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mục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tiêu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cần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tiết</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kiệm</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Xác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khoản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thu</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Cân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đối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bằng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chia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tỉ</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lệ</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Đồng hồ đếm ngược từ 10 có âm thanh (1)">
            <a:hlinkClick r:id="" action="ppaction://media"/>
            <a:extLst>
              <a:ext uri="{FF2B5EF4-FFF2-40B4-BE49-F238E27FC236}">
                <a16:creationId xmlns:a16="http://schemas.microsoft.com/office/drawing/2014/main" xmlns="" id="{66034395-3D7E-D264-D33B-DE63BC5CADB5}"/>
              </a:ext>
            </a:extLst>
          </p:cNvPr>
          <p:cNvPicPr>
            <a:picLocks noChangeAspect="1"/>
          </p:cNvPicPr>
          <p:nvPr>
            <a:videoFile r:link="rId1"/>
            <p:extLst>
              <p:ext uri="{DAA4B4D4-6D71-4841-9C94-3DE7FCFB9230}">
                <p14:media xmlns:p14="http://schemas.microsoft.com/office/powerpoint/2010/main" r:embed="rId2">
                  <p14:trim st="832" end="4110"/>
                </p14:media>
              </p:ext>
            </p:extLst>
          </p:nvPr>
        </p:nvPicPr>
        <p:blipFill>
          <a:blip r:embed="rId4"/>
          <a:stretch>
            <a:fillRect/>
          </a:stretch>
        </p:blipFill>
        <p:spPr>
          <a:xfrm>
            <a:off x="541882" y="3732440"/>
            <a:ext cx="2597150" cy="23677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a:extLst>
              <a:ext uri="{FF2B5EF4-FFF2-40B4-BE49-F238E27FC236}">
                <a16:creationId xmlns:a16="http://schemas.microsoft.com/office/drawing/2014/main" xmlns="" id="{56B59073-E575-061E-ED92-F166F68ECBD2}"/>
              </a:ext>
            </a:extLst>
          </p:cNvPr>
          <p:cNvSpPr/>
          <p:nvPr/>
        </p:nvSpPr>
        <p:spPr>
          <a:xfrm>
            <a:off x="3968387" y="3799115"/>
            <a:ext cx="457200" cy="39052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C8D4B7FE-3A7D-5F3B-3E7C-E5F124B594BA}"/>
              </a:ext>
            </a:extLst>
          </p:cNvPr>
          <p:cNvPicPr>
            <a:picLocks noChangeAspect="1"/>
          </p:cNvPicPr>
          <p:nvPr/>
        </p:nvPicPr>
        <p:blipFill>
          <a:blip r:embed="rId5"/>
          <a:stretch>
            <a:fillRect/>
          </a:stretch>
        </p:blipFill>
        <p:spPr>
          <a:xfrm>
            <a:off x="1009784" y="1812034"/>
            <a:ext cx="1828959" cy="1920406"/>
          </a:xfrm>
          <a:prstGeom prst="rect">
            <a:avLst/>
          </a:prstGeom>
        </p:spPr>
      </p:pic>
    </p:spTree>
    <p:extLst>
      <p:ext uri="{BB962C8B-B14F-4D97-AF65-F5344CB8AC3E}">
        <p14:creationId xmlns:p14="http://schemas.microsoft.com/office/powerpoint/2010/main" val="4104474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5"/>
                </p:tgtEl>
              </p:cMediaNode>
            </p:video>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080C76-308E-AF4C-DD90-A34A991A0A5D}"/>
              </a:ext>
            </a:extLst>
          </p:cNvPr>
          <p:cNvSpPr txBox="1"/>
          <p:nvPr/>
        </p:nvSpPr>
        <p:spPr>
          <a:xfrm>
            <a:off x="-1" y="1017394"/>
            <a:ext cx="12192001" cy="54482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xmlns=""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Scroll: Horizontal 2">
            <a:extLst>
              <a:ext uri="{FF2B5EF4-FFF2-40B4-BE49-F238E27FC236}">
                <a16:creationId xmlns:a16="http://schemas.microsoft.com/office/drawing/2014/main" xmlns="" id="{7C0118F7-5A9C-6BB0-D96E-0185A06DB80E}"/>
              </a:ext>
            </a:extLst>
          </p:cNvPr>
          <p:cNvSpPr/>
          <p:nvPr/>
        </p:nvSpPr>
        <p:spPr>
          <a:xfrm>
            <a:off x="3439320" y="1292680"/>
            <a:ext cx="8377238" cy="4098470"/>
          </a:xfrm>
          <a:prstGeom prst="horizontalScroll">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3: Khi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cân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đối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khoản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ngân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sách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khó</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khăn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sinh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khoản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Tài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chính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ổn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kế</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hoạch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rõ</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ràng</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Thực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hiện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theo</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kế</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hoạch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đặt</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ra</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Đồng hồ đếm ngược từ 10 có âm thanh (1)">
            <a:hlinkClick r:id="" action="ppaction://media"/>
            <a:extLst>
              <a:ext uri="{FF2B5EF4-FFF2-40B4-BE49-F238E27FC236}">
                <a16:creationId xmlns:a16="http://schemas.microsoft.com/office/drawing/2014/main" xmlns="" id="{66034395-3D7E-D264-D33B-DE63BC5CADB5}"/>
              </a:ext>
            </a:extLst>
          </p:cNvPr>
          <p:cNvPicPr>
            <a:picLocks noChangeAspect="1"/>
          </p:cNvPicPr>
          <p:nvPr>
            <a:videoFile r:link="rId1"/>
            <p:extLst>
              <p:ext uri="{DAA4B4D4-6D71-4841-9C94-3DE7FCFB9230}">
                <p14:media xmlns:p14="http://schemas.microsoft.com/office/powerpoint/2010/main" r:embed="rId2">
                  <p14:trim st="832" end="4110"/>
                </p14:media>
              </p:ext>
            </p:extLst>
          </p:nvPr>
        </p:nvPicPr>
        <p:blipFill>
          <a:blip r:embed="rId4"/>
          <a:stretch>
            <a:fillRect/>
          </a:stretch>
        </p:blipFill>
        <p:spPr>
          <a:xfrm>
            <a:off x="541882" y="3732440"/>
            <a:ext cx="2597150" cy="23677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a:extLst>
              <a:ext uri="{FF2B5EF4-FFF2-40B4-BE49-F238E27FC236}">
                <a16:creationId xmlns:a16="http://schemas.microsoft.com/office/drawing/2014/main" xmlns="" id="{56B59073-E575-061E-ED92-F166F68ECBD2}"/>
              </a:ext>
            </a:extLst>
          </p:cNvPr>
          <p:cNvSpPr/>
          <p:nvPr/>
        </p:nvSpPr>
        <p:spPr>
          <a:xfrm>
            <a:off x="3987437" y="2951390"/>
            <a:ext cx="457200" cy="39052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C8D4B7FE-3A7D-5F3B-3E7C-E5F124B594BA}"/>
              </a:ext>
            </a:extLst>
          </p:cNvPr>
          <p:cNvPicPr>
            <a:picLocks noChangeAspect="1"/>
          </p:cNvPicPr>
          <p:nvPr/>
        </p:nvPicPr>
        <p:blipFill>
          <a:blip r:embed="rId5"/>
          <a:stretch>
            <a:fillRect/>
          </a:stretch>
        </p:blipFill>
        <p:spPr>
          <a:xfrm>
            <a:off x="1009784" y="1812034"/>
            <a:ext cx="1828959" cy="1920406"/>
          </a:xfrm>
          <a:prstGeom prst="rect">
            <a:avLst/>
          </a:prstGeom>
        </p:spPr>
      </p:pic>
    </p:spTree>
    <p:extLst>
      <p:ext uri="{BB962C8B-B14F-4D97-AF65-F5344CB8AC3E}">
        <p14:creationId xmlns:p14="http://schemas.microsoft.com/office/powerpoint/2010/main" val="8757477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5"/>
                </p:tgtEl>
              </p:cMediaNode>
            </p:video>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080C76-308E-AF4C-DD90-A34A991A0A5D}"/>
              </a:ext>
            </a:extLst>
          </p:cNvPr>
          <p:cNvSpPr txBox="1"/>
          <p:nvPr/>
        </p:nvSpPr>
        <p:spPr>
          <a:xfrm>
            <a:off x="-1" y="1017394"/>
            <a:ext cx="12192001" cy="54482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xmlns=""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Scroll: Horizontal 2">
            <a:extLst>
              <a:ext uri="{FF2B5EF4-FFF2-40B4-BE49-F238E27FC236}">
                <a16:creationId xmlns:a16="http://schemas.microsoft.com/office/drawing/2014/main" xmlns="" id="{7C0118F7-5A9C-6BB0-D96E-0185A06DB80E}"/>
              </a:ext>
            </a:extLst>
          </p:cNvPr>
          <p:cNvSpPr/>
          <p:nvPr/>
        </p:nvSpPr>
        <p:spPr>
          <a:xfrm>
            <a:off x="3439320" y="1292680"/>
            <a:ext cx="8377238" cy="4098470"/>
          </a:xfrm>
          <a:prstGeom prst="horizontalScroll">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4: </a:t>
            </a:r>
            <a:r>
              <a:rPr lang="en-US" sz="2800" b="1" i="0" dirty="0" err="1">
                <a:solidFill>
                  <a:srgbClr val="FFFF00"/>
                </a:solidFill>
                <a:effectLst/>
                <a:latin typeface="Times New Roman" panose="02020603050405020304" pitchFamily="18" charset="0"/>
                <a:cs typeface="Times New Roman" panose="02020603050405020304" pitchFamily="18" charset="0"/>
              </a:rPr>
              <a:t>Đâu</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là</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lợi</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ích</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của</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xây</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dựng</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ngân</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sách</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cá</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nhân</a:t>
            </a:r>
            <a:r>
              <a:rPr lang="en-US" sz="2800" b="1" i="0" dirty="0">
                <a:solidFill>
                  <a:srgbClr val="FFFF00"/>
                </a:solidFill>
                <a:effectLst/>
                <a:latin typeface="Times New Roman" panose="02020603050405020304" pitchFamily="18" charset="0"/>
                <a:cs typeface="Times New Roman" panose="02020603050405020304" pitchFamily="18" charset="0"/>
              </a:rPr>
              <a:t>?</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Gò</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bó</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ép</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buộc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tiêu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hằng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ngày</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Thụ</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động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việc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tiêu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cá</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nhân</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Tiết</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kiệm</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tiền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mua</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sắm</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nguồn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tài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chính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ổn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Đồng hồ đếm ngược từ 10 có âm thanh (1)">
            <a:hlinkClick r:id="" action="ppaction://media"/>
            <a:extLst>
              <a:ext uri="{FF2B5EF4-FFF2-40B4-BE49-F238E27FC236}">
                <a16:creationId xmlns:a16="http://schemas.microsoft.com/office/drawing/2014/main" xmlns="" id="{66034395-3D7E-D264-D33B-DE63BC5CADB5}"/>
              </a:ext>
            </a:extLst>
          </p:cNvPr>
          <p:cNvPicPr>
            <a:picLocks noChangeAspect="1"/>
          </p:cNvPicPr>
          <p:nvPr>
            <a:videoFile r:link="rId1"/>
            <p:extLst>
              <p:ext uri="{DAA4B4D4-6D71-4841-9C94-3DE7FCFB9230}">
                <p14:media xmlns:p14="http://schemas.microsoft.com/office/powerpoint/2010/main" r:embed="rId2">
                  <p14:trim st="832" end="4110"/>
                </p14:media>
              </p:ext>
            </p:extLst>
          </p:nvPr>
        </p:nvPicPr>
        <p:blipFill>
          <a:blip r:embed="rId4"/>
          <a:stretch>
            <a:fillRect/>
          </a:stretch>
        </p:blipFill>
        <p:spPr>
          <a:xfrm>
            <a:off x="541882" y="3732440"/>
            <a:ext cx="2597150" cy="23677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a:extLst>
              <a:ext uri="{FF2B5EF4-FFF2-40B4-BE49-F238E27FC236}">
                <a16:creationId xmlns:a16="http://schemas.microsoft.com/office/drawing/2014/main" xmlns="" id="{56B59073-E575-061E-ED92-F166F68ECBD2}"/>
              </a:ext>
            </a:extLst>
          </p:cNvPr>
          <p:cNvSpPr/>
          <p:nvPr/>
        </p:nvSpPr>
        <p:spPr>
          <a:xfrm>
            <a:off x="3949337" y="4246790"/>
            <a:ext cx="457200" cy="39052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C8D4B7FE-3A7D-5F3B-3E7C-E5F124B594BA}"/>
              </a:ext>
            </a:extLst>
          </p:cNvPr>
          <p:cNvPicPr>
            <a:picLocks noChangeAspect="1"/>
          </p:cNvPicPr>
          <p:nvPr/>
        </p:nvPicPr>
        <p:blipFill>
          <a:blip r:embed="rId5"/>
          <a:stretch>
            <a:fillRect/>
          </a:stretch>
        </p:blipFill>
        <p:spPr>
          <a:xfrm>
            <a:off x="1009784" y="1812034"/>
            <a:ext cx="1828959" cy="1920406"/>
          </a:xfrm>
          <a:prstGeom prst="rect">
            <a:avLst/>
          </a:prstGeom>
        </p:spPr>
      </p:pic>
    </p:spTree>
    <p:extLst>
      <p:ext uri="{BB962C8B-B14F-4D97-AF65-F5344CB8AC3E}">
        <p14:creationId xmlns:p14="http://schemas.microsoft.com/office/powerpoint/2010/main" val="8811853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5"/>
                </p:tgtEl>
              </p:cMediaNode>
            </p:video>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080C76-308E-AF4C-DD90-A34A991A0A5D}"/>
              </a:ext>
            </a:extLst>
          </p:cNvPr>
          <p:cNvSpPr txBox="1"/>
          <p:nvPr/>
        </p:nvSpPr>
        <p:spPr>
          <a:xfrm>
            <a:off x="-1" y="1017394"/>
            <a:ext cx="12192001" cy="54482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xmlns=""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Scroll: Horizontal 2">
            <a:extLst>
              <a:ext uri="{FF2B5EF4-FFF2-40B4-BE49-F238E27FC236}">
                <a16:creationId xmlns:a16="http://schemas.microsoft.com/office/drawing/2014/main" xmlns="" id="{7C0118F7-5A9C-6BB0-D96E-0185A06DB80E}"/>
              </a:ext>
            </a:extLst>
          </p:cNvPr>
          <p:cNvSpPr/>
          <p:nvPr/>
        </p:nvSpPr>
        <p:spPr>
          <a:xfrm>
            <a:off x="3306645" y="1292679"/>
            <a:ext cx="8818679" cy="5289095"/>
          </a:xfrm>
          <a:prstGeom prst="horizontalScroll">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5: </a:t>
            </a:r>
            <a:r>
              <a:rPr lang="vi-VN" sz="2800" b="1" i="0" dirty="0">
                <a:solidFill>
                  <a:srgbClr val="FFFF00"/>
                </a:solidFill>
                <a:effectLst/>
                <a:latin typeface="+mj-lt"/>
              </a:rPr>
              <a:t>Anh Phúc đi làm công ăn lương, anh muốn việc chi tiêu tiền của bản thân được hợp lí, đồng thời có thêm khoản tiết kiệm cho tương lai. Trong trường hợp này, anh Phúc cần phải làm gì sau đây?</a:t>
            </a:r>
            <a:endParaRPr kumimoji="0" lang="en-US" sz="2800" b="1" i="0" u="none" strike="noStrike" kern="0" cap="none" spc="0" normalizeH="0" baseline="0" noProof="0" dirty="0">
              <a:ln>
                <a:noFill/>
              </a:ln>
              <a:solidFill>
                <a:srgbClr val="FFFF00"/>
              </a:solidFill>
              <a:effectLst/>
              <a:uLnTx/>
              <a:uFillTx/>
              <a:latin typeface="+mj-lt"/>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Lập</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kế</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hoạch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tiêu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tài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chính</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Nhờ</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giữ</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hộ</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tiền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lương</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tiêu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thoải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mái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số</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tiền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kiếm</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Lên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kế</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hoạch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gửi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tiết</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kiệm</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ngân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hàng</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Đồng hồ đếm ngược từ 10 có âm thanh (1)">
            <a:hlinkClick r:id="" action="ppaction://media"/>
            <a:extLst>
              <a:ext uri="{FF2B5EF4-FFF2-40B4-BE49-F238E27FC236}">
                <a16:creationId xmlns:a16="http://schemas.microsoft.com/office/drawing/2014/main" xmlns="" id="{66034395-3D7E-D264-D33B-DE63BC5CADB5}"/>
              </a:ext>
            </a:extLst>
          </p:cNvPr>
          <p:cNvPicPr>
            <a:picLocks noChangeAspect="1"/>
          </p:cNvPicPr>
          <p:nvPr>
            <a:videoFile r:link="rId1"/>
            <p:extLst>
              <p:ext uri="{DAA4B4D4-6D71-4841-9C94-3DE7FCFB9230}">
                <p14:media xmlns:p14="http://schemas.microsoft.com/office/powerpoint/2010/main" r:embed="rId2">
                  <p14:trim st="832" end="4110"/>
                </p14:media>
              </p:ext>
            </p:extLst>
          </p:nvPr>
        </p:nvPicPr>
        <p:blipFill>
          <a:blip r:embed="rId4"/>
          <a:stretch>
            <a:fillRect/>
          </a:stretch>
        </p:blipFill>
        <p:spPr>
          <a:xfrm>
            <a:off x="541882" y="3732440"/>
            <a:ext cx="2597150" cy="23677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a:extLst>
              <a:ext uri="{FF2B5EF4-FFF2-40B4-BE49-F238E27FC236}">
                <a16:creationId xmlns:a16="http://schemas.microsoft.com/office/drawing/2014/main" xmlns="" id="{56B59073-E575-061E-ED92-F166F68ECBD2}"/>
              </a:ext>
            </a:extLst>
          </p:cNvPr>
          <p:cNvSpPr/>
          <p:nvPr/>
        </p:nvSpPr>
        <p:spPr>
          <a:xfrm>
            <a:off x="3987437" y="4208690"/>
            <a:ext cx="457200" cy="39052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C8D4B7FE-3A7D-5F3B-3E7C-E5F124B594BA}"/>
              </a:ext>
            </a:extLst>
          </p:cNvPr>
          <p:cNvPicPr>
            <a:picLocks noChangeAspect="1"/>
          </p:cNvPicPr>
          <p:nvPr/>
        </p:nvPicPr>
        <p:blipFill>
          <a:blip r:embed="rId5"/>
          <a:stretch>
            <a:fillRect/>
          </a:stretch>
        </p:blipFill>
        <p:spPr>
          <a:xfrm>
            <a:off x="1009784" y="1812034"/>
            <a:ext cx="1828959" cy="1920406"/>
          </a:xfrm>
          <a:prstGeom prst="rect">
            <a:avLst/>
          </a:prstGeom>
        </p:spPr>
      </p:pic>
    </p:spTree>
    <p:extLst>
      <p:ext uri="{BB962C8B-B14F-4D97-AF65-F5344CB8AC3E}">
        <p14:creationId xmlns:p14="http://schemas.microsoft.com/office/powerpoint/2010/main" val="10986786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5"/>
                </p:tgtEl>
              </p:cMediaNode>
            </p:video>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30+ Hình ảnh nền đẹp về &quot;Thank You For Listening&quot;,&quot;Cảm ơn&quot; Không nên bỏ  qua 21 | Hình ảnh, Hình nền, Cám ơn">
            <a:extLst>
              <a:ext uri="{FF2B5EF4-FFF2-40B4-BE49-F238E27FC236}">
                <a16:creationId xmlns:a16="http://schemas.microsoft.com/office/drawing/2014/main" xmlns="" id="{2C95C8F0-012D-7E69-6457-0313A1A82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5879"/>
            <a:ext cx="12192000" cy="878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7711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994B8D1-1DD0-C40E-6269-76ED2CE3E0AA}"/>
              </a:ext>
            </a:extLst>
          </p:cNvPr>
          <p:cNvPicPr>
            <a:picLocks noChangeAspect="1"/>
          </p:cNvPicPr>
          <p:nvPr/>
        </p:nvPicPr>
        <p:blipFill rotWithShape="1">
          <a:blip r:embed="rId2">
            <a:extLst>
              <a:ext uri="{28A0092B-C50C-407E-A947-70E740481C1C}">
                <a14:useLocalDpi xmlns:a14="http://schemas.microsoft.com/office/drawing/2010/main" val="0"/>
              </a:ext>
            </a:extLst>
          </a:blip>
          <a:srcRect l="28370" t="37565" r="31522" b="29276"/>
          <a:stretch/>
        </p:blipFill>
        <p:spPr>
          <a:xfrm>
            <a:off x="5354144" y="3011609"/>
            <a:ext cx="6715936" cy="3123183"/>
          </a:xfrm>
          <a:prstGeom prst="rect">
            <a:avLst/>
          </a:prstGeom>
        </p:spPr>
      </p:pic>
      <p:sp>
        <p:nvSpPr>
          <p:cNvPr id="2" name="TextBox 1">
            <a:extLst>
              <a:ext uri="{FF2B5EF4-FFF2-40B4-BE49-F238E27FC236}">
                <a16:creationId xmlns:a16="http://schemas.microsoft.com/office/drawing/2014/main" xmlns="" id="{A2076F0A-B882-4096-9ACA-932F779EB741}"/>
              </a:ext>
            </a:extLst>
          </p:cNvPr>
          <p:cNvSpPr txBox="1"/>
          <p:nvPr/>
        </p:nvSpPr>
        <p:spPr>
          <a:xfrm>
            <a:off x="-1" y="942513"/>
            <a:ext cx="11887201" cy="544829"/>
          </a:xfrm>
          <a:prstGeom prst="rect">
            <a:avLst/>
          </a:prstGeom>
        </p:spPr>
        <p:txBody>
          <a:bodyPr vert="horz" lIns="91440" tIns="45720" rIns="91440" bIns="45720" rtlCol="0" anchor="b">
            <a:noAutofit/>
          </a:bodyPr>
          <a:lstStyle/>
          <a:p>
            <a:pPr>
              <a:lnSpc>
                <a:spcPct val="150000"/>
              </a:lnSpc>
              <a:spcBef>
                <a:spcPts val="600"/>
              </a:spcBef>
              <a:spcAft>
                <a:spcPts val="600"/>
              </a:spcAft>
              <a:defRPr/>
            </a:pP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4" name="TextBox 3">
            <a:extLst>
              <a:ext uri="{FF2B5EF4-FFF2-40B4-BE49-F238E27FC236}">
                <a16:creationId xmlns:a16="http://schemas.microsoft.com/office/drawing/2014/main" xmlns="" id="{39FA17A0-8F05-43A7-8786-B56F984224DC}"/>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algn="ctr">
              <a:spcBef>
                <a:spcPts val="600"/>
              </a:spcBef>
              <a:spcAft>
                <a:spcPts val="600"/>
              </a:spcAft>
              <a:defRPr/>
            </a:pP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9" name="Thought Bubble: Cloud 8">
            <a:extLst>
              <a:ext uri="{FF2B5EF4-FFF2-40B4-BE49-F238E27FC236}">
                <a16:creationId xmlns:a16="http://schemas.microsoft.com/office/drawing/2014/main" xmlns="" id="{2833D45D-FBDD-44B4-9A1A-357A2817CC6B}"/>
              </a:ext>
            </a:extLst>
          </p:cNvPr>
          <p:cNvSpPr/>
          <p:nvPr/>
        </p:nvSpPr>
        <p:spPr>
          <a:xfrm>
            <a:off x="662452" y="1554290"/>
            <a:ext cx="6004355" cy="2425157"/>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xmlns="" id="{E2A38C13-3288-4769-BE81-2155583E445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67" b="94750" l="10000" r="90000">
                        <a14:foregroundMark x1="36083" y1="9750" x2="36083" y2="9750"/>
                        <a14:foregroundMark x1="36083" y1="9750" x2="36083" y2="9750"/>
                        <a14:foregroundMark x1="34417" y1="6250" x2="34417" y2="6250"/>
                        <a14:foregroundMark x1="35250" y1="5667" x2="35250" y2="5667"/>
                        <a14:foregroundMark x1="42333" y1="94750" x2="42333" y2="94750"/>
                        <a14:foregroundMark x1="42083" y1="94750" x2="42083" y2="94750"/>
                        <a14:foregroundMark x1="41250" y1="93583" x2="41250" y2="93583"/>
                        <a14:foregroundMark x1="41250" y1="93583" x2="41250" y2="93583"/>
                      </a14:backgroundRemoval>
                    </a14:imgEffect>
                  </a14:imgLayer>
                </a14:imgProps>
              </a:ext>
            </a:extLst>
          </a:blip>
          <a:srcRect l="23380" r="21929"/>
          <a:stretch/>
        </p:blipFill>
        <p:spPr>
          <a:xfrm>
            <a:off x="349135" y="3429000"/>
            <a:ext cx="1953491" cy="3495676"/>
          </a:xfrm>
          <a:prstGeom prst="rect">
            <a:avLst/>
          </a:prstGeom>
        </p:spPr>
      </p:pic>
    </p:spTree>
    <p:extLst>
      <p:ext uri="{BB962C8B-B14F-4D97-AF65-F5344CB8AC3E}">
        <p14:creationId xmlns:p14="http://schemas.microsoft.com/office/powerpoint/2010/main" val="11391701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994B8D1-1DD0-C40E-6269-76ED2CE3E0AA}"/>
              </a:ext>
            </a:extLst>
          </p:cNvPr>
          <p:cNvPicPr>
            <a:picLocks noChangeAspect="1"/>
          </p:cNvPicPr>
          <p:nvPr/>
        </p:nvPicPr>
        <p:blipFill rotWithShape="1">
          <a:blip r:embed="rId2">
            <a:extLst>
              <a:ext uri="{28A0092B-C50C-407E-A947-70E740481C1C}">
                <a14:useLocalDpi xmlns:a14="http://schemas.microsoft.com/office/drawing/2010/main" val="0"/>
              </a:ext>
            </a:extLst>
          </a:blip>
          <a:srcRect l="28370" t="37565" r="31522" b="29276"/>
          <a:stretch/>
        </p:blipFill>
        <p:spPr>
          <a:xfrm>
            <a:off x="5404020" y="2503478"/>
            <a:ext cx="6715936" cy="3123183"/>
          </a:xfrm>
          <a:prstGeom prst="rect">
            <a:avLst/>
          </a:prstGeom>
        </p:spPr>
      </p:pic>
      <p:sp>
        <p:nvSpPr>
          <p:cNvPr id="2" name="TextBox 1">
            <a:extLst>
              <a:ext uri="{FF2B5EF4-FFF2-40B4-BE49-F238E27FC236}">
                <a16:creationId xmlns:a16="http://schemas.microsoft.com/office/drawing/2014/main" xmlns="" id="{A2076F0A-B882-4096-9ACA-932F779EB741}"/>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4" name="TextBox 3">
            <a:extLst>
              <a:ext uri="{FF2B5EF4-FFF2-40B4-BE49-F238E27FC236}">
                <a16:creationId xmlns:a16="http://schemas.microsoft.com/office/drawing/2014/main" xmlns="" id="{39FA17A0-8F05-43A7-8786-B56F984224DC}"/>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TextBox 2">
            <a:extLst>
              <a:ext uri="{FF2B5EF4-FFF2-40B4-BE49-F238E27FC236}">
                <a16:creationId xmlns:a16="http://schemas.microsoft.com/office/drawing/2014/main" xmlns="" id="{F44457F6-0787-05D3-DC75-88399EA136BD}"/>
              </a:ext>
            </a:extLst>
          </p:cNvPr>
          <p:cNvSpPr txBox="1"/>
          <p:nvPr/>
        </p:nvSpPr>
        <p:spPr>
          <a:xfrm>
            <a:off x="2650651" y="1998968"/>
            <a:ext cx="2104229" cy="861774"/>
          </a:xfrm>
          <a:prstGeom prst="rect">
            <a:avLst/>
          </a:prstGeom>
          <a:solidFill>
            <a:schemeClr val="accent4">
              <a:lumMod val="40000"/>
              <a:lumOff val="60000"/>
            </a:schemeClr>
          </a:solid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Kiểm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soát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tài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chính</a:t>
            </a:r>
            <a:endParaRPr lang="en-US" sz="25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CFF13890-491C-98FB-2951-45209FDB6DBC}"/>
              </a:ext>
            </a:extLst>
          </p:cNvPr>
          <p:cNvSpPr txBox="1"/>
          <p:nvPr/>
        </p:nvSpPr>
        <p:spPr>
          <a:xfrm>
            <a:off x="2650650" y="3281899"/>
            <a:ext cx="2453365" cy="1631216"/>
          </a:xfrm>
          <a:prstGeom prst="rect">
            <a:avLst/>
          </a:prstGeom>
          <a:solidFill>
            <a:srgbClr val="7030A0"/>
          </a:solidFill>
        </p:spPr>
        <p:txBody>
          <a:bodyPr wrap="square" rtlCol="0">
            <a:spAutoFit/>
          </a:bodyPr>
          <a:lstStyle/>
          <a:p>
            <a:pPr algn="ctr"/>
            <a:r>
              <a:rPr lang="en-US" sz="2500" dirty="0" err="1">
                <a:solidFill>
                  <a:schemeClr val="bg1"/>
                </a:solidFill>
                <a:latin typeface="Times New Roman" panose="02020603050405020304" pitchFamily="18" charset="0"/>
                <a:cs typeface="Times New Roman" panose="02020603050405020304" pitchFamily="18" charset="0"/>
              </a:rPr>
              <a:t>Kế</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hoạch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tài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chính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cân</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đối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hợp</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lí</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smtClean="0">
                <a:solidFill>
                  <a:schemeClr val="bg1"/>
                </a:solidFill>
                <a:latin typeface="Times New Roman" panose="02020603050405020304" pitchFamily="18" charset="0"/>
                <a:cs typeface="Times New Roman" panose="02020603050405020304" pitchFamily="18" charset="0"/>
              </a:rPr>
              <a:t>các</a:t>
            </a:r>
            <a:r>
              <a:rPr lang="en-US" sz="2500" dirty="0" smtClean="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khoản</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thu</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và</a:t>
            </a:r>
            <a:r>
              <a:rPr lang="en-US" sz="2500" dirty="0">
                <a:solidFill>
                  <a:schemeClr val="bg1"/>
                </a:solidFill>
                <a:latin typeface="Times New Roman" panose="02020603050405020304" pitchFamily="18" charset="0"/>
                <a:cs typeface="Times New Roman" panose="02020603050405020304" pitchFamily="18" charset="0"/>
              </a:rPr>
              <a:t> chi.</a:t>
            </a:r>
          </a:p>
        </p:txBody>
      </p:sp>
      <p:sp>
        <p:nvSpPr>
          <p:cNvPr id="6" name="TextBox 5">
            <a:extLst>
              <a:ext uri="{FF2B5EF4-FFF2-40B4-BE49-F238E27FC236}">
                <a16:creationId xmlns:a16="http://schemas.microsoft.com/office/drawing/2014/main" xmlns="" id="{095908AE-8833-4649-411B-7CBA1E835927}"/>
              </a:ext>
            </a:extLst>
          </p:cNvPr>
          <p:cNvSpPr txBox="1"/>
          <p:nvPr/>
        </p:nvSpPr>
        <p:spPr>
          <a:xfrm>
            <a:off x="2650651" y="5334272"/>
            <a:ext cx="2104229" cy="861774"/>
          </a:xfrm>
          <a:prstGeom prst="rect">
            <a:avLst/>
          </a:prstGeom>
          <a:solidFill>
            <a:schemeClr val="accent5">
              <a:lumMod val="60000"/>
              <a:lumOff val="40000"/>
            </a:schemeClr>
          </a:solidFill>
        </p:spPr>
        <p:txBody>
          <a:bodyPr wrap="square" rtlCol="0">
            <a:spAutoFit/>
          </a:bodyPr>
          <a:lstStyle/>
          <a:p>
            <a:pPr algn="ctr"/>
            <a:r>
              <a:rPr lang="en-US" sz="2500" dirty="0" err="1">
                <a:solidFill>
                  <a:srgbClr val="FF0000"/>
                </a:solidFill>
                <a:latin typeface="Times New Roman" panose="02020603050405020304" pitchFamily="18" charset="0"/>
                <a:cs typeface="Times New Roman" panose="02020603050405020304" pitchFamily="18" charset="0"/>
              </a:rPr>
              <a:t>Dự</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báo</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các</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khoản</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thu</a:t>
            </a:r>
            <a:r>
              <a:rPr lang="en-US" sz="2500" dirty="0">
                <a:solidFill>
                  <a:srgbClr val="FF0000"/>
                </a:solidFill>
                <a:latin typeface="Times New Roman" panose="02020603050405020304" pitchFamily="18" charset="0"/>
                <a:cs typeface="Times New Roman" panose="02020603050405020304" pitchFamily="18" charset="0"/>
              </a:rPr>
              <a:t>, chi</a:t>
            </a:r>
          </a:p>
        </p:txBody>
      </p:sp>
      <p:sp>
        <p:nvSpPr>
          <p:cNvPr id="7" name="Oval 6">
            <a:extLst>
              <a:ext uri="{FF2B5EF4-FFF2-40B4-BE49-F238E27FC236}">
                <a16:creationId xmlns:a16="http://schemas.microsoft.com/office/drawing/2014/main" xmlns="" id="{4BCBE261-487F-4B28-1B4D-B39F67954CF7}"/>
              </a:ext>
            </a:extLst>
          </p:cNvPr>
          <p:cNvSpPr/>
          <p:nvPr/>
        </p:nvSpPr>
        <p:spPr>
          <a:xfrm>
            <a:off x="274320" y="3217025"/>
            <a:ext cx="1662545" cy="163121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7B9BCB24-2C72-8162-90AE-1301AECEBF26}"/>
              </a:ext>
            </a:extLst>
          </p:cNvPr>
          <p:cNvSpPr txBox="1"/>
          <p:nvPr/>
        </p:nvSpPr>
        <p:spPr>
          <a:xfrm>
            <a:off x="548639" y="3409385"/>
            <a:ext cx="1113906" cy="1246495"/>
          </a:xfrm>
          <a:prstGeom prst="rect">
            <a:avLst/>
          </a:prstGeom>
          <a:no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Ngân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endParaRPr lang="en-US" sz="2500" dirty="0">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xmlns="" id="{C1443F56-151E-9F88-3AF6-0FAA834BCD56}"/>
              </a:ext>
            </a:extLst>
          </p:cNvPr>
          <p:cNvCxnSpPr>
            <a:cxnSpLocks/>
            <a:stCxn id="7" idx="6"/>
            <a:endCxn id="3" idx="1"/>
          </p:cNvCxnSpPr>
          <p:nvPr/>
        </p:nvCxnSpPr>
        <p:spPr>
          <a:xfrm flipV="1">
            <a:off x="1936865" y="2429855"/>
            <a:ext cx="713786" cy="1602778"/>
          </a:xfrm>
          <a:prstGeom prst="straightConnector1">
            <a:avLst/>
          </a:prstGeom>
          <a:ln w="28575">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40048079-6D88-6ABD-9E69-5E8B6968F017}"/>
              </a:ext>
            </a:extLst>
          </p:cNvPr>
          <p:cNvCxnSpPr>
            <a:cxnSpLocks/>
            <a:stCxn id="7" idx="6"/>
            <a:endCxn id="5" idx="1"/>
          </p:cNvCxnSpPr>
          <p:nvPr/>
        </p:nvCxnSpPr>
        <p:spPr>
          <a:xfrm>
            <a:off x="1936865" y="4032633"/>
            <a:ext cx="713785" cy="64874"/>
          </a:xfrm>
          <a:prstGeom prst="straightConnector1">
            <a:avLst/>
          </a:prstGeom>
          <a:ln w="28575">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1578E7FF-63D3-0B39-665C-92A4A91AF90A}"/>
              </a:ext>
            </a:extLst>
          </p:cNvPr>
          <p:cNvCxnSpPr>
            <a:cxnSpLocks/>
            <a:stCxn id="7" idx="6"/>
            <a:endCxn id="6" idx="1"/>
          </p:cNvCxnSpPr>
          <p:nvPr/>
        </p:nvCxnSpPr>
        <p:spPr>
          <a:xfrm>
            <a:off x="1936865" y="4032633"/>
            <a:ext cx="713786" cy="1732526"/>
          </a:xfrm>
          <a:prstGeom prst="straightConnector1">
            <a:avLst/>
          </a:prstGeom>
          <a:ln w="28575">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9893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2076F0A-B882-4096-9ACA-932F779EB741}"/>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4" name="TextBox 3">
            <a:extLst>
              <a:ext uri="{FF2B5EF4-FFF2-40B4-BE49-F238E27FC236}">
                <a16:creationId xmlns:a16="http://schemas.microsoft.com/office/drawing/2014/main" xmlns="" id="{39FA17A0-8F05-43A7-8786-B56F984224DC}"/>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pic>
        <p:nvPicPr>
          <p:cNvPr id="9" name="Picture 8">
            <a:extLst>
              <a:ext uri="{FF2B5EF4-FFF2-40B4-BE49-F238E27FC236}">
                <a16:creationId xmlns:a16="http://schemas.microsoft.com/office/drawing/2014/main" xmlns="" id="{9B6DE5DA-06B0-5612-90CE-56C6DCE9A4E8}"/>
              </a:ext>
            </a:extLst>
          </p:cNvPr>
          <p:cNvPicPr>
            <a:picLocks noChangeAspect="1"/>
          </p:cNvPicPr>
          <p:nvPr/>
        </p:nvPicPr>
        <p:blipFill>
          <a:blip r:embed="rId2"/>
          <a:stretch>
            <a:fillRect/>
          </a:stretch>
        </p:blipFill>
        <p:spPr>
          <a:xfrm>
            <a:off x="9567768" y="2933700"/>
            <a:ext cx="2075594" cy="3924300"/>
          </a:xfrm>
          <a:prstGeom prst="rect">
            <a:avLst/>
          </a:prstGeom>
        </p:spPr>
      </p:pic>
      <p:sp>
        <p:nvSpPr>
          <p:cNvPr id="10" name="TextBox 9">
            <a:extLst>
              <a:ext uri="{FF2B5EF4-FFF2-40B4-BE49-F238E27FC236}">
                <a16:creationId xmlns:a16="http://schemas.microsoft.com/office/drawing/2014/main" xmlns="" id="{0E70B34C-F9C5-3BD7-7273-2A2A54BB9830}"/>
              </a:ext>
            </a:extLst>
          </p:cNvPr>
          <p:cNvSpPr txBox="1"/>
          <p:nvPr/>
        </p:nvSpPr>
        <p:spPr>
          <a:xfrm>
            <a:off x="1162050" y="2076450"/>
            <a:ext cx="8077200" cy="2785378"/>
          </a:xfrm>
          <a:prstGeom prst="rect">
            <a:avLst/>
          </a:prstGeom>
          <a:solidFill>
            <a:schemeClr val="accent6">
              <a:lumMod val="20000"/>
              <a:lumOff val="80000"/>
            </a:schemeClr>
          </a:solidFill>
          <a:ln w="12700">
            <a:solidFill>
              <a:schemeClr val="tx1"/>
            </a:solidFill>
            <a:prstDash val="lgDashDotDot"/>
          </a:ln>
        </p:spPr>
        <p:txBody>
          <a:bodyPr wrap="square" rtlCol="0">
            <a:spAutoFit/>
          </a:bodyPr>
          <a:lstStyle/>
          <a:p>
            <a:pPr algn="just"/>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kế</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tài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chính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phục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vụ</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bao </a:t>
            </a:r>
            <a:r>
              <a:rPr lang="en-US" sz="2500" dirty="0" err="1">
                <a:latin typeface="Times New Roman" panose="02020603050405020304" pitchFamily="18" charset="0"/>
                <a:cs typeface="Times New Roman" panose="02020603050405020304" pitchFamily="18" charset="0"/>
              </a:rPr>
              <a:t>gồm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khoản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chi. </a:t>
            </a:r>
            <a:r>
              <a:rPr lang="en-US" sz="2500" dirty="0" err="1">
                <a:latin typeface="Times New Roman" panose="02020603050405020304" pitchFamily="18" charset="0"/>
                <a:cs typeface="Times New Roman" panose="02020603050405020304" pitchFamily="18" charset="0"/>
              </a:rPr>
              <a:t>Hiểu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đây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kế</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hoạch</a:t>
            </a:r>
            <a:r>
              <a:rPr lang="en-US" sz="2500" dirty="0">
                <a:latin typeface="Times New Roman" panose="02020603050405020304" pitchFamily="18" charset="0"/>
                <a:cs typeface="Times New Roman" panose="02020603050405020304" pitchFamily="18" charset="0"/>
              </a:rPr>
              <a:t> bao </a:t>
            </a:r>
            <a:r>
              <a:rPr lang="en-US" sz="2500" dirty="0" err="1">
                <a:latin typeface="Times New Roman" panose="02020603050405020304" pitchFamily="18" charset="0"/>
                <a:cs typeface="Times New Roman" panose="02020603050405020304" pitchFamily="18" charset="0"/>
              </a:rPr>
              <a:t>gồm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cả</a:t>
            </a:r>
            <a:r>
              <a:rPr lang="en-US" sz="2500" dirty="0">
                <a:latin typeface="Times New Roman" panose="02020603050405020304" pitchFamily="18" charset="0"/>
                <a:cs typeface="Times New Roman" panose="02020603050405020304" pitchFamily="18" charset="0"/>
              </a:rPr>
              <a:t> chi </a:t>
            </a:r>
            <a:r>
              <a:rPr lang="en-US" sz="2500" dirty="0" err="1">
                <a:latin typeface="Times New Roman" panose="02020603050405020304" pitchFamily="18" charset="0"/>
                <a:cs typeface="Times New Roman" panose="02020603050405020304" pitchFamily="18" charset="0"/>
              </a:rPr>
              <a:t>tiêu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tiết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kiệm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Dựa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đã</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em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sẽ</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kiểm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soát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được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dòng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tài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chính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hiệu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quả</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Mục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đích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dự</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báo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ước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lượng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được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khoản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chi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thân</a:t>
            </a:r>
            <a:r>
              <a:rPr lang="en-US" sz="25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120997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2076F0A-B882-4096-9ACA-932F779EB741}"/>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4" name="TextBox 3">
            <a:extLst>
              <a:ext uri="{FF2B5EF4-FFF2-40B4-BE49-F238E27FC236}">
                <a16:creationId xmlns:a16="http://schemas.microsoft.com/office/drawing/2014/main" xmlns="" id="{39FA17A0-8F05-43A7-8786-B56F984224DC}"/>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TextBox 2">
            <a:extLst>
              <a:ext uri="{FF2B5EF4-FFF2-40B4-BE49-F238E27FC236}">
                <a16:creationId xmlns:a16="http://schemas.microsoft.com/office/drawing/2014/main" xmlns="" id="{06891CC9-EE9C-7D4C-279C-96EE054FA685}"/>
              </a:ext>
            </a:extLst>
          </p:cNvPr>
          <p:cNvSpPr txBox="1"/>
          <p:nvPr/>
        </p:nvSpPr>
        <p:spPr>
          <a:xfrm>
            <a:off x="591848" y="2638672"/>
            <a:ext cx="3602759" cy="477054"/>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 CẶP ĐÔI</a:t>
            </a:r>
          </a:p>
        </p:txBody>
      </p:sp>
      <p:pic>
        <p:nvPicPr>
          <p:cNvPr id="5" name="Picture 4">
            <a:extLst>
              <a:ext uri="{FF2B5EF4-FFF2-40B4-BE49-F238E27FC236}">
                <a16:creationId xmlns:a16="http://schemas.microsoft.com/office/drawing/2014/main" xmlns="" id="{3BE2B6ED-973A-222E-E060-A8F41A1C112C}"/>
              </a:ext>
            </a:extLst>
          </p:cNvPr>
          <p:cNvPicPr>
            <a:picLocks noChangeAspect="1"/>
          </p:cNvPicPr>
          <p:nvPr/>
        </p:nvPicPr>
        <p:blipFill>
          <a:blip r:embed="rId2"/>
          <a:stretch>
            <a:fillRect/>
          </a:stretch>
        </p:blipFill>
        <p:spPr>
          <a:xfrm>
            <a:off x="1009246" y="3343929"/>
            <a:ext cx="2767965" cy="1451205"/>
          </a:xfrm>
          <a:prstGeom prst="rect">
            <a:avLst/>
          </a:prstGeom>
        </p:spPr>
      </p:pic>
      <p:sp>
        <p:nvSpPr>
          <p:cNvPr id="6" name="Rectangle: Rounded Corners 5">
            <a:extLst>
              <a:ext uri="{FF2B5EF4-FFF2-40B4-BE49-F238E27FC236}">
                <a16:creationId xmlns:a16="http://schemas.microsoft.com/office/drawing/2014/main" xmlns="" id="{E33668EF-D563-C9EF-8CB9-AB7E16EBB40D}"/>
              </a:ext>
            </a:extLst>
          </p:cNvPr>
          <p:cNvSpPr/>
          <p:nvPr/>
        </p:nvSpPr>
        <p:spPr>
          <a:xfrm>
            <a:off x="4991101" y="2877199"/>
            <a:ext cx="6609051" cy="133833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Chia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sẻ</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cạnh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cxnSp>
        <p:nvCxnSpPr>
          <p:cNvPr id="7" name="Straight Connector 6">
            <a:extLst>
              <a:ext uri="{FF2B5EF4-FFF2-40B4-BE49-F238E27FC236}">
                <a16:creationId xmlns:a16="http://schemas.microsoft.com/office/drawing/2014/main" xmlns="" id="{B2489592-D532-9F52-91E6-804AFB12A94A}"/>
              </a:ext>
            </a:extLst>
          </p:cNvPr>
          <p:cNvCxnSpPr/>
          <p:nvPr/>
        </p:nvCxnSpPr>
        <p:spPr>
          <a:xfrm>
            <a:off x="4500438" y="1471321"/>
            <a:ext cx="0" cy="4780883"/>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9202295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B2489592-D532-9F52-91E6-804AFB12A94A}"/>
              </a:ext>
            </a:extLst>
          </p:cNvPr>
          <p:cNvCxnSpPr/>
          <p:nvPr/>
        </p:nvCxnSpPr>
        <p:spPr>
          <a:xfrm>
            <a:off x="6891213" y="1823746"/>
            <a:ext cx="0" cy="4780883"/>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TextBox 1">
            <a:extLst>
              <a:ext uri="{FF2B5EF4-FFF2-40B4-BE49-F238E27FC236}">
                <a16:creationId xmlns:a16="http://schemas.microsoft.com/office/drawing/2014/main" xmlns="" id="{A2076F0A-B882-4096-9ACA-932F779EB741}"/>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4" name="TextBox 3">
            <a:extLst>
              <a:ext uri="{FF2B5EF4-FFF2-40B4-BE49-F238E27FC236}">
                <a16:creationId xmlns:a16="http://schemas.microsoft.com/office/drawing/2014/main" xmlns="" id="{39FA17A0-8F05-43A7-8786-B56F984224DC}"/>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6" name="Rectangle: Rounded Corners 5">
            <a:extLst>
              <a:ext uri="{FF2B5EF4-FFF2-40B4-BE49-F238E27FC236}">
                <a16:creationId xmlns:a16="http://schemas.microsoft.com/office/drawing/2014/main" xmlns="" id="{E33668EF-D563-C9EF-8CB9-AB7E16EBB40D}"/>
              </a:ext>
            </a:extLst>
          </p:cNvPr>
          <p:cNvSpPr/>
          <p:nvPr/>
        </p:nvSpPr>
        <p:spPr>
          <a:xfrm>
            <a:off x="3276601" y="1592088"/>
            <a:ext cx="6609051" cy="87586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xmlns="" id="{0FF7A411-6D98-D928-B362-48422FA08FC3}"/>
              </a:ext>
            </a:extLst>
          </p:cNvPr>
          <p:cNvPicPr>
            <a:picLocks noChangeAspect="1"/>
          </p:cNvPicPr>
          <p:nvPr/>
        </p:nvPicPr>
        <p:blipFill rotWithShape="1">
          <a:blip r:embed="rId2">
            <a:extLst>
              <a:ext uri="{28A0092B-C50C-407E-A947-70E740481C1C}">
                <a14:useLocalDpi xmlns:a14="http://schemas.microsoft.com/office/drawing/2010/main" val="0"/>
              </a:ext>
            </a:extLst>
          </a:blip>
          <a:srcRect l="10234" t="30417" r="41797" b="17500"/>
          <a:stretch/>
        </p:blipFill>
        <p:spPr>
          <a:xfrm>
            <a:off x="933460" y="2885065"/>
            <a:ext cx="5333688" cy="3257551"/>
          </a:xfrm>
          <a:prstGeom prst="rect">
            <a:avLst/>
          </a:prstGeom>
        </p:spPr>
      </p:pic>
      <p:pic>
        <p:nvPicPr>
          <p:cNvPr id="11" name="Picture 10">
            <a:extLst>
              <a:ext uri="{FF2B5EF4-FFF2-40B4-BE49-F238E27FC236}">
                <a16:creationId xmlns:a16="http://schemas.microsoft.com/office/drawing/2014/main" xmlns="" id="{B2D1E9C5-149D-1F37-3EA6-4DA62A135BC3}"/>
              </a:ext>
            </a:extLst>
          </p:cNvPr>
          <p:cNvPicPr>
            <a:picLocks noChangeAspect="1"/>
          </p:cNvPicPr>
          <p:nvPr/>
        </p:nvPicPr>
        <p:blipFill rotWithShape="1">
          <a:blip r:embed="rId3">
            <a:extLst>
              <a:ext uri="{28A0092B-C50C-407E-A947-70E740481C1C}">
                <a14:useLocalDpi xmlns:a14="http://schemas.microsoft.com/office/drawing/2010/main" val="0"/>
              </a:ext>
            </a:extLst>
          </a:blip>
          <a:srcRect l="35156" t="13743" r="30234" b="38056"/>
          <a:stretch/>
        </p:blipFill>
        <p:spPr>
          <a:xfrm>
            <a:off x="7357813" y="2861023"/>
            <a:ext cx="4219575" cy="3305637"/>
          </a:xfrm>
          <a:prstGeom prst="rect">
            <a:avLst/>
          </a:prstGeom>
        </p:spPr>
      </p:pic>
    </p:spTree>
    <p:extLst>
      <p:ext uri="{BB962C8B-B14F-4D97-AF65-F5344CB8AC3E}">
        <p14:creationId xmlns:p14="http://schemas.microsoft.com/office/powerpoint/2010/main" val="13901869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2076F0A-B882-4096-9ACA-932F779EB741}"/>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4" name="TextBox 3">
            <a:extLst>
              <a:ext uri="{FF2B5EF4-FFF2-40B4-BE49-F238E27FC236}">
                <a16:creationId xmlns:a16="http://schemas.microsoft.com/office/drawing/2014/main" xmlns="" id="{39FA17A0-8F05-43A7-8786-B56F984224DC}"/>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TextBox 2">
            <a:extLst>
              <a:ext uri="{FF2B5EF4-FFF2-40B4-BE49-F238E27FC236}">
                <a16:creationId xmlns:a16="http://schemas.microsoft.com/office/drawing/2014/main" xmlns="" id="{8D55BB1A-168E-A510-833E-06E84583B35E}"/>
              </a:ext>
            </a:extLst>
          </p:cNvPr>
          <p:cNvSpPr txBox="1"/>
          <p:nvPr/>
        </p:nvSpPr>
        <p:spPr>
          <a:xfrm>
            <a:off x="591848" y="2638672"/>
            <a:ext cx="3602759" cy="477054"/>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 CẶP ĐÔI</a:t>
            </a:r>
          </a:p>
        </p:txBody>
      </p:sp>
      <p:pic>
        <p:nvPicPr>
          <p:cNvPr id="5" name="Picture 4">
            <a:extLst>
              <a:ext uri="{FF2B5EF4-FFF2-40B4-BE49-F238E27FC236}">
                <a16:creationId xmlns:a16="http://schemas.microsoft.com/office/drawing/2014/main" xmlns="" id="{836DEBB1-5CC8-ADD3-9A53-338B854C895B}"/>
              </a:ext>
            </a:extLst>
          </p:cNvPr>
          <p:cNvPicPr>
            <a:picLocks noChangeAspect="1"/>
          </p:cNvPicPr>
          <p:nvPr/>
        </p:nvPicPr>
        <p:blipFill>
          <a:blip r:embed="rId2"/>
          <a:stretch>
            <a:fillRect/>
          </a:stretch>
        </p:blipFill>
        <p:spPr>
          <a:xfrm>
            <a:off x="1009246" y="3343929"/>
            <a:ext cx="2767965" cy="1451205"/>
          </a:xfrm>
          <a:prstGeom prst="rect">
            <a:avLst/>
          </a:prstGeom>
        </p:spPr>
      </p:pic>
      <p:sp>
        <p:nvSpPr>
          <p:cNvPr id="8" name="Rectangle: Rounded Corners 7">
            <a:extLst>
              <a:ext uri="{FF2B5EF4-FFF2-40B4-BE49-F238E27FC236}">
                <a16:creationId xmlns:a16="http://schemas.microsoft.com/office/drawing/2014/main" xmlns="" id="{19D54D5C-594A-B897-8E9A-71FB106B2814}"/>
              </a:ext>
            </a:extLst>
          </p:cNvPr>
          <p:cNvSpPr/>
          <p:nvPr/>
        </p:nvSpPr>
        <p:spPr>
          <a:xfrm>
            <a:off x="4991101" y="2877199"/>
            <a:ext cx="6609051" cy="133833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Trao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cạnh</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ích</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E9A68763-FD00-317F-5028-1A57E1E65D84}"/>
              </a:ext>
            </a:extLst>
          </p:cNvPr>
          <p:cNvCxnSpPr/>
          <p:nvPr/>
        </p:nvCxnSpPr>
        <p:spPr>
          <a:xfrm>
            <a:off x="4500438" y="1471321"/>
            <a:ext cx="0" cy="4780883"/>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1861677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16119CF-0C16-4E51-80C8-9749D720745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1395" l="10000" r="90000">
                        <a14:foregroundMark x1="53140" y1="12674" x2="53140" y2="12674"/>
                        <a14:foregroundMark x1="53140" y1="12674" x2="53140" y2="12674"/>
                        <a14:foregroundMark x1="53140" y1="12674" x2="53140" y2="12674"/>
                        <a14:foregroundMark x1="50465" y1="90930" x2="50465" y2="90930"/>
                        <a14:foregroundMark x1="50465" y1="90930" x2="50465" y2="90930"/>
                        <a14:foregroundMark x1="50000" y1="91163" x2="50000" y2="91163"/>
                        <a14:foregroundMark x1="49884" y1="91395" x2="49884" y2="91395"/>
                      </a14:backgroundRemoval>
                    </a14:imgEffect>
                  </a14:imgLayer>
                </a14:imgProps>
              </a:ext>
            </a:extLst>
          </a:blip>
          <a:srcRect l="27530" r="27368"/>
          <a:stretch/>
        </p:blipFill>
        <p:spPr>
          <a:xfrm>
            <a:off x="237276" y="2117592"/>
            <a:ext cx="1762974" cy="4730152"/>
          </a:xfrm>
          <a:prstGeom prst="rect">
            <a:avLst/>
          </a:prstGeom>
        </p:spPr>
      </p:pic>
      <p:sp>
        <p:nvSpPr>
          <p:cNvPr id="2" name="TextBox 1">
            <a:extLst>
              <a:ext uri="{FF2B5EF4-FFF2-40B4-BE49-F238E27FC236}">
                <a16:creationId xmlns:a16="http://schemas.microsoft.com/office/drawing/2014/main" xmlns="" id="{0E62668B-307E-93E9-2B08-8528EBBAE67D}"/>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3" name="TextBox 2">
            <a:extLst>
              <a:ext uri="{FF2B5EF4-FFF2-40B4-BE49-F238E27FC236}">
                <a16:creationId xmlns:a16="http://schemas.microsoft.com/office/drawing/2014/main" xmlns="" id="{22CC4CF0-B05D-DCF5-D24E-87C4C45757F5}"/>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8" name="Double Wave 7">
            <a:extLst>
              <a:ext uri="{FF2B5EF4-FFF2-40B4-BE49-F238E27FC236}">
                <a16:creationId xmlns:a16="http://schemas.microsoft.com/office/drawing/2014/main" xmlns="" id="{5F8D5208-78B0-2ED2-1623-5DEAA356AB2F}"/>
              </a:ext>
            </a:extLst>
          </p:cNvPr>
          <p:cNvSpPr/>
          <p:nvPr/>
        </p:nvSpPr>
        <p:spPr>
          <a:xfrm>
            <a:off x="2000250" y="1749804"/>
            <a:ext cx="4250654" cy="1390650"/>
          </a:xfrm>
          <a:prstGeom prst="doubleWave">
            <a:avLst>
              <a:gd name="adj1" fmla="val 6250"/>
              <a:gd name="adj2" fmla="val -108"/>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Lợi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ích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của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xây</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dựng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sách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cá</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nhân</a:t>
            </a:r>
            <a:r>
              <a:rPr lang="en-US" sz="3000" dirty="0">
                <a:solidFill>
                  <a:prstClr val="black"/>
                </a:solidFill>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14E5BD4E-AA16-0116-BA78-915975001157}"/>
              </a:ext>
            </a:extLst>
          </p:cNvPr>
          <p:cNvPicPr>
            <a:picLocks noChangeAspect="1"/>
          </p:cNvPicPr>
          <p:nvPr/>
        </p:nvPicPr>
        <p:blipFill rotWithShape="1">
          <a:blip r:embed="rId4">
            <a:extLst>
              <a:ext uri="{28A0092B-C50C-407E-A947-70E740481C1C}">
                <a14:useLocalDpi xmlns:a14="http://schemas.microsoft.com/office/drawing/2010/main" val="0"/>
              </a:ext>
            </a:extLst>
          </a:blip>
          <a:srcRect l="27657" t="49619" r="32578" b="16666"/>
          <a:stretch/>
        </p:blipFill>
        <p:spPr>
          <a:xfrm>
            <a:off x="4791075" y="3267318"/>
            <a:ext cx="7088367" cy="3380392"/>
          </a:xfrm>
          <a:prstGeom prst="rect">
            <a:avLst/>
          </a:prstGeom>
        </p:spPr>
      </p:pic>
    </p:spTree>
    <p:extLst>
      <p:ext uri="{BB962C8B-B14F-4D97-AF65-F5344CB8AC3E}">
        <p14:creationId xmlns:p14="http://schemas.microsoft.com/office/powerpoint/2010/main" val="13232599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2306</TotalTime>
  <Words>1775</Words>
  <Application>Microsoft Office PowerPoint</Application>
  <PresentationFormat>Widescreen</PresentationFormat>
  <Paragraphs>134</Paragraphs>
  <Slides>28</Slides>
  <Notes>1</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Microsoft YaHei</vt:lpstr>
      <vt:lpstr>Microsoft YaHei</vt:lpstr>
      <vt:lpstr>Arial</vt:lpstr>
      <vt:lpstr>Barlow Medium</vt:lpstr>
      <vt:lpstr>Calibri</vt:lpstr>
      <vt:lpstr>Calibri Light</vt:lpstr>
      <vt:lpstr>Patrick Hand</vt:lpstr>
      <vt:lpstr>Tahoma</vt:lpstr>
      <vt:lpstr>Times New Roman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account</cp:lastModifiedBy>
  <cp:revision>316</cp:revision>
  <dcterms:created xsi:type="dcterms:W3CDTF">2022-12-14T10:50:42Z</dcterms:created>
  <dcterms:modified xsi:type="dcterms:W3CDTF">2024-08-16T04:12:25Z</dcterms:modified>
</cp:coreProperties>
</file>