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1" r:id="rId2"/>
    <p:sldMasterId id="2147483705" r:id="rId3"/>
    <p:sldMasterId id="2147483729" r:id="rId4"/>
    <p:sldMasterId id="2147483741" r:id="rId5"/>
  </p:sldMasterIdLst>
  <p:notesMasterIdLst>
    <p:notesMasterId r:id="rId50"/>
  </p:notesMasterIdLst>
  <p:sldIdLst>
    <p:sldId id="275" r:id="rId6"/>
    <p:sldId id="291" r:id="rId7"/>
    <p:sldId id="292" r:id="rId8"/>
    <p:sldId id="358" r:id="rId9"/>
    <p:sldId id="364" r:id="rId10"/>
    <p:sldId id="365" r:id="rId11"/>
    <p:sldId id="366" r:id="rId12"/>
    <p:sldId id="367" r:id="rId13"/>
    <p:sldId id="368" r:id="rId14"/>
    <p:sldId id="409" r:id="rId15"/>
    <p:sldId id="386" r:id="rId16"/>
    <p:sldId id="570" r:id="rId17"/>
    <p:sldId id="571" r:id="rId18"/>
    <p:sldId id="572" r:id="rId19"/>
    <p:sldId id="615" r:id="rId20"/>
    <p:sldId id="583" r:id="rId21"/>
    <p:sldId id="616" r:id="rId22"/>
    <p:sldId id="617" r:id="rId23"/>
    <p:sldId id="618" r:id="rId24"/>
    <p:sldId id="575" r:id="rId25"/>
    <p:sldId id="619" r:id="rId26"/>
    <p:sldId id="620" r:id="rId27"/>
    <p:sldId id="576" r:id="rId28"/>
    <p:sldId id="621" r:id="rId29"/>
    <p:sldId id="622" r:id="rId30"/>
    <p:sldId id="623" r:id="rId31"/>
    <p:sldId id="624" r:id="rId32"/>
    <p:sldId id="625" r:id="rId33"/>
    <p:sldId id="577" r:id="rId34"/>
    <p:sldId id="627" r:id="rId35"/>
    <p:sldId id="626" r:id="rId36"/>
    <p:sldId id="580" r:id="rId37"/>
    <p:sldId id="628" r:id="rId38"/>
    <p:sldId id="629" r:id="rId39"/>
    <p:sldId id="630" r:id="rId40"/>
    <p:sldId id="581" r:id="rId41"/>
    <p:sldId id="631" r:id="rId42"/>
    <p:sldId id="632" r:id="rId43"/>
    <p:sldId id="633" r:id="rId44"/>
    <p:sldId id="582" r:id="rId45"/>
    <p:sldId id="634" r:id="rId46"/>
    <p:sldId id="635" r:id="rId47"/>
    <p:sldId id="486" r:id="rId48"/>
    <p:sldId id="44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1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91F59-D6F4-414D-86B5-FDE4BF247B88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CAD23-76BA-47D1-81CA-A238FDBF8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8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349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30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7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5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12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1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2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23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31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64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40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94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68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9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9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20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13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4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5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0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6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1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29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94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1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31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5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F0F417-6028-4DAF-8AE1-2BFE99B56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B396182-25F5-4FC1-B293-EC717F013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FBD470-08A1-422E-BD7F-B7F3DAD07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D922D2-8F7E-488A-8CB9-EE76B3CC7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ECA309-CF13-43AB-9B5B-8A67DCCF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19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D0521-D1A3-4FF9-BCB7-5F182FB0E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D5181F-27E8-49AD-8CC3-5F879B06C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D9CCC8-0EDF-4684-9B4C-D39DE8EDE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0232A4-4B63-41D7-B12A-E35A181D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21519F-5BDC-492B-A92D-7EB590275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5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5B9201-4614-4956-A50D-256333A3A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4C64A4-04F4-4CA1-A603-D4A892285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88A211-CF3A-4A36-9F72-07B1D9A6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586ED-2339-4943-9B6C-13BB42AC4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62B985-B196-4ACD-A07B-B2918AF7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2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A7CB8D-389D-4951-95D2-079F0B3AB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209869-9C33-4115-AB30-DCDB25D01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09CB6B7-64E6-4451-9AE4-0F5A9F81C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072BC6-AA28-4EC3-859E-9A0ED184A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662D31-648B-4899-9421-0C7682E8B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41DCD5-EA2D-4035-AF10-B771782E5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76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01EEC8-85AA-43BB-A0B0-EF0438F9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37886E-21D4-4C1E-9ECC-9C094C01F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153367-A8F1-4553-B298-0C236B6E5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6D62E93-2C66-4865-9D6C-7AF59FCF86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5B8D0D7-CA17-4BFF-9360-2F3BE39A44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A420787-9D0E-4DE3-966B-0D0B1EF6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49C6306-6CD8-4AC4-B84D-F8873C58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153D5E9-585B-4CDB-AB99-E82E1A94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4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C1F490-3901-43CC-B2F0-2FC13186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90C68EC-9009-411B-938A-BED202793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35F0CE-C32D-4505-977C-49FA2829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9D4210A-5ECB-41E3-99DA-1A29C8F06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36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8DFB5A6-6D53-4293-8FA9-F3189788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28C84B3-C043-4F16-9E18-86FD6CB67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0B74D7-BB7A-4C84-8435-49384E0E2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0CC976-C1B5-4BE8-BB81-DCA43903A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547DBD-138C-4D0C-81E6-82F9CEBE4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9DE139-1C90-4C7D-8074-307268358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EFE0FF-6F8A-44A5-839D-44C2277D4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D71A2A-429D-4A9A-BEB5-7EAA78D03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EF4C6F-8A57-4379-9B7E-9877F281F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4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05F50D-7EB8-48D0-A08F-1AFCA8C2B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DBC5992-8099-4FE7-A968-9A5C11296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34FA93D-1860-419D-8A2A-B97E6A3F2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66F9CD-981F-4421-88EC-ED698002D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821C2-03AE-46F4-9D54-8D97B1C94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5768C8-0D50-4B4C-A892-2D19E42C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0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6842E9-17B8-4C65-A7EB-DC8353CF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6F05FB3-95C2-40E2-BC36-E80BFC1F3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A903F6-1B81-4DDB-8A90-1A8BB4698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3AD13F-521B-42A1-9A88-C82CD63EE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3E4576-C84D-4D07-A7EC-C0CE28044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4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53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7B52C5A-8D65-4961-8AF6-2DED069E1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B0344CB-4520-4273-9BA7-94CC0A710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60E3DA-78A2-4E19-8309-AF8AF23CF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246859-4345-4238-9AC6-C494ABC6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7C00B9-47E5-48DE-91BA-00F8EEBB8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95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3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20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562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906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12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4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9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/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/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89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611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43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503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107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27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7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4276984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89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159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67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3047"/>
            <a:ext cx="12184783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-349431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-349431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49431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-349431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-349431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2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3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FA3D0D1-D1E2-4F74-985A-941BE45D3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8493ED-2F20-422F-AB24-F9BF51E54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87FAB1-B243-4F5B-BED9-C4296E56E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F7626A-5850-4F54-B270-E97BB190A0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E4D9F7-9DFA-4552-8E00-A7F4E9554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2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1">
                <a:lumMod val="40000"/>
                <a:lumOff val="60000"/>
              </a:schemeClr>
            </a:gs>
            <a:gs pos="0">
              <a:schemeClr val="accent1">
                <a:lumMod val="60000"/>
                <a:lumOff val="40000"/>
              </a:schemeClr>
            </a:gs>
            <a:gs pos="0">
              <a:schemeClr val="accent1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08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gif"/><Relationship Id="rId18" Type="http://schemas.openxmlformats.org/officeDocument/2006/relationships/slide" Target="slide10.xml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41.xml"/><Relationship Id="rId21" Type="http://schemas.openxmlformats.org/officeDocument/2006/relationships/slide" Target="slide4.xml"/><Relationship Id="rId34" Type="http://schemas.openxmlformats.org/officeDocument/2006/relationships/image" Target="../media/image37.wmf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gif"/><Relationship Id="rId25" Type="http://schemas.openxmlformats.org/officeDocument/2006/relationships/slide" Target="slide6.xml"/><Relationship Id="rId33" Type="http://schemas.openxmlformats.org/officeDocument/2006/relationships/image" Target="../media/image36.wmf"/><Relationship Id="rId2" Type="http://schemas.openxmlformats.org/officeDocument/2006/relationships/audio" Target="../media/media1.wma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29" Type="http://schemas.openxmlformats.org/officeDocument/2006/relationships/slide" Target="slide8.xml"/><Relationship Id="rId1" Type="http://schemas.microsoft.com/office/2007/relationships/media" Target="../media/media1.wma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1.png"/><Relationship Id="rId32" Type="http://schemas.openxmlformats.org/officeDocument/2006/relationships/image" Target="../media/image35.png"/><Relationship Id="rId5" Type="http://schemas.openxmlformats.org/officeDocument/2006/relationships/image" Target="../media/image15.png"/><Relationship Id="rId15" Type="http://schemas.openxmlformats.org/officeDocument/2006/relationships/image" Target="../media/image25.gif"/><Relationship Id="rId23" Type="http://schemas.openxmlformats.org/officeDocument/2006/relationships/slide" Target="slide5.xml"/><Relationship Id="rId28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31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image" Target="../media/image24.gif"/><Relationship Id="rId22" Type="http://schemas.openxmlformats.org/officeDocument/2006/relationships/image" Target="../media/image30.png"/><Relationship Id="rId27" Type="http://schemas.openxmlformats.org/officeDocument/2006/relationships/slide" Target="slide7.xml"/><Relationship Id="rId30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56;p23">
            <a:extLst>
              <a:ext uri="{FF2B5EF4-FFF2-40B4-BE49-F238E27FC236}">
                <a16:creationId xmlns:a16="http://schemas.microsoft.com/office/drawing/2014/main" xmlns="" id="{B00E8615-BA41-3DB6-D009-5541FB783DFF}"/>
              </a:ext>
            </a:extLst>
          </p:cNvPr>
          <p:cNvGrpSpPr/>
          <p:nvPr/>
        </p:nvGrpSpPr>
        <p:grpSpPr>
          <a:xfrm>
            <a:off x="9290460" y="866571"/>
            <a:ext cx="1132421" cy="944487"/>
            <a:chOff x="734290" y="251983"/>
            <a:chExt cx="800177" cy="752193"/>
          </a:xfrm>
        </p:grpSpPr>
        <p:sp>
          <p:nvSpPr>
            <p:cNvPr id="4" name="Google Shape;357;p23">
              <a:extLst>
                <a:ext uri="{FF2B5EF4-FFF2-40B4-BE49-F238E27FC236}">
                  <a16:creationId xmlns:a16="http://schemas.microsoft.com/office/drawing/2014/main" xmlns="" id="{FF373471-E266-CBD7-4C11-16129A81242F}"/>
                </a:ext>
              </a:extLst>
            </p:cNvPr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" name="Google Shape;358;p23">
              <a:extLst>
                <a:ext uri="{FF2B5EF4-FFF2-40B4-BE49-F238E27FC236}">
                  <a16:creationId xmlns:a16="http://schemas.microsoft.com/office/drawing/2014/main" xmlns="" id="{80C02901-8301-6E6F-E7F8-50A595865E18}"/>
                </a:ext>
              </a:extLst>
            </p:cNvPr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sp>
        <p:nvSpPr>
          <p:cNvPr id="9" name="Google Shape;593;p24">
            <a:extLst>
              <a:ext uri="{FF2B5EF4-FFF2-40B4-BE49-F238E27FC236}">
                <a16:creationId xmlns:a16="http://schemas.microsoft.com/office/drawing/2014/main" xmlns="" id="{D9E7F9A7-DB5E-3BEA-3061-272ED6350686}"/>
              </a:ext>
            </a:extLst>
          </p:cNvPr>
          <p:cNvSpPr txBox="1">
            <a:spLocks/>
          </p:cNvSpPr>
          <p:nvPr/>
        </p:nvSpPr>
        <p:spPr>
          <a:xfrm>
            <a:off x="222314" y="1956391"/>
            <a:ext cx="11747373" cy="224474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 kern="1200">
                <a:solidFill>
                  <a:schemeClr val="tx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 typeface="Permanent Marker"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ermanent Marker"/>
              </a:rPr>
              <a:t>CHÀO MỪNG CÁC EM ĐẾN VỚI BUỔI HỌC NGÀY HÔM NAY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A7336D81-92D2-D6F1-5A80-9B75234652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997042" y="4510539"/>
            <a:ext cx="6197917" cy="2347461"/>
          </a:xfrm>
          <a:prstGeom prst="rect">
            <a:avLst/>
          </a:prstGeom>
        </p:spPr>
      </p:pic>
      <p:grpSp>
        <p:nvGrpSpPr>
          <p:cNvPr id="11" name="Google Shape;463;p23">
            <a:extLst>
              <a:ext uri="{FF2B5EF4-FFF2-40B4-BE49-F238E27FC236}">
                <a16:creationId xmlns:a16="http://schemas.microsoft.com/office/drawing/2014/main" xmlns="" id="{020BE096-066D-40CE-49EC-4865898333EE}"/>
              </a:ext>
            </a:extLst>
          </p:cNvPr>
          <p:cNvGrpSpPr/>
          <p:nvPr/>
        </p:nvGrpSpPr>
        <p:grpSpPr>
          <a:xfrm rot="511137">
            <a:off x="1762404" y="553935"/>
            <a:ext cx="1330520" cy="1502279"/>
            <a:chOff x="1664354" y="4088694"/>
            <a:chExt cx="1037582" cy="940754"/>
          </a:xfrm>
        </p:grpSpPr>
        <p:grpSp>
          <p:nvGrpSpPr>
            <p:cNvPr id="12" name="Google Shape;464;p23">
              <a:extLst>
                <a:ext uri="{FF2B5EF4-FFF2-40B4-BE49-F238E27FC236}">
                  <a16:creationId xmlns:a16="http://schemas.microsoft.com/office/drawing/2014/main" xmlns="" id="{38A49BC8-AD3D-D76E-9629-FD0FF4D6CB4D}"/>
                </a:ext>
              </a:extLst>
            </p:cNvPr>
            <p:cNvGrpSpPr/>
            <p:nvPr/>
          </p:nvGrpSpPr>
          <p:grpSpPr>
            <a:xfrm>
              <a:off x="1664354" y="4088694"/>
              <a:ext cx="1037582" cy="832607"/>
              <a:chOff x="1664354" y="4088694"/>
              <a:chExt cx="1037582" cy="832607"/>
            </a:xfrm>
          </p:grpSpPr>
          <p:sp>
            <p:nvSpPr>
              <p:cNvPr id="16" name="Google Shape;465;p23">
                <a:extLst>
                  <a:ext uri="{FF2B5EF4-FFF2-40B4-BE49-F238E27FC236}">
                    <a16:creationId xmlns:a16="http://schemas.microsoft.com/office/drawing/2014/main" xmlns="" id="{17F0D045-FBFE-7C9B-93E0-2BE0E6A17CD4}"/>
                  </a:ext>
                </a:extLst>
              </p:cNvPr>
              <p:cNvSpPr/>
              <p:nvPr/>
            </p:nvSpPr>
            <p:spPr>
              <a:xfrm>
                <a:off x="2035818" y="4196940"/>
                <a:ext cx="429938" cy="217219"/>
              </a:xfrm>
              <a:custGeom>
                <a:avLst/>
                <a:gdLst/>
                <a:ahLst/>
                <a:cxnLst/>
                <a:rect l="l" t="t" r="r" b="b"/>
                <a:pathLst>
                  <a:path w="12992" h="6564" extrusionOk="0">
                    <a:moveTo>
                      <a:pt x="3639" y="1"/>
                    </a:moveTo>
                    <a:cubicBezTo>
                      <a:pt x="3311" y="1"/>
                      <a:pt x="2981" y="148"/>
                      <a:pt x="2754" y="504"/>
                    </a:cubicBezTo>
                    <a:cubicBezTo>
                      <a:pt x="2252" y="1293"/>
                      <a:pt x="1682" y="1813"/>
                      <a:pt x="869" y="2274"/>
                    </a:cubicBezTo>
                    <a:cubicBezTo>
                      <a:pt x="1" y="2766"/>
                      <a:pt x="295" y="3941"/>
                      <a:pt x="1126" y="4252"/>
                    </a:cubicBezTo>
                    <a:cubicBezTo>
                      <a:pt x="3479" y="5131"/>
                      <a:pt x="5873" y="6070"/>
                      <a:pt x="8357" y="6506"/>
                    </a:cubicBezTo>
                    <a:cubicBezTo>
                      <a:pt x="8578" y="6545"/>
                      <a:pt x="8791" y="6563"/>
                      <a:pt x="8998" y="6563"/>
                    </a:cubicBezTo>
                    <a:cubicBezTo>
                      <a:pt x="10417" y="6563"/>
                      <a:pt x="11511" y="5693"/>
                      <a:pt x="12462" y="4546"/>
                    </a:cubicBezTo>
                    <a:cubicBezTo>
                      <a:pt x="12992" y="3906"/>
                      <a:pt x="12797" y="3014"/>
                      <a:pt x="11984" y="2737"/>
                    </a:cubicBezTo>
                    <a:cubicBezTo>
                      <a:pt x="9954" y="2045"/>
                      <a:pt x="7924" y="1355"/>
                      <a:pt x="5880" y="705"/>
                    </a:cubicBezTo>
                    <a:cubicBezTo>
                      <a:pt x="5449" y="567"/>
                      <a:pt x="4975" y="426"/>
                      <a:pt x="4520" y="386"/>
                    </a:cubicBezTo>
                    <a:cubicBezTo>
                      <a:pt x="4298" y="150"/>
                      <a:pt x="3969" y="1"/>
                      <a:pt x="3639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7" name="Google Shape;466;p23">
                <a:extLst>
                  <a:ext uri="{FF2B5EF4-FFF2-40B4-BE49-F238E27FC236}">
                    <a16:creationId xmlns:a16="http://schemas.microsoft.com/office/drawing/2014/main" xmlns="" id="{69C87B8F-4C83-9862-1ADC-8706DCDE5FA4}"/>
                  </a:ext>
                </a:extLst>
              </p:cNvPr>
              <p:cNvSpPr/>
              <p:nvPr/>
            </p:nvSpPr>
            <p:spPr>
              <a:xfrm>
                <a:off x="1664354" y="4088694"/>
                <a:ext cx="1037582" cy="832607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25160" extrusionOk="0">
                    <a:moveTo>
                      <a:pt x="28528" y="1104"/>
                    </a:moveTo>
                    <a:lnTo>
                      <a:pt x="28528" y="1104"/>
                    </a:lnTo>
                    <a:cubicBezTo>
                      <a:pt x="28254" y="1542"/>
                      <a:pt x="28130" y="2055"/>
                      <a:pt x="28144" y="2586"/>
                    </a:cubicBezTo>
                    <a:cubicBezTo>
                      <a:pt x="28148" y="2775"/>
                      <a:pt x="28288" y="2879"/>
                      <a:pt x="28445" y="2879"/>
                    </a:cubicBezTo>
                    <a:cubicBezTo>
                      <a:pt x="28495" y="2879"/>
                      <a:pt x="28547" y="2869"/>
                      <a:pt x="28597" y="2847"/>
                    </a:cubicBezTo>
                    <a:cubicBezTo>
                      <a:pt x="29055" y="2646"/>
                      <a:pt x="29517" y="2516"/>
                      <a:pt x="30017" y="2488"/>
                    </a:cubicBezTo>
                    <a:cubicBezTo>
                      <a:pt x="30060" y="2486"/>
                      <a:pt x="30102" y="2485"/>
                      <a:pt x="30145" y="2485"/>
                    </a:cubicBezTo>
                    <a:cubicBezTo>
                      <a:pt x="30292" y="2485"/>
                      <a:pt x="30437" y="2497"/>
                      <a:pt x="30582" y="2505"/>
                    </a:cubicBezTo>
                    <a:cubicBezTo>
                      <a:pt x="29468" y="3063"/>
                      <a:pt x="28554" y="4193"/>
                      <a:pt x="28046" y="5288"/>
                    </a:cubicBezTo>
                    <a:cubicBezTo>
                      <a:pt x="27059" y="4772"/>
                      <a:pt x="25961" y="4383"/>
                      <a:pt x="25047" y="4034"/>
                    </a:cubicBezTo>
                    <a:cubicBezTo>
                      <a:pt x="25474" y="3417"/>
                      <a:pt x="25858" y="2805"/>
                      <a:pt x="26440" y="2292"/>
                    </a:cubicBezTo>
                    <a:cubicBezTo>
                      <a:pt x="27068" y="1739"/>
                      <a:pt x="27767" y="1392"/>
                      <a:pt x="28528" y="1104"/>
                    </a:cubicBezTo>
                    <a:close/>
                    <a:moveTo>
                      <a:pt x="13590" y="614"/>
                    </a:moveTo>
                    <a:cubicBezTo>
                      <a:pt x="16278" y="1536"/>
                      <a:pt x="18980" y="2393"/>
                      <a:pt x="21627" y="3435"/>
                    </a:cubicBezTo>
                    <a:cubicBezTo>
                      <a:pt x="23227" y="4066"/>
                      <a:pt x="24811" y="4740"/>
                      <a:pt x="26375" y="5457"/>
                    </a:cubicBezTo>
                    <a:cubicBezTo>
                      <a:pt x="27938" y="6173"/>
                      <a:pt x="29845" y="6797"/>
                      <a:pt x="29908" y="8786"/>
                    </a:cubicBezTo>
                    <a:cubicBezTo>
                      <a:pt x="29963" y="10509"/>
                      <a:pt x="28468" y="11995"/>
                      <a:pt x="27436" y="13236"/>
                    </a:cubicBezTo>
                    <a:cubicBezTo>
                      <a:pt x="26505" y="14354"/>
                      <a:pt x="25563" y="15464"/>
                      <a:pt x="24613" y="16567"/>
                    </a:cubicBezTo>
                    <a:cubicBezTo>
                      <a:pt x="22916" y="18533"/>
                      <a:pt x="21179" y="20460"/>
                      <a:pt x="19430" y="22379"/>
                    </a:cubicBezTo>
                    <a:cubicBezTo>
                      <a:pt x="19427" y="22108"/>
                      <a:pt x="19378" y="21838"/>
                      <a:pt x="19285" y="21584"/>
                    </a:cubicBezTo>
                    <a:cubicBezTo>
                      <a:pt x="19100" y="20532"/>
                      <a:pt x="18367" y="19941"/>
                      <a:pt x="17502" y="19377"/>
                    </a:cubicBezTo>
                    <a:cubicBezTo>
                      <a:pt x="15810" y="18271"/>
                      <a:pt x="13961" y="17354"/>
                      <a:pt x="12116" y="16535"/>
                    </a:cubicBezTo>
                    <a:cubicBezTo>
                      <a:pt x="9052" y="15173"/>
                      <a:pt x="5801" y="14032"/>
                      <a:pt x="2471" y="13554"/>
                    </a:cubicBezTo>
                    <a:cubicBezTo>
                      <a:pt x="2433" y="13510"/>
                      <a:pt x="2382" y="13474"/>
                      <a:pt x="2327" y="13455"/>
                    </a:cubicBezTo>
                    <a:cubicBezTo>
                      <a:pt x="6191" y="9287"/>
                      <a:pt x="9769" y="4835"/>
                      <a:pt x="13586" y="621"/>
                    </a:cubicBezTo>
                    <a:cubicBezTo>
                      <a:pt x="13587" y="618"/>
                      <a:pt x="13589" y="615"/>
                      <a:pt x="13590" y="614"/>
                    </a:cubicBezTo>
                    <a:close/>
                    <a:moveTo>
                      <a:pt x="2696" y="14107"/>
                    </a:moveTo>
                    <a:lnTo>
                      <a:pt x="2696" y="14107"/>
                    </a:lnTo>
                    <a:cubicBezTo>
                      <a:pt x="5294" y="14815"/>
                      <a:pt x="7878" y="15499"/>
                      <a:pt x="10383" y="16516"/>
                    </a:cubicBezTo>
                    <a:cubicBezTo>
                      <a:pt x="11941" y="17149"/>
                      <a:pt x="13463" y="17869"/>
                      <a:pt x="14943" y="18671"/>
                    </a:cubicBezTo>
                    <a:cubicBezTo>
                      <a:pt x="16229" y="19368"/>
                      <a:pt x="18404" y="20223"/>
                      <a:pt x="18649" y="21822"/>
                    </a:cubicBezTo>
                    <a:cubicBezTo>
                      <a:pt x="18655" y="21871"/>
                      <a:pt x="18674" y="21917"/>
                      <a:pt x="18703" y="21956"/>
                    </a:cubicBezTo>
                    <a:cubicBezTo>
                      <a:pt x="18965" y="23733"/>
                      <a:pt x="17749" y="24299"/>
                      <a:pt x="16074" y="24299"/>
                    </a:cubicBezTo>
                    <a:cubicBezTo>
                      <a:pt x="13563" y="24299"/>
                      <a:pt x="10020" y="23028"/>
                      <a:pt x="8870" y="22655"/>
                    </a:cubicBezTo>
                    <a:cubicBezTo>
                      <a:pt x="6161" y="21774"/>
                      <a:pt x="3585" y="20622"/>
                      <a:pt x="941" y="19585"/>
                    </a:cubicBezTo>
                    <a:cubicBezTo>
                      <a:pt x="2615" y="18343"/>
                      <a:pt x="3292" y="16087"/>
                      <a:pt x="2696" y="14107"/>
                    </a:cubicBezTo>
                    <a:close/>
                    <a:moveTo>
                      <a:pt x="13646" y="1"/>
                    </a:moveTo>
                    <a:cubicBezTo>
                      <a:pt x="13587" y="1"/>
                      <a:pt x="13529" y="19"/>
                      <a:pt x="13480" y="55"/>
                    </a:cubicBezTo>
                    <a:cubicBezTo>
                      <a:pt x="13429" y="26"/>
                      <a:pt x="13372" y="8"/>
                      <a:pt x="13314" y="8"/>
                    </a:cubicBezTo>
                    <a:cubicBezTo>
                      <a:pt x="13235" y="8"/>
                      <a:pt x="13154" y="40"/>
                      <a:pt x="13082" y="119"/>
                    </a:cubicBezTo>
                    <a:cubicBezTo>
                      <a:pt x="9134" y="4426"/>
                      <a:pt x="5037" y="8772"/>
                      <a:pt x="1566" y="13482"/>
                    </a:cubicBezTo>
                    <a:cubicBezTo>
                      <a:pt x="1425" y="13673"/>
                      <a:pt x="1621" y="13889"/>
                      <a:pt x="1817" y="13889"/>
                    </a:cubicBezTo>
                    <a:cubicBezTo>
                      <a:pt x="1832" y="13889"/>
                      <a:pt x="1847" y="13888"/>
                      <a:pt x="1862" y="13885"/>
                    </a:cubicBezTo>
                    <a:lnTo>
                      <a:pt x="1862" y="13885"/>
                    </a:lnTo>
                    <a:cubicBezTo>
                      <a:pt x="2630" y="15900"/>
                      <a:pt x="1964" y="17976"/>
                      <a:pt x="318" y="19328"/>
                    </a:cubicBezTo>
                    <a:cubicBezTo>
                      <a:pt x="305" y="19340"/>
                      <a:pt x="295" y="19354"/>
                      <a:pt x="286" y="19368"/>
                    </a:cubicBezTo>
                    <a:cubicBezTo>
                      <a:pt x="89" y="19408"/>
                      <a:pt x="1" y="19729"/>
                      <a:pt x="209" y="19847"/>
                    </a:cubicBezTo>
                    <a:cubicBezTo>
                      <a:pt x="4265" y="22145"/>
                      <a:pt x="9011" y="23679"/>
                      <a:pt x="13523" y="24776"/>
                    </a:cubicBezTo>
                    <a:cubicBezTo>
                      <a:pt x="14320" y="24970"/>
                      <a:pt x="15192" y="25159"/>
                      <a:pt x="16039" y="25159"/>
                    </a:cubicBezTo>
                    <a:cubicBezTo>
                      <a:pt x="16887" y="25159"/>
                      <a:pt x="17709" y="24969"/>
                      <a:pt x="18404" y="24402"/>
                    </a:cubicBezTo>
                    <a:cubicBezTo>
                      <a:pt x="18562" y="24271"/>
                      <a:pt x="18706" y="24125"/>
                      <a:pt x="18835" y="23964"/>
                    </a:cubicBezTo>
                    <a:cubicBezTo>
                      <a:pt x="18836" y="23964"/>
                      <a:pt x="18838" y="23964"/>
                      <a:pt x="18840" y="23964"/>
                    </a:cubicBezTo>
                    <a:cubicBezTo>
                      <a:pt x="18936" y="23964"/>
                      <a:pt x="19026" y="23923"/>
                      <a:pt x="19089" y="23852"/>
                    </a:cubicBezTo>
                    <a:cubicBezTo>
                      <a:pt x="21694" y="21077"/>
                      <a:pt x="24212" y="18215"/>
                      <a:pt x="26670" y="15309"/>
                    </a:cubicBezTo>
                    <a:cubicBezTo>
                      <a:pt x="28208" y="13493"/>
                      <a:pt x="31181" y="10863"/>
                      <a:pt x="30686" y="8171"/>
                    </a:cubicBezTo>
                    <a:cubicBezTo>
                      <a:pt x="30479" y="7051"/>
                      <a:pt x="29643" y="6236"/>
                      <a:pt x="28595" y="5599"/>
                    </a:cubicBezTo>
                    <a:cubicBezTo>
                      <a:pt x="28903" y="5008"/>
                      <a:pt x="29248" y="4458"/>
                      <a:pt x="29704" y="3966"/>
                    </a:cubicBezTo>
                    <a:cubicBezTo>
                      <a:pt x="30144" y="3490"/>
                      <a:pt x="30658" y="3126"/>
                      <a:pt x="31144" y="2701"/>
                    </a:cubicBezTo>
                    <a:cubicBezTo>
                      <a:pt x="31211" y="2642"/>
                      <a:pt x="31216" y="2554"/>
                      <a:pt x="31187" y="2478"/>
                    </a:cubicBezTo>
                    <a:cubicBezTo>
                      <a:pt x="31354" y="2419"/>
                      <a:pt x="31343" y="2182"/>
                      <a:pt x="31210" y="2090"/>
                    </a:cubicBezTo>
                    <a:cubicBezTo>
                      <a:pt x="30936" y="1902"/>
                      <a:pt x="30588" y="1828"/>
                      <a:pt x="30219" y="1828"/>
                    </a:cubicBezTo>
                    <a:cubicBezTo>
                      <a:pt x="29726" y="1828"/>
                      <a:pt x="29194" y="1960"/>
                      <a:pt x="28750" y="2127"/>
                    </a:cubicBezTo>
                    <a:cubicBezTo>
                      <a:pt x="28796" y="1693"/>
                      <a:pt x="28965" y="1304"/>
                      <a:pt x="29229" y="922"/>
                    </a:cubicBezTo>
                    <a:cubicBezTo>
                      <a:pt x="29324" y="785"/>
                      <a:pt x="29219" y="643"/>
                      <a:pt x="29087" y="609"/>
                    </a:cubicBezTo>
                    <a:cubicBezTo>
                      <a:pt x="29055" y="478"/>
                      <a:pt x="28943" y="364"/>
                      <a:pt x="28775" y="364"/>
                    </a:cubicBezTo>
                    <a:cubicBezTo>
                      <a:pt x="28754" y="364"/>
                      <a:pt x="28731" y="366"/>
                      <a:pt x="28707" y="370"/>
                    </a:cubicBezTo>
                    <a:cubicBezTo>
                      <a:pt x="27032" y="654"/>
                      <a:pt x="25061" y="2118"/>
                      <a:pt x="24573" y="3848"/>
                    </a:cubicBezTo>
                    <a:cubicBezTo>
                      <a:pt x="24482" y="3812"/>
                      <a:pt x="24387" y="3773"/>
                      <a:pt x="24301" y="3737"/>
                    </a:cubicBezTo>
                    <a:cubicBezTo>
                      <a:pt x="20872" y="2282"/>
                      <a:pt x="17343" y="931"/>
                      <a:pt x="13728" y="13"/>
                    </a:cubicBezTo>
                    <a:cubicBezTo>
                      <a:pt x="13701" y="5"/>
                      <a:pt x="13674" y="1"/>
                      <a:pt x="136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1" name="Google Shape;467;p23">
                <a:extLst>
                  <a:ext uri="{FF2B5EF4-FFF2-40B4-BE49-F238E27FC236}">
                    <a16:creationId xmlns:a16="http://schemas.microsoft.com/office/drawing/2014/main" xmlns="" id="{6CD5FBB4-7F4E-AACB-C4EB-27EE3EDC7851}"/>
                  </a:ext>
                </a:extLst>
              </p:cNvPr>
              <p:cNvSpPr/>
              <p:nvPr/>
            </p:nvSpPr>
            <p:spPr>
              <a:xfrm>
                <a:off x="2025592" y="4188303"/>
                <a:ext cx="454625" cy="249815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7549" extrusionOk="0">
                    <a:moveTo>
                      <a:pt x="3583" y="397"/>
                    </a:moveTo>
                    <a:cubicBezTo>
                      <a:pt x="6805" y="1365"/>
                      <a:pt x="9919" y="2514"/>
                      <a:pt x="13026" y="3801"/>
                    </a:cubicBezTo>
                    <a:cubicBezTo>
                      <a:pt x="12466" y="4366"/>
                      <a:pt x="11954" y="4983"/>
                      <a:pt x="11397" y="5554"/>
                    </a:cubicBezTo>
                    <a:cubicBezTo>
                      <a:pt x="10968" y="5994"/>
                      <a:pt x="10493" y="6413"/>
                      <a:pt x="10095" y="6887"/>
                    </a:cubicBezTo>
                    <a:cubicBezTo>
                      <a:pt x="10051" y="6839"/>
                      <a:pt x="9992" y="6805"/>
                      <a:pt x="9930" y="6789"/>
                    </a:cubicBezTo>
                    <a:cubicBezTo>
                      <a:pt x="6810" y="5965"/>
                      <a:pt x="3753" y="4969"/>
                      <a:pt x="685" y="3974"/>
                    </a:cubicBezTo>
                    <a:cubicBezTo>
                      <a:pt x="1680" y="2856"/>
                      <a:pt x="2687" y="1679"/>
                      <a:pt x="3554" y="460"/>
                    </a:cubicBezTo>
                    <a:cubicBezTo>
                      <a:pt x="3567" y="440"/>
                      <a:pt x="3577" y="419"/>
                      <a:pt x="3583" y="397"/>
                    </a:cubicBezTo>
                    <a:close/>
                    <a:moveTo>
                      <a:pt x="3574" y="1"/>
                    </a:moveTo>
                    <a:cubicBezTo>
                      <a:pt x="3484" y="1"/>
                      <a:pt x="3422" y="63"/>
                      <a:pt x="3397" y="135"/>
                    </a:cubicBezTo>
                    <a:cubicBezTo>
                      <a:pt x="3380" y="131"/>
                      <a:pt x="3362" y="129"/>
                      <a:pt x="3344" y="129"/>
                    </a:cubicBezTo>
                    <a:cubicBezTo>
                      <a:pt x="3290" y="129"/>
                      <a:pt x="3237" y="149"/>
                      <a:pt x="3195" y="184"/>
                    </a:cubicBezTo>
                    <a:cubicBezTo>
                      <a:pt x="2062" y="1181"/>
                      <a:pt x="1023" y="2401"/>
                      <a:pt x="117" y="3608"/>
                    </a:cubicBezTo>
                    <a:cubicBezTo>
                      <a:pt x="0" y="3762"/>
                      <a:pt x="74" y="3937"/>
                      <a:pt x="206" y="4036"/>
                    </a:cubicBezTo>
                    <a:cubicBezTo>
                      <a:pt x="132" y="4179"/>
                      <a:pt x="166" y="4392"/>
                      <a:pt x="359" y="4471"/>
                    </a:cubicBezTo>
                    <a:cubicBezTo>
                      <a:pt x="3400" y="5723"/>
                      <a:pt x="6549" y="6678"/>
                      <a:pt x="9727" y="7516"/>
                    </a:cubicBezTo>
                    <a:cubicBezTo>
                      <a:pt x="9757" y="7524"/>
                      <a:pt x="9788" y="7528"/>
                      <a:pt x="9818" y="7528"/>
                    </a:cubicBezTo>
                    <a:cubicBezTo>
                      <a:pt x="9860" y="7528"/>
                      <a:pt x="9901" y="7520"/>
                      <a:pt x="9940" y="7505"/>
                    </a:cubicBezTo>
                    <a:cubicBezTo>
                      <a:pt x="9985" y="7532"/>
                      <a:pt x="10037" y="7548"/>
                      <a:pt x="10088" y="7548"/>
                    </a:cubicBezTo>
                    <a:cubicBezTo>
                      <a:pt x="10126" y="7548"/>
                      <a:pt x="10163" y="7540"/>
                      <a:pt x="10198" y="7521"/>
                    </a:cubicBezTo>
                    <a:cubicBezTo>
                      <a:pt x="10878" y="7147"/>
                      <a:pt x="11455" y="6531"/>
                      <a:pt x="11997" y="5985"/>
                    </a:cubicBezTo>
                    <a:cubicBezTo>
                      <a:pt x="12553" y="5422"/>
                      <a:pt x="13118" y="4844"/>
                      <a:pt x="13587" y="4205"/>
                    </a:cubicBezTo>
                    <a:cubicBezTo>
                      <a:pt x="13737" y="3997"/>
                      <a:pt x="13582" y="3773"/>
                      <a:pt x="13380" y="3710"/>
                    </a:cubicBezTo>
                    <a:cubicBezTo>
                      <a:pt x="13475" y="3571"/>
                      <a:pt x="13480" y="3358"/>
                      <a:pt x="13302" y="3274"/>
                    </a:cubicBezTo>
                    <a:cubicBezTo>
                      <a:pt x="10214" y="1831"/>
                      <a:pt x="6948" y="751"/>
                      <a:pt x="3624" y="7"/>
                    </a:cubicBezTo>
                    <a:cubicBezTo>
                      <a:pt x="3607" y="3"/>
                      <a:pt x="3590" y="1"/>
                      <a:pt x="3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2" name="Google Shape;468;p23">
                <a:extLst>
                  <a:ext uri="{FF2B5EF4-FFF2-40B4-BE49-F238E27FC236}">
                    <a16:creationId xmlns:a16="http://schemas.microsoft.com/office/drawing/2014/main" xmlns="" id="{B850423C-ACE1-3FEA-B07B-8BF1E8C4FC8E}"/>
                  </a:ext>
                </a:extLst>
              </p:cNvPr>
              <p:cNvSpPr/>
              <p:nvPr/>
            </p:nvSpPr>
            <p:spPr>
              <a:xfrm>
                <a:off x="1739838" y="4716261"/>
                <a:ext cx="461210" cy="159671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4825" extrusionOk="0">
                    <a:moveTo>
                      <a:pt x="215" y="1"/>
                    </a:moveTo>
                    <a:cubicBezTo>
                      <a:pt x="79" y="1"/>
                      <a:pt x="0" y="215"/>
                      <a:pt x="141" y="283"/>
                    </a:cubicBezTo>
                    <a:cubicBezTo>
                      <a:pt x="4325" y="2318"/>
                      <a:pt x="9009" y="3619"/>
                      <a:pt x="13490" y="4815"/>
                    </a:cubicBezTo>
                    <a:cubicBezTo>
                      <a:pt x="13516" y="4822"/>
                      <a:pt x="13541" y="4825"/>
                      <a:pt x="13564" y="4825"/>
                    </a:cubicBezTo>
                    <a:cubicBezTo>
                      <a:pt x="13840" y="4825"/>
                      <a:pt x="13936" y="4384"/>
                      <a:pt x="13631" y="4303"/>
                    </a:cubicBezTo>
                    <a:cubicBezTo>
                      <a:pt x="9081" y="3101"/>
                      <a:pt x="4736" y="1412"/>
                      <a:pt x="258" y="7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3" name="Google Shape;469;p23">
                <a:extLst>
                  <a:ext uri="{FF2B5EF4-FFF2-40B4-BE49-F238E27FC236}">
                    <a16:creationId xmlns:a16="http://schemas.microsoft.com/office/drawing/2014/main" xmlns="" id="{02AC47C8-E98E-2AF1-3429-A49EC69DB932}"/>
                  </a:ext>
                </a:extLst>
              </p:cNvPr>
              <p:cNvSpPr/>
              <p:nvPr/>
            </p:nvSpPr>
            <p:spPr>
              <a:xfrm>
                <a:off x="1771012" y="4676384"/>
                <a:ext cx="280260" cy="110363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3335" extrusionOk="0">
                    <a:moveTo>
                      <a:pt x="219" y="1"/>
                    </a:moveTo>
                    <a:cubicBezTo>
                      <a:pt x="49" y="1"/>
                      <a:pt x="1" y="263"/>
                      <a:pt x="182" y="332"/>
                    </a:cubicBezTo>
                    <a:cubicBezTo>
                      <a:pt x="2804" y="1338"/>
                      <a:pt x="5437" y="2392"/>
                      <a:pt x="8085" y="3323"/>
                    </a:cubicBezTo>
                    <a:cubicBezTo>
                      <a:pt x="8109" y="3331"/>
                      <a:pt x="8131" y="3335"/>
                      <a:pt x="8153" y="3335"/>
                    </a:cubicBezTo>
                    <a:cubicBezTo>
                      <a:pt x="8353" y="3335"/>
                      <a:pt x="8469" y="3011"/>
                      <a:pt x="8260" y="2912"/>
                    </a:cubicBezTo>
                    <a:cubicBezTo>
                      <a:pt x="5725" y="1716"/>
                      <a:pt x="2965" y="768"/>
                      <a:pt x="271" y="8"/>
                    </a:cubicBezTo>
                    <a:cubicBezTo>
                      <a:pt x="253" y="3"/>
                      <a:pt x="235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4" name="Google Shape;470;p23">
                <a:extLst>
                  <a:ext uri="{FF2B5EF4-FFF2-40B4-BE49-F238E27FC236}">
                    <a16:creationId xmlns:a16="http://schemas.microsoft.com/office/drawing/2014/main" xmlns="" id="{2BC6983C-D802-72B7-96B5-1B153DA2A140}"/>
                  </a:ext>
                </a:extLst>
              </p:cNvPr>
              <p:cNvSpPr/>
              <p:nvPr/>
            </p:nvSpPr>
            <p:spPr>
              <a:xfrm>
                <a:off x="1770648" y="4633132"/>
                <a:ext cx="435729" cy="159109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4808" extrusionOk="0">
                    <a:moveTo>
                      <a:pt x="229" y="0"/>
                    </a:moveTo>
                    <a:cubicBezTo>
                      <a:pt x="57" y="0"/>
                      <a:pt x="1" y="264"/>
                      <a:pt x="187" y="323"/>
                    </a:cubicBezTo>
                    <a:cubicBezTo>
                      <a:pt x="4450" y="1672"/>
                      <a:pt x="8594" y="3201"/>
                      <a:pt x="12769" y="4794"/>
                    </a:cubicBezTo>
                    <a:cubicBezTo>
                      <a:pt x="12794" y="4803"/>
                      <a:pt x="12818" y="4807"/>
                      <a:pt x="12841" y="4807"/>
                    </a:cubicBezTo>
                    <a:cubicBezTo>
                      <a:pt x="13047" y="4807"/>
                      <a:pt x="13166" y="4465"/>
                      <a:pt x="12950" y="4365"/>
                    </a:cubicBezTo>
                    <a:cubicBezTo>
                      <a:pt x="8933" y="2493"/>
                      <a:pt x="4578" y="1047"/>
                      <a:pt x="275" y="6"/>
                    </a:cubicBezTo>
                    <a:cubicBezTo>
                      <a:pt x="259" y="2"/>
                      <a:pt x="244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5" name="Google Shape;471;p23">
                <a:extLst>
                  <a:ext uri="{FF2B5EF4-FFF2-40B4-BE49-F238E27FC236}">
                    <a16:creationId xmlns:a16="http://schemas.microsoft.com/office/drawing/2014/main" xmlns="" id="{4BE7B737-A297-8D54-FF04-8B21C1ACB089}"/>
                  </a:ext>
                </a:extLst>
              </p:cNvPr>
              <p:cNvSpPr/>
              <p:nvPr/>
            </p:nvSpPr>
            <p:spPr>
              <a:xfrm>
                <a:off x="1843186" y="4600007"/>
                <a:ext cx="272318" cy="11972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618" extrusionOk="0">
                    <a:moveTo>
                      <a:pt x="213" y="1"/>
                    </a:moveTo>
                    <a:cubicBezTo>
                      <a:pt x="49" y="1"/>
                      <a:pt x="0" y="248"/>
                      <a:pt x="175" y="312"/>
                    </a:cubicBezTo>
                    <a:cubicBezTo>
                      <a:pt x="2797" y="1252"/>
                      <a:pt x="5304" y="2277"/>
                      <a:pt x="7765" y="3588"/>
                    </a:cubicBezTo>
                    <a:cubicBezTo>
                      <a:pt x="7804" y="3609"/>
                      <a:pt x="7843" y="3618"/>
                      <a:pt x="7879" y="3618"/>
                    </a:cubicBezTo>
                    <a:cubicBezTo>
                      <a:pt x="8090" y="3618"/>
                      <a:pt x="8229" y="3308"/>
                      <a:pt x="8003" y="3180"/>
                    </a:cubicBezTo>
                    <a:cubicBezTo>
                      <a:pt x="5593" y="1814"/>
                      <a:pt x="2951" y="673"/>
                      <a:pt x="259" y="7"/>
                    </a:cubicBez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grpSp>
          <p:nvGrpSpPr>
            <p:cNvPr id="13" name="Google Shape;472;p23">
              <a:extLst>
                <a:ext uri="{FF2B5EF4-FFF2-40B4-BE49-F238E27FC236}">
                  <a16:creationId xmlns:a16="http://schemas.microsoft.com/office/drawing/2014/main" xmlns="" id="{8338E027-00BF-54A4-AB11-36134B77214A}"/>
                </a:ext>
              </a:extLst>
            </p:cNvPr>
            <p:cNvGrpSpPr/>
            <p:nvPr/>
          </p:nvGrpSpPr>
          <p:grpSpPr>
            <a:xfrm>
              <a:off x="2242315" y="4930402"/>
              <a:ext cx="155932" cy="99046"/>
              <a:chOff x="2242315" y="4930402"/>
              <a:chExt cx="155932" cy="99046"/>
            </a:xfrm>
          </p:grpSpPr>
          <p:sp>
            <p:nvSpPr>
              <p:cNvPr id="14" name="Google Shape;473;p23">
                <a:extLst>
                  <a:ext uri="{FF2B5EF4-FFF2-40B4-BE49-F238E27FC236}">
                    <a16:creationId xmlns:a16="http://schemas.microsoft.com/office/drawing/2014/main" xmlns="" id="{E34865F4-1244-AB03-3767-90C7F1627287}"/>
                  </a:ext>
                </a:extLst>
              </p:cNvPr>
              <p:cNvSpPr/>
              <p:nvPr/>
            </p:nvSpPr>
            <p:spPr>
              <a:xfrm>
                <a:off x="2242315" y="4930402"/>
                <a:ext cx="83856" cy="58508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768" extrusionOk="0">
                    <a:moveTo>
                      <a:pt x="2324" y="0"/>
                    </a:moveTo>
                    <a:cubicBezTo>
                      <a:pt x="2255" y="0"/>
                      <a:pt x="2186" y="39"/>
                      <a:pt x="2157" y="130"/>
                    </a:cubicBezTo>
                    <a:cubicBezTo>
                      <a:pt x="1887" y="959"/>
                      <a:pt x="1227" y="1495"/>
                      <a:pt x="370" y="1495"/>
                    </a:cubicBezTo>
                    <a:cubicBezTo>
                      <a:pt x="302" y="1495"/>
                      <a:pt x="233" y="1492"/>
                      <a:pt x="163" y="1485"/>
                    </a:cubicBezTo>
                    <a:cubicBezTo>
                      <a:pt x="159" y="1485"/>
                      <a:pt x="155" y="1485"/>
                      <a:pt x="152" y="1485"/>
                    </a:cubicBezTo>
                    <a:cubicBezTo>
                      <a:pt x="24" y="1485"/>
                      <a:pt x="1" y="1696"/>
                      <a:pt x="129" y="1724"/>
                    </a:cubicBezTo>
                    <a:cubicBezTo>
                      <a:pt x="258" y="1753"/>
                      <a:pt x="390" y="1768"/>
                      <a:pt x="523" y="1768"/>
                    </a:cubicBezTo>
                    <a:cubicBezTo>
                      <a:pt x="1417" y="1768"/>
                      <a:pt x="2344" y="1130"/>
                      <a:pt x="2509" y="226"/>
                    </a:cubicBezTo>
                    <a:cubicBezTo>
                      <a:pt x="2534" y="89"/>
                      <a:pt x="2428" y="0"/>
                      <a:pt x="23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5" name="Google Shape;474;p23">
                <a:extLst>
                  <a:ext uri="{FF2B5EF4-FFF2-40B4-BE49-F238E27FC236}">
                    <a16:creationId xmlns:a16="http://schemas.microsoft.com/office/drawing/2014/main" xmlns="" id="{C09E07A8-CD29-588E-9362-BEC0564745B3}"/>
                  </a:ext>
                </a:extLst>
              </p:cNvPr>
              <p:cNvSpPr/>
              <p:nvPr/>
            </p:nvSpPr>
            <p:spPr>
              <a:xfrm>
                <a:off x="2304595" y="4969484"/>
                <a:ext cx="93652" cy="59964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812" extrusionOk="0">
                    <a:moveTo>
                      <a:pt x="2577" y="0"/>
                    </a:moveTo>
                    <a:cubicBezTo>
                      <a:pt x="2521" y="0"/>
                      <a:pt x="2465" y="28"/>
                      <a:pt x="2428" y="96"/>
                    </a:cubicBezTo>
                    <a:cubicBezTo>
                      <a:pt x="1966" y="938"/>
                      <a:pt x="1175" y="1481"/>
                      <a:pt x="200" y="1502"/>
                    </a:cubicBezTo>
                    <a:cubicBezTo>
                      <a:pt x="1" y="1507"/>
                      <a:pt x="1" y="1811"/>
                      <a:pt x="200" y="1811"/>
                    </a:cubicBezTo>
                    <a:cubicBezTo>
                      <a:pt x="207" y="1811"/>
                      <a:pt x="214" y="1811"/>
                      <a:pt x="221" y="1811"/>
                    </a:cubicBezTo>
                    <a:cubicBezTo>
                      <a:pt x="1269" y="1811"/>
                      <a:pt x="2287" y="1241"/>
                      <a:pt x="2756" y="287"/>
                    </a:cubicBezTo>
                    <a:cubicBezTo>
                      <a:pt x="2830" y="138"/>
                      <a:pt x="2702" y="0"/>
                      <a:pt x="25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</p:grpSp>
      <p:grpSp>
        <p:nvGrpSpPr>
          <p:cNvPr id="29" name="Google Shape;362;p23">
            <a:extLst>
              <a:ext uri="{FF2B5EF4-FFF2-40B4-BE49-F238E27FC236}">
                <a16:creationId xmlns:a16="http://schemas.microsoft.com/office/drawing/2014/main" xmlns="" id="{7E80A6D0-EF43-8E26-5AD3-2C76512621BB}"/>
              </a:ext>
            </a:extLst>
          </p:cNvPr>
          <p:cNvGrpSpPr/>
          <p:nvPr/>
        </p:nvGrpSpPr>
        <p:grpSpPr>
          <a:xfrm>
            <a:off x="9635224" y="973211"/>
            <a:ext cx="1994667" cy="1096472"/>
            <a:chOff x="3168309" y="474596"/>
            <a:chExt cx="1088181" cy="608604"/>
          </a:xfrm>
        </p:grpSpPr>
        <p:grpSp>
          <p:nvGrpSpPr>
            <p:cNvPr id="31" name="Google Shape;363;p23">
              <a:extLst>
                <a:ext uri="{FF2B5EF4-FFF2-40B4-BE49-F238E27FC236}">
                  <a16:creationId xmlns:a16="http://schemas.microsoft.com/office/drawing/2014/main" xmlns="" id="{21725E86-3394-7DCC-2CD1-3C4A81678470}"/>
                </a:ext>
              </a:extLst>
            </p:cNvPr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67" name="Google Shape;364;p23">
                <a:extLst>
                  <a:ext uri="{FF2B5EF4-FFF2-40B4-BE49-F238E27FC236}">
                    <a16:creationId xmlns:a16="http://schemas.microsoft.com/office/drawing/2014/main" xmlns="" id="{55FDACF3-C17C-C07D-EFA3-51B2AC814071}"/>
                  </a:ext>
                </a:extLst>
              </p:cNvPr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68" name="Google Shape;365;p23">
                <a:extLst>
                  <a:ext uri="{FF2B5EF4-FFF2-40B4-BE49-F238E27FC236}">
                    <a16:creationId xmlns:a16="http://schemas.microsoft.com/office/drawing/2014/main" xmlns="" id="{53D64350-A9CA-807C-B925-3E3C3F5294C3}"/>
                  </a:ext>
                </a:extLst>
              </p:cNvPr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grpSp>
          <p:nvGrpSpPr>
            <p:cNvPr id="64" name="Google Shape;366;p23">
              <a:extLst>
                <a:ext uri="{FF2B5EF4-FFF2-40B4-BE49-F238E27FC236}">
                  <a16:creationId xmlns:a16="http://schemas.microsoft.com/office/drawing/2014/main" xmlns="" id="{AA093339-325D-3588-BB47-2DE106159CCC}"/>
                </a:ext>
              </a:extLst>
            </p:cNvPr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65" name="Google Shape;367;p23">
                <a:extLst>
                  <a:ext uri="{FF2B5EF4-FFF2-40B4-BE49-F238E27FC236}">
                    <a16:creationId xmlns:a16="http://schemas.microsoft.com/office/drawing/2014/main" xmlns="" id="{B61FFED6-90E5-DC07-1EAD-FFF11FDDB1F1}"/>
                  </a:ext>
                </a:extLst>
              </p:cNvPr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66" name="Google Shape;368;p23">
                <a:extLst>
                  <a:ext uri="{FF2B5EF4-FFF2-40B4-BE49-F238E27FC236}">
                    <a16:creationId xmlns:a16="http://schemas.microsoft.com/office/drawing/2014/main" xmlns="" id="{8737D02A-FCE4-4094-8979-3CA2654155EF}"/>
                  </a:ext>
                </a:extLst>
              </p:cNvPr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</p:grpSp>
      <p:grpSp>
        <p:nvGrpSpPr>
          <p:cNvPr id="69" name="Google Shape;330;p23">
            <a:extLst>
              <a:ext uri="{FF2B5EF4-FFF2-40B4-BE49-F238E27FC236}">
                <a16:creationId xmlns:a16="http://schemas.microsoft.com/office/drawing/2014/main" xmlns="" id="{E18D52F2-AE80-D942-10AD-4B276FB48D8E}"/>
              </a:ext>
            </a:extLst>
          </p:cNvPr>
          <p:cNvGrpSpPr/>
          <p:nvPr/>
        </p:nvGrpSpPr>
        <p:grpSpPr>
          <a:xfrm rot="19799830">
            <a:off x="2782660" y="4857008"/>
            <a:ext cx="666461" cy="448089"/>
            <a:chOff x="-75881" y="2283499"/>
            <a:chExt cx="772313" cy="497910"/>
          </a:xfrm>
        </p:grpSpPr>
        <p:sp>
          <p:nvSpPr>
            <p:cNvPr id="70" name="Google Shape;331;p23">
              <a:extLst>
                <a:ext uri="{FF2B5EF4-FFF2-40B4-BE49-F238E27FC236}">
                  <a16:creationId xmlns:a16="http://schemas.microsoft.com/office/drawing/2014/main" xmlns="" id="{FEA9158F-420E-F6B4-6A19-3000F977D28D}"/>
                </a:ext>
              </a:extLst>
            </p:cNvPr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1" name="Google Shape;332;p23">
              <a:extLst>
                <a:ext uri="{FF2B5EF4-FFF2-40B4-BE49-F238E27FC236}">
                  <a16:creationId xmlns:a16="http://schemas.microsoft.com/office/drawing/2014/main" xmlns="" id="{D3251EF4-0252-5B16-1F0C-07B9D552B584}"/>
                </a:ext>
              </a:extLst>
            </p:cNvPr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72" name="Google Shape;448;p23">
            <a:extLst>
              <a:ext uri="{FF2B5EF4-FFF2-40B4-BE49-F238E27FC236}">
                <a16:creationId xmlns:a16="http://schemas.microsoft.com/office/drawing/2014/main" xmlns="" id="{49630617-7D43-B5DA-D3D1-94798D186760}"/>
              </a:ext>
            </a:extLst>
          </p:cNvPr>
          <p:cNvGrpSpPr/>
          <p:nvPr/>
        </p:nvGrpSpPr>
        <p:grpSpPr>
          <a:xfrm>
            <a:off x="704183" y="5210271"/>
            <a:ext cx="1930184" cy="1424492"/>
            <a:chOff x="4368" y="4500332"/>
            <a:chExt cx="1550979" cy="1347924"/>
          </a:xfrm>
          <a:solidFill>
            <a:srgbClr val="5B9BD5">
              <a:lumMod val="50000"/>
            </a:srgbClr>
          </a:solidFill>
        </p:grpSpPr>
        <p:grpSp>
          <p:nvGrpSpPr>
            <p:cNvPr id="73" name="Google Shape;449;p23">
              <a:extLst>
                <a:ext uri="{FF2B5EF4-FFF2-40B4-BE49-F238E27FC236}">
                  <a16:creationId xmlns:a16="http://schemas.microsoft.com/office/drawing/2014/main" xmlns="" id="{EA5E2C68-8A1F-D3A1-B525-4A53C44E1554}"/>
                </a:ext>
              </a:extLst>
            </p:cNvPr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  <a:grpFill/>
          </p:grpSpPr>
          <p:sp>
            <p:nvSpPr>
              <p:cNvPr id="76" name="Google Shape;450;p23">
                <a:extLst>
                  <a:ext uri="{FF2B5EF4-FFF2-40B4-BE49-F238E27FC236}">
                    <a16:creationId xmlns:a16="http://schemas.microsoft.com/office/drawing/2014/main" xmlns="" id="{2E6EFFF4-73E6-961B-A4C1-C6B921CD987B}"/>
                  </a:ext>
                </a:extLst>
              </p:cNvPr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77" name="Google Shape;451;p23">
                <a:extLst>
                  <a:ext uri="{FF2B5EF4-FFF2-40B4-BE49-F238E27FC236}">
                    <a16:creationId xmlns:a16="http://schemas.microsoft.com/office/drawing/2014/main" xmlns="" id="{02368D01-D078-3A71-9AA6-C6795FD886B9}"/>
                  </a:ext>
                </a:extLst>
              </p:cNvPr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78" name="Google Shape;452;p23">
                <a:extLst>
                  <a:ext uri="{FF2B5EF4-FFF2-40B4-BE49-F238E27FC236}">
                    <a16:creationId xmlns:a16="http://schemas.microsoft.com/office/drawing/2014/main" xmlns="" id="{EED59A50-921C-5796-EC6D-6AF99943F0C9}"/>
                  </a:ext>
                </a:extLst>
              </p:cNvPr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79" name="Google Shape;453;p23">
                <a:extLst>
                  <a:ext uri="{FF2B5EF4-FFF2-40B4-BE49-F238E27FC236}">
                    <a16:creationId xmlns:a16="http://schemas.microsoft.com/office/drawing/2014/main" xmlns="" id="{33EA7215-074A-2078-9A2E-E12DD40801CB}"/>
                  </a:ext>
                </a:extLst>
              </p:cNvPr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3" name="Google Shape;454;p23">
                <a:extLst>
                  <a:ext uri="{FF2B5EF4-FFF2-40B4-BE49-F238E27FC236}">
                    <a16:creationId xmlns:a16="http://schemas.microsoft.com/office/drawing/2014/main" xmlns="" id="{39885A0E-AE17-1BE7-49A5-AF19F9C1CF8C}"/>
                  </a:ext>
                </a:extLst>
              </p:cNvPr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4" name="Google Shape;455;p23">
                <a:extLst>
                  <a:ext uri="{FF2B5EF4-FFF2-40B4-BE49-F238E27FC236}">
                    <a16:creationId xmlns:a16="http://schemas.microsoft.com/office/drawing/2014/main" xmlns="" id="{8A62B880-875D-768E-D00F-2CA0D80C1DBF}"/>
                  </a:ext>
                </a:extLst>
              </p:cNvPr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5" name="Google Shape;456;p23">
                <a:extLst>
                  <a:ext uri="{FF2B5EF4-FFF2-40B4-BE49-F238E27FC236}">
                    <a16:creationId xmlns:a16="http://schemas.microsoft.com/office/drawing/2014/main" xmlns="" id="{6B830AE5-1A15-2829-CD61-3C8BD57166E2}"/>
                  </a:ext>
                </a:extLst>
              </p:cNvPr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7" name="Google Shape;457;p23">
                <a:extLst>
                  <a:ext uri="{FF2B5EF4-FFF2-40B4-BE49-F238E27FC236}">
                    <a16:creationId xmlns:a16="http://schemas.microsoft.com/office/drawing/2014/main" xmlns="" id="{7F2ED974-6EED-7F66-3FE9-D2E1AE91C4EA}"/>
                  </a:ext>
                </a:extLst>
              </p:cNvPr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8" name="Google Shape;458;p23">
                <a:extLst>
                  <a:ext uri="{FF2B5EF4-FFF2-40B4-BE49-F238E27FC236}">
                    <a16:creationId xmlns:a16="http://schemas.microsoft.com/office/drawing/2014/main" xmlns="" id="{FE631804-FB99-F86B-53E3-1FC7398BB5DE}"/>
                  </a:ext>
                </a:extLst>
              </p:cNvPr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90" name="Google Shape;459;p23">
                <a:extLst>
                  <a:ext uri="{FF2B5EF4-FFF2-40B4-BE49-F238E27FC236}">
                    <a16:creationId xmlns:a16="http://schemas.microsoft.com/office/drawing/2014/main" xmlns="" id="{0F25E892-10E8-2ABF-1E7D-3642AC517FF1}"/>
                  </a:ext>
                </a:extLst>
              </p:cNvPr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91" name="Google Shape;460;p23">
                <a:extLst>
                  <a:ext uri="{FF2B5EF4-FFF2-40B4-BE49-F238E27FC236}">
                    <a16:creationId xmlns:a16="http://schemas.microsoft.com/office/drawing/2014/main" xmlns="" id="{23F9C65A-3A5B-58A1-FD3E-233F25FB937E}"/>
                  </a:ext>
                </a:extLst>
              </p:cNvPr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sp>
          <p:nvSpPr>
            <p:cNvPr id="74" name="Google Shape;461;p23">
              <a:extLst>
                <a:ext uri="{FF2B5EF4-FFF2-40B4-BE49-F238E27FC236}">
                  <a16:creationId xmlns:a16="http://schemas.microsoft.com/office/drawing/2014/main" xmlns="" id="{850D86FE-0632-6B24-DA9B-3127DC0C7D6E}"/>
                </a:ext>
              </a:extLst>
            </p:cNvPr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5" name="Google Shape;462;p23">
              <a:extLst>
                <a:ext uri="{FF2B5EF4-FFF2-40B4-BE49-F238E27FC236}">
                  <a16:creationId xmlns:a16="http://schemas.microsoft.com/office/drawing/2014/main" xmlns="" id="{C317B192-2991-84B4-7A46-74BF451308F8}"/>
                </a:ext>
              </a:extLst>
            </p:cNvPr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93" name="Google Shape;448;p23">
            <a:extLst>
              <a:ext uri="{FF2B5EF4-FFF2-40B4-BE49-F238E27FC236}">
                <a16:creationId xmlns:a16="http://schemas.microsoft.com/office/drawing/2014/main" xmlns="" id="{D772B856-6EAD-0887-5425-57D68DED991E}"/>
              </a:ext>
            </a:extLst>
          </p:cNvPr>
          <p:cNvGrpSpPr/>
          <p:nvPr/>
        </p:nvGrpSpPr>
        <p:grpSpPr>
          <a:xfrm>
            <a:off x="9833127" y="5049270"/>
            <a:ext cx="1930184" cy="1424492"/>
            <a:chOff x="4368" y="4500332"/>
            <a:chExt cx="1550979" cy="1347924"/>
          </a:xfrm>
          <a:solidFill>
            <a:srgbClr val="5B9BD5">
              <a:lumMod val="50000"/>
            </a:srgbClr>
          </a:solidFill>
        </p:grpSpPr>
        <p:grpSp>
          <p:nvGrpSpPr>
            <p:cNvPr id="94" name="Google Shape;449;p23">
              <a:extLst>
                <a:ext uri="{FF2B5EF4-FFF2-40B4-BE49-F238E27FC236}">
                  <a16:creationId xmlns:a16="http://schemas.microsoft.com/office/drawing/2014/main" xmlns="" id="{451A1684-0309-8810-81A4-C4701E09651F}"/>
                </a:ext>
              </a:extLst>
            </p:cNvPr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  <a:grpFill/>
          </p:grpSpPr>
          <p:sp>
            <p:nvSpPr>
              <p:cNvPr id="97" name="Google Shape;450;p23">
                <a:extLst>
                  <a:ext uri="{FF2B5EF4-FFF2-40B4-BE49-F238E27FC236}">
                    <a16:creationId xmlns:a16="http://schemas.microsoft.com/office/drawing/2014/main" xmlns="" id="{C6C92A87-F34C-EF76-E227-1BFDC3AD8E91}"/>
                  </a:ext>
                </a:extLst>
              </p:cNvPr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99" name="Google Shape;451;p23">
                <a:extLst>
                  <a:ext uri="{FF2B5EF4-FFF2-40B4-BE49-F238E27FC236}">
                    <a16:creationId xmlns:a16="http://schemas.microsoft.com/office/drawing/2014/main" xmlns="" id="{AE568F35-CB54-C9CD-10BD-FBD5B8D01FAA}"/>
                  </a:ext>
                </a:extLst>
              </p:cNvPr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0" name="Google Shape;452;p23">
                <a:extLst>
                  <a:ext uri="{FF2B5EF4-FFF2-40B4-BE49-F238E27FC236}">
                    <a16:creationId xmlns:a16="http://schemas.microsoft.com/office/drawing/2014/main" xmlns="" id="{1151F9E9-C4F6-5514-915A-A61E44EF4927}"/>
                  </a:ext>
                </a:extLst>
              </p:cNvPr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1" name="Google Shape;453;p23">
                <a:extLst>
                  <a:ext uri="{FF2B5EF4-FFF2-40B4-BE49-F238E27FC236}">
                    <a16:creationId xmlns:a16="http://schemas.microsoft.com/office/drawing/2014/main" xmlns="" id="{4B664EEB-0076-0146-7386-377B85EC928F}"/>
                  </a:ext>
                </a:extLst>
              </p:cNvPr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2" name="Google Shape;454;p23">
                <a:extLst>
                  <a:ext uri="{FF2B5EF4-FFF2-40B4-BE49-F238E27FC236}">
                    <a16:creationId xmlns:a16="http://schemas.microsoft.com/office/drawing/2014/main" xmlns="" id="{11F187A4-FACC-0382-49F6-AE8191ABD6E4}"/>
                  </a:ext>
                </a:extLst>
              </p:cNvPr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3" name="Google Shape;455;p23">
                <a:extLst>
                  <a:ext uri="{FF2B5EF4-FFF2-40B4-BE49-F238E27FC236}">
                    <a16:creationId xmlns:a16="http://schemas.microsoft.com/office/drawing/2014/main" xmlns="" id="{FD91EFA9-95E6-AD7F-CDF2-763F42FB629A}"/>
                  </a:ext>
                </a:extLst>
              </p:cNvPr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4" name="Google Shape;456;p23">
                <a:extLst>
                  <a:ext uri="{FF2B5EF4-FFF2-40B4-BE49-F238E27FC236}">
                    <a16:creationId xmlns:a16="http://schemas.microsoft.com/office/drawing/2014/main" xmlns="" id="{CA8BB58F-0A07-C28D-ACA8-C15FC22F88D9}"/>
                  </a:ext>
                </a:extLst>
              </p:cNvPr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5" name="Google Shape;457;p23">
                <a:extLst>
                  <a:ext uri="{FF2B5EF4-FFF2-40B4-BE49-F238E27FC236}">
                    <a16:creationId xmlns:a16="http://schemas.microsoft.com/office/drawing/2014/main" xmlns="" id="{39A22DC9-1964-707E-F6A6-D36E69FA801E}"/>
                  </a:ext>
                </a:extLst>
              </p:cNvPr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6" name="Google Shape;458;p23">
                <a:extLst>
                  <a:ext uri="{FF2B5EF4-FFF2-40B4-BE49-F238E27FC236}">
                    <a16:creationId xmlns:a16="http://schemas.microsoft.com/office/drawing/2014/main" xmlns="" id="{5A491363-9A9A-23FC-13B7-752C1C96CC7C}"/>
                  </a:ext>
                </a:extLst>
              </p:cNvPr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7" name="Google Shape;459;p23">
                <a:extLst>
                  <a:ext uri="{FF2B5EF4-FFF2-40B4-BE49-F238E27FC236}">
                    <a16:creationId xmlns:a16="http://schemas.microsoft.com/office/drawing/2014/main" xmlns="" id="{380DCB10-6092-3509-5428-8A38B8EB8819}"/>
                  </a:ext>
                </a:extLst>
              </p:cNvPr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9" name="Google Shape;460;p23">
                <a:extLst>
                  <a:ext uri="{FF2B5EF4-FFF2-40B4-BE49-F238E27FC236}">
                    <a16:creationId xmlns:a16="http://schemas.microsoft.com/office/drawing/2014/main" xmlns="" id="{ECA45279-16FA-053A-88EE-23B806E3E9FB}"/>
                  </a:ext>
                </a:extLst>
              </p:cNvPr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sp>
          <p:nvSpPr>
            <p:cNvPr id="95" name="Google Shape;461;p23">
              <a:extLst>
                <a:ext uri="{FF2B5EF4-FFF2-40B4-BE49-F238E27FC236}">
                  <a16:creationId xmlns:a16="http://schemas.microsoft.com/office/drawing/2014/main" xmlns="" id="{3AB51B39-6463-0E4F-89BA-8D90C947EC02}"/>
                </a:ext>
              </a:extLst>
            </p:cNvPr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96" name="Google Shape;462;p23">
              <a:extLst>
                <a:ext uri="{FF2B5EF4-FFF2-40B4-BE49-F238E27FC236}">
                  <a16:creationId xmlns:a16="http://schemas.microsoft.com/office/drawing/2014/main" xmlns="" id="{C7E202D5-472D-3831-C1A2-CABD62246389}"/>
                </a:ext>
              </a:extLst>
            </p:cNvPr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707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6B5931-60B3-E4F4-668B-5E211A4271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32857" r="39739" b="280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AEA6660-DDD6-F132-6760-1D5464503C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dk1">
                <a:shade val="15000"/>
                <a:alpha val="65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076F0A-B882-4096-9ACA-932F779EB741}"/>
              </a:ext>
            </a:extLst>
          </p:cNvPr>
          <p:cNvSpPr txBox="1"/>
          <p:nvPr/>
        </p:nvSpPr>
        <p:spPr>
          <a:xfrm>
            <a:off x="2149502" y="1125606"/>
            <a:ext cx="7892995" cy="16578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GÓP PHẦN XÂY DỰNG VĂN HÓA NHÀ TRƯỜNG</a:t>
            </a: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xmlns="" id="{344265AE-1902-6FF7-1521-6E8D1B32BF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0" y="5979885"/>
            <a:ext cx="1025450" cy="87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15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076F0A-B882-4096-9ACA-932F779EB741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FA17A0-8F05-43A7-8786-B56F984224DC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48" name="Google Shape;1458;p74">
            <a:extLst>
              <a:ext uri="{FF2B5EF4-FFF2-40B4-BE49-F238E27FC236}">
                <a16:creationId xmlns:a16="http://schemas.microsoft.com/office/drawing/2014/main" xmlns="" id="{A6462291-0679-4A0F-9B4D-269BC306B217}"/>
              </a:ext>
            </a:extLst>
          </p:cNvPr>
          <p:cNvSpPr txBox="1">
            <a:spLocks/>
          </p:cNvSpPr>
          <p:nvPr/>
        </p:nvSpPr>
        <p:spPr>
          <a:xfrm>
            <a:off x="469127" y="3271422"/>
            <a:ext cx="3281588" cy="921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>
              <a:lnSpc>
                <a:spcPct val="100000"/>
              </a:lnSpc>
              <a:buClr>
                <a:srgbClr val="434343"/>
              </a:buClr>
              <a:buNone/>
            </a:pP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sp>
        <p:nvSpPr>
          <p:cNvPr id="282" name="Double Wave 281">
            <a:extLst>
              <a:ext uri="{FF2B5EF4-FFF2-40B4-BE49-F238E27FC236}">
                <a16:creationId xmlns:a16="http://schemas.microsoft.com/office/drawing/2014/main" xmlns="" id="{187CC1D3-524C-4E06-80D8-EE23E672C89E}"/>
              </a:ext>
            </a:extLst>
          </p:cNvPr>
          <p:cNvSpPr/>
          <p:nvPr/>
        </p:nvSpPr>
        <p:spPr>
          <a:xfrm>
            <a:off x="2545205" y="1255155"/>
            <a:ext cx="6803826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3" name="Google Shape;1458;p74">
            <a:extLst>
              <a:ext uri="{FF2B5EF4-FFF2-40B4-BE49-F238E27FC236}">
                <a16:creationId xmlns:a16="http://schemas.microsoft.com/office/drawing/2014/main" xmlns="" id="{32493D83-E445-4F62-988C-3F657F84DE77}"/>
              </a:ext>
            </a:extLst>
          </p:cNvPr>
          <p:cNvSpPr txBox="1">
            <a:spLocks/>
          </p:cNvSpPr>
          <p:nvPr/>
        </p:nvSpPr>
        <p:spPr>
          <a:xfrm>
            <a:off x="8625524" y="3315017"/>
            <a:ext cx="2834344" cy="89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>
              <a:lnSpc>
                <a:spcPct val="100000"/>
              </a:lnSpc>
              <a:buClr>
                <a:srgbClr val="434343"/>
              </a:buClr>
              <a:buNone/>
            </a:pP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grpSp>
        <p:nvGrpSpPr>
          <p:cNvPr id="284" name="Google Shape;1453;p74">
            <a:extLst>
              <a:ext uri="{FF2B5EF4-FFF2-40B4-BE49-F238E27FC236}">
                <a16:creationId xmlns:a16="http://schemas.microsoft.com/office/drawing/2014/main" xmlns="" id="{71815859-9FE7-400C-9FAB-BA82FD6B1F2A}"/>
              </a:ext>
            </a:extLst>
          </p:cNvPr>
          <p:cNvGrpSpPr/>
          <p:nvPr/>
        </p:nvGrpSpPr>
        <p:grpSpPr>
          <a:xfrm>
            <a:off x="3447440" y="3160479"/>
            <a:ext cx="5077198" cy="3549932"/>
            <a:chOff x="1985502" y="777700"/>
            <a:chExt cx="5071570" cy="4536336"/>
          </a:xfrm>
        </p:grpSpPr>
        <p:sp>
          <p:nvSpPr>
            <p:cNvPr id="285" name="Google Shape;1454;p74">
              <a:extLst>
                <a:ext uri="{FF2B5EF4-FFF2-40B4-BE49-F238E27FC236}">
                  <a16:creationId xmlns:a16="http://schemas.microsoft.com/office/drawing/2014/main" xmlns="" id="{622E7B59-C76C-4E3D-9497-94404322B0DD}"/>
                </a:ext>
              </a:extLst>
            </p:cNvPr>
            <p:cNvSpPr/>
            <p:nvPr/>
          </p:nvSpPr>
          <p:spPr>
            <a:xfrm rot="1173398" flipH="1">
              <a:off x="3311659" y="1536222"/>
              <a:ext cx="3283782" cy="3324090"/>
            </a:xfrm>
            <a:custGeom>
              <a:avLst/>
              <a:gdLst/>
              <a:ahLst/>
              <a:cxnLst/>
              <a:rect l="l" t="t" r="r" b="b"/>
              <a:pathLst>
                <a:path w="186070" h="188354" extrusionOk="0">
                  <a:moveTo>
                    <a:pt x="48270" y="14051"/>
                  </a:moveTo>
                  <a:cubicBezTo>
                    <a:pt x="48612" y="14051"/>
                    <a:pt x="48964" y="14092"/>
                    <a:pt x="49323" y="14179"/>
                  </a:cubicBezTo>
                  <a:cubicBezTo>
                    <a:pt x="51651" y="14742"/>
                    <a:pt x="53086" y="17070"/>
                    <a:pt x="52523" y="19398"/>
                  </a:cubicBezTo>
                  <a:cubicBezTo>
                    <a:pt x="52115" y="21097"/>
                    <a:pt x="50725" y="22388"/>
                    <a:pt x="48992" y="22653"/>
                  </a:cubicBezTo>
                  <a:cubicBezTo>
                    <a:pt x="48765" y="22690"/>
                    <a:pt x="48538" y="22707"/>
                    <a:pt x="48312" y="22707"/>
                  </a:cubicBezTo>
                  <a:cubicBezTo>
                    <a:pt x="46828" y="22707"/>
                    <a:pt x="45419" y="21938"/>
                    <a:pt x="44634" y="20645"/>
                  </a:cubicBezTo>
                  <a:cubicBezTo>
                    <a:pt x="42808" y="17673"/>
                    <a:pt x="45058" y="14051"/>
                    <a:pt x="48270" y="14051"/>
                  </a:cubicBezTo>
                  <a:close/>
                  <a:moveTo>
                    <a:pt x="63144" y="17626"/>
                  </a:moveTo>
                  <a:cubicBezTo>
                    <a:pt x="63486" y="17626"/>
                    <a:pt x="63838" y="17667"/>
                    <a:pt x="64197" y="17754"/>
                  </a:cubicBezTo>
                  <a:cubicBezTo>
                    <a:pt x="66525" y="18306"/>
                    <a:pt x="67949" y="20645"/>
                    <a:pt x="67397" y="22973"/>
                  </a:cubicBezTo>
                  <a:cubicBezTo>
                    <a:pt x="66989" y="24672"/>
                    <a:pt x="65599" y="25952"/>
                    <a:pt x="63866" y="26228"/>
                  </a:cubicBezTo>
                  <a:cubicBezTo>
                    <a:pt x="63638" y="26265"/>
                    <a:pt x="63409" y="26282"/>
                    <a:pt x="63183" y="26282"/>
                  </a:cubicBezTo>
                  <a:cubicBezTo>
                    <a:pt x="61694" y="26282"/>
                    <a:pt x="60292" y="25513"/>
                    <a:pt x="59497" y="24220"/>
                  </a:cubicBezTo>
                  <a:cubicBezTo>
                    <a:pt x="57681" y="21248"/>
                    <a:pt x="59932" y="17626"/>
                    <a:pt x="63144" y="17626"/>
                  </a:cubicBezTo>
                  <a:close/>
                  <a:moveTo>
                    <a:pt x="78016" y="21201"/>
                  </a:moveTo>
                  <a:cubicBezTo>
                    <a:pt x="78358" y="21201"/>
                    <a:pt x="78711" y="21242"/>
                    <a:pt x="79071" y="21329"/>
                  </a:cubicBezTo>
                  <a:cubicBezTo>
                    <a:pt x="81400" y="21881"/>
                    <a:pt x="82823" y="24220"/>
                    <a:pt x="82271" y="26537"/>
                  </a:cubicBezTo>
                  <a:cubicBezTo>
                    <a:pt x="81863" y="28247"/>
                    <a:pt x="80473" y="29527"/>
                    <a:pt x="78740" y="29803"/>
                  </a:cubicBezTo>
                  <a:cubicBezTo>
                    <a:pt x="78512" y="29840"/>
                    <a:pt x="78283" y="29857"/>
                    <a:pt x="78057" y="29857"/>
                  </a:cubicBezTo>
                  <a:cubicBezTo>
                    <a:pt x="76568" y="29857"/>
                    <a:pt x="75166" y="29088"/>
                    <a:pt x="74371" y="27795"/>
                  </a:cubicBezTo>
                  <a:cubicBezTo>
                    <a:pt x="72545" y="24823"/>
                    <a:pt x="74795" y="21201"/>
                    <a:pt x="78016" y="21201"/>
                  </a:cubicBezTo>
                  <a:close/>
                  <a:moveTo>
                    <a:pt x="92890" y="24765"/>
                  </a:moveTo>
                  <a:cubicBezTo>
                    <a:pt x="93232" y="24765"/>
                    <a:pt x="93585" y="24806"/>
                    <a:pt x="93945" y="24893"/>
                  </a:cubicBezTo>
                  <a:cubicBezTo>
                    <a:pt x="96274" y="25445"/>
                    <a:pt x="97697" y="27784"/>
                    <a:pt x="97145" y="30112"/>
                  </a:cubicBezTo>
                  <a:cubicBezTo>
                    <a:pt x="96737" y="31812"/>
                    <a:pt x="95336" y="33103"/>
                    <a:pt x="93614" y="33378"/>
                  </a:cubicBezTo>
                  <a:cubicBezTo>
                    <a:pt x="93393" y="33412"/>
                    <a:pt x="93172" y="33429"/>
                    <a:pt x="92952" y="33429"/>
                  </a:cubicBezTo>
                  <a:cubicBezTo>
                    <a:pt x="91455" y="33429"/>
                    <a:pt x="90044" y="32658"/>
                    <a:pt x="89245" y="31359"/>
                  </a:cubicBezTo>
                  <a:cubicBezTo>
                    <a:pt x="87429" y="28387"/>
                    <a:pt x="89671" y="24765"/>
                    <a:pt x="92890" y="24765"/>
                  </a:cubicBezTo>
                  <a:close/>
                  <a:moveTo>
                    <a:pt x="107764" y="28340"/>
                  </a:moveTo>
                  <a:cubicBezTo>
                    <a:pt x="108106" y="28340"/>
                    <a:pt x="108459" y="28381"/>
                    <a:pt x="108819" y="28468"/>
                  </a:cubicBezTo>
                  <a:cubicBezTo>
                    <a:pt x="111137" y="29020"/>
                    <a:pt x="112571" y="31359"/>
                    <a:pt x="112008" y="33687"/>
                  </a:cubicBezTo>
                  <a:cubicBezTo>
                    <a:pt x="111600" y="35387"/>
                    <a:pt x="110210" y="36678"/>
                    <a:pt x="108488" y="36942"/>
                  </a:cubicBezTo>
                  <a:cubicBezTo>
                    <a:pt x="108260" y="36979"/>
                    <a:pt x="108032" y="36997"/>
                    <a:pt x="107805" y="36997"/>
                  </a:cubicBezTo>
                  <a:cubicBezTo>
                    <a:pt x="106316" y="36997"/>
                    <a:pt x="104914" y="36227"/>
                    <a:pt x="104119" y="34934"/>
                  </a:cubicBezTo>
                  <a:cubicBezTo>
                    <a:pt x="102294" y="31962"/>
                    <a:pt x="104544" y="28340"/>
                    <a:pt x="107764" y="28340"/>
                  </a:cubicBezTo>
                  <a:close/>
                  <a:moveTo>
                    <a:pt x="122627" y="31915"/>
                  </a:moveTo>
                  <a:cubicBezTo>
                    <a:pt x="122969" y="31915"/>
                    <a:pt x="123322" y="31956"/>
                    <a:pt x="123682" y="32043"/>
                  </a:cubicBezTo>
                  <a:cubicBezTo>
                    <a:pt x="126011" y="32595"/>
                    <a:pt x="127445" y="34934"/>
                    <a:pt x="126882" y="37251"/>
                  </a:cubicBezTo>
                  <a:cubicBezTo>
                    <a:pt x="126474" y="38962"/>
                    <a:pt x="125084" y="40242"/>
                    <a:pt x="123351" y="40517"/>
                  </a:cubicBezTo>
                  <a:cubicBezTo>
                    <a:pt x="123124" y="40554"/>
                    <a:pt x="122897" y="40572"/>
                    <a:pt x="122672" y="40572"/>
                  </a:cubicBezTo>
                  <a:cubicBezTo>
                    <a:pt x="121190" y="40572"/>
                    <a:pt x="119788" y="39802"/>
                    <a:pt x="118993" y="38509"/>
                  </a:cubicBezTo>
                  <a:cubicBezTo>
                    <a:pt x="117168" y="35537"/>
                    <a:pt x="119409" y="31915"/>
                    <a:pt x="122627" y="31915"/>
                  </a:cubicBezTo>
                  <a:close/>
                  <a:moveTo>
                    <a:pt x="137512" y="35482"/>
                  </a:moveTo>
                  <a:cubicBezTo>
                    <a:pt x="137851" y="35482"/>
                    <a:pt x="138200" y="35522"/>
                    <a:pt x="138557" y="35607"/>
                  </a:cubicBezTo>
                  <a:cubicBezTo>
                    <a:pt x="140885" y="36170"/>
                    <a:pt x="142308" y="38509"/>
                    <a:pt x="141756" y="40826"/>
                  </a:cubicBezTo>
                  <a:cubicBezTo>
                    <a:pt x="141348" y="42526"/>
                    <a:pt x="139947" y="43817"/>
                    <a:pt x="138225" y="44093"/>
                  </a:cubicBezTo>
                  <a:cubicBezTo>
                    <a:pt x="137997" y="44129"/>
                    <a:pt x="137769" y="44147"/>
                    <a:pt x="137543" y="44147"/>
                  </a:cubicBezTo>
                  <a:cubicBezTo>
                    <a:pt x="136053" y="44147"/>
                    <a:pt x="134651" y="43376"/>
                    <a:pt x="133856" y="42073"/>
                  </a:cubicBezTo>
                  <a:cubicBezTo>
                    <a:pt x="132039" y="39108"/>
                    <a:pt x="134288" y="35482"/>
                    <a:pt x="137512" y="35482"/>
                  </a:cubicBezTo>
                  <a:close/>
                  <a:moveTo>
                    <a:pt x="152375" y="39055"/>
                  </a:moveTo>
                  <a:cubicBezTo>
                    <a:pt x="152717" y="39055"/>
                    <a:pt x="153070" y="39095"/>
                    <a:pt x="153431" y="39182"/>
                  </a:cubicBezTo>
                  <a:cubicBezTo>
                    <a:pt x="155759" y="39734"/>
                    <a:pt x="157182" y="42073"/>
                    <a:pt x="156630" y="44402"/>
                  </a:cubicBezTo>
                  <a:cubicBezTo>
                    <a:pt x="156222" y="46101"/>
                    <a:pt x="154821" y="47392"/>
                    <a:pt x="153100" y="47657"/>
                  </a:cubicBezTo>
                  <a:cubicBezTo>
                    <a:pt x="152871" y="47693"/>
                    <a:pt x="152643" y="47711"/>
                    <a:pt x="152416" y="47711"/>
                  </a:cubicBezTo>
                  <a:cubicBezTo>
                    <a:pt x="150927" y="47711"/>
                    <a:pt x="149525" y="46941"/>
                    <a:pt x="148730" y="45648"/>
                  </a:cubicBezTo>
                  <a:cubicBezTo>
                    <a:pt x="146915" y="42676"/>
                    <a:pt x="149157" y="39055"/>
                    <a:pt x="152375" y="39055"/>
                  </a:cubicBezTo>
                  <a:close/>
                  <a:moveTo>
                    <a:pt x="167249" y="42630"/>
                  </a:moveTo>
                  <a:cubicBezTo>
                    <a:pt x="167591" y="42630"/>
                    <a:pt x="167944" y="42671"/>
                    <a:pt x="168305" y="42757"/>
                  </a:cubicBezTo>
                  <a:cubicBezTo>
                    <a:pt x="170622" y="43309"/>
                    <a:pt x="172056" y="45648"/>
                    <a:pt x="171505" y="47966"/>
                  </a:cubicBezTo>
                  <a:lnTo>
                    <a:pt x="171494" y="47966"/>
                  </a:lnTo>
                  <a:cubicBezTo>
                    <a:pt x="171096" y="49676"/>
                    <a:pt x="169695" y="50967"/>
                    <a:pt x="167974" y="51232"/>
                  </a:cubicBezTo>
                  <a:cubicBezTo>
                    <a:pt x="167745" y="51268"/>
                    <a:pt x="167517" y="51286"/>
                    <a:pt x="167290" y="51286"/>
                  </a:cubicBezTo>
                  <a:cubicBezTo>
                    <a:pt x="165801" y="51286"/>
                    <a:pt x="164399" y="50517"/>
                    <a:pt x="163604" y="49223"/>
                  </a:cubicBezTo>
                  <a:cubicBezTo>
                    <a:pt x="161779" y="46251"/>
                    <a:pt x="164029" y="42630"/>
                    <a:pt x="167249" y="42630"/>
                  </a:cubicBezTo>
                  <a:close/>
                  <a:moveTo>
                    <a:pt x="36623" y="0"/>
                  </a:moveTo>
                  <a:lnTo>
                    <a:pt x="35210" y="5859"/>
                  </a:lnTo>
                  <a:lnTo>
                    <a:pt x="0" y="152470"/>
                  </a:lnTo>
                  <a:lnTo>
                    <a:pt x="149447" y="188353"/>
                  </a:lnTo>
                  <a:lnTo>
                    <a:pt x="184657" y="41753"/>
                  </a:lnTo>
                  <a:lnTo>
                    <a:pt x="186070" y="35894"/>
                  </a:lnTo>
                  <a:lnTo>
                    <a:pt x="179935" y="34416"/>
                  </a:lnTo>
                  <a:lnTo>
                    <a:pt x="176613" y="33621"/>
                  </a:lnTo>
                  <a:lnTo>
                    <a:pt x="167521" y="31436"/>
                  </a:lnTo>
                  <a:lnTo>
                    <a:pt x="164200" y="30642"/>
                  </a:lnTo>
                  <a:lnTo>
                    <a:pt x="155108" y="28457"/>
                  </a:lnTo>
                  <a:lnTo>
                    <a:pt x="151798" y="27663"/>
                  </a:lnTo>
                  <a:lnTo>
                    <a:pt x="142705" y="25478"/>
                  </a:lnTo>
                  <a:lnTo>
                    <a:pt x="139384" y="24683"/>
                  </a:lnTo>
                  <a:lnTo>
                    <a:pt x="130292" y="22499"/>
                  </a:lnTo>
                  <a:lnTo>
                    <a:pt x="126971" y="21704"/>
                  </a:lnTo>
                  <a:lnTo>
                    <a:pt x="117878" y="19519"/>
                  </a:lnTo>
                  <a:lnTo>
                    <a:pt x="114568" y="18725"/>
                  </a:lnTo>
                  <a:lnTo>
                    <a:pt x="105476" y="16540"/>
                  </a:lnTo>
                  <a:lnTo>
                    <a:pt x="102166" y="15735"/>
                  </a:lnTo>
                  <a:lnTo>
                    <a:pt x="93063" y="13561"/>
                  </a:lnTo>
                  <a:lnTo>
                    <a:pt x="89741" y="12756"/>
                  </a:lnTo>
                  <a:lnTo>
                    <a:pt x="80649" y="10571"/>
                  </a:lnTo>
                  <a:lnTo>
                    <a:pt x="77339" y="9776"/>
                  </a:lnTo>
                  <a:lnTo>
                    <a:pt x="68236" y="7592"/>
                  </a:lnTo>
                  <a:lnTo>
                    <a:pt x="64925" y="6797"/>
                  </a:lnTo>
                  <a:lnTo>
                    <a:pt x="55833" y="4612"/>
                  </a:lnTo>
                  <a:lnTo>
                    <a:pt x="52512" y="3818"/>
                  </a:lnTo>
                  <a:lnTo>
                    <a:pt x="36623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1455;p74">
              <a:extLst>
                <a:ext uri="{FF2B5EF4-FFF2-40B4-BE49-F238E27FC236}">
                  <a16:creationId xmlns:a16="http://schemas.microsoft.com/office/drawing/2014/main" xmlns="" id="{72FA28A7-B852-4EE0-B5A2-0F8FC65B9A09}"/>
                </a:ext>
              </a:extLst>
            </p:cNvPr>
            <p:cNvSpPr/>
            <p:nvPr/>
          </p:nvSpPr>
          <p:spPr>
            <a:xfrm rot="-1173398">
              <a:off x="2447134" y="1231422"/>
              <a:ext cx="3283782" cy="3324090"/>
            </a:xfrm>
            <a:custGeom>
              <a:avLst/>
              <a:gdLst/>
              <a:ahLst/>
              <a:cxnLst/>
              <a:rect l="l" t="t" r="r" b="b"/>
              <a:pathLst>
                <a:path w="186070" h="188354" extrusionOk="0">
                  <a:moveTo>
                    <a:pt x="48270" y="14051"/>
                  </a:moveTo>
                  <a:cubicBezTo>
                    <a:pt x="48612" y="14051"/>
                    <a:pt x="48964" y="14092"/>
                    <a:pt x="49323" y="14179"/>
                  </a:cubicBezTo>
                  <a:cubicBezTo>
                    <a:pt x="51651" y="14742"/>
                    <a:pt x="53086" y="17070"/>
                    <a:pt x="52523" y="19398"/>
                  </a:cubicBezTo>
                  <a:cubicBezTo>
                    <a:pt x="52115" y="21097"/>
                    <a:pt x="50725" y="22388"/>
                    <a:pt x="48992" y="22653"/>
                  </a:cubicBezTo>
                  <a:cubicBezTo>
                    <a:pt x="48765" y="22690"/>
                    <a:pt x="48538" y="22707"/>
                    <a:pt x="48312" y="22707"/>
                  </a:cubicBezTo>
                  <a:cubicBezTo>
                    <a:pt x="46828" y="22707"/>
                    <a:pt x="45419" y="21938"/>
                    <a:pt x="44634" y="20645"/>
                  </a:cubicBezTo>
                  <a:cubicBezTo>
                    <a:pt x="42808" y="17673"/>
                    <a:pt x="45058" y="14051"/>
                    <a:pt x="48270" y="14051"/>
                  </a:cubicBezTo>
                  <a:close/>
                  <a:moveTo>
                    <a:pt x="63144" y="17626"/>
                  </a:moveTo>
                  <a:cubicBezTo>
                    <a:pt x="63486" y="17626"/>
                    <a:pt x="63838" y="17667"/>
                    <a:pt x="64197" y="17754"/>
                  </a:cubicBezTo>
                  <a:cubicBezTo>
                    <a:pt x="66525" y="18306"/>
                    <a:pt x="67949" y="20645"/>
                    <a:pt x="67397" y="22973"/>
                  </a:cubicBezTo>
                  <a:cubicBezTo>
                    <a:pt x="66989" y="24672"/>
                    <a:pt x="65599" y="25952"/>
                    <a:pt x="63866" y="26228"/>
                  </a:cubicBezTo>
                  <a:cubicBezTo>
                    <a:pt x="63638" y="26265"/>
                    <a:pt x="63409" y="26282"/>
                    <a:pt x="63183" y="26282"/>
                  </a:cubicBezTo>
                  <a:cubicBezTo>
                    <a:pt x="61694" y="26282"/>
                    <a:pt x="60292" y="25513"/>
                    <a:pt x="59497" y="24220"/>
                  </a:cubicBezTo>
                  <a:cubicBezTo>
                    <a:pt x="57681" y="21248"/>
                    <a:pt x="59932" y="17626"/>
                    <a:pt x="63144" y="17626"/>
                  </a:cubicBezTo>
                  <a:close/>
                  <a:moveTo>
                    <a:pt x="78016" y="21201"/>
                  </a:moveTo>
                  <a:cubicBezTo>
                    <a:pt x="78358" y="21201"/>
                    <a:pt x="78711" y="21242"/>
                    <a:pt x="79071" y="21329"/>
                  </a:cubicBezTo>
                  <a:cubicBezTo>
                    <a:pt x="81400" y="21881"/>
                    <a:pt x="82823" y="24220"/>
                    <a:pt x="82271" y="26537"/>
                  </a:cubicBezTo>
                  <a:cubicBezTo>
                    <a:pt x="81863" y="28247"/>
                    <a:pt x="80473" y="29527"/>
                    <a:pt x="78740" y="29803"/>
                  </a:cubicBezTo>
                  <a:cubicBezTo>
                    <a:pt x="78512" y="29840"/>
                    <a:pt x="78283" y="29857"/>
                    <a:pt x="78057" y="29857"/>
                  </a:cubicBezTo>
                  <a:cubicBezTo>
                    <a:pt x="76568" y="29857"/>
                    <a:pt x="75166" y="29088"/>
                    <a:pt x="74371" y="27795"/>
                  </a:cubicBezTo>
                  <a:cubicBezTo>
                    <a:pt x="72545" y="24823"/>
                    <a:pt x="74795" y="21201"/>
                    <a:pt x="78016" y="21201"/>
                  </a:cubicBezTo>
                  <a:close/>
                  <a:moveTo>
                    <a:pt x="92890" y="24765"/>
                  </a:moveTo>
                  <a:cubicBezTo>
                    <a:pt x="93232" y="24765"/>
                    <a:pt x="93585" y="24806"/>
                    <a:pt x="93945" y="24893"/>
                  </a:cubicBezTo>
                  <a:cubicBezTo>
                    <a:pt x="96274" y="25445"/>
                    <a:pt x="97697" y="27784"/>
                    <a:pt x="97145" y="30112"/>
                  </a:cubicBezTo>
                  <a:cubicBezTo>
                    <a:pt x="96737" y="31812"/>
                    <a:pt x="95336" y="33103"/>
                    <a:pt x="93614" y="33378"/>
                  </a:cubicBezTo>
                  <a:cubicBezTo>
                    <a:pt x="93393" y="33412"/>
                    <a:pt x="93172" y="33429"/>
                    <a:pt x="92952" y="33429"/>
                  </a:cubicBezTo>
                  <a:cubicBezTo>
                    <a:pt x="91455" y="33429"/>
                    <a:pt x="90044" y="32658"/>
                    <a:pt x="89245" y="31359"/>
                  </a:cubicBezTo>
                  <a:cubicBezTo>
                    <a:pt x="87429" y="28387"/>
                    <a:pt x="89671" y="24765"/>
                    <a:pt x="92890" y="24765"/>
                  </a:cubicBezTo>
                  <a:close/>
                  <a:moveTo>
                    <a:pt x="107764" y="28340"/>
                  </a:moveTo>
                  <a:cubicBezTo>
                    <a:pt x="108106" y="28340"/>
                    <a:pt x="108459" y="28381"/>
                    <a:pt x="108819" y="28468"/>
                  </a:cubicBezTo>
                  <a:cubicBezTo>
                    <a:pt x="111137" y="29020"/>
                    <a:pt x="112571" y="31359"/>
                    <a:pt x="112008" y="33687"/>
                  </a:cubicBezTo>
                  <a:cubicBezTo>
                    <a:pt x="111600" y="35387"/>
                    <a:pt x="110210" y="36678"/>
                    <a:pt x="108488" y="36942"/>
                  </a:cubicBezTo>
                  <a:cubicBezTo>
                    <a:pt x="108260" y="36979"/>
                    <a:pt x="108032" y="36997"/>
                    <a:pt x="107805" y="36997"/>
                  </a:cubicBezTo>
                  <a:cubicBezTo>
                    <a:pt x="106316" y="36997"/>
                    <a:pt x="104914" y="36227"/>
                    <a:pt x="104119" y="34934"/>
                  </a:cubicBezTo>
                  <a:cubicBezTo>
                    <a:pt x="102294" y="31962"/>
                    <a:pt x="104544" y="28340"/>
                    <a:pt x="107764" y="28340"/>
                  </a:cubicBezTo>
                  <a:close/>
                  <a:moveTo>
                    <a:pt x="122627" y="31915"/>
                  </a:moveTo>
                  <a:cubicBezTo>
                    <a:pt x="122969" y="31915"/>
                    <a:pt x="123322" y="31956"/>
                    <a:pt x="123682" y="32043"/>
                  </a:cubicBezTo>
                  <a:cubicBezTo>
                    <a:pt x="126011" y="32595"/>
                    <a:pt x="127445" y="34934"/>
                    <a:pt x="126882" y="37251"/>
                  </a:cubicBezTo>
                  <a:cubicBezTo>
                    <a:pt x="126474" y="38962"/>
                    <a:pt x="125084" y="40242"/>
                    <a:pt x="123351" y="40517"/>
                  </a:cubicBezTo>
                  <a:cubicBezTo>
                    <a:pt x="123124" y="40554"/>
                    <a:pt x="122897" y="40572"/>
                    <a:pt x="122672" y="40572"/>
                  </a:cubicBezTo>
                  <a:cubicBezTo>
                    <a:pt x="121190" y="40572"/>
                    <a:pt x="119788" y="39802"/>
                    <a:pt x="118993" y="38509"/>
                  </a:cubicBezTo>
                  <a:cubicBezTo>
                    <a:pt x="117168" y="35537"/>
                    <a:pt x="119409" y="31915"/>
                    <a:pt x="122627" y="31915"/>
                  </a:cubicBezTo>
                  <a:close/>
                  <a:moveTo>
                    <a:pt x="137512" y="35482"/>
                  </a:moveTo>
                  <a:cubicBezTo>
                    <a:pt x="137851" y="35482"/>
                    <a:pt x="138200" y="35522"/>
                    <a:pt x="138557" y="35607"/>
                  </a:cubicBezTo>
                  <a:cubicBezTo>
                    <a:pt x="140885" y="36170"/>
                    <a:pt x="142308" y="38509"/>
                    <a:pt x="141756" y="40826"/>
                  </a:cubicBezTo>
                  <a:cubicBezTo>
                    <a:pt x="141348" y="42526"/>
                    <a:pt x="139947" y="43817"/>
                    <a:pt x="138225" y="44093"/>
                  </a:cubicBezTo>
                  <a:cubicBezTo>
                    <a:pt x="137997" y="44129"/>
                    <a:pt x="137769" y="44147"/>
                    <a:pt x="137543" y="44147"/>
                  </a:cubicBezTo>
                  <a:cubicBezTo>
                    <a:pt x="136053" y="44147"/>
                    <a:pt x="134651" y="43376"/>
                    <a:pt x="133856" y="42073"/>
                  </a:cubicBezTo>
                  <a:cubicBezTo>
                    <a:pt x="132039" y="39108"/>
                    <a:pt x="134288" y="35482"/>
                    <a:pt x="137512" y="35482"/>
                  </a:cubicBezTo>
                  <a:close/>
                  <a:moveTo>
                    <a:pt x="152375" y="39055"/>
                  </a:moveTo>
                  <a:cubicBezTo>
                    <a:pt x="152717" y="39055"/>
                    <a:pt x="153070" y="39095"/>
                    <a:pt x="153431" y="39182"/>
                  </a:cubicBezTo>
                  <a:cubicBezTo>
                    <a:pt x="155759" y="39734"/>
                    <a:pt x="157182" y="42073"/>
                    <a:pt x="156630" y="44402"/>
                  </a:cubicBezTo>
                  <a:cubicBezTo>
                    <a:pt x="156222" y="46101"/>
                    <a:pt x="154821" y="47392"/>
                    <a:pt x="153100" y="47657"/>
                  </a:cubicBezTo>
                  <a:cubicBezTo>
                    <a:pt x="152871" y="47693"/>
                    <a:pt x="152643" y="47711"/>
                    <a:pt x="152416" y="47711"/>
                  </a:cubicBezTo>
                  <a:cubicBezTo>
                    <a:pt x="150927" y="47711"/>
                    <a:pt x="149525" y="46941"/>
                    <a:pt x="148730" y="45648"/>
                  </a:cubicBezTo>
                  <a:cubicBezTo>
                    <a:pt x="146915" y="42676"/>
                    <a:pt x="149157" y="39055"/>
                    <a:pt x="152375" y="39055"/>
                  </a:cubicBezTo>
                  <a:close/>
                  <a:moveTo>
                    <a:pt x="167249" y="42630"/>
                  </a:moveTo>
                  <a:cubicBezTo>
                    <a:pt x="167591" y="42630"/>
                    <a:pt x="167944" y="42671"/>
                    <a:pt x="168305" y="42757"/>
                  </a:cubicBezTo>
                  <a:cubicBezTo>
                    <a:pt x="170622" y="43309"/>
                    <a:pt x="172056" y="45648"/>
                    <a:pt x="171505" y="47966"/>
                  </a:cubicBezTo>
                  <a:lnTo>
                    <a:pt x="171494" y="47966"/>
                  </a:lnTo>
                  <a:cubicBezTo>
                    <a:pt x="171096" y="49676"/>
                    <a:pt x="169695" y="50967"/>
                    <a:pt x="167974" y="51232"/>
                  </a:cubicBezTo>
                  <a:cubicBezTo>
                    <a:pt x="167745" y="51268"/>
                    <a:pt x="167517" y="51286"/>
                    <a:pt x="167290" y="51286"/>
                  </a:cubicBezTo>
                  <a:cubicBezTo>
                    <a:pt x="165801" y="51286"/>
                    <a:pt x="164399" y="50517"/>
                    <a:pt x="163604" y="49223"/>
                  </a:cubicBezTo>
                  <a:cubicBezTo>
                    <a:pt x="161779" y="46251"/>
                    <a:pt x="164029" y="42630"/>
                    <a:pt x="167249" y="42630"/>
                  </a:cubicBezTo>
                  <a:close/>
                  <a:moveTo>
                    <a:pt x="36623" y="0"/>
                  </a:moveTo>
                  <a:lnTo>
                    <a:pt x="35210" y="5859"/>
                  </a:lnTo>
                  <a:lnTo>
                    <a:pt x="0" y="152470"/>
                  </a:lnTo>
                  <a:lnTo>
                    <a:pt x="149447" y="188353"/>
                  </a:lnTo>
                  <a:lnTo>
                    <a:pt x="184657" y="41753"/>
                  </a:lnTo>
                  <a:lnTo>
                    <a:pt x="186070" y="35894"/>
                  </a:lnTo>
                  <a:lnTo>
                    <a:pt x="179935" y="34416"/>
                  </a:lnTo>
                  <a:lnTo>
                    <a:pt x="176613" y="33621"/>
                  </a:lnTo>
                  <a:lnTo>
                    <a:pt x="167521" y="31436"/>
                  </a:lnTo>
                  <a:lnTo>
                    <a:pt x="164200" y="30642"/>
                  </a:lnTo>
                  <a:lnTo>
                    <a:pt x="155108" y="28457"/>
                  </a:lnTo>
                  <a:lnTo>
                    <a:pt x="151798" y="27663"/>
                  </a:lnTo>
                  <a:lnTo>
                    <a:pt x="142705" y="25478"/>
                  </a:lnTo>
                  <a:lnTo>
                    <a:pt x="139384" y="24683"/>
                  </a:lnTo>
                  <a:lnTo>
                    <a:pt x="130292" y="22499"/>
                  </a:lnTo>
                  <a:lnTo>
                    <a:pt x="126971" y="21704"/>
                  </a:lnTo>
                  <a:lnTo>
                    <a:pt x="117878" y="19519"/>
                  </a:lnTo>
                  <a:lnTo>
                    <a:pt x="114568" y="18725"/>
                  </a:lnTo>
                  <a:lnTo>
                    <a:pt x="105476" y="16540"/>
                  </a:lnTo>
                  <a:lnTo>
                    <a:pt x="102166" y="15735"/>
                  </a:lnTo>
                  <a:lnTo>
                    <a:pt x="93063" y="13561"/>
                  </a:lnTo>
                  <a:lnTo>
                    <a:pt x="89741" y="12756"/>
                  </a:lnTo>
                  <a:lnTo>
                    <a:pt x="80649" y="10571"/>
                  </a:lnTo>
                  <a:lnTo>
                    <a:pt x="77339" y="9776"/>
                  </a:lnTo>
                  <a:lnTo>
                    <a:pt x="68236" y="7592"/>
                  </a:lnTo>
                  <a:lnTo>
                    <a:pt x="64925" y="6797"/>
                  </a:lnTo>
                  <a:lnTo>
                    <a:pt x="55833" y="4612"/>
                  </a:lnTo>
                  <a:lnTo>
                    <a:pt x="52512" y="3818"/>
                  </a:lnTo>
                  <a:lnTo>
                    <a:pt x="36623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7" name="Google Shape;1465;p74">
            <a:extLst>
              <a:ext uri="{FF2B5EF4-FFF2-40B4-BE49-F238E27FC236}">
                <a16:creationId xmlns:a16="http://schemas.microsoft.com/office/drawing/2014/main" xmlns="" id="{9DA5224B-C8FC-4018-BD47-E6672B7D3D86}"/>
              </a:ext>
            </a:extLst>
          </p:cNvPr>
          <p:cNvGrpSpPr/>
          <p:nvPr/>
        </p:nvGrpSpPr>
        <p:grpSpPr>
          <a:xfrm>
            <a:off x="4357050" y="2850263"/>
            <a:ext cx="3496725" cy="3396758"/>
            <a:chOff x="2829869" y="1231911"/>
            <a:chExt cx="3496725" cy="2997133"/>
          </a:xfrm>
        </p:grpSpPr>
        <p:sp>
          <p:nvSpPr>
            <p:cNvPr id="288" name="Google Shape;1466;p74">
              <a:extLst>
                <a:ext uri="{FF2B5EF4-FFF2-40B4-BE49-F238E27FC236}">
                  <a16:creationId xmlns:a16="http://schemas.microsoft.com/office/drawing/2014/main" xmlns="" id="{3D5A55DA-C953-4A64-B86E-D6CE0D7650DA}"/>
                </a:ext>
              </a:extLst>
            </p:cNvPr>
            <p:cNvSpPr/>
            <p:nvPr/>
          </p:nvSpPr>
          <p:spPr>
            <a:xfrm>
              <a:off x="4881942" y="2602362"/>
              <a:ext cx="1304937" cy="1303506"/>
            </a:xfrm>
            <a:custGeom>
              <a:avLst/>
              <a:gdLst/>
              <a:ahLst/>
              <a:cxnLst/>
              <a:rect l="l" t="t" r="r" b="b"/>
              <a:pathLst>
                <a:path w="91343" h="91029" extrusionOk="0">
                  <a:moveTo>
                    <a:pt x="91342" y="1"/>
                  </a:moveTo>
                  <a:lnTo>
                    <a:pt x="2002" y="1"/>
                  </a:lnTo>
                  <a:cubicBezTo>
                    <a:pt x="1664" y="15176"/>
                    <a:pt x="1327" y="30351"/>
                    <a:pt x="1001" y="45527"/>
                  </a:cubicBezTo>
                  <a:cubicBezTo>
                    <a:pt x="676" y="60690"/>
                    <a:pt x="338" y="75853"/>
                    <a:pt x="1" y="91029"/>
                  </a:cubicBezTo>
                  <a:lnTo>
                    <a:pt x="78529" y="91029"/>
                  </a:lnTo>
                  <a:cubicBezTo>
                    <a:pt x="80675" y="75865"/>
                    <a:pt x="82796" y="60702"/>
                    <a:pt x="84906" y="45527"/>
                  </a:cubicBezTo>
                  <a:cubicBezTo>
                    <a:pt x="87039" y="30364"/>
                    <a:pt x="89185" y="15188"/>
                    <a:pt x="9134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1467;p74">
              <a:extLst>
                <a:ext uri="{FF2B5EF4-FFF2-40B4-BE49-F238E27FC236}">
                  <a16:creationId xmlns:a16="http://schemas.microsoft.com/office/drawing/2014/main" xmlns="" id="{980768B4-2A97-4322-BCD4-745E1FC8FED8}"/>
                </a:ext>
              </a:extLst>
            </p:cNvPr>
            <p:cNvSpPr/>
            <p:nvPr/>
          </p:nvSpPr>
          <p:spPr>
            <a:xfrm>
              <a:off x="2976930" y="2602362"/>
              <a:ext cx="1327376" cy="1303535"/>
            </a:xfrm>
            <a:custGeom>
              <a:avLst/>
              <a:gdLst/>
              <a:ahLst/>
              <a:cxnLst/>
              <a:rect l="l" t="t" r="r" b="b"/>
              <a:pathLst>
                <a:path w="92921" h="91029" extrusionOk="0">
                  <a:moveTo>
                    <a:pt x="0" y="1"/>
                  </a:moveTo>
                  <a:lnTo>
                    <a:pt x="89353" y="1"/>
                  </a:lnTo>
                  <a:cubicBezTo>
                    <a:pt x="89931" y="15176"/>
                    <a:pt x="90534" y="30351"/>
                    <a:pt x="91137" y="45527"/>
                  </a:cubicBezTo>
                  <a:cubicBezTo>
                    <a:pt x="91739" y="60690"/>
                    <a:pt x="92330" y="75853"/>
                    <a:pt x="92920" y="91029"/>
                  </a:cubicBezTo>
                  <a:lnTo>
                    <a:pt x="14392" y="91029"/>
                  </a:lnTo>
                  <a:cubicBezTo>
                    <a:pt x="11993" y="75865"/>
                    <a:pt x="9595" y="60702"/>
                    <a:pt x="7196" y="45527"/>
                  </a:cubicBezTo>
                  <a:cubicBezTo>
                    <a:pt x="4797" y="30351"/>
                    <a:pt x="2399" y="15176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1468;p74">
              <a:extLst>
                <a:ext uri="{FF2B5EF4-FFF2-40B4-BE49-F238E27FC236}">
                  <a16:creationId xmlns:a16="http://schemas.microsoft.com/office/drawing/2014/main" xmlns="" id="{FDBEBBC2-E1A8-4E9E-9F91-605BB78403C5}"/>
                </a:ext>
              </a:extLst>
            </p:cNvPr>
            <p:cNvSpPr/>
            <p:nvPr/>
          </p:nvSpPr>
          <p:spPr>
            <a:xfrm>
              <a:off x="3777467" y="1678427"/>
              <a:ext cx="1603860" cy="2227440"/>
            </a:xfrm>
            <a:custGeom>
              <a:avLst/>
              <a:gdLst/>
              <a:ahLst/>
              <a:cxnLst/>
              <a:rect l="l" t="t" r="r" b="b"/>
              <a:pathLst>
                <a:path w="112267" h="155551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1038" y="61979"/>
                    <a:pt x="109844" y="80699"/>
                    <a:pt x="108663" y="99406"/>
                  </a:cubicBezTo>
                  <a:cubicBezTo>
                    <a:pt x="107470" y="118113"/>
                    <a:pt x="106276" y="136832"/>
                    <a:pt x="105095" y="155551"/>
                  </a:cubicBezTo>
                  <a:lnTo>
                    <a:pt x="9137" y="155551"/>
                  </a:lnTo>
                  <a:cubicBezTo>
                    <a:pt x="7582" y="136832"/>
                    <a:pt x="6052" y="118125"/>
                    <a:pt x="4569" y="99406"/>
                  </a:cubicBezTo>
                  <a:cubicBezTo>
                    <a:pt x="3050" y="80686"/>
                    <a:pt x="1520" y="61979"/>
                    <a:pt x="1" y="4326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1469;p74">
              <a:extLst>
                <a:ext uri="{FF2B5EF4-FFF2-40B4-BE49-F238E27FC236}">
                  <a16:creationId xmlns:a16="http://schemas.microsoft.com/office/drawing/2014/main" xmlns="" id="{951AB751-6EEF-498F-9BA7-8A525F3E7E00}"/>
                </a:ext>
              </a:extLst>
            </p:cNvPr>
            <p:cNvSpPr/>
            <p:nvPr/>
          </p:nvSpPr>
          <p:spPr>
            <a:xfrm>
              <a:off x="4015960" y="3038696"/>
              <a:ext cx="1130675" cy="867171"/>
            </a:xfrm>
            <a:custGeom>
              <a:avLst/>
              <a:gdLst/>
              <a:ahLst/>
              <a:cxnLst/>
              <a:rect l="l" t="t" r="r" b="b"/>
              <a:pathLst>
                <a:path w="79145" h="60558" extrusionOk="0">
                  <a:moveTo>
                    <a:pt x="39910" y="73"/>
                  </a:moveTo>
                  <a:cubicBezTo>
                    <a:pt x="45515" y="122"/>
                    <a:pt x="79144" y="23686"/>
                    <a:pt x="79144" y="23698"/>
                  </a:cubicBezTo>
                  <a:cubicBezTo>
                    <a:pt x="78722" y="35896"/>
                    <a:pt x="78312" y="46901"/>
                    <a:pt x="77939" y="60558"/>
                  </a:cubicBezTo>
                  <a:lnTo>
                    <a:pt x="1809" y="60558"/>
                  </a:lnTo>
                  <a:cubicBezTo>
                    <a:pt x="1134" y="47034"/>
                    <a:pt x="592" y="36270"/>
                    <a:pt x="13" y="24397"/>
                  </a:cubicBezTo>
                  <a:cubicBezTo>
                    <a:pt x="1" y="24144"/>
                    <a:pt x="31557" y="1"/>
                    <a:pt x="39910" y="7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1470;p74">
              <a:extLst>
                <a:ext uri="{FF2B5EF4-FFF2-40B4-BE49-F238E27FC236}">
                  <a16:creationId xmlns:a16="http://schemas.microsoft.com/office/drawing/2014/main" xmlns="" id="{BE974342-94E9-40AE-BB10-06E408D113FF}"/>
                </a:ext>
              </a:extLst>
            </p:cNvPr>
            <p:cNvSpPr/>
            <p:nvPr/>
          </p:nvSpPr>
          <p:spPr>
            <a:xfrm>
              <a:off x="4111877" y="3039054"/>
              <a:ext cx="939012" cy="866813"/>
            </a:xfrm>
            <a:custGeom>
              <a:avLst/>
              <a:gdLst/>
              <a:ahLst/>
              <a:cxnLst/>
              <a:rect l="l" t="t" r="r" b="b"/>
              <a:pathLst>
                <a:path w="65729" h="60533" extrusionOk="0">
                  <a:moveTo>
                    <a:pt x="33196" y="48"/>
                  </a:moveTo>
                  <a:cubicBezTo>
                    <a:pt x="37210" y="84"/>
                    <a:pt x="55615" y="12198"/>
                    <a:pt x="65728" y="19069"/>
                  </a:cubicBezTo>
                  <a:lnTo>
                    <a:pt x="64053" y="60533"/>
                  </a:lnTo>
                  <a:lnTo>
                    <a:pt x="1302" y="60533"/>
                  </a:lnTo>
                  <a:lnTo>
                    <a:pt x="1" y="19237"/>
                  </a:lnTo>
                  <a:cubicBezTo>
                    <a:pt x="9740" y="12090"/>
                    <a:pt x="27290" y="0"/>
                    <a:pt x="33196" y="4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1471;p74">
              <a:extLst>
                <a:ext uri="{FF2B5EF4-FFF2-40B4-BE49-F238E27FC236}">
                  <a16:creationId xmlns:a16="http://schemas.microsoft.com/office/drawing/2014/main" xmlns="" id="{8E1BD30D-7933-4268-821B-2DC7C7DE3C56}"/>
                </a:ext>
              </a:extLst>
            </p:cNvPr>
            <p:cNvSpPr/>
            <p:nvPr/>
          </p:nvSpPr>
          <p:spPr>
            <a:xfrm>
              <a:off x="2829869" y="1231911"/>
              <a:ext cx="3496725" cy="2997133"/>
            </a:xfrm>
            <a:custGeom>
              <a:avLst/>
              <a:gdLst/>
              <a:ahLst/>
              <a:cxnLst/>
              <a:rect l="l" t="t" r="r" b="b"/>
              <a:pathLst>
                <a:path w="244783" h="209297" extrusionOk="0">
                  <a:moveTo>
                    <a:pt x="123127" y="0"/>
                  </a:moveTo>
                  <a:cubicBezTo>
                    <a:pt x="123127" y="0"/>
                    <a:pt x="113074" y="2266"/>
                    <a:pt x="113942" y="8437"/>
                  </a:cubicBezTo>
                  <a:cubicBezTo>
                    <a:pt x="114798" y="14621"/>
                    <a:pt x="110025" y="23360"/>
                    <a:pt x="110025" y="23360"/>
                  </a:cubicBezTo>
                  <a:lnTo>
                    <a:pt x="53795" y="69464"/>
                  </a:lnTo>
                  <a:lnTo>
                    <a:pt x="51794" y="75708"/>
                  </a:lnTo>
                  <a:lnTo>
                    <a:pt x="6292" y="79734"/>
                  </a:lnTo>
                  <a:cubicBezTo>
                    <a:pt x="6292" y="79734"/>
                    <a:pt x="0" y="95126"/>
                    <a:pt x="880" y="101611"/>
                  </a:cubicBezTo>
                  <a:cubicBezTo>
                    <a:pt x="1760" y="108108"/>
                    <a:pt x="6292" y="111302"/>
                    <a:pt x="6292" y="111302"/>
                  </a:cubicBezTo>
                  <a:lnTo>
                    <a:pt x="16381" y="181128"/>
                  </a:lnTo>
                  <a:cubicBezTo>
                    <a:pt x="16381" y="181128"/>
                    <a:pt x="9788" y="191819"/>
                    <a:pt x="10294" y="195845"/>
                  </a:cubicBezTo>
                  <a:cubicBezTo>
                    <a:pt x="10812" y="199859"/>
                    <a:pt x="14127" y="205584"/>
                    <a:pt x="14127" y="205584"/>
                  </a:cubicBezTo>
                  <a:lnTo>
                    <a:pt x="148138" y="209297"/>
                  </a:lnTo>
                  <a:lnTo>
                    <a:pt x="233043" y="204536"/>
                  </a:lnTo>
                  <a:lnTo>
                    <a:pt x="233043" y="192832"/>
                  </a:lnTo>
                  <a:lnTo>
                    <a:pt x="228824" y="182743"/>
                  </a:lnTo>
                  <a:lnTo>
                    <a:pt x="244783" y="98658"/>
                  </a:lnTo>
                  <a:lnTo>
                    <a:pt x="234983" y="81349"/>
                  </a:lnTo>
                  <a:lnTo>
                    <a:pt x="193965" y="79734"/>
                  </a:lnTo>
                  <a:lnTo>
                    <a:pt x="192242" y="74442"/>
                  </a:lnTo>
                  <a:lnTo>
                    <a:pt x="140616" y="28748"/>
                  </a:lnTo>
                  <a:lnTo>
                    <a:pt x="144968" y="17333"/>
                  </a:lnTo>
                  <a:lnTo>
                    <a:pt x="138350" y="60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1472;p74">
              <a:extLst>
                <a:ext uri="{FF2B5EF4-FFF2-40B4-BE49-F238E27FC236}">
                  <a16:creationId xmlns:a16="http://schemas.microsoft.com/office/drawing/2014/main" xmlns="" id="{615B07D7-4FEB-4DA5-B1C1-0EE007353AF2}"/>
                </a:ext>
              </a:extLst>
            </p:cNvPr>
            <p:cNvSpPr/>
            <p:nvPr/>
          </p:nvSpPr>
          <p:spPr>
            <a:xfrm>
              <a:off x="3122092" y="3906899"/>
              <a:ext cx="2920826" cy="86305"/>
            </a:xfrm>
            <a:custGeom>
              <a:avLst/>
              <a:gdLst/>
              <a:ahLst/>
              <a:cxnLst/>
              <a:rect l="l" t="t" r="r" b="b"/>
              <a:pathLst>
                <a:path w="204452" h="6027" extrusionOk="0">
                  <a:moveTo>
                    <a:pt x="0" y="0"/>
                  </a:moveTo>
                  <a:lnTo>
                    <a:pt x="0" y="6027"/>
                  </a:lnTo>
                  <a:lnTo>
                    <a:pt x="204451" y="6027"/>
                  </a:lnTo>
                  <a:lnTo>
                    <a:pt x="20445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1473;p74">
              <a:extLst>
                <a:ext uri="{FF2B5EF4-FFF2-40B4-BE49-F238E27FC236}">
                  <a16:creationId xmlns:a16="http://schemas.microsoft.com/office/drawing/2014/main" xmlns="" id="{8E909EF5-5451-4468-AC51-C557127EE902}"/>
                </a:ext>
              </a:extLst>
            </p:cNvPr>
            <p:cNvSpPr/>
            <p:nvPr/>
          </p:nvSpPr>
          <p:spPr>
            <a:xfrm>
              <a:off x="3777467" y="1678427"/>
              <a:ext cx="1603860" cy="2227440"/>
            </a:xfrm>
            <a:custGeom>
              <a:avLst/>
              <a:gdLst/>
              <a:ahLst/>
              <a:cxnLst/>
              <a:rect l="l" t="t" r="r" b="b"/>
              <a:pathLst>
                <a:path w="112267" h="155551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1038" y="61979"/>
                    <a:pt x="109844" y="80699"/>
                    <a:pt x="108663" y="99406"/>
                  </a:cubicBezTo>
                  <a:cubicBezTo>
                    <a:pt x="107470" y="118113"/>
                    <a:pt x="106276" y="136832"/>
                    <a:pt x="105095" y="155551"/>
                  </a:cubicBezTo>
                  <a:lnTo>
                    <a:pt x="9137" y="155551"/>
                  </a:lnTo>
                  <a:cubicBezTo>
                    <a:pt x="7582" y="136832"/>
                    <a:pt x="6052" y="118125"/>
                    <a:pt x="4569" y="99406"/>
                  </a:cubicBezTo>
                  <a:cubicBezTo>
                    <a:pt x="3050" y="80686"/>
                    <a:pt x="1520" y="61979"/>
                    <a:pt x="1" y="4326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1474;p74">
              <a:extLst>
                <a:ext uri="{FF2B5EF4-FFF2-40B4-BE49-F238E27FC236}">
                  <a16:creationId xmlns:a16="http://schemas.microsoft.com/office/drawing/2014/main" xmlns="" id="{D0574FE8-B152-4B42-9E1E-A54DC1A0BFB9}"/>
                </a:ext>
              </a:extLst>
            </p:cNvPr>
            <p:cNvSpPr/>
            <p:nvPr/>
          </p:nvSpPr>
          <p:spPr>
            <a:xfrm>
              <a:off x="3063890" y="3993189"/>
              <a:ext cx="3037229" cy="86319"/>
            </a:xfrm>
            <a:custGeom>
              <a:avLst/>
              <a:gdLst/>
              <a:ahLst/>
              <a:cxnLst/>
              <a:rect l="l" t="t" r="r" b="b"/>
              <a:pathLst>
                <a:path w="212600" h="6028" extrusionOk="0">
                  <a:moveTo>
                    <a:pt x="0" y="1"/>
                  </a:moveTo>
                  <a:lnTo>
                    <a:pt x="0" y="6028"/>
                  </a:lnTo>
                  <a:lnTo>
                    <a:pt x="212600" y="6028"/>
                  </a:lnTo>
                  <a:lnTo>
                    <a:pt x="21260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1475;p74">
              <a:extLst>
                <a:ext uri="{FF2B5EF4-FFF2-40B4-BE49-F238E27FC236}">
                  <a16:creationId xmlns:a16="http://schemas.microsoft.com/office/drawing/2014/main" xmlns="" id="{61754786-B38F-4716-B124-7E36AE745838}"/>
                </a:ext>
              </a:extLst>
            </p:cNvPr>
            <p:cNvSpPr/>
            <p:nvPr/>
          </p:nvSpPr>
          <p:spPr>
            <a:xfrm>
              <a:off x="4881942" y="2602362"/>
              <a:ext cx="1304937" cy="1303506"/>
            </a:xfrm>
            <a:custGeom>
              <a:avLst/>
              <a:gdLst/>
              <a:ahLst/>
              <a:cxnLst/>
              <a:rect l="l" t="t" r="r" b="b"/>
              <a:pathLst>
                <a:path w="91343" h="91029" extrusionOk="0">
                  <a:moveTo>
                    <a:pt x="91342" y="1"/>
                  </a:moveTo>
                  <a:lnTo>
                    <a:pt x="2002" y="1"/>
                  </a:lnTo>
                  <a:cubicBezTo>
                    <a:pt x="1664" y="15176"/>
                    <a:pt x="1327" y="30351"/>
                    <a:pt x="1001" y="45527"/>
                  </a:cubicBezTo>
                  <a:cubicBezTo>
                    <a:pt x="676" y="60690"/>
                    <a:pt x="338" y="75853"/>
                    <a:pt x="1" y="91029"/>
                  </a:cubicBezTo>
                  <a:lnTo>
                    <a:pt x="78529" y="91029"/>
                  </a:lnTo>
                  <a:cubicBezTo>
                    <a:pt x="80675" y="75865"/>
                    <a:pt x="82796" y="60702"/>
                    <a:pt x="84906" y="45527"/>
                  </a:cubicBezTo>
                  <a:cubicBezTo>
                    <a:pt x="87039" y="30364"/>
                    <a:pt x="89185" y="15188"/>
                    <a:pt x="9134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1476;p74">
              <a:extLst>
                <a:ext uri="{FF2B5EF4-FFF2-40B4-BE49-F238E27FC236}">
                  <a16:creationId xmlns:a16="http://schemas.microsoft.com/office/drawing/2014/main" xmlns="" id="{C74F0BBE-7E23-4BC3-A882-DEDFAF0F662B}"/>
                </a:ext>
              </a:extLst>
            </p:cNvPr>
            <p:cNvSpPr/>
            <p:nvPr/>
          </p:nvSpPr>
          <p:spPr>
            <a:xfrm>
              <a:off x="4881942" y="2602362"/>
              <a:ext cx="1304835" cy="1303535"/>
            </a:xfrm>
            <a:custGeom>
              <a:avLst/>
              <a:gdLst/>
              <a:ahLst/>
              <a:cxnLst/>
              <a:rect l="l" t="t" r="r" b="b"/>
              <a:pathLst>
                <a:path w="91343" h="91029" extrusionOk="0">
                  <a:moveTo>
                    <a:pt x="91342" y="1"/>
                  </a:moveTo>
                  <a:lnTo>
                    <a:pt x="2002" y="1"/>
                  </a:lnTo>
                  <a:cubicBezTo>
                    <a:pt x="1664" y="15176"/>
                    <a:pt x="1327" y="30351"/>
                    <a:pt x="1001" y="45527"/>
                  </a:cubicBezTo>
                  <a:cubicBezTo>
                    <a:pt x="676" y="60690"/>
                    <a:pt x="338" y="75853"/>
                    <a:pt x="1" y="91029"/>
                  </a:cubicBezTo>
                  <a:lnTo>
                    <a:pt x="78529" y="91029"/>
                  </a:lnTo>
                  <a:cubicBezTo>
                    <a:pt x="80675" y="75865"/>
                    <a:pt x="82796" y="60702"/>
                    <a:pt x="84906" y="45527"/>
                  </a:cubicBezTo>
                  <a:cubicBezTo>
                    <a:pt x="87039" y="30364"/>
                    <a:pt x="89185" y="15188"/>
                    <a:pt x="9134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1477;p74">
              <a:extLst>
                <a:ext uri="{FF2B5EF4-FFF2-40B4-BE49-F238E27FC236}">
                  <a16:creationId xmlns:a16="http://schemas.microsoft.com/office/drawing/2014/main" xmlns="" id="{D8503509-3747-4DF8-AAC7-8B21E7F3AEEA}"/>
                </a:ext>
              </a:extLst>
            </p:cNvPr>
            <p:cNvSpPr/>
            <p:nvPr/>
          </p:nvSpPr>
          <p:spPr>
            <a:xfrm>
              <a:off x="5307968" y="2475675"/>
              <a:ext cx="937284" cy="164676"/>
            </a:xfrm>
            <a:custGeom>
              <a:avLst/>
              <a:gdLst/>
              <a:ahLst/>
              <a:cxnLst/>
              <a:rect l="l" t="t" r="r" b="b"/>
              <a:pathLst>
                <a:path w="65608" h="11500" extrusionOk="0">
                  <a:moveTo>
                    <a:pt x="1459" y="0"/>
                  </a:moveTo>
                  <a:lnTo>
                    <a:pt x="61425" y="0"/>
                  </a:lnTo>
                  <a:cubicBezTo>
                    <a:pt x="62823" y="3846"/>
                    <a:pt x="64209" y="7679"/>
                    <a:pt x="65607" y="11500"/>
                  </a:cubicBezTo>
                  <a:lnTo>
                    <a:pt x="0" y="11500"/>
                  </a:lnTo>
                  <a:cubicBezTo>
                    <a:pt x="482" y="7667"/>
                    <a:pt x="977" y="3846"/>
                    <a:pt x="145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1478;p74">
              <a:extLst>
                <a:ext uri="{FF2B5EF4-FFF2-40B4-BE49-F238E27FC236}">
                  <a16:creationId xmlns:a16="http://schemas.microsoft.com/office/drawing/2014/main" xmlns="" id="{AF4DA01E-1D09-4FE9-98C2-725F3DFB5D5C}"/>
                </a:ext>
              </a:extLst>
            </p:cNvPr>
            <p:cNvSpPr/>
            <p:nvPr/>
          </p:nvSpPr>
          <p:spPr>
            <a:xfrm>
              <a:off x="5404914" y="2686934"/>
              <a:ext cx="220421" cy="359725"/>
            </a:xfrm>
            <a:custGeom>
              <a:avLst/>
              <a:gdLst/>
              <a:ahLst/>
              <a:cxnLst/>
              <a:rect l="l" t="t" r="r" b="b"/>
              <a:pathLst>
                <a:path w="15429" h="25121" extrusionOk="0">
                  <a:moveTo>
                    <a:pt x="2712" y="1"/>
                  </a:moveTo>
                  <a:lnTo>
                    <a:pt x="14513" y="1"/>
                  </a:lnTo>
                  <a:cubicBezTo>
                    <a:pt x="15043" y="1"/>
                    <a:pt x="15429" y="483"/>
                    <a:pt x="15381" y="1086"/>
                  </a:cubicBezTo>
                  <a:cubicBezTo>
                    <a:pt x="14657" y="8728"/>
                    <a:pt x="14043" y="16394"/>
                    <a:pt x="13356" y="24048"/>
                  </a:cubicBezTo>
                  <a:cubicBezTo>
                    <a:pt x="13319" y="24626"/>
                    <a:pt x="12849" y="25096"/>
                    <a:pt x="12259" y="25120"/>
                  </a:cubicBezTo>
                  <a:lnTo>
                    <a:pt x="904" y="25120"/>
                  </a:lnTo>
                  <a:cubicBezTo>
                    <a:pt x="386" y="25120"/>
                    <a:pt x="0" y="24638"/>
                    <a:pt x="36" y="24048"/>
                  </a:cubicBezTo>
                  <a:cubicBezTo>
                    <a:pt x="603" y="16394"/>
                    <a:pt x="1097" y="8740"/>
                    <a:pt x="1664" y="1086"/>
                  </a:cubicBezTo>
                  <a:cubicBezTo>
                    <a:pt x="1724" y="483"/>
                    <a:pt x="2170" y="1"/>
                    <a:pt x="271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1479;p74">
              <a:extLst>
                <a:ext uri="{FF2B5EF4-FFF2-40B4-BE49-F238E27FC236}">
                  <a16:creationId xmlns:a16="http://schemas.microsoft.com/office/drawing/2014/main" xmlns="" id="{7D7E1D9B-CD80-4351-B4E2-CEFAC2A15109}"/>
                </a:ext>
              </a:extLst>
            </p:cNvPr>
            <p:cNvSpPr/>
            <p:nvPr/>
          </p:nvSpPr>
          <p:spPr>
            <a:xfrm>
              <a:off x="5637206" y="2686934"/>
              <a:ext cx="228349" cy="359725"/>
            </a:xfrm>
            <a:custGeom>
              <a:avLst/>
              <a:gdLst/>
              <a:ahLst/>
              <a:cxnLst/>
              <a:rect l="l" t="t" r="r" b="b"/>
              <a:pathLst>
                <a:path w="15984" h="25121" extrusionOk="0">
                  <a:moveTo>
                    <a:pt x="3303" y="1"/>
                  </a:moveTo>
                  <a:lnTo>
                    <a:pt x="15091" y="1"/>
                  </a:lnTo>
                  <a:cubicBezTo>
                    <a:pt x="15634" y="1"/>
                    <a:pt x="15983" y="483"/>
                    <a:pt x="15911" y="1086"/>
                  </a:cubicBezTo>
                  <a:cubicBezTo>
                    <a:pt x="15055" y="8740"/>
                    <a:pt x="14236" y="16394"/>
                    <a:pt x="13380" y="24048"/>
                  </a:cubicBezTo>
                  <a:cubicBezTo>
                    <a:pt x="13320" y="24650"/>
                    <a:pt x="12825" y="25120"/>
                    <a:pt x="12283" y="25120"/>
                  </a:cubicBezTo>
                  <a:lnTo>
                    <a:pt x="904" y="25120"/>
                  </a:lnTo>
                  <a:cubicBezTo>
                    <a:pt x="386" y="25120"/>
                    <a:pt x="0" y="24638"/>
                    <a:pt x="61" y="24048"/>
                  </a:cubicBezTo>
                  <a:cubicBezTo>
                    <a:pt x="796" y="16394"/>
                    <a:pt x="1495" y="8740"/>
                    <a:pt x="2206" y="1086"/>
                  </a:cubicBezTo>
                  <a:cubicBezTo>
                    <a:pt x="2254" y="483"/>
                    <a:pt x="2761" y="1"/>
                    <a:pt x="3303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1480;p74">
              <a:extLst>
                <a:ext uri="{FF2B5EF4-FFF2-40B4-BE49-F238E27FC236}">
                  <a16:creationId xmlns:a16="http://schemas.microsoft.com/office/drawing/2014/main" xmlns="" id="{2882250B-6308-4CCE-9555-EDC0CC1455CF}"/>
                </a:ext>
              </a:extLst>
            </p:cNvPr>
            <p:cNvSpPr/>
            <p:nvPr/>
          </p:nvSpPr>
          <p:spPr>
            <a:xfrm>
              <a:off x="5864155" y="2686934"/>
              <a:ext cx="235592" cy="359725"/>
            </a:xfrm>
            <a:custGeom>
              <a:avLst/>
              <a:gdLst/>
              <a:ahLst/>
              <a:cxnLst/>
              <a:rect l="l" t="t" r="r" b="b"/>
              <a:pathLst>
                <a:path w="16491" h="25121" extrusionOk="0">
                  <a:moveTo>
                    <a:pt x="3834" y="1"/>
                  </a:moveTo>
                  <a:lnTo>
                    <a:pt x="15622" y="1"/>
                  </a:lnTo>
                  <a:cubicBezTo>
                    <a:pt x="16129" y="1"/>
                    <a:pt x="16490" y="483"/>
                    <a:pt x="16418" y="1086"/>
                  </a:cubicBezTo>
                  <a:cubicBezTo>
                    <a:pt x="15369" y="8728"/>
                    <a:pt x="14417" y="16394"/>
                    <a:pt x="13380" y="24048"/>
                  </a:cubicBezTo>
                  <a:cubicBezTo>
                    <a:pt x="13296" y="24650"/>
                    <a:pt x="12790" y="25120"/>
                    <a:pt x="12283" y="25120"/>
                  </a:cubicBezTo>
                  <a:lnTo>
                    <a:pt x="893" y="25120"/>
                  </a:lnTo>
                  <a:cubicBezTo>
                    <a:pt x="363" y="25120"/>
                    <a:pt x="1" y="24638"/>
                    <a:pt x="73" y="24048"/>
                  </a:cubicBezTo>
                  <a:cubicBezTo>
                    <a:pt x="977" y="16394"/>
                    <a:pt x="1809" y="8740"/>
                    <a:pt x="2701" y="1086"/>
                  </a:cubicBezTo>
                  <a:cubicBezTo>
                    <a:pt x="2773" y="483"/>
                    <a:pt x="3267" y="1"/>
                    <a:pt x="3834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1481;p74">
              <a:extLst>
                <a:ext uri="{FF2B5EF4-FFF2-40B4-BE49-F238E27FC236}">
                  <a16:creationId xmlns:a16="http://schemas.microsoft.com/office/drawing/2014/main" xmlns="" id="{CD7FB827-57AE-4429-B270-FB8A0BC6B4D3}"/>
                </a:ext>
              </a:extLst>
            </p:cNvPr>
            <p:cNvSpPr/>
            <p:nvPr/>
          </p:nvSpPr>
          <p:spPr>
            <a:xfrm>
              <a:off x="5375641" y="3099111"/>
              <a:ext cx="213192" cy="359725"/>
            </a:xfrm>
            <a:custGeom>
              <a:avLst/>
              <a:gdLst/>
              <a:ahLst/>
              <a:cxnLst/>
              <a:rect l="l" t="t" r="r" b="b"/>
              <a:pathLst>
                <a:path w="14923" h="25121" extrusionOk="0">
                  <a:moveTo>
                    <a:pt x="2688" y="1"/>
                  </a:moveTo>
                  <a:lnTo>
                    <a:pt x="14006" y="1"/>
                  </a:lnTo>
                  <a:cubicBezTo>
                    <a:pt x="14537" y="1"/>
                    <a:pt x="14922" y="483"/>
                    <a:pt x="14874" y="1073"/>
                  </a:cubicBezTo>
                  <a:cubicBezTo>
                    <a:pt x="14187" y="8727"/>
                    <a:pt x="13464" y="16381"/>
                    <a:pt x="12801" y="24035"/>
                  </a:cubicBezTo>
                  <a:cubicBezTo>
                    <a:pt x="12753" y="24626"/>
                    <a:pt x="12319" y="25120"/>
                    <a:pt x="11813" y="25120"/>
                  </a:cubicBezTo>
                  <a:lnTo>
                    <a:pt x="880" y="25120"/>
                  </a:lnTo>
                  <a:cubicBezTo>
                    <a:pt x="374" y="25120"/>
                    <a:pt x="0" y="24626"/>
                    <a:pt x="36" y="24035"/>
                  </a:cubicBezTo>
                  <a:cubicBezTo>
                    <a:pt x="555" y="16381"/>
                    <a:pt x="1157" y="8727"/>
                    <a:pt x="1676" y="1073"/>
                  </a:cubicBezTo>
                  <a:cubicBezTo>
                    <a:pt x="1712" y="483"/>
                    <a:pt x="2158" y="1"/>
                    <a:pt x="268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1482;p74">
              <a:extLst>
                <a:ext uri="{FF2B5EF4-FFF2-40B4-BE49-F238E27FC236}">
                  <a16:creationId xmlns:a16="http://schemas.microsoft.com/office/drawing/2014/main" xmlns="" id="{02ED2404-3EA0-43F8-BD6A-9065265C8577}"/>
                </a:ext>
              </a:extLst>
            </p:cNvPr>
            <p:cNvSpPr/>
            <p:nvPr/>
          </p:nvSpPr>
          <p:spPr>
            <a:xfrm>
              <a:off x="5598976" y="3099111"/>
              <a:ext cx="220949" cy="359725"/>
            </a:xfrm>
            <a:custGeom>
              <a:avLst/>
              <a:gdLst/>
              <a:ahLst/>
              <a:cxnLst/>
              <a:rect l="l" t="t" r="r" b="b"/>
              <a:pathLst>
                <a:path w="15466" h="25121" extrusionOk="0">
                  <a:moveTo>
                    <a:pt x="3219" y="1"/>
                  </a:moveTo>
                  <a:lnTo>
                    <a:pt x="14585" y="1"/>
                  </a:lnTo>
                  <a:cubicBezTo>
                    <a:pt x="15092" y="1"/>
                    <a:pt x="15465" y="483"/>
                    <a:pt x="15393" y="1073"/>
                  </a:cubicBezTo>
                  <a:cubicBezTo>
                    <a:pt x="14549" y="8727"/>
                    <a:pt x="13681" y="16381"/>
                    <a:pt x="12813" y="24035"/>
                  </a:cubicBezTo>
                  <a:cubicBezTo>
                    <a:pt x="12753" y="24626"/>
                    <a:pt x="12283" y="25120"/>
                    <a:pt x="11801" y="25120"/>
                  </a:cubicBezTo>
                  <a:lnTo>
                    <a:pt x="844" y="25120"/>
                  </a:lnTo>
                  <a:cubicBezTo>
                    <a:pt x="362" y="25120"/>
                    <a:pt x="1" y="24626"/>
                    <a:pt x="61" y="24035"/>
                  </a:cubicBezTo>
                  <a:cubicBezTo>
                    <a:pt x="760" y="16381"/>
                    <a:pt x="1483" y="8727"/>
                    <a:pt x="2194" y="1073"/>
                  </a:cubicBezTo>
                  <a:cubicBezTo>
                    <a:pt x="2255" y="483"/>
                    <a:pt x="2713" y="1"/>
                    <a:pt x="321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1483;p74">
              <a:extLst>
                <a:ext uri="{FF2B5EF4-FFF2-40B4-BE49-F238E27FC236}">
                  <a16:creationId xmlns:a16="http://schemas.microsoft.com/office/drawing/2014/main" xmlns="" id="{DA8841CF-9B5E-49DD-A746-47202E0E4BBE}"/>
                </a:ext>
              </a:extLst>
            </p:cNvPr>
            <p:cNvSpPr/>
            <p:nvPr/>
          </p:nvSpPr>
          <p:spPr>
            <a:xfrm>
              <a:off x="5816468" y="3099111"/>
              <a:ext cx="228521" cy="359725"/>
            </a:xfrm>
            <a:custGeom>
              <a:avLst/>
              <a:gdLst/>
              <a:ahLst/>
              <a:cxnLst/>
              <a:rect l="l" t="t" r="r" b="b"/>
              <a:pathLst>
                <a:path w="15996" h="25121" extrusionOk="0">
                  <a:moveTo>
                    <a:pt x="3797" y="1"/>
                  </a:moveTo>
                  <a:lnTo>
                    <a:pt x="15127" y="1"/>
                  </a:lnTo>
                  <a:cubicBezTo>
                    <a:pt x="15646" y="1"/>
                    <a:pt x="15995" y="483"/>
                    <a:pt x="15923" y="1073"/>
                  </a:cubicBezTo>
                  <a:cubicBezTo>
                    <a:pt x="14922" y="8739"/>
                    <a:pt x="13850" y="16381"/>
                    <a:pt x="12837" y="24035"/>
                  </a:cubicBezTo>
                  <a:cubicBezTo>
                    <a:pt x="12753" y="24626"/>
                    <a:pt x="12295" y="25120"/>
                    <a:pt x="11813" y="25120"/>
                  </a:cubicBezTo>
                  <a:lnTo>
                    <a:pt x="892" y="25120"/>
                  </a:lnTo>
                  <a:cubicBezTo>
                    <a:pt x="350" y="25120"/>
                    <a:pt x="0" y="24626"/>
                    <a:pt x="72" y="24035"/>
                  </a:cubicBezTo>
                  <a:cubicBezTo>
                    <a:pt x="952" y="16381"/>
                    <a:pt x="1844" y="8739"/>
                    <a:pt x="2724" y="1073"/>
                  </a:cubicBezTo>
                  <a:cubicBezTo>
                    <a:pt x="2797" y="483"/>
                    <a:pt x="3267" y="1"/>
                    <a:pt x="37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1484;p74">
              <a:extLst>
                <a:ext uri="{FF2B5EF4-FFF2-40B4-BE49-F238E27FC236}">
                  <a16:creationId xmlns:a16="http://schemas.microsoft.com/office/drawing/2014/main" xmlns="" id="{6A80C822-C569-4E90-9A36-93530902312E}"/>
                </a:ext>
              </a:extLst>
            </p:cNvPr>
            <p:cNvSpPr/>
            <p:nvPr/>
          </p:nvSpPr>
          <p:spPr>
            <a:xfrm>
              <a:off x="5346712" y="3504559"/>
              <a:ext cx="205963" cy="359538"/>
            </a:xfrm>
            <a:custGeom>
              <a:avLst/>
              <a:gdLst/>
              <a:ahLst/>
              <a:cxnLst/>
              <a:rect l="l" t="t" r="r" b="b"/>
              <a:pathLst>
                <a:path w="14417" h="25108" extrusionOk="0">
                  <a:moveTo>
                    <a:pt x="2676" y="0"/>
                  </a:moveTo>
                  <a:lnTo>
                    <a:pt x="13548" y="0"/>
                  </a:lnTo>
                  <a:cubicBezTo>
                    <a:pt x="14067" y="0"/>
                    <a:pt x="14416" y="483"/>
                    <a:pt x="14368" y="1073"/>
                  </a:cubicBezTo>
                  <a:cubicBezTo>
                    <a:pt x="13681" y="8727"/>
                    <a:pt x="12970" y="16381"/>
                    <a:pt x="12307" y="24035"/>
                  </a:cubicBezTo>
                  <a:cubicBezTo>
                    <a:pt x="12247" y="24626"/>
                    <a:pt x="11813" y="25108"/>
                    <a:pt x="11331" y="25108"/>
                  </a:cubicBezTo>
                  <a:lnTo>
                    <a:pt x="868" y="25108"/>
                  </a:lnTo>
                  <a:cubicBezTo>
                    <a:pt x="374" y="25108"/>
                    <a:pt x="0" y="24626"/>
                    <a:pt x="48" y="24035"/>
                  </a:cubicBezTo>
                  <a:cubicBezTo>
                    <a:pt x="591" y="16381"/>
                    <a:pt x="1133" y="8727"/>
                    <a:pt x="1676" y="1073"/>
                  </a:cubicBezTo>
                  <a:cubicBezTo>
                    <a:pt x="1724" y="483"/>
                    <a:pt x="2194" y="0"/>
                    <a:pt x="267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1485;p74">
              <a:extLst>
                <a:ext uri="{FF2B5EF4-FFF2-40B4-BE49-F238E27FC236}">
                  <a16:creationId xmlns:a16="http://schemas.microsoft.com/office/drawing/2014/main" xmlns="" id="{1C68C88D-FCAF-4DA6-B5F7-0AEECD500A23}"/>
                </a:ext>
              </a:extLst>
            </p:cNvPr>
            <p:cNvSpPr/>
            <p:nvPr/>
          </p:nvSpPr>
          <p:spPr>
            <a:xfrm>
              <a:off x="5561090" y="3504559"/>
              <a:ext cx="213206" cy="359538"/>
            </a:xfrm>
            <a:custGeom>
              <a:avLst/>
              <a:gdLst/>
              <a:ahLst/>
              <a:cxnLst/>
              <a:rect l="l" t="t" r="r" b="b"/>
              <a:pathLst>
                <a:path w="14924" h="25108" extrusionOk="0">
                  <a:moveTo>
                    <a:pt x="3219" y="0"/>
                  </a:moveTo>
                  <a:lnTo>
                    <a:pt x="14115" y="0"/>
                  </a:lnTo>
                  <a:cubicBezTo>
                    <a:pt x="14598" y="0"/>
                    <a:pt x="14923" y="483"/>
                    <a:pt x="14863" y="1073"/>
                  </a:cubicBezTo>
                  <a:cubicBezTo>
                    <a:pt x="13983" y="8727"/>
                    <a:pt x="13127" y="16381"/>
                    <a:pt x="12307" y="24035"/>
                  </a:cubicBezTo>
                  <a:cubicBezTo>
                    <a:pt x="12235" y="24638"/>
                    <a:pt x="11789" y="25108"/>
                    <a:pt x="11307" y="25108"/>
                  </a:cubicBezTo>
                  <a:lnTo>
                    <a:pt x="820" y="25108"/>
                  </a:lnTo>
                  <a:cubicBezTo>
                    <a:pt x="338" y="25108"/>
                    <a:pt x="1" y="24626"/>
                    <a:pt x="49" y="24035"/>
                  </a:cubicBezTo>
                  <a:cubicBezTo>
                    <a:pt x="760" y="16381"/>
                    <a:pt x="1459" y="8727"/>
                    <a:pt x="2195" y="1073"/>
                  </a:cubicBezTo>
                  <a:cubicBezTo>
                    <a:pt x="2255" y="470"/>
                    <a:pt x="2737" y="0"/>
                    <a:pt x="3219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1486;p74">
              <a:extLst>
                <a:ext uri="{FF2B5EF4-FFF2-40B4-BE49-F238E27FC236}">
                  <a16:creationId xmlns:a16="http://schemas.microsoft.com/office/drawing/2014/main" xmlns="" id="{E3315FCF-3FC8-4CC8-A1E4-552244CEA260}"/>
                </a:ext>
              </a:extLst>
            </p:cNvPr>
            <p:cNvSpPr/>
            <p:nvPr/>
          </p:nvSpPr>
          <p:spPr>
            <a:xfrm>
              <a:off x="5307968" y="2475675"/>
              <a:ext cx="937284" cy="164676"/>
            </a:xfrm>
            <a:custGeom>
              <a:avLst/>
              <a:gdLst/>
              <a:ahLst/>
              <a:cxnLst/>
              <a:rect l="l" t="t" r="r" b="b"/>
              <a:pathLst>
                <a:path w="65608" h="11500" extrusionOk="0">
                  <a:moveTo>
                    <a:pt x="1459" y="0"/>
                  </a:moveTo>
                  <a:lnTo>
                    <a:pt x="61425" y="0"/>
                  </a:lnTo>
                  <a:cubicBezTo>
                    <a:pt x="62823" y="3846"/>
                    <a:pt x="64209" y="7679"/>
                    <a:pt x="65607" y="11500"/>
                  </a:cubicBezTo>
                  <a:lnTo>
                    <a:pt x="0" y="11500"/>
                  </a:lnTo>
                  <a:cubicBezTo>
                    <a:pt x="482" y="7667"/>
                    <a:pt x="977" y="3846"/>
                    <a:pt x="145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1487;p74">
              <a:extLst>
                <a:ext uri="{FF2B5EF4-FFF2-40B4-BE49-F238E27FC236}">
                  <a16:creationId xmlns:a16="http://schemas.microsoft.com/office/drawing/2014/main" xmlns="" id="{58BF4AB4-D9CB-4F08-823E-70124ABCD57C}"/>
                </a:ext>
              </a:extLst>
            </p:cNvPr>
            <p:cNvSpPr/>
            <p:nvPr/>
          </p:nvSpPr>
          <p:spPr>
            <a:xfrm>
              <a:off x="5769795" y="3504559"/>
              <a:ext cx="220949" cy="359538"/>
            </a:xfrm>
            <a:custGeom>
              <a:avLst/>
              <a:gdLst/>
              <a:ahLst/>
              <a:cxnLst/>
              <a:rect l="l" t="t" r="r" b="b"/>
              <a:pathLst>
                <a:path w="15466" h="25108" extrusionOk="0">
                  <a:moveTo>
                    <a:pt x="3773" y="0"/>
                  </a:moveTo>
                  <a:lnTo>
                    <a:pt x="14646" y="0"/>
                  </a:lnTo>
                  <a:cubicBezTo>
                    <a:pt x="15152" y="0"/>
                    <a:pt x="15465" y="483"/>
                    <a:pt x="15381" y="1073"/>
                  </a:cubicBezTo>
                  <a:cubicBezTo>
                    <a:pt x="14344" y="8727"/>
                    <a:pt x="13344" y="16381"/>
                    <a:pt x="12319" y="24035"/>
                  </a:cubicBezTo>
                  <a:cubicBezTo>
                    <a:pt x="12247" y="24638"/>
                    <a:pt x="11789" y="25108"/>
                    <a:pt x="11307" y="25108"/>
                  </a:cubicBezTo>
                  <a:lnTo>
                    <a:pt x="832" y="25108"/>
                  </a:lnTo>
                  <a:cubicBezTo>
                    <a:pt x="326" y="25108"/>
                    <a:pt x="1" y="24626"/>
                    <a:pt x="73" y="24035"/>
                  </a:cubicBezTo>
                  <a:cubicBezTo>
                    <a:pt x="929" y="16381"/>
                    <a:pt x="1821" y="8727"/>
                    <a:pt x="2725" y="1073"/>
                  </a:cubicBezTo>
                  <a:cubicBezTo>
                    <a:pt x="2797" y="483"/>
                    <a:pt x="3255" y="0"/>
                    <a:pt x="3773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1488;p74">
              <a:extLst>
                <a:ext uri="{FF2B5EF4-FFF2-40B4-BE49-F238E27FC236}">
                  <a16:creationId xmlns:a16="http://schemas.microsoft.com/office/drawing/2014/main" xmlns="" id="{0C06C425-D91C-4DF6-8698-7A984A58A8DB}"/>
                </a:ext>
              </a:extLst>
            </p:cNvPr>
            <p:cNvSpPr/>
            <p:nvPr/>
          </p:nvSpPr>
          <p:spPr>
            <a:xfrm>
              <a:off x="2976930" y="2602362"/>
              <a:ext cx="1327376" cy="1303535"/>
            </a:xfrm>
            <a:custGeom>
              <a:avLst/>
              <a:gdLst/>
              <a:ahLst/>
              <a:cxnLst/>
              <a:rect l="l" t="t" r="r" b="b"/>
              <a:pathLst>
                <a:path w="92921" h="91029" extrusionOk="0">
                  <a:moveTo>
                    <a:pt x="0" y="1"/>
                  </a:moveTo>
                  <a:lnTo>
                    <a:pt x="89353" y="1"/>
                  </a:lnTo>
                  <a:cubicBezTo>
                    <a:pt x="89931" y="15176"/>
                    <a:pt x="90534" y="30351"/>
                    <a:pt x="91137" y="45527"/>
                  </a:cubicBezTo>
                  <a:cubicBezTo>
                    <a:pt x="91739" y="60690"/>
                    <a:pt x="92330" y="75853"/>
                    <a:pt x="92920" y="91029"/>
                  </a:cubicBezTo>
                  <a:lnTo>
                    <a:pt x="14392" y="91029"/>
                  </a:lnTo>
                  <a:cubicBezTo>
                    <a:pt x="11993" y="75865"/>
                    <a:pt x="9595" y="60702"/>
                    <a:pt x="7196" y="45527"/>
                  </a:cubicBezTo>
                  <a:cubicBezTo>
                    <a:pt x="4797" y="30351"/>
                    <a:pt x="2399" y="15176"/>
                    <a:pt x="0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1489;p74">
              <a:extLst>
                <a:ext uri="{FF2B5EF4-FFF2-40B4-BE49-F238E27FC236}">
                  <a16:creationId xmlns:a16="http://schemas.microsoft.com/office/drawing/2014/main" xmlns="" id="{BBCE5E86-3185-470D-8693-EA9DA9E10D65}"/>
                </a:ext>
              </a:extLst>
            </p:cNvPr>
            <p:cNvSpPr/>
            <p:nvPr/>
          </p:nvSpPr>
          <p:spPr>
            <a:xfrm>
              <a:off x="2976930" y="2602362"/>
              <a:ext cx="1327376" cy="1303535"/>
            </a:xfrm>
            <a:custGeom>
              <a:avLst/>
              <a:gdLst/>
              <a:ahLst/>
              <a:cxnLst/>
              <a:rect l="l" t="t" r="r" b="b"/>
              <a:pathLst>
                <a:path w="92921" h="91029" extrusionOk="0">
                  <a:moveTo>
                    <a:pt x="0" y="1"/>
                  </a:moveTo>
                  <a:lnTo>
                    <a:pt x="89353" y="1"/>
                  </a:lnTo>
                  <a:cubicBezTo>
                    <a:pt x="89931" y="15176"/>
                    <a:pt x="90534" y="30351"/>
                    <a:pt x="91137" y="45527"/>
                  </a:cubicBezTo>
                  <a:cubicBezTo>
                    <a:pt x="91739" y="60690"/>
                    <a:pt x="92330" y="75853"/>
                    <a:pt x="92920" y="91029"/>
                  </a:cubicBezTo>
                  <a:lnTo>
                    <a:pt x="14392" y="91029"/>
                  </a:lnTo>
                  <a:cubicBezTo>
                    <a:pt x="11993" y="75865"/>
                    <a:pt x="9595" y="60702"/>
                    <a:pt x="7196" y="45527"/>
                  </a:cubicBezTo>
                  <a:cubicBezTo>
                    <a:pt x="4797" y="30351"/>
                    <a:pt x="2399" y="15176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1490;p74">
              <a:extLst>
                <a:ext uri="{FF2B5EF4-FFF2-40B4-BE49-F238E27FC236}">
                  <a16:creationId xmlns:a16="http://schemas.microsoft.com/office/drawing/2014/main" xmlns="" id="{3776EAE7-E45E-4DA9-A610-76D2F4CB635E}"/>
                </a:ext>
              </a:extLst>
            </p:cNvPr>
            <p:cNvSpPr/>
            <p:nvPr/>
          </p:nvSpPr>
          <p:spPr>
            <a:xfrm>
              <a:off x="4015960" y="3038696"/>
              <a:ext cx="1130586" cy="867191"/>
            </a:xfrm>
            <a:custGeom>
              <a:avLst/>
              <a:gdLst/>
              <a:ahLst/>
              <a:cxnLst/>
              <a:rect l="l" t="t" r="r" b="b"/>
              <a:pathLst>
                <a:path w="79145" h="60558" extrusionOk="0">
                  <a:moveTo>
                    <a:pt x="39910" y="73"/>
                  </a:moveTo>
                  <a:cubicBezTo>
                    <a:pt x="45515" y="122"/>
                    <a:pt x="79144" y="23686"/>
                    <a:pt x="79144" y="23698"/>
                  </a:cubicBezTo>
                  <a:cubicBezTo>
                    <a:pt x="78722" y="35896"/>
                    <a:pt x="78312" y="46901"/>
                    <a:pt x="77939" y="60558"/>
                  </a:cubicBezTo>
                  <a:lnTo>
                    <a:pt x="1809" y="60558"/>
                  </a:lnTo>
                  <a:cubicBezTo>
                    <a:pt x="1134" y="47034"/>
                    <a:pt x="592" y="36270"/>
                    <a:pt x="13" y="24397"/>
                  </a:cubicBezTo>
                  <a:cubicBezTo>
                    <a:pt x="1" y="24144"/>
                    <a:pt x="31557" y="1"/>
                    <a:pt x="39910" y="73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1491;p74">
              <a:extLst>
                <a:ext uri="{FF2B5EF4-FFF2-40B4-BE49-F238E27FC236}">
                  <a16:creationId xmlns:a16="http://schemas.microsoft.com/office/drawing/2014/main" xmlns="" id="{5DB14F94-9A89-42BC-9326-37F4A4884830}"/>
                </a:ext>
              </a:extLst>
            </p:cNvPr>
            <p:cNvSpPr/>
            <p:nvPr/>
          </p:nvSpPr>
          <p:spPr>
            <a:xfrm>
              <a:off x="2919757" y="2475675"/>
              <a:ext cx="936353" cy="164680"/>
            </a:xfrm>
            <a:custGeom>
              <a:avLst/>
              <a:gdLst/>
              <a:ahLst/>
              <a:cxnLst/>
              <a:rect l="l" t="t" r="r" b="b"/>
              <a:pathLst>
                <a:path w="65548" h="11500" extrusionOk="0">
                  <a:moveTo>
                    <a:pt x="63884" y="0"/>
                  </a:moveTo>
                  <a:lnTo>
                    <a:pt x="3918" y="0"/>
                  </a:lnTo>
                  <a:cubicBezTo>
                    <a:pt x="2592" y="3846"/>
                    <a:pt x="1290" y="7679"/>
                    <a:pt x="0" y="11500"/>
                  </a:cubicBezTo>
                  <a:lnTo>
                    <a:pt x="65547" y="11500"/>
                  </a:lnTo>
                  <a:cubicBezTo>
                    <a:pt x="65017" y="7667"/>
                    <a:pt x="64450" y="3846"/>
                    <a:pt x="6388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1492;p74">
              <a:extLst>
                <a:ext uri="{FF2B5EF4-FFF2-40B4-BE49-F238E27FC236}">
                  <a16:creationId xmlns:a16="http://schemas.microsoft.com/office/drawing/2014/main" xmlns="" id="{A7994B7D-A500-491E-AFFD-D794AF01571E}"/>
                </a:ext>
              </a:extLst>
            </p:cNvPr>
            <p:cNvSpPr/>
            <p:nvPr/>
          </p:nvSpPr>
          <p:spPr>
            <a:xfrm>
              <a:off x="2919757" y="2475675"/>
              <a:ext cx="936353" cy="164680"/>
            </a:xfrm>
            <a:custGeom>
              <a:avLst/>
              <a:gdLst/>
              <a:ahLst/>
              <a:cxnLst/>
              <a:rect l="l" t="t" r="r" b="b"/>
              <a:pathLst>
                <a:path w="65548" h="11500" extrusionOk="0">
                  <a:moveTo>
                    <a:pt x="63884" y="0"/>
                  </a:moveTo>
                  <a:lnTo>
                    <a:pt x="3918" y="0"/>
                  </a:lnTo>
                  <a:cubicBezTo>
                    <a:pt x="2592" y="3846"/>
                    <a:pt x="1290" y="7679"/>
                    <a:pt x="0" y="11500"/>
                  </a:cubicBezTo>
                  <a:lnTo>
                    <a:pt x="65547" y="11500"/>
                  </a:lnTo>
                  <a:cubicBezTo>
                    <a:pt x="65017" y="7667"/>
                    <a:pt x="64450" y="3846"/>
                    <a:pt x="6388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1493;p74">
              <a:extLst>
                <a:ext uri="{FF2B5EF4-FFF2-40B4-BE49-F238E27FC236}">
                  <a16:creationId xmlns:a16="http://schemas.microsoft.com/office/drawing/2014/main" xmlns="" id="{5AFA1CC6-7B15-4CBF-9679-33D7B4053940}"/>
                </a:ext>
              </a:extLst>
            </p:cNvPr>
            <p:cNvSpPr/>
            <p:nvPr/>
          </p:nvSpPr>
          <p:spPr>
            <a:xfrm>
              <a:off x="3777467" y="1678427"/>
              <a:ext cx="1603734" cy="2227490"/>
            </a:xfrm>
            <a:custGeom>
              <a:avLst/>
              <a:gdLst/>
              <a:ahLst/>
              <a:cxnLst/>
              <a:rect l="l" t="t" r="r" b="b"/>
              <a:pathLst>
                <a:path w="112267" h="155551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1038" y="61979"/>
                    <a:pt x="109844" y="80699"/>
                    <a:pt x="108663" y="99406"/>
                  </a:cubicBezTo>
                  <a:cubicBezTo>
                    <a:pt x="107470" y="118113"/>
                    <a:pt x="106276" y="136832"/>
                    <a:pt x="105095" y="155551"/>
                  </a:cubicBezTo>
                  <a:lnTo>
                    <a:pt x="9137" y="155551"/>
                  </a:lnTo>
                  <a:cubicBezTo>
                    <a:pt x="7582" y="136832"/>
                    <a:pt x="6052" y="118125"/>
                    <a:pt x="4569" y="99406"/>
                  </a:cubicBezTo>
                  <a:cubicBezTo>
                    <a:pt x="3050" y="80686"/>
                    <a:pt x="1520" y="61979"/>
                    <a:pt x="1" y="4326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1494;p74">
              <a:extLst>
                <a:ext uri="{FF2B5EF4-FFF2-40B4-BE49-F238E27FC236}">
                  <a16:creationId xmlns:a16="http://schemas.microsoft.com/office/drawing/2014/main" xmlns="" id="{54943765-A5B0-40DC-9257-7AB418AFA77C}"/>
                </a:ext>
              </a:extLst>
            </p:cNvPr>
            <p:cNvSpPr/>
            <p:nvPr/>
          </p:nvSpPr>
          <p:spPr>
            <a:xfrm>
              <a:off x="3777467" y="1678427"/>
              <a:ext cx="1603734" cy="2227490"/>
            </a:xfrm>
            <a:custGeom>
              <a:avLst/>
              <a:gdLst/>
              <a:ahLst/>
              <a:cxnLst/>
              <a:rect l="l" t="t" r="r" b="b"/>
              <a:pathLst>
                <a:path w="112267" h="155551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1038" y="61979"/>
                    <a:pt x="109844" y="80699"/>
                    <a:pt x="108663" y="99406"/>
                  </a:cubicBezTo>
                  <a:cubicBezTo>
                    <a:pt x="107470" y="118113"/>
                    <a:pt x="106276" y="136832"/>
                    <a:pt x="105095" y="155551"/>
                  </a:cubicBezTo>
                  <a:lnTo>
                    <a:pt x="9137" y="155551"/>
                  </a:lnTo>
                  <a:cubicBezTo>
                    <a:pt x="7582" y="136832"/>
                    <a:pt x="6052" y="118125"/>
                    <a:pt x="4569" y="99406"/>
                  </a:cubicBezTo>
                  <a:cubicBezTo>
                    <a:pt x="3050" y="80686"/>
                    <a:pt x="1520" y="61979"/>
                    <a:pt x="1" y="4326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1495;p74">
              <a:extLst>
                <a:ext uri="{FF2B5EF4-FFF2-40B4-BE49-F238E27FC236}">
                  <a16:creationId xmlns:a16="http://schemas.microsoft.com/office/drawing/2014/main" xmlns="" id="{A61AB6C9-ACB1-42D2-9BD7-C6E15798FA75}"/>
                </a:ext>
              </a:extLst>
            </p:cNvPr>
            <p:cNvSpPr/>
            <p:nvPr/>
          </p:nvSpPr>
          <p:spPr>
            <a:xfrm>
              <a:off x="3539832" y="2686934"/>
              <a:ext cx="226617" cy="359733"/>
            </a:xfrm>
            <a:custGeom>
              <a:avLst/>
              <a:gdLst/>
              <a:ahLst/>
              <a:cxnLst/>
              <a:rect l="l" t="t" r="r" b="b"/>
              <a:pathLst>
                <a:path w="15864" h="25121" extrusionOk="0">
                  <a:moveTo>
                    <a:pt x="12729" y="1"/>
                  </a:moveTo>
                  <a:lnTo>
                    <a:pt x="953" y="1"/>
                  </a:lnTo>
                  <a:cubicBezTo>
                    <a:pt x="399" y="1"/>
                    <a:pt x="1" y="483"/>
                    <a:pt x="61" y="1086"/>
                  </a:cubicBezTo>
                  <a:cubicBezTo>
                    <a:pt x="893" y="8740"/>
                    <a:pt x="1713" y="16382"/>
                    <a:pt x="2508" y="24048"/>
                  </a:cubicBezTo>
                  <a:cubicBezTo>
                    <a:pt x="2580" y="24638"/>
                    <a:pt x="3051" y="25120"/>
                    <a:pt x="3581" y="25120"/>
                  </a:cubicBezTo>
                  <a:lnTo>
                    <a:pt x="14947" y="25120"/>
                  </a:lnTo>
                  <a:cubicBezTo>
                    <a:pt x="15478" y="25120"/>
                    <a:pt x="15863" y="24638"/>
                    <a:pt x="15815" y="24048"/>
                  </a:cubicBezTo>
                  <a:cubicBezTo>
                    <a:pt x="15128" y="16394"/>
                    <a:pt x="14477" y="8740"/>
                    <a:pt x="13790" y="1086"/>
                  </a:cubicBezTo>
                  <a:cubicBezTo>
                    <a:pt x="13742" y="483"/>
                    <a:pt x="13260" y="1"/>
                    <a:pt x="1272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1496;p74">
              <a:extLst>
                <a:ext uri="{FF2B5EF4-FFF2-40B4-BE49-F238E27FC236}">
                  <a16:creationId xmlns:a16="http://schemas.microsoft.com/office/drawing/2014/main" xmlns="" id="{E07F6D65-CB43-47DB-9FDE-9046CFF6B546}"/>
                </a:ext>
              </a:extLst>
            </p:cNvPr>
            <p:cNvSpPr/>
            <p:nvPr/>
          </p:nvSpPr>
          <p:spPr>
            <a:xfrm>
              <a:off x="3299625" y="2686934"/>
              <a:ext cx="234360" cy="359733"/>
            </a:xfrm>
            <a:custGeom>
              <a:avLst/>
              <a:gdLst/>
              <a:ahLst/>
              <a:cxnLst/>
              <a:rect l="l" t="t" r="r" b="b"/>
              <a:pathLst>
                <a:path w="16406" h="25121" extrusionOk="0">
                  <a:moveTo>
                    <a:pt x="12717" y="1"/>
                  </a:moveTo>
                  <a:lnTo>
                    <a:pt x="892" y="1"/>
                  </a:lnTo>
                  <a:cubicBezTo>
                    <a:pt x="386" y="1"/>
                    <a:pt x="0" y="483"/>
                    <a:pt x="85" y="1086"/>
                  </a:cubicBezTo>
                  <a:cubicBezTo>
                    <a:pt x="1049" y="8740"/>
                    <a:pt x="2037" y="16394"/>
                    <a:pt x="3038" y="24048"/>
                  </a:cubicBezTo>
                  <a:cubicBezTo>
                    <a:pt x="3122" y="24650"/>
                    <a:pt x="3604" y="25120"/>
                    <a:pt x="4111" y="25120"/>
                  </a:cubicBezTo>
                  <a:lnTo>
                    <a:pt x="15501" y="25120"/>
                  </a:lnTo>
                  <a:cubicBezTo>
                    <a:pt x="16032" y="25120"/>
                    <a:pt x="16405" y="24638"/>
                    <a:pt x="16345" y="24048"/>
                  </a:cubicBezTo>
                  <a:cubicBezTo>
                    <a:pt x="15513" y="16394"/>
                    <a:pt x="14621" y="8740"/>
                    <a:pt x="13790" y="1086"/>
                  </a:cubicBezTo>
                  <a:cubicBezTo>
                    <a:pt x="13729" y="495"/>
                    <a:pt x="13223" y="1"/>
                    <a:pt x="1271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1497;p74">
              <a:extLst>
                <a:ext uri="{FF2B5EF4-FFF2-40B4-BE49-F238E27FC236}">
                  <a16:creationId xmlns:a16="http://schemas.microsoft.com/office/drawing/2014/main" xmlns="" id="{5979C6D5-F120-40CC-AD54-06F86F0434D9}"/>
                </a:ext>
              </a:extLst>
            </p:cNvPr>
            <p:cNvSpPr/>
            <p:nvPr/>
          </p:nvSpPr>
          <p:spPr>
            <a:xfrm>
              <a:off x="3065433" y="2686934"/>
              <a:ext cx="241588" cy="359733"/>
            </a:xfrm>
            <a:custGeom>
              <a:avLst/>
              <a:gdLst/>
              <a:ahLst/>
              <a:cxnLst/>
              <a:rect l="l" t="t" r="r" b="b"/>
              <a:pathLst>
                <a:path w="16912" h="25121" extrusionOk="0">
                  <a:moveTo>
                    <a:pt x="12669" y="1"/>
                  </a:moveTo>
                  <a:lnTo>
                    <a:pt x="905" y="1"/>
                  </a:lnTo>
                  <a:cubicBezTo>
                    <a:pt x="362" y="1"/>
                    <a:pt x="1" y="483"/>
                    <a:pt x="85" y="1086"/>
                  </a:cubicBezTo>
                  <a:cubicBezTo>
                    <a:pt x="1242" y="8728"/>
                    <a:pt x="2375" y="16394"/>
                    <a:pt x="3532" y="24048"/>
                  </a:cubicBezTo>
                  <a:cubicBezTo>
                    <a:pt x="3617" y="24650"/>
                    <a:pt x="4111" y="25120"/>
                    <a:pt x="4653" y="25120"/>
                  </a:cubicBezTo>
                  <a:lnTo>
                    <a:pt x="16020" y="25120"/>
                  </a:lnTo>
                  <a:cubicBezTo>
                    <a:pt x="16550" y="25120"/>
                    <a:pt x="16912" y="24638"/>
                    <a:pt x="16827" y="24048"/>
                  </a:cubicBezTo>
                  <a:cubicBezTo>
                    <a:pt x="15815" y="16394"/>
                    <a:pt x="14802" y="8740"/>
                    <a:pt x="13790" y="1086"/>
                  </a:cubicBezTo>
                  <a:cubicBezTo>
                    <a:pt x="13718" y="483"/>
                    <a:pt x="13235" y="1"/>
                    <a:pt x="1266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1498;p74">
              <a:extLst>
                <a:ext uri="{FF2B5EF4-FFF2-40B4-BE49-F238E27FC236}">
                  <a16:creationId xmlns:a16="http://schemas.microsoft.com/office/drawing/2014/main" xmlns="" id="{9288DE40-685C-4CAA-B04A-A7BD254BB5F3}"/>
                </a:ext>
              </a:extLst>
            </p:cNvPr>
            <p:cNvSpPr/>
            <p:nvPr/>
          </p:nvSpPr>
          <p:spPr>
            <a:xfrm>
              <a:off x="3583576" y="3099111"/>
              <a:ext cx="219032" cy="359733"/>
            </a:xfrm>
            <a:custGeom>
              <a:avLst/>
              <a:gdLst/>
              <a:ahLst/>
              <a:cxnLst/>
              <a:rect l="l" t="t" r="r" b="b"/>
              <a:pathLst>
                <a:path w="15333" h="25121" extrusionOk="0">
                  <a:moveTo>
                    <a:pt x="12235" y="1"/>
                  </a:moveTo>
                  <a:lnTo>
                    <a:pt x="905" y="1"/>
                  </a:lnTo>
                  <a:cubicBezTo>
                    <a:pt x="374" y="1"/>
                    <a:pt x="1" y="483"/>
                    <a:pt x="61" y="1073"/>
                  </a:cubicBezTo>
                  <a:cubicBezTo>
                    <a:pt x="868" y="8727"/>
                    <a:pt x="1712" y="16381"/>
                    <a:pt x="2520" y="24035"/>
                  </a:cubicBezTo>
                  <a:cubicBezTo>
                    <a:pt x="2580" y="24626"/>
                    <a:pt x="3026" y="25120"/>
                    <a:pt x="3532" y="25120"/>
                  </a:cubicBezTo>
                  <a:lnTo>
                    <a:pt x="14465" y="25120"/>
                  </a:lnTo>
                  <a:cubicBezTo>
                    <a:pt x="14971" y="25120"/>
                    <a:pt x="15333" y="24626"/>
                    <a:pt x="15284" y="24035"/>
                  </a:cubicBezTo>
                  <a:cubicBezTo>
                    <a:pt x="14621" y="16381"/>
                    <a:pt x="13922" y="8727"/>
                    <a:pt x="13259" y="1073"/>
                  </a:cubicBezTo>
                  <a:cubicBezTo>
                    <a:pt x="13211" y="483"/>
                    <a:pt x="12753" y="1"/>
                    <a:pt x="12235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1499;p74">
              <a:extLst>
                <a:ext uri="{FF2B5EF4-FFF2-40B4-BE49-F238E27FC236}">
                  <a16:creationId xmlns:a16="http://schemas.microsoft.com/office/drawing/2014/main" xmlns="" id="{5D92AFAE-0B2F-4E42-A095-A55171E31C46}"/>
                </a:ext>
              </a:extLst>
            </p:cNvPr>
            <p:cNvSpPr/>
            <p:nvPr/>
          </p:nvSpPr>
          <p:spPr>
            <a:xfrm>
              <a:off x="3352484" y="3099111"/>
              <a:ext cx="226789" cy="359733"/>
            </a:xfrm>
            <a:custGeom>
              <a:avLst/>
              <a:gdLst/>
              <a:ahLst/>
              <a:cxnLst/>
              <a:rect l="l" t="t" r="r" b="b"/>
              <a:pathLst>
                <a:path w="15876" h="25121" extrusionOk="0">
                  <a:moveTo>
                    <a:pt x="12235" y="1"/>
                  </a:moveTo>
                  <a:lnTo>
                    <a:pt x="893" y="1"/>
                  </a:lnTo>
                  <a:cubicBezTo>
                    <a:pt x="350" y="1"/>
                    <a:pt x="1" y="483"/>
                    <a:pt x="73" y="1073"/>
                  </a:cubicBezTo>
                  <a:cubicBezTo>
                    <a:pt x="1074" y="8727"/>
                    <a:pt x="2062" y="16381"/>
                    <a:pt x="3038" y="24035"/>
                  </a:cubicBezTo>
                  <a:cubicBezTo>
                    <a:pt x="3111" y="24638"/>
                    <a:pt x="3605" y="25120"/>
                    <a:pt x="4087" y="25120"/>
                  </a:cubicBezTo>
                  <a:lnTo>
                    <a:pt x="15044" y="25120"/>
                  </a:lnTo>
                  <a:cubicBezTo>
                    <a:pt x="15526" y="25120"/>
                    <a:pt x="15875" y="24638"/>
                    <a:pt x="15803" y="24035"/>
                  </a:cubicBezTo>
                  <a:cubicBezTo>
                    <a:pt x="14947" y="16381"/>
                    <a:pt x="14127" y="8727"/>
                    <a:pt x="13284" y="1073"/>
                  </a:cubicBezTo>
                  <a:cubicBezTo>
                    <a:pt x="13211" y="483"/>
                    <a:pt x="12741" y="1"/>
                    <a:pt x="12235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1500;p74">
              <a:extLst>
                <a:ext uri="{FF2B5EF4-FFF2-40B4-BE49-F238E27FC236}">
                  <a16:creationId xmlns:a16="http://schemas.microsoft.com/office/drawing/2014/main" xmlns="" id="{EFC6F452-230E-4546-9759-435B879AE5E5}"/>
                </a:ext>
              </a:extLst>
            </p:cNvPr>
            <p:cNvSpPr/>
            <p:nvPr/>
          </p:nvSpPr>
          <p:spPr>
            <a:xfrm>
              <a:off x="3127420" y="3099111"/>
              <a:ext cx="234188" cy="359733"/>
            </a:xfrm>
            <a:custGeom>
              <a:avLst/>
              <a:gdLst/>
              <a:ahLst/>
              <a:cxnLst/>
              <a:rect l="l" t="t" r="r" b="b"/>
              <a:pathLst>
                <a:path w="16394" h="25121" extrusionOk="0">
                  <a:moveTo>
                    <a:pt x="12187" y="1"/>
                  </a:moveTo>
                  <a:lnTo>
                    <a:pt x="881" y="1"/>
                  </a:lnTo>
                  <a:cubicBezTo>
                    <a:pt x="338" y="1"/>
                    <a:pt x="1" y="483"/>
                    <a:pt x="85" y="1073"/>
                  </a:cubicBezTo>
                  <a:cubicBezTo>
                    <a:pt x="1218" y="8727"/>
                    <a:pt x="2400" y="16381"/>
                    <a:pt x="3545" y="24035"/>
                  </a:cubicBezTo>
                  <a:cubicBezTo>
                    <a:pt x="3641" y="24638"/>
                    <a:pt x="4111" y="25120"/>
                    <a:pt x="4617" y="25120"/>
                  </a:cubicBezTo>
                  <a:lnTo>
                    <a:pt x="15550" y="25120"/>
                  </a:lnTo>
                  <a:cubicBezTo>
                    <a:pt x="16056" y="25120"/>
                    <a:pt x="16394" y="24626"/>
                    <a:pt x="16309" y="24035"/>
                  </a:cubicBezTo>
                  <a:cubicBezTo>
                    <a:pt x="15297" y="16381"/>
                    <a:pt x="14284" y="8727"/>
                    <a:pt x="13272" y="1073"/>
                  </a:cubicBezTo>
                  <a:cubicBezTo>
                    <a:pt x="13199" y="483"/>
                    <a:pt x="12717" y="1"/>
                    <a:pt x="1218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1501;p74">
              <a:extLst>
                <a:ext uri="{FF2B5EF4-FFF2-40B4-BE49-F238E27FC236}">
                  <a16:creationId xmlns:a16="http://schemas.microsoft.com/office/drawing/2014/main" xmlns="" id="{46E33A9C-982B-441A-92BE-B4ACA9765DBD}"/>
                </a:ext>
              </a:extLst>
            </p:cNvPr>
            <p:cNvSpPr/>
            <p:nvPr/>
          </p:nvSpPr>
          <p:spPr>
            <a:xfrm>
              <a:off x="3626620" y="3504559"/>
              <a:ext cx="211804" cy="359547"/>
            </a:xfrm>
            <a:custGeom>
              <a:avLst/>
              <a:gdLst/>
              <a:ahLst/>
              <a:cxnLst/>
              <a:rect l="l" t="t" r="r" b="b"/>
              <a:pathLst>
                <a:path w="14827" h="25108" extrusionOk="0">
                  <a:moveTo>
                    <a:pt x="11753" y="0"/>
                  </a:moveTo>
                  <a:lnTo>
                    <a:pt x="881" y="0"/>
                  </a:lnTo>
                  <a:cubicBezTo>
                    <a:pt x="375" y="0"/>
                    <a:pt x="1" y="483"/>
                    <a:pt x="61" y="1073"/>
                  </a:cubicBezTo>
                  <a:cubicBezTo>
                    <a:pt x="869" y="8727"/>
                    <a:pt x="1688" y="16381"/>
                    <a:pt x="2520" y="24035"/>
                  </a:cubicBezTo>
                  <a:cubicBezTo>
                    <a:pt x="2580" y="24638"/>
                    <a:pt x="3026" y="25108"/>
                    <a:pt x="3509" y="25108"/>
                  </a:cubicBezTo>
                  <a:lnTo>
                    <a:pt x="14007" y="25108"/>
                  </a:lnTo>
                  <a:cubicBezTo>
                    <a:pt x="14453" y="25108"/>
                    <a:pt x="14827" y="24626"/>
                    <a:pt x="14766" y="24035"/>
                  </a:cubicBezTo>
                  <a:cubicBezTo>
                    <a:pt x="14079" y="16381"/>
                    <a:pt x="13404" y="8727"/>
                    <a:pt x="12754" y="1073"/>
                  </a:cubicBezTo>
                  <a:cubicBezTo>
                    <a:pt x="12693" y="483"/>
                    <a:pt x="12235" y="0"/>
                    <a:pt x="11753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1502;p74">
              <a:extLst>
                <a:ext uri="{FF2B5EF4-FFF2-40B4-BE49-F238E27FC236}">
                  <a16:creationId xmlns:a16="http://schemas.microsoft.com/office/drawing/2014/main" xmlns="" id="{8FCC6A22-62AA-4434-AFE5-04CECA82A728}"/>
                </a:ext>
              </a:extLst>
            </p:cNvPr>
            <p:cNvSpPr/>
            <p:nvPr/>
          </p:nvSpPr>
          <p:spPr>
            <a:xfrm>
              <a:off x="3405014" y="3504559"/>
              <a:ext cx="219032" cy="359547"/>
            </a:xfrm>
            <a:custGeom>
              <a:avLst/>
              <a:gdLst/>
              <a:ahLst/>
              <a:cxnLst/>
              <a:rect l="l" t="t" r="r" b="b"/>
              <a:pathLst>
                <a:path w="15333" h="25108" extrusionOk="0">
                  <a:moveTo>
                    <a:pt x="11716" y="0"/>
                  </a:moveTo>
                  <a:lnTo>
                    <a:pt x="844" y="0"/>
                  </a:lnTo>
                  <a:cubicBezTo>
                    <a:pt x="338" y="0"/>
                    <a:pt x="0" y="483"/>
                    <a:pt x="84" y="1073"/>
                  </a:cubicBezTo>
                  <a:cubicBezTo>
                    <a:pt x="1049" y="8727"/>
                    <a:pt x="2025" y="16381"/>
                    <a:pt x="3013" y="24035"/>
                  </a:cubicBezTo>
                  <a:cubicBezTo>
                    <a:pt x="3098" y="24638"/>
                    <a:pt x="3556" y="25108"/>
                    <a:pt x="4038" y="25108"/>
                  </a:cubicBezTo>
                  <a:lnTo>
                    <a:pt x="14525" y="25108"/>
                  </a:lnTo>
                  <a:cubicBezTo>
                    <a:pt x="15019" y="25108"/>
                    <a:pt x="15332" y="24626"/>
                    <a:pt x="15272" y="24035"/>
                  </a:cubicBezTo>
                  <a:cubicBezTo>
                    <a:pt x="14416" y="16381"/>
                    <a:pt x="13596" y="8727"/>
                    <a:pt x="12741" y="1073"/>
                  </a:cubicBezTo>
                  <a:cubicBezTo>
                    <a:pt x="12680" y="470"/>
                    <a:pt x="12234" y="0"/>
                    <a:pt x="1171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1503;p74">
              <a:extLst>
                <a:ext uri="{FF2B5EF4-FFF2-40B4-BE49-F238E27FC236}">
                  <a16:creationId xmlns:a16="http://schemas.microsoft.com/office/drawing/2014/main" xmlns="" id="{6B10AD47-8AB6-4218-ADC1-725B91089F06}"/>
                </a:ext>
              </a:extLst>
            </p:cNvPr>
            <p:cNvSpPr/>
            <p:nvPr/>
          </p:nvSpPr>
          <p:spPr>
            <a:xfrm>
              <a:off x="3188551" y="3504559"/>
              <a:ext cx="226617" cy="359547"/>
            </a:xfrm>
            <a:custGeom>
              <a:avLst/>
              <a:gdLst/>
              <a:ahLst/>
              <a:cxnLst/>
              <a:rect l="l" t="t" r="r" b="b"/>
              <a:pathLst>
                <a:path w="15864" h="25108" extrusionOk="0">
                  <a:moveTo>
                    <a:pt x="11705" y="0"/>
                  </a:moveTo>
                  <a:lnTo>
                    <a:pt x="833" y="0"/>
                  </a:lnTo>
                  <a:cubicBezTo>
                    <a:pt x="350" y="0"/>
                    <a:pt x="1" y="483"/>
                    <a:pt x="97" y="1073"/>
                  </a:cubicBezTo>
                  <a:cubicBezTo>
                    <a:pt x="1254" y="8727"/>
                    <a:pt x="2412" y="16381"/>
                    <a:pt x="3557" y="24035"/>
                  </a:cubicBezTo>
                  <a:cubicBezTo>
                    <a:pt x="3653" y="24626"/>
                    <a:pt x="4099" y="25108"/>
                    <a:pt x="4581" y="25108"/>
                  </a:cubicBezTo>
                  <a:lnTo>
                    <a:pt x="15044" y="25108"/>
                  </a:lnTo>
                  <a:cubicBezTo>
                    <a:pt x="15562" y="25108"/>
                    <a:pt x="15863" y="24638"/>
                    <a:pt x="15791" y="24035"/>
                  </a:cubicBezTo>
                  <a:cubicBezTo>
                    <a:pt x="14778" y="16381"/>
                    <a:pt x="13766" y="8727"/>
                    <a:pt x="12753" y="1073"/>
                  </a:cubicBezTo>
                  <a:cubicBezTo>
                    <a:pt x="12681" y="483"/>
                    <a:pt x="12223" y="0"/>
                    <a:pt x="11705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1504;p74">
              <a:extLst>
                <a:ext uri="{FF2B5EF4-FFF2-40B4-BE49-F238E27FC236}">
                  <a16:creationId xmlns:a16="http://schemas.microsoft.com/office/drawing/2014/main" xmlns="" id="{7B1B74AA-1537-4FCF-9B96-415D5D9D5D98}"/>
                </a:ext>
              </a:extLst>
            </p:cNvPr>
            <p:cNvSpPr/>
            <p:nvPr/>
          </p:nvSpPr>
          <p:spPr>
            <a:xfrm>
              <a:off x="3777467" y="1678427"/>
              <a:ext cx="1603860" cy="745311"/>
            </a:xfrm>
            <a:custGeom>
              <a:avLst/>
              <a:gdLst/>
              <a:ahLst/>
              <a:cxnLst/>
              <a:rect l="l" t="t" r="r" b="b"/>
              <a:pathLst>
                <a:path w="112267" h="52048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2062" y="46189"/>
                    <a:pt x="111881" y="49118"/>
                    <a:pt x="111676" y="52035"/>
                  </a:cubicBezTo>
                  <a:cubicBezTo>
                    <a:pt x="102793" y="44839"/>
                    <a:pt x="93765" y="37571"/>
                    <a:pt x="84520" y="30411"/>
                  </a:cubicBezTo>
                  <a:cubicBezTo>
                    <a:pt x="75178" y="23179"/>
                    <a:pt x="65572" y="15983"/>
                    <a:pt x="55845" y="8763"/>
                  </a:cubicBezTo>
                  <a:cubicBezTo>
                    <a:pt x="46226" y="15983"/>
                    <a:pt x="36704" y="23179"/>
                    <a:pt x="27495" y="30423"/>
                  </a:cubicBezTo>
                  <a:cubicBezTo>
                    <a:pt x="18382" y="37583"/>
                    <a:pt x="9475" y="44839"/>
                    <a:pt x="712" y="52047"/>
                  </a:cubicBezTo>
                  <a:cubicBezTo>
                    <a:pt x="459" y="49118"/>
                    <a:pt x="254" y="46189"/>
                    <a:pt x="1" y="4326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1505;p74">
              <a:extLst>
                <a:ext uri="{FF2B5EF4-FFF2-40B4-BE49-F238E27FC236}">
                  <a16:creationId xmlns:a16="http://schemas.microsoft.com/office/drawing/2014/main" xmlns="" id="{D1B4AE9A-3BC9-4FD8-BEB0-7F9799DAE331}"/>
                </a:ext>
              </a:extLst>
            </p:cNvPr>
            <p:cNvSpPr/>
            <p:nvPr/>
          </p:nvSpPr>
          <p:spPr>
            <a:xfrm>
              <a:off x="3642992" y="1603521"/>
              <a:ext cx="1871796" cy="812799"/>
            </a:xfrm>
            <a:custGeom>
              <a:avLst/>
              <a:gdLst/>
              <a:ahLst/>
              <a:cxnLst/>
              <a:rect l="l" t="t" r="r" b="b"/>
              <a:pathLst>
                <a:path w="131022" h="56761" extrusionOk="0">
                  <a:moveTo>
                    <a:pt x="0" y="50709"/>
                  </a:moveTo>
                  <a:cubicBezTo>
                    <a:pt x="10258" y="42272"/>
                    <a:pt x="20708" y="33762"/>
                    <a:pt x="31472" y="25373"/>
                  </a:cubicBezTo>
                  <a:cubicBezTo>
                    <a:pt x="42380" y="16875"/>
                    <a:pt x="53674" y="8462"/>
                    <a:pt x="65161" y="0"/>
                  </a:cubicBezTo>
                  <a:cubicBezTo>
                    <a:pt x="76708" y="8438"/>
                    <a:pt x="88063" y="16851"/>
                    <a:pt x="99116" y="25325"/>
                  </a:cubicBezTo>
                  <a:cubicBezTo>
                    <a:pt x="110024" y="33702"/>
                    <a:pt x="120607" y="42187"/>
                    <a:pt x="131021" y="50613"/>
                  </a:cubicBezTo>
                  <a:cubicBezTo>
                    <a:pt x="128984" y="52638"/>
                    <a:pt x="126947" y="54651"/>
                    <a:pt x="124922" y="56664"/>
                  </a:cubicBezTo>
                  <a:cubicBezTo>
                    <a:pt x="115484" y="48961"/>
                    <a:pt x="105830" y="41199"/>
                    <a:pt x="95982" y="33557"/>
                  </a:cubicBezTo>
                  <a:cubicBezTo>
                    <a:pt x="85966" y="25795"/>
                    <a:pt x="75648" y="18153"/>
                    <a:pt x="65234" y="10439"/>
                  </a:cubicBezTo>
                  <a:cubicBezTo>
                    <a:pt x="54880" y="18177"/>
                    <a:pt x="44670" y="25831"/>
                    <a:pt x="34786" y="33605"/>
                  </a:cubicBezTo>
                  <a:cubicBezTo>
                    <a:pt x="25035" y="41271"/>
                    <a:pt x="15513" y="49046"/>
                    <a:pt x="6196" y="56760"/>
                  </a:cubicBezTo>
                  <a:cubicBezTo>
                    <a:pt x="4122" y="54747"/>
                    <a:pt x="2061" y="52734"/>
                    <a:pt x="0" y="50709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1506;p74">
              <a:extLst>
                <a:ext uri="{FF2B5EF4-FFF2-40B4-BE49-F238E27FC236}">
                  <a16:creationId xmlns:a16="http://schemas.microsoft.com/office/drawing/2014/main" xmlns="" id="{C6B8831B-89FA-4285-B037-E60293DA02F8}"/>
                </a:ext>
              </a:extLst>
            </p:cNvPr>
            <p:cNvSpPr/>
            <p:nvPr/>
          </p:nvSpPr>
          <p:spPr>
            <a:xfrm>
              <a:off x="4458858" y="1897289"/>
              <a:ext cx="235235" cy="243034"/>
            </a:xfrm>
            <a:custGeom>
              <a:avLst/>
              <a:gdLst/>
              <a:ahLst/>
              <a:cxnLst/>
              <a:rect l="l" t="t" r="r" b="b"/>
              <a:pathLst>
                <a:path w="16466" h="16972" extrusionOk="0">
                  <a:moveTo>
                    <a:pt x="8209" y="0"/>
                  </a:moveTo>
                  <a:cubicBezTo>
                    <a:pt x="3653" y="0"/>
                    <a:pt x="0" y="3785"/>
                    <a:pt x="85" y="8474"/>
                  </a:cubicBezTo>
                  <a:cubicBezTo>
                    <a:pt x="181" y="13163"/>
                    <a:pt x="3894" y="16972"/>
                    <a:pt x="8354" y="16972"/>
                  </a:cubicBezTo>
                  <a:cubicBezTo>
                    <a:pt x="12825" y="16972"/>
                    <a:pt x="16441" y="13163"/>
                    <a:pt x="16453" y="8474"/>
                  </a:cubicBezTo>
                  <a:cubicBezTo>
                    <a:pt x="16466" y="3797"/>
                    <a:pt x="12765" y="0"/>
                    <a:pt x="82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1507;p74">
              <a:extLst>
                <a:ext uri="{FF2B5EF4-FFF2-40B4-BE49-F238E27FC236}">
                  <a16:creationId xmlns:a16="http://schemas.microsoft.com/office/drawing/2014/main" xmlns="" id="{40C31CE1-86E4-4E3C-8290-5689FFA51180}"/>
                </a:ext>
              </a:extLst>
            </p:cNvPr>
            <p:cNvSpPr/>
            <p:nvPr/>
          </p:nvSpPr>
          <p:spPr>
            <a:xfrm>
              <a:off x="4461016" y="1897289"/>
              <a:ext cx="235235" cy="243034"/>
            </a:xfrm>
            <a:custGeom>
              <a:avLst/>
              <a:gdLst/>
              <a:ahLst/>
              <a:cxnLst/>
              <a:rect l="l" t="t" r="r" b="b"/>
              <a:pathLst>
                <a:path w="16466" h="16972" extrusionOk="0">
                  <a:moveTo>
                    <a:pt x="8209" y="0"/>
                  </a:moveTo>
                  <a:cubicBezTo>
                    <a:pt x="3653" y="0"/>
                    <a:pt x="0" y="3785"/>
                    <a:pt x="85" y="8474"/>
                  </a:cubicBezTo>
                  <a:cubicBezTo>
                    <a:pt x="181" y="13163"/>
                    <a:pt x="3894" y="16972"/>
                    <a:pt x="8354" y="16972"/>
                  </a:cubicBezTo>
                  <a:cubicBezTo>
                    <a:pt x="12825" y="16972"/>
                    <a:pt x="16441" y="13163"/>
                    <a:pt x="16453" y="8474"/>
                  </a:cubicBezTo>
                  <a:cubicBezTo>
                    <a:pt x="16466" y="3797"/>
                    <a:pt x="12765" y="0"/>
                    <a:pt x="82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1508;p74">
              <a:extLst>
                <a:ext uri="{FF2B5EF4-FFF2-40B4-BE49-F238E27FC236}">
                  <a16:creationId xmlns:a16="http://schemas.microsoft.com/office/drawing/2014/main" xmlns="" id="{C169A80D-2E77-4EA0-AB8E-50DB162C10F3}"/>
                </a:ext>
              </a:extLst>
            </p:cNvPr>
            <p:cNvSpPr/>
            <p:nvPr/>
          </p:nvSpPr>
          <p:spPr>
            <a:xfrm>
              <a:off x="4479859" y="1917824"/>
              <a:ext cx="193920" cy="201965"/>
            </a:xfrm>
            <a:custGeom>
              <a:avLst/>
              <a:gdLst/>
              <a:ahLst/>
              <a:cxnLst/>
              <a:rect l="l" t="t" r="r" b="b"/>
              <a:pathLst>
                <a:path w="13574" h="14104" extrusionOk="0">
                  <a:moveTo>
                    <a:pt x="13573" y="7413"/>
                  </a:moveTo>
                  <a:lnTo>
                    <a:pt x="12681" y="7413"/>
                  </a:lnTo>
                  <a:cubicBezTo>
                    <a:pt x="12693" y="7172"/>
                    <a:pt x="12693" y="6931"/>
                    <a:pt x="12681" y="6690"/>
                  </a:cubicBezTo>
                  <a:lnTo>
                    <a:pt x="13573" y="6690"/>
                  </a:lnTo>
                  <a:lnTo>
                    <a:pt x="13573" y="7413"/>
                  </a:lnTo>
                  <a:close/>
                  <a:moveTo>
                    <a:pt x="7197" y="13175"/>
                  </a:moveTo>
                  <a:lnTo>
                    <a:pt x="7197" y="14103"/>
                  </a:lnTo>
                  <a:lnTo>
                    <a:pt x="6510" y="14103"/>
                  </a:lnTo>
                  <a:lnTo>
                    <a:pt x="6510" y="13163"/>
                  </a:lnTo>
                  <a:close/>
                  <a:moveTo>
                    <a:pt x="7088" y="1"/>
                  </a:moveTo>
                  <a:lnTo>
                    <a:pt x="7088" y="941"/>
                  </a:lnTo>
                  <a:lnTo>
                    <a:pt x="6377" y="941"/>
                  </a:lnTo>
                  <a:cubicBezTo>
                    <a:pt x="6377" y="639"/>
                    <a:pt x="6377" y="326"/>
                    <a:pt x="6353" y="1"/>
                  </a:cubicBezTo>
                  <a:close/>
                  <a:moveTo>
                    <a:pt x="917" y="7413"/>
                  </a:moveTo>
                  <a:lnTo>
                    <a:pt x="25" y="7413"/>
                  </a:lnTo>
                  <a:cubicBezTo>
                    <a:pt x="1" y="7172"/>
                    <a:pt x="25" y="6931"/>
                    <a:pt x="1" y="6690"/>
                  </a:cubicBezTo>
                  <a:lnTo>
                    <a:pt x="893" y="6690"/>
                  </a:lnTo>
                  <a:cubicBezTo>
                    <a:pt x="893" y="6931"/>
                    <a:pt x="893" y="7172"/>
                    <a:pt x="917" y="7413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1509;p74">
              <a:extLst>
                <a:ext uri="{FF2B5EF4-FFF2-40B4-BE49-F238E27FC236}">
                  <a16:creationId xmlns:a16="http://schemas.microsoft.com/office/drawing/2014/main" xmlns="" id="{1B99101D-C5EC-4F0D-AFD5-79DE491E1741}"/>
                </a:ext>
              </a:extLst>
            </p:cNvPr>
            <p:cNvSpPr/>
            <p:nvPr/>
          </p:nvSpPr>
          <p:spPr>
            <a:xfrm>
              <a:off x="4489331" y="1928878"/>
              <a:ext cx="174291" cy="179855"/>
            </a:xfrm>
            <a:custGeom>
              <a:avLst/>
              <a:gdLst/>
              <a:ahLst/>
              <a:cxnLst/>
              <a:rect l="l" t="t" r="r" b="b"/>
              <a:pathLst>
                <a:path w="12200" h="12560" extrusionOk="0">
                  <a:moveTo>
                    <a:pt x="11837" y="10113"/>
                  </a:moveTo>
                  <a:cubicBezTo>
                    <a:pt x="11572" y="9980"/>
                    <a:pt x="11319" y="9836"/>
                    <a:pt x="11078" y="9667"/>
                  </a:cubicBezTo>
                  <a:cubicBezTo>
                    <a:pt x="11175" y="9450"/>
                    <a:pt x="11307" y="9245"/>
                    <a:pt x="11404" y="9016"/>
                  </a:cubicBezTo>
                  <a:cubicBezTo>
                    <a:pt x="11669" y="9185"/>
                    <a:pt x="11922" y="9341"/>
                    <a:pt x="12199" y="9486"/>
                  </a:cubicBezTo>
                  <a:cubicBezTo>
                    <a:pt x="12066" y="9691"/>
                    <a:pt x="11970" y="9908"/>
                    <a:pt x="11837" y="10113"/>
                  </a:cubicBezTo>
                  <a:close/>
                  <a:moveTo>
                    <a:pt x="3545" y="11752"/>
                  </a:moveTo>
                  <a:cubicBezTo>
                    <a:pt x="3412" y="12029"/>
                    <a:pt x="3267" y="12295"/>
                    <a:pt x="3111" y="12560"/>
                  </a:cubicBezTo>
                  <a:cubicBezTo>
                    <a:pt x="2894" y="12451"/>
                    <a:pt x="2701" y="12319"/>
                    <a:pt x="2496" y="12186"/>
                  </a:cubicBezTo>
                  <a:cubicBezTo>
                    <a:pt x="2653" y="11933"/>
                    <a:pt x="2773" y="11680"/>
                    <a:pt x="2930" y="11403"/>
                  </a:cubicBezTo>
                  <a:cubicBezTo>
                    <a:pt x="3135" y="11523"/>
                    <a:pt x="3340" y="11644"/>
                    <a:pt x="3545" y="11752"/>
                  </a:cubicBezTo>
                  <a:close/>
                  <a:moveTo>
                    <a:pt x="9825" y="374"/>
                  </a:moveTo>
                  <a:cubicBezTo>
                    <a:pt x="9644" y="651"/>
                    <a:pt x="9523" y="904"/>
                    <a:pt x="9366" y="1157"/>
                  </a:cubicBezTo>
                  <a:cubicBezTo>
                    <a:pt x="9137" y="1049"/>
                    <a:pt x="8957" y="928"/>
                    <a:pt x="8728" y="808"/>
                  </a:cubicBezTo>
                  <a:cubicBezTo>
                    <a:pt x="8908" y="542"/>
                    <a:pt x="9029" y="277"/>
                    <a:pt x="9186" y="0"/>
                  </a:cubicBezTo>
                  <a:cubicBezTo>
                    <a:pt x="9391" y="133"/>
                    <a:pt x="9608" y="253"/>
                    <a:pt x="9825" y="374"/>
                  </a:cubicBezTo>
                  <a:close/>
                  <a:moveTo>
                    <a:pt x="809" y="3532"/>
                  </a:moveTo>
                  <a:cubicBezTo>
                    <a:pt x="531" y="3387"/>
                    <a:pt x="254" y="3230"/>
                    <a:pt x="1" y="3074"/>
                  </a:cubicBezTo>
                  <a:cubicBezTo>
                    <a:pt x="121" y="2857"/>
                    <a:pt x="254" y="2652"/>
                    <a:pt x="375" y="2447"/>
                  </a:cubicBezTo>
                  <a:cubicBezTo>
                    <a:pt x="628" y="2604"/>
                    <a:pt x="881" y="2760"/>
                    <a:pt x="1146" y="2893"/>
                  </a:cubicBezTo>
                  <a:cubicBezTo>
                    <a:pt x="1025" y="3122"/>
                    <a:pt x="917" y="3327"/>
                    <a:pt x="809" y="3532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1510;p74">
              <a:extLst>
                <a:ext uri="{FF2B5EF4-FFF2-40B4-BE49-F238E27FC236}">
                  <a16:creationId xmlns:a16="http://schemas.microsoft.com/office/drawing/2014/main" xmlns="" id="{493B2EBA-D3CC-4337-83F2-8A94ED167A8D}"/>
                </a:ext>
              </a:extLst>
            </p:cNvPr>
            <p:cNvSpPr/>
            <p:nvPr/>
          </p:nvSpPr>
          <p:spPr>
            <a:xfrm>
              <a:off x="4490716" y="1928878"/>
              <a:ext cx="172905" cy="179855"/>
            </a:xfrm>
            <a:custGeom>
              <a:avLst/>
              <a:gdLst/>
              <a:ahLst/>
              <a:cxnLst/>
              <a:rect l="l" t="t" r="r" b="b"/>
              <a:pathLst>
                <a:path w="12103" h="12560" extrusionOk="0">
                  <a:moveTo>
                    <a:pt x="9161" y="12560"/>
                  </a:moveTo>
                  <a:cubicBezTo>
                    <a:pt x="8992" y="12295"/>
                    <a:pt x="8860" y="12029"/>
                    <a:pt x="8703" y="11752"/>
                  </a:cubicBezTo>
                  <a:cubicBezTo>
                    <a:pt x="8908" y="11644"/>
                    <a:pt x="9089" y="11523"/>
                    <a:pt x="9318" y="11403"/>
                  </a:cubicBezTo>
                  <a:cubicBezTo>
                    <a:pt x="9474" y="11680"/>
                    <a:pt x="9595" y="11933"/>
                    <a:pt x="9776" y="12186"/>
                  </a:cubicBezTo>
                  <a:cubicBezTo>
                    <a:pt x="9559" y="12295"/>
                    <a:pt x="9354" y="12427"/>
                    <a:pt x="9161" y="12560"/>
                  </a:cubicBezTo>
                  <a:close/>
                  <a:moveTo>
                    <a:pt x="1121" y="9667"/>
                  </a:moveTo>
                  <a:cubicBezTo>
                    <a:pt x="868" y="9824"/>
                    <a:pt x="639" y="9968"/>
                    <a:pt x="386" y="10113"/>
                  </a:cubicBezTo>
                  <a:cubicBezTo>
                    <a:pt x="253" y="9908"/>
                    <a:pt x="157" y="9703"/>
                    <a:pt x="0" y="9486"/>
                  </a:cubicBezTo>
                  <a:cubicBezTo>
                    <a:pt x="253" y="9341"/>
                    <a:pt x="519" y="9185"/>
                    <a:pt x="796" y="9016"/>
                  </a:cubicBezTo>
                  <a:cubicBezTo>
                    <a:pt x="892" y="9245"/>
                    <a:pt x="1025" y="9450"/>
                    <a:pt x="1121" y="9667"/>
                  </a:cubicBezTo>
                  <a:close/>
                  <a:moveTo>
                    <a:pt x="12102" y="3074"/>
                  </a:moveTo>
                  <a:cubicBezTo>
                    <a:pt x="11825" y="3230"/>
                    <a:pt x="11536" y="3387"/>
                    <a:pt x="11307" y="3544"/>
                  </a:cubicBezTo>
                  <a:cubicBezTo>
                    <a:pt x="11174" y="3327"/>
                    <a:pt x="11053" y="3122"/>
                    <a:pt x="10957" y="2893"/>
                  </a:cubicBezTo>
                  <a:cubicBezTo>
                    <a:pt x="11210" y="2748"/>
                    <a:pt x="11463" y="2604"/>
                    <a:pt x="11716" y="2447"/>
                  </a:cubicBezTo>
                  <a:cubicBezTo>
                    <a:pt x="11849" y="2652"/>
                    <a:pt x="11969" y="2857"/>
                    <a:pt x="12102" y="3074"/>
                  </a:cubicBezTo>
                  <a:close/>
                  <a:moveTo>
                    <a:pt x="2712" y="1157"/>
                  </a:moveTo>
                  <a:cubicBezTo>
                    <a:pt x="2556" y="904"/>
                    <a:pt x="2411" y="639"/>
                    <a:pt x="2254" y="374"/>
                  </a:cubicBezTo>
                  <a:cubicBezTo>
                    <a:pt x="2447" y="253"/>
                    <a:pt x="2628" y="133"/>
                    <a:pt x="2857" y="0"/>
                  </a:cubicBezTo>
                  <a:cubicBezTo>
                    <a:pt x="3014" y="277"/>
                    <a:pt x="3158" y="542"/>
                    <a:pt x="3315" y="808"/>
                  </a:cubicBezTo>
                  <a:cubicBezTo>
                    <a:pt x="3086" y="928"/>
                    <a:pt x="2917" y="1049"/>
                    <a:pt x="2712" y="1157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1511;p74">
              <a:extLst>
                <a:ext uri="{FF2B5EF4-FFF2-40B4-BE49-F238E27FC236}">
                  <a16:creationId xmlns:a16="http://schemas.microsoft.com/office/drawing/2014/main" xmlns="" id="{DA9DA751-26BD-4628-9B91-18B29E734D3E}"/>
                </a:ext>
              </a:extLst>
            </p:cNvPr>
            <p:cNvSpPr/>
            <p:nvPr/>
          </p:nvSpPr>
          <p:spPr>
            <a:xfrm>
              <a:off x="4566818" y="2008267"/>
              <a:ext cx="20343" cy="21079"/>
            </a:xfrm>
            <a:custGeom>
              <a:avLst/>
              <a:gdLst/>
              <a:ahLst/>
              <a:cxnLst/>
              <a:rect l="l" t="t" r="r" b="b"/>
              <a:pathLst>
                <a:path w="1424" h="1472" extrusionOk="0">
                  <a:moveTo>
                    <a:pt x="724" y="1"/>
                  </a:moveTo>
                  <a:cubicBezTo>
                    <a:pt x="326" y="13"/>
                    <a:pt x="1" y="326"/>
                    <a:pt x="1" y="724"/>
                  </a:cubicBezTo>
                  <a:cubicBezTo>
                    <a:pt x="1" y="1122"/>
                    <a:pt x="326" y="1447"/>
                    <a:pt x="724" y="1471"/>
                  </a:cubicBezTo>
                  <a:cubicBezTo>
                    <a:pt x="1110" y="1447"/>
                    <a:pt x="1411" y="1122"/>
                    <a:pt x="1411" y="724"/>
                  </a:cubicBezTo>
                  <a:cubicBezTo>
                    <a:pt x="1423" y="338"/>
                    <a:pt x="1110" y="13"/>
                    <a:pt x="724" y="1"/>
                  </a:cubicBezTo>
                  <a:close/>
                </a:path>
              </a:pathLst>
            </a:custGeom>
            <a:solidFill>
              <a:srgbClr val="3124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1512;p74">
              <a:extLst>
                <a:ext uri="{FF2B5EF4-FFF2-40B4-BE49-F238E27FC236}">
                  <a16:creationId xmlns:a16="http://schemas.microsoft.com/office/drawing/2014/main" xmlns="" id="{132BF1AC-957B-406D-A76D-0BA396A5BEDD}"/>
                </a:ext>
              </a:extLst>
            </p:cNvPr>
            <p:cNvSpPr/>
            <p:nvPr/>
          </p:nvSpPr>
          <p:spPr>
            <a:xfrm>
              <a:off x="4547018" y="1941465"/>
              <a:ext cx="37558" cy="125841"/>
            </a:xfrm>
            <a:custGeom>
              <a:avLst/>
              <a:gdLst/>
              <a:ahLst/>
              <a:cxnLst/>
              <a:rect l="l" t="t" r="r" b="b"/>
              <a:pathLst>
                <a:path w="2629" h="8788" extrusionOk="0">
                  <a:moveTo>
                    <a:pt x="1520" y="712"/>
                  </a:moveTo>
                  <a:cubicBezTo>
                    <a:pt x="1520" y="1"/>
                    <a:pt x="2592" y="1"/>
                    <a:pt x="2592" y="712"/>
                  </a:cubicBezTo>
                  <a:cubicBezTo>
                    <a:pt x="2592" y="2279"/>
                    <a:pt x="2616" y="3834"/>
                    <a:pt x="2616" y="5389"/>
                  </a:cubicBezTo>
                  <a:cubicBezTo>
                    <a:pt x="2628" y="5509"/>
                    <a:pt x="2592" y="5618"/>
                    <a:pt x="2544" y="5714"/>
                  </a:cubicBezTo>
                  <a:cubicBezTo>
                    <a:pt x="2062" y="6630"/>
                    <a:pt x="1520" y="7534"/>
                    <a:pt x="1037" y="8426"/>
                  </a:cubicBezTo>
                  <a:cubicBezTo>
                    <a:pt x="893" y="8691"/>
                    <a:pt x="555" y="8788"/>
                    <a:pt x="302" y="8631"/>
                  </a:cubicBezTo>
                  <a:cubicBezTo>
                    <a:pt x="61" y="8462"/>
                    <a:pt x="1" y="8137"/>
                    <a:pt x="145" y="7884"/>
                  </a:cubicBezTo>
                  <a:cubicBezTo>
                    <a:pt x="604" y="7016"/>
                    <a:pt x="1098" y="6124"/>
                    <a:pt x="1580" y="5244"/>
                  </a:cubicBezTo>
                  <a:cubicBezTo>
                    <a:pt x="1544" y="3738"/>
                    <a:pt x="1520" y="2231"/>
                    <a:pt x="1520" y="712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1513;p74">
              <a:extLst>
                <a:ext uri="{FF2B5EF4-FFF2-40B4-BE49-F238E27FC236}">
                  <a16:creationId xmlns:a16="http://schemas.microsoft.com/office/drawing/2014/main" xmlns="" id="{89890452-0D38-4026-A09F-36FBDD091C70}"/>
                </a:ext>
              </a:extLst>
            </p:cNvPr>
            <p:cNvSpPr/>
            <p:nvPr/>
          </p:nvSpPr>
          <p:spPr>
            <a:xfrm>
              <a:off x="3856855" y="3277592"/>
              <a:ext cx="1461799" cy="59212"/>
            </a:xfrm>
            <a:custGeom>
              <a:avLst/>
              <a:gdLst/>
              <a:ahLst/>
              <a:cxnLst/>
              <a:rect l="l" t="t" r="r" b="b"/>
              <a:pathLst>
                <a:path w="102323" h="4135" extrusionOk="0">
                  <a:moveTo>
                    <a:pt x="0" y="0"/>
                  </a:moveTo>
                  <a:lnTo>
                    <a:pt x="102323" y="0"/>
                  </a:lnTo>
                  <a:cubicBezTo>
                    <a:pt x="102238" y="1386"/>
                    <a:pt x="102142" y="2760"/>
                    <a:pt x="102057" y="4134"/>
                  </a:cubicBezTo>
                  <a:lnTo>
                    <a:pt x="338" y="4134"/>
                  </a:lnTo>
                  <a:cubicBezTo>
                    <a:pt x="242" y="2760"/>
                    <a:pt x="109" y="138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1514;p74">
              <a:extLst>
                <a:ext uri="{FF2B5EF4-FFF2-40B4-BE49-F238E27FC236}">
                  <a16:creationId xmlns:a16="http://schemas.microsoft.com/office/drawing/2014/main" xmlns="" id="{9ABCB477-08A9-4DA7-A450-71D04A0DC357}"/>
                </a:ext>
              </a:extLst>
            </p:cNvPr>
            <p:cNvSpPr/>
            <p:nvPr/>
          </p:nvSpPr>
          <p:spPr>
            <a:xfrm>
              <a:off x="3878728" y="2297897"/>
              <a:ext cx="259487" cy="422726"/>
            </a:xfrm>
            <a:custGeom>
              <a:avLst/>
              <a:gdLst/>
              <a:ahLst/>
              <a:cxnLst/>
              <a:rect l="l" t="t" r="r" b="b"/>
              <a:pathLst>
                <a:path w="18165" h="29520" extrusionOk="0">
                  <a:moveTo>
                    <a:pt x="1157" y="0"/>
                  </a:moveTo>
                  <a:lnTo>
                    <a:pt x="15501" y="0"/>
                  </a:lnTo>
                  <a:cubicBezTo>
                    <a:pt x="16140" y="0"/>
                    <a:pt x="16718" y="567"/>
                    <a:pt x="16755" y="1278"/>
                  </a:cubicBezTo>
                  <a:cubicBezTo>
                    <a:pt x="17201" y="10258"/>
                    <a:pt x="17659" y="19250"/>
                    <a:pt x="18129" y="28242"/>
                  </a:cubicBezTo>
                  <a:cubicBezTo>
                    <a:pt x="18165" y="28953"/>
                    <a:pt x="17647" y="29519"/>
                    <a:pt x="17032" y="29519"/>
                  </a:cubicBezTo>
                  <a:lnTo>
                    <a:pt x="3219" y="29519"/>
                  </a:lnTo>
                  <a:cubicBezTo>
                    <a:pt x="2580" y="29519"/>
                    <a:pt x="2049" y="28953"/>
                    <a:pt x="2001" y="28242"/>
                  </a:cubicBezTo>
                  <a:cubicBezTo>
                    <a:pt x="1338" y="19250"/>
                    <a:pt x="723" y="10270"/>
                    <a:pt x="61" y="1278"/>
                  </a:cubicBezTo>
                  <a:cubicBezTo>
                    <a:pt x="0" y="567"/>
                    <a:pt x="494" y="0"/>
                    <a:pt x="1157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1515;p74">
              <a:extLst>
                <a:ext uri="{FF2B5EF4-FFF2-40B4-BE49-F238E27FC236}">
                  <a16:creationId xmlns:a16="http://schemas.microsoft.com/office/drawing/2014/main" xmlns="" id="{F7B51A54-BF8E-447D-B438-44E838229FCD}"/>
                </a:ext>
              </a:extLst>
            </p:cNvPr>
            <p:cNvSpPr/>
            <p:nvPr/>
          </p:nvSpPr>
          <p:spPr>
            <a:xfrm>
              <a:off x="4170764" y="2297897"/>
              <a:ext cx="249173" cy="422726"/>
            </a:xfrm>
            <a:custGeom>
              <a:avLst/>
              <a:gdLst/>
              <a:ahLst/>
              <a:cxnLst/>
              <a:rect l="l" t="t" r="r" b="b"/>
              <a:pathLst>
                <a:path w="17443" h="29520" extrusionOk="0">
                  <a:moveTo>
                    <a:pt x="1206" y="0"/>
                  </a:moveTo>
                  <a:lnTo>
                    <a:pt x="15562" y="0"/>
                  </a:lnTo>
                  <a:cubicBezTo>
                    <a:pt x="16237" y="24"/>
                    <a:pt x="16779" y="591"/>
                    <a:pt x="16779" y="1278"/>
                  </a:cubicBezTo>
                  <a:cubicBezTo>
                    <a:pt x="16996" y="10258"/>
                    <a:pt x="17189" y="19250"/>
                    <a:pt x="17418" y="28242"/>
                  </a:cubicBezTo>
                  <a:cubicBezTo>
                    <a:pt x="17442" y="28953"/>
                    <a:pt x="16936" y="29519"/>
                    <a:pt x="16297" y="29519"/>
                  </a:cubicBezTo>
                  <a:lnTo>
                    <a:pt x="2484" y="29519"/>
                  </a:lnTo>
                  <a:cubicBezTo>
                    <a:pt x="1869" y="29519"/>
                    <a:pt x="1315" y="28953"/>
                    <a:pt x="1279" y="28242"/>
                  </a:cubicBezTo>
                  <a:cubicBezTo>
                    <a:pt x="857" y="19262"/>
                    <a:pt x="483" y="10270"/>
                    <a:pt x="61" y="1278"/>
                  </a:cubicBezTo>
                  <a:cubicBezTo>
                    <a:pt x="1" y="591"/>
                    <a:pt x="531" y="12"/>
                    <a:pt x="120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1516;p74">
              <a:extLst>
                <a:ext uri="{FF2B5EF4-FFF2-40B4-BE49-F238E27FC236}">
                  <a16:creationId xmlns:a16="http://schemas.microsoft.com/office/drawing/2014/main" xmlns="" id="{620762F3-6541-4013-A392-AECE213A4B61}"/>
                </a:ext>
              </a:extLst>
            </p:cNvPr>
            <p:cNvSpPr/>
            <p:nvPr/>
          </p:nvSpPr>
          <p:spPr>
            <a:xfrm>
              <a:off x="4456958" y="2297897"/>
              <a:ext cx="239188" cy="422726"/>
            </a:xfrm>
            <a:custGeom>
              <a:avLst/>
              <a:gdLst/>
              <a:ahLst/>
              <a:cxnLst/>
              <a:rect l="l" t="t" r="r" b="b"/>
              <a:pathLst>
                <a:path w="16744" h="29520" extrusionOk="0">
                  <a:moveTo>
                    <a:pt x="1158" y="0"/>
                  </a:moveTo>
                  <a:lnTo>
                    <a:pt x="15514" y="0"/>
                  </a:lnTo>
                  <a:cubicBezTo>
                    <a:pt x="16201" y="12"/>
                    <a:pt x="16743" y="591"/>
                    <a:pt x="16719" y="1278"/>
                  </a:cubicBezTo>
                  <a:cubicBezTo>
                    <a:pt x="16719" y="10258"/>
                    <a:pt x="16647" y="19250"/>
                    <a:pt x="16647" y="28242"/>
                  </a:cubicBezTo>
                  <a:cubicBezTo>
                    <a:pt x="16647" y="28953"/>
                    <a:pt x="16128" y="29519"/>
                    <a:pt x="15514" y="29519"/>
                  </a:cubicBezTo>
                  <a:lnTo>
                    <a:pt x="1676" y="29519"/>
                  </a:lnTo>
                  <a:cubicBezTo>
                    <a:pt x="1062" y="29519"/>
                    <a:pt x="543" y="28953"/>
                    <a:pt x="531" y="28242"/>
                  </a:cubicBezTo>
                  <a:cubicBezTo>
                    <a:pt x="338" y="19250"/>
                    <a:pt x="206" y="10270"/>
                    <a:pt x="13" y="1278"/>
                  </a:cubicBezTo>
                  <a:cubicBezTo>
                    <a:pt x="1" y="567"/>
                    <a:pt x="507" y="0"/>
                    <a:pt x="1158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1517;p74">
              <a:extLst>
                <a:ext uri="{FF2B5EF4-FFF2-40B4-BE49-F238E27FC236}">
                  <a16:creationId xmlns:a16="http://schemas.microsoft.com/office/drawing/2014/main" xmlns="" id="{75DDD0D8-4880-4C73-B20D-A98C2D8118A2}"/>
                </a:ext>
              </a:extLst>
            </p:cNvPr>
            <p:cNvSpPr/>
            <p:nvPr/>
          </p:nvSpPr>
          <p:spPr>
            <a:xfrm>
              <a:off x="4739366" y="2297897"/>
              <a:ext cx="241588" cy="422726"/>
            </a:xfrm>
            <a:custGeom>
              <a:avLst/>
              <a:gdLst/>
              <a:ahLst/>
              <a:cxnLst/>
              <a:rect l="l" t="t" r="r" b="b"/>
              <a:pathLst>
                <a:path w="16912" h="29520" extrusionOk="0">
                  <a:moveTo>
                    <a:pt x="1387" y="0"/>
                  </a:moveTo>
                  <a:lnTo>
                    <a:pt x="15706" y="0"/>
                  </a:lnTo>
                  <a:cubicBezTo>
                    <a:pt x="16381" y="24"/>
                    <a:pt x="16912" y="591"/>
                    <a:pt x="16875" y="1278"/>
                  </a:cubicBezTo>
                  <a:cubicBezTo>
                    <a:pt x="16622" y="10258"/>
                    <a:pt x="16369" y="19250"/>
                    <a:pt x="16140" y="28242"/>
                  </a:cubicBezTo>
                  <a:cubicBezTo>
                    <a:pt x="16116" y="28953"/>
                    <a:pt x="15550" y="29519"/>
                    <a:pt x="14935" y="29519"/>
                  </a:cubicBezTo>
                  <a:lnTo>
                    <a:pt x="1122" y="29519"/>
                  </a:lnTo>
                  <a:cubicBezTo>
                    <a:pt x="483" y="29519"/>
                    <a:pt x="1" y="28953"/>
                    <a:pt x="1" y="28242"/>
                  </a:cubicBezTo>
                  <a:cubicBezTo>
                    <a:pt x="49" y="19250"/>
                    <a:pt x="97" y="10270"/>
                    <a:pt x="157" y="1278"/>
                  </a:cubicBezTo>
                  <a:cubicBezTo>
                    <a:pt x="133" y="579"/>
                    <a:pt x="688" y="12"/>
                    <a:pt x="1387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1518;p74">
              <a:extLst>
                <a:ext uri="{FF2B5EF4-FFF2-40B4-BE49-F238E27FC236}">
                  <a16:creationId xmlns:a16="http://schemas.microsoft.com/office/drawing/2014/main" xmlns="" id="{857410AD-E278-46AB-B693-8486B5D5CA79}"/>
                </a:ext>
              </a:extLst>
            </p:cNvPr>
            <p:cNvSpPr/>
            <p:nvPr/>
          </p:nvSpPr>
          <p:spPr>
            <a:xfrm>
              <a:off x="5027632" y="2297897"/>
              <a:ext cx="252773" cy="422726"/>
            </a:xfrm>
            <a:custGeom>
              <a:avLst/>
              <a:gdLst/>
              <a:ahLst/>
              <a:cxnLst/>
              <a:rect l="l" t="t" r="r" b="b"/>
              <a:pathLst>
                <a:path w="17695" h="29520" extrusionOk="0">
                  <a:moveTo>
                    <a:pt x="2170" y="0"/>
                  </a:moveTo>
                  <a:lnTo>
                    <a:pt x="16513" y="0"/>
                  </a:lnTo>
                  <a:cubicBezTo>
                    <a:pt x="17176" y="24"/>
                    <a:pt x="17695" y="603"/>
                    <a:pt x="17634" y="1278"/>
                  </a:cubicBezTo>
                  <a:cubicBezTo>
                    <a:pt x="17140" y="10258"/>
                    <a:pt x="16622" y="19250"/>
                    <a:pt x="16152" y="28242"/>
                  </a:cubicBezTo>
                  <a:cubicBezTo>
                    <a:pt x="16116" y="28953"/>
                    <a:pt x="15537" y="29519"/>
                    <a:pt x="14934" y="29519"/>
                  </a:cubicBezTo>
                  <a:lnTo>
                    <a:pt x="1145" y="29519"/>
                  </a:lnTo>
                  <a:cubicBezTo>
                    <a:pt x="506" y="29519"/>
                    <a:pt x="0" y="28953"/>
                    <a:pt x="24" y="28242"/>
                  </a:cubicBezTo>
                  <a:cubicBezTo>
                    <a:pt x="301" y="19250"/>
                    <a:pt x="651" y="10270"/>
                    <a:pt x="940" y="1278"/>
                  </a:cubicBezTo>
                  <a:cubicBezTo>
                    <a:pt x="964" y="567"/>
                    <a:pt x="1531" y="0"/>
                    <a:pt x="2170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1519;p74">
              <a:extLst>
                <a:ext uri="{FF2B5EF4-FFF2-40B4-BE49-F238E27FC236}">
                  <a16:creationId xmlns:a16="http://schemas.microsoft.com/office/drawing/2014/main" xmlns="" id="{B0FCB9A7-E999-49F1-81F8-4831354417C0}"/>
                </a:ext>
              </a:extLst>
            </p:cNvPr>
            <p:cNvSpPr/>
            <p:nvPr/>
          </p:nvSpPr>
          <p:spPr>
            <a:xfrm>
              <a:off x="3914200" y="2792398"/>
              <a:ext cx="248816" cy="422726"/>
            </a:xfrm>
            <a:custGeom>
              <a:avLst/>
              <a:gdLst/>
              <a:ahLst/>
              <a:cxnLst/>
              <a:rect l="l" t="t" r="r" b="b"/>
              <a:pathLst>
                <a:path w="17418" h="29520" extrusionOk="0">
                  <a:moveTo>
                    <a:pt x="1097" y="1"/>
                  </a:moveTo>
                  <a:lnTo>
                    <a:pt x="14802" y="1"/>
                  </a:lnTo>
                  <a:cubicBezTo>
                    <a:pt x="15417" y="1"/>
                    <a:pt x="15995" y="579"/>
                    <a:pt x="16031" y="1278"/>
                  </a:cubicBezTo>
                  <a:cubicBezTo>
                    <a:pt x="16477" y="10258"/>
                    <a:pt x="16935" y="19250"/>
                    <a:pt x="17381" y="28242"/>
                  </a:cubicBezTo>
                  <a:cubicBezTo>
                    <a:pt x="17418" y="28953"/>
                    <a:pt x="16960" y="29520"/>
                    <a:pt x="16345" y="29520"/>
                  </a:cubicBezTo>
                  <a:lnTo>
                    <a:pt x="3194" y="29520"/>
                  </a:lnTo>
                  <a:cubicBezTo>
                    <a:pt x="2580" y="29520"/>
                    <a:pt x="2037" y="28953"/>
                    <a:pt x="1989" y="28242"/>
                  </a:cubicBezTo>
                  <a:cubicBezTo>
                    <a:pt x="1350" y="19250"/>
                    <a:pt x="699" y="10270"/>
                    <a:pt x="48" y="1278"/>
                  </a:cubicBezTo>
                  <a:cubicBezTo>
                    <a:pt x="0" y="579"/>
                    <a:pt x="458" y="1"/>
                    <a:pt x="10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1520;p74">
              <a:extLst>
                <a:ext uri="{FF2B5EF4-FFF2-40B4-BE49-F238E27FC236}">
                  <a16:creationId xmlns:a16="http://schemas.microsoft.com/office/drawing/2014/main" xmlns="" id="{3AE8B82F-62FC-4346-84BC-74EDA0AF4DCC}"/>
                </a:ext>
              </a:extLst>
            </p:cNvPr>
            <p:cNvSpPr/>
            <p:nvPr/>
          </p:nvSpPr>
          <p:spPr>
            <a:xfrm>
              <a:off x="4193851" y="2792398"/>
              <a:ext cx="237788" cy="422726"/>
            </a:xfrm>
            <a:custGeom>
              <a:avLst/>
              <a:gdLst/>
              <a:ahLst/>
              <a:cxnLst/>
              <a:rect l="l" t="t" r="r" b="b"/>
              <a:pathLst>
                <a:path w="16646" h="29520" extrusionOk="0">
                  <a:moveTo>
                    <a:pt x="1097" y="1"/>
                  </a:moveTo>
                  <a:lnTo>
                    <a:pt x="14778" y="1"/>
                  </a:lnTo>
                  <a:cubicBezTo>
                    <a:pt x="15441" y="1"/>
                    <a:pt x="15959" y="579"/>
                    <a:pt x="15983" y="1278"/>
                  </a:cubicBezTo>
                  <a:cubicBezTo>
                    <a:pt x="16200" y="10258"/>
                    <a:pt x="16417" y="19250"/>
                    <a:pt x="16622" y="28242"/>
                  </a:cubicBezTo>
                  <a:cubicBezTo>
                    <a:pt x="16646" y="28953"/>
                    <a:pt x="16188" y="29520"/>
                    <a:pt x="15549" y="29520"/>
                  </a:cubicBezTo>
                  <a:lnTo>
                    <a:pt x="2399" y="29520"/>
                  </a:lnTo>
                  <a:cubicBezTo>
                    <a:pt x="1820" y="29520"/>
                    <a:pt x="1290" y="28953"/>
                    <a:pt x="1254" y="28242"/>
                  </a:cubicBezTo>
                  <a:cubicBezTo>
                    <a:pt x="856" y="19250"/>
                    <a:pt x="446" y="10270"/>
                    <a:pt x="24" y="1278"/>
                  </a:cubicBezTo>
                  <a:cubicBezTo>
                    <a:pt x="0" y="579"/>
                    <a:pt x="458" y="1"/>
                    <a:pt x="10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1521;p74">
              <a:extLst>
                <a:ext uri="{FF2B5EF4-FFF2-40B4-BE49-F238E27FC236}">
                  <a16:creationId xmlns:a16="http://schemas.microsoft.com/office/drawing/2014/main" xmlns="" id="{6D4AA5FC-0690-4945-9115-08E101B22DA5}"/>
                </a:ext>
              </a:extLst>
            </p:cNvPr>
            <p:cNvSpPr/>
            <p:nvPr/>
          </p:nvSpPr>
          <p:spPr>
            <a:xfrm>
              <a:off x="4466430" y="2792398"/>
              <a:ext cx="228331" cy="422726"/>
            </a:xfrm>
            <a:custGeom>
              <a:avLst/>
              <a:gdLst/>
              <a:ahLst/>
              <a:cxnLst/>
              <a:rect l="l" t="t" r="r" b="b"/>
              <a:pathLst>
                <a:path w="15984" h="29520" extrusionOk="0">
                  <a:moveTo>
                    <a:pt x="1122" y="1"/>
                  </a:moveTo>
                  <a:lnTo>
                    <a:pt x="14827" y="1"/>
                  </a:lnTo>
                  <a:cubicBezTo>
                    <a:pt x="15465" y="1"/>
                    <a:pt x="15984" y="579"/>
                    <a:pt x="15972" y="1278"/>
                  </a:cubicBezTo>
                  <a:cubicBezTo>
                    <a:pt x="15948" y="10258"/>
                    <a:pt x="15936" y="19250"/>
                    <a:pt x="15923" y="28242"/>
                  </a:cubicBezTo>
                  <a:cubicBezTo>
                    <a:pt x="15923" y="28953"/>
                    <a:pt x="15441" y="29520"/>
                    <a:pt x="14827" y="29520"/>
                  </a:cubicBezTo>
                  <a:lnTo>
                    <a:pt x="1652" y="29520"/>
                  </a:lnTo>
                  <a:cubicBezTo>
                    <a:pt x="1062" y="29520"/>
                    <a:pt x="567" y="28953"/>
                    <a:pt x="555" y="28242"/>
                  </a:cubicBezTo>
                  <a:cubicBezTo>
                    <a:pt x="387" y="19250"/>
                    <a:pt x="206" y="10270"/>
                    <a:pt x="13" y="1278"/>
                  </a:cubicBezTo>
                  <a:cubicBezTo>
                    <a:pt x="1" y="579"/>
                    <a:pt x="471" y="1"/>
                    <a:pt x="112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1522;p74">
              <a:extLst>
                <a:ext uri="{FF2B5EF4-FFF2-40B4-BE49-F238E27FC236}">
                  <a16:creationId xmlns:a16="http://schemas.microsoft.com/office/drawing/2014/main" xmlns="" id="{ECB6E03A-47C1-4F46-9563-435D04D90D9C}"/>
                </a:ext>
              </a:extLst>
            </p:cNvPr>
            <p:cNvSpPr/>
            <p:nvPr/>
          </p:nvSpPr>
          <p:spPr>
            <a:xfrm>
              <a:off x="4736095" y="2792398"/>
              <a:ext cx="230935" cy="422717"/>
            </a:xfrm>
            <a:custGeom>
              <a:avLst/>
              <a:gdLst/>
              <a:ahLst/>
              <a:cxnLst/>
              <a:rect l="l" t="t" r="r" b="b"/>
              <a:pathLst>
                <a:path w="16165" h="29520" extrusionOk="0">
                  <a:moveTo>
                    <a:pt x="1339" y="1"/>
                  </a:moveTo>
                  <a:lnTo>
                    <a:pt x="15019" y="1"/>
                  </a:lnTo>
                  <a:cubicBezTo>
                    <a:pt x="15658" y="1"/>
                    <a:pt x="16164" y="579"/>
                    <a:pt x="16140" y="1278"/>
                  </a:cubicBezTo>
                  <a:cubicBezTo>
                    <a:pt x="15875" y="10258"/>
                    <a:pt x="15658" y="19250"/>
                    <a:pt x="15393" y="28242"/>
                  </a:cubicBezTo>
                  <a:cubicBezTo>
                    <a:pt x="15381" y="28953"/>
                    <a:pt x="14863" y="29520"/>
                    <a:pt x="14272" y="29520"/>
                  </a:cubicBezTo>
                  <a:lnTo>
                    <a:pt x="1109" y="29520"/>
                  </a:lnTo>
                  <a:cubicBezTo>
                    <a:pt x="495" y="29520"/>
                    <a:pt x="1" y="28953"/>
                    <a:pt x="1" y="28242"/>
                  </a:cubicBezTo>
                  <a:cubicBezTo>
                    <a:pt x="73" y="19262"/>
                    <a:pt x="109" y="10270"/>
                    <a:pt x="181" y="1278"/>
                  </a:cubicBezTo>
                  <a:cubicBezTo>
                    <a:pt x="193" y="579"/>
                    <a:pt x="700" y="1"/>
                    <a:pt x="133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1523;p74">
              <a:extLst>
                <a:ext uri="{FF2B5EF4-FFF2-40B4-BE49-F238E27FC236}">
                  <a16:creationId xmlns:a16="http://schemas.microsoft.com/office/drawing/2014/main" xmlns="" id="{0DC9A5BC-2564-4412-8A35-F111E2D414BE}"/>
                </a:ext>
              </a:extLst>
            </p:cNvPr>
            <p:cNvSpPr/>
            <p:nvPr/>
          </p:nvSpPr>
          <p:spPr>
            <a:xfrm>
              <a:off x="5011088" y="2792398"/>
              <a:ext cx="241964" cy="422717"/>
            </a:xfrm>
            <a:custGeom>
              <a:avLst/>
              <a:gdLst/>
              <a:ahLst/>
              <a:cxnLst/>
              <a:rect l="l" t="t" r="r" b="b"/>
              <a:pathLst>
                <a:path w="16937" h="29520" extrusionOk="0">
                  <a:moveTo>
                    <a:pt x="2122" y="1"/>
                  </a:moveTo>
                  <a:lnTo>
                    <a:pt x="15803" y="1"/>
                  </a:lnTo>
                  <a:cubicBezTo>
                    <a:pt x="16418" y="1"/>
                    <a:pt x="16936" y="579"/>
                    <a:pt x="16900" y="1278"/>
                  </a:cubicBezTo>
                  <a:cubicBezTo>
                    <a:pt x="16406" y="10258"/>
                    <a:pt x="15912" y="19250"/>
                    <a:pt x="15417" y="28242"/>
                  </a:cubicBezTo>
                  <a:cubicBezTo>
                    <a:pt x="15381" y="28953"/>
                    <a:pt x="14839" y="29520"/>
                    <a:pt x="14248" y="29520"/>
                  </a:cubicBezTo>
                  <a:lnTo>
                    <a:pt x="1098" y="29520"/>
                  </a:lnTo>
                  <a:cubicBezTo>
                    <a:pt x="519" y="29520"/>
                    <a:pt x="1" y="28953"/>
                    <a:pt x="25" y="28242"/>
                  </a:cubicBezTo>
                  <a:cubicBezTo>
                    <a:pt x="326" y="19262"/>
                    <a:pt x="616" y="10270"/>
                    <a:pt x="929" y="1278"/>
                  </a:cubicBezTo>
                  <a:cubicBezTo>
                    <a:pt x="953" y="579"/>
                    <a:pt x="1484" y="1"/>
                    <a:pt x="212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1524;p74">
              <a:extLst>
                <a:ext uri="{FF2B5EF4-FFF2-40B4-BE49-F238E27FC236}">
                  <a16:creationId xmlns:a16="http://schemas.microsoft.com/office/drawing/2014/main" xmlns="" id="{03320BE4-5946-4CFD-80F0-931A78DD4B11}"/>
                </a:ext>
              </a:extLst>
            </p:cNvPr>
            <p:cNvSpPr/>
            <p:nvPr/>
          </p:nvSpPr>
          <p:spPr>
            <a:xfrm>
              <a:off x="3878728" y="2297897"/>
              <a:ext cx="259487" cy="422726"/>
            </a:xfrm>
            <a:custGeom>
              <a:avLst/>
              <a:gdLst/>
              <a:ahLst/>
              <a:cxnLst/>
              <a:rect l="l" t="t" r="r" b="b"/>
              <a:pathLst>
                <a:path w="18165" h="29520" extrusionOk="0">
                  <a:moveTo>
                    <a:pt x="1157" y="0"/>
                  </a:moveTo>
                  <a:lnTo>
                    <a:pt x="15501" y="0"/>
                  </a:lnTo>
                  <a:cubicBezTo>
                    <a:pt x="16140" y="0"/>
                    <a:pt x="16718" y="567"/>
                    <a:pt x="16755" y="1278"/>
                  </a:cubicBezTo>
                  <a:cubicBezTo>
                    <a:pt x="17201" y="10258"/>
                    <a:pt x="17659" y="19250"/>
                    <a:pt x="18129" y="28242"/>
                  </a:cubicBezTo>
                  <a:cubicBezTo>
                    <a:pt x="18165" y="28953"/>
                    <a:pt x="17647" y="29519"/>
                    <a:pt x="17032" y="29519"/>
                  </a:cubicBezTo>
                  <a:lnTo>
                    <a:pt x="3219" y="29519"/>
                  </a:lnTo>
                  <a:cubicBezTo>
                    <a:pt x="2580" y="29519"/>
                    <a:pt x="2049" y="28953"/>
                    <a:pt x="2001" y="28242"/>
                  </a:cubicBezTo>
                  <a:cubicBezTo>
                    <a:pt x="1338" y="19250"/>
                    <a:pt x="723" y="10270"/>
                    <a:pt x="61" y="1278"/>
                  </a:cubicBezTo>
                  <a:cubicBezTo>
                    <a:pt x="0" y="567"/>
                    <a:pt x="494" y="0"/>
                    <a:pt x="1157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1525;p74">
              <a:extLst>
                <a:ext uri="{FF2B5EF4-FFF2-40B4-BE49-F238E27FC236}">
                  <a16:creationId xmlns:a16="http://schemas.microsoft.com/office/drawing/2014/main" xmlns="" id="{74EB70D4-3B12-490B-9964-35B64591F6D0}"/>
                </a:ext>
              </a:extLst>
            </p:cNvPr>
            <p:cNvSpPr/>
            <p:nvPr/>
          </p:nvSpPr>
          <p:spPr>
            <a:xfrm>
              <a:off x="4170764" y="2297897"/>
              <a:ext cx="249173" cy="422726"/>
            </a:xfrm>
            <a:custGeom>
              <a:avLst/>
              <a:gdLst/>
              <a:ahLst/>
              <a:cxnLst/>
              <a:rect l="l" t="t" r="r" b="b"/>
              <a:pathLst>
                <a:path w="17443" h="29520" extrusionOk="0">
                  <a:moveTo>
                    <a:pt x="1206" y="0"/>
                  </a:moveTo>
                  <a:lnTo>
                    <a:pt x="15562" y="0"/>
                  </a:lnTo>
                  <a:cubicBezTo>
                    <a:pt x="16237" y="24"/>
                    <a:pt x="16779" y="591"/>
                    <a:pt x="16779" y="1278"/>
                  </a:cubicBezTo>
                  <a:cubicBezTo>
                    <a:pt x="16996" y="10258"/>
                    <a:pt x="17189" y="19250"/>
                    <a:pt x="17418" y="28242"/>
                  </a:cubicBezTo>
                  <a:cubicBezTo>
                    <a:pt x="17442" y="28953"/>
                    <a:pt x="16936" y="29519"/>
                    <a:pt x="16297" y="29519"/>
                  </a:cubicBezTo>
                  <a:lnTo>
                    <a:pt x="2484" y="29519"/>
                  </a:lnTo>
                  <a:cubicBezTo>
                    <a:pt x="1869" y="29519"/>
                    <a:pt x="1315" y="28953"/>
                    <a:pt x="1279" y="28242"/>
                  </a:cubicBezTo>
                  <a:cubicBezTo>
                    <a:pt x="857" y="19262"/>
                    <a:pt x="483" y="10270"/>
                    <a:pt x="61" y="1278"/>
                  </a:cubicBezTo>
                  <a:cubicBezTo>
                    <a:pt x="1" y="591"/>
                    <a:pt x="531" y="12"/>
                    <a:pt x="120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1526;p74">
              <a:extLst>
                <a:ext uri="{FF2B5EF4-FFF2-40B4-BE49-F238E27FC236}">
                  <a16:creationId xmlns:a16="http://schemas.microsoft.com/office/drawing/2014/main" xmlns="" id="{D64CE43F-6F1B-4778-A4EF-1C29CEF2983D}"/>
                </a:ext>
              </a:extLst>
            </p:cNvPr>
            <p:cNvSpPr/>
            <p:nvPr/>
          </p:nvSpPr>
          <p:spPr>
            <a:xfrm>
              <a:off x="4456958" y="2297897"/>
              <a:ext cx="239188" cy="422726"/>
            </a:xfrm>
            <a:custGeom>
              <a:avLst/>
              <a:gdLst/>
              <a:ahLst/>
              <a:cxnLst/>
              <a:rect l="l" t="t" r="r" b="b"/>
              <a:pathLst>
                <a:path w="16744" h="29520" extrusionOk="0">
                  <a:moveTo>
                    <a:pt x="1158" y="0"/>
                  </a:moveTo>
                  <a:lnTo>
                    <a:pt x="15514" y="0"/>
                  </a:lnTo>
                  <a:cubicBezTo>
                    <a:pt x="16201" y="12"/>
                    <a:pt x="16743" y="591"/>
                    <a:pt x="16719" y="1278"/>
                  </a:cubicBezTo>
                  <a:cubicBezTo>
                    <a:pt x="16719" y="10258"/>
                    <a:pt x="16647" y="19250"/>
                    <a:pt x="16647" y="28242"/>
                  </a:cubicBezTo>
                  <a:cubicBezTo>
                    <a:pt x="16647" y="28953"/>
                    <a:pt x="16128" y="29519"/>
                    <a:pt x="15514" y="29519"/>
                  </a:cubicBezTo>
                  <a:lnTo>
                    <a:pt x="1676" y="29519"/>
                  </a:lnTo>
                  <a:cubicBezTo>
                    <a:pt x="1062" y="29519"/>
                    <a:pt x="543" y="28953"/>
                    <a:pt x="531" y="28242"/>
                  </a:cubicBezTo>
                  <a:cubicBezTo>
                    <a:pt x="338" y="19250"/>
                    <a:pt x="206" y="10270"/>
                    <a:pt x="13" y="1278"/>
                  </a:cubicBezTo>
                  <a:cubicBezTo>
                    <a:pt x="1" y="567"/>
                    <a:pt x="507" y="0"/>
                    <a:pt x="1158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1527;p74">
              <a:extLst>
                <a:ext uri="{FF2B5EF4-FFF2-40B4-BE49-F238E27FC236}">
                  <a16:creationId xmlns:a16="http://schemas.microsoft.com/office/drawing/2014/main" xmlns="" id="{9118BD33-508C-405C-AAF7-E115785BD9AA}"/>
                </a:ext>
              </a:extLst>
            </p:cNvPr>
            <p:cNvSpPr/>
            <p:nvPr/>
          </p:nvSpPr>
          <p:spPr>
            <a:xfrm>
              <a:off x="4739366" y="2297897"/>
              <a:ext cx="241588" cy="422726"/>
            </a:xfrm>
            <a:custGeom>
              <a:avLst/>
              <a:gdLst/>
              <a:ahLst/>
              <a:cxnLst/>
              <a:rect l="l" t="t" r="r" b="b"/>
              <a:pathLst>
                <a:path w="16912" h="29520" extrusionOk="0">
                  <a:moveTo>
                    <a:pt x="1387" y="0"/>
                  </a:moveTo>
                  <a:lnTo>
                    <a:pt x="15706" y="0"/>
                  </a:lnTo>
                  <a:cubicBezTo>
                    <a:pt x="16381" y="24"/>
                    <a:pt x="16912" y="591"/>
                    <a:pt x="16875" y="1278"/>
                  </a:cubicBezTo>
                  <a:cubicBezTo>
                    <a:pt x="16622" y="10258"/>
                    <a:pt x="16369" y="19250"/>
                    <a:pt x="16140" y="28242"/>
                  </a:cubicBezTo>
                  <a:cubicBezTo>
                    <a:pt x="16116" y="28953"/>
                    <a:pt x="15550" y="29519"/>
                    <a:pt x="14935" y="29519"/>
                  </a:cubicBezTo>
                  <a:lnTo>
                    <a:pt x="1122" y="29519"/>
                  </a:lnTo>
                  <a:cubicBezTo>
                    <a:pt x="483" y="29519"/>
                    <a:pt x="1" y="28953"/>
                    <a:pt x="1" y="28242"/>
                  </a:cubicBezTo>
                  <a:cubicBezTo>
                    <a:pt x="49" y="19250"/>
                    <a:pt x="97" y="10270"/>
                    <a:pt x="157" y="1278"/>
                  </a:cubicBezTo>
                  <a:cubicBezTo>
                    <a:pt x="133" y="579"/>
                    <a:pt x="688" y="12"/>
                    <a:pt x="1387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1528;p74">
              <a:extLst>
                <a:ext uri="{FF2B5EF4-FFF2-40B4-BE49-F238E27FC236}">
                  <a16:creationId xmlns:a16="http://schemas.microsoft.com/office/drawing/2014/main" xmlns="" id="{E2013973-5B4F-4462-9C77-738FF96FBBF3}"/>
                </a:ext>
              </a:extLst>
            </p:cNvPr>
            <p:cNvSpPr/>
            <p:nvPr/>
          </p:nvSpPr>
          <p:spPr>
            <a:xfrm>
              <a:off x="5027632" y="2297897"/>
              <a:ext cx="252773" cy="422726"/>
            </a:xfrm>
            <a:custGeom>
              <a:avLst/>
              <a:gdLst/>
              <a:ahLst/>
              <a:cxnLst/>
              <a:rect l="l" t="t" r="r" b="b"/>
              <a:pathLst>
                <a:path w="17695" h="29520" extrusionOk="0">
                  <a:moveTo>
                    <a:pt x="2170" y="0"/>
                  </a:moveTo>
                  <a:lnTo>
                    <a:pt x="16513" y="0"/>
                  </a:lnTo>
                  <a:cubicBezTo>
                    <a:pt x="17176" y="24"/>
                    <a:pt x="17695" y="603"/>
                    <a:pt x="17634" y="1278"/>
                  </a:cubicBezTo>
                  <a:cubicBezTo>
                    <a:pt x="17140" y="10258"/>
                    <a:pt x="16622" y="19250"/>
                    <a:pt x="16152" y="28242"/>
                  </a:cubicBezTo>
                  <a:cubicBezTo>
                    <a:pt x="16116" y="28953"/>
                    <a:pt x="15537" y="29519"/>
                    <a:pt x="14934" y="29519"/>
                  </a:cubicBezTo>
                  <a:lnTo>
                    <a:pt x="1145" y="29519"/>
                  </a:lnTo>
                  <a:cubicBezTo>
                    <a:pt x="506" y="29519"/>
                    <a:pt x="0" y="28953"/>
                    <a:pt x="24" y="28242"/>
                  </a:cubicBezTo>
                  <a:cubicBezTo>
                    <a:pt x="301" y="19250"/>
                    <a:pt x="651" y="10270"/>
                    <a:pt x="940" y="1278"/>
                  </a:cubicBezTo>
                  <a:cubicBezTo>
                    <a:pt x="964" y="567"/>
                    <a:pt x="1531" y="0"/>
                    <a:pt x="2170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1529;p74">
              <a:extLst>
                <a:ext uri="{FF2B5EF4-FFF2-40B4-BE49-F238E27FC236}">
                  <a16:creationId xmlns:a16="http://schemas.microsoft.com/office/drawing/2014/main" xmlns="" id="{B685F2FD-2EAA-48A1-A8D2-A1CCE49AD650}"/>
                </a:ext>
              </a:extLst>
            </p:cNvPr>
            <p:cNvSpPr/>
            <p:nvPr/>
          </p:nvSpPr>
          <p:spPr>
            <a:xfrm>
              <a:off x="3914200" y="2792398"/>
              <a:ext cx="248816" cy="422726"/>
            </a:xfrm>
            <a:custGeom>
              <a:avLst/>
              <a:gdLst/>
              <a:ahLst/>
              <a:cxnLst/>
              <a:rect l="l" t="t" r="r" b="b"/>
              <a:pathLst>
                <a:path w="17418" h="29520" extrusionOk="0">
                  <a:moveTo>
                    <a:pt x="1097" y="1"/>
                  </a:moveTo>
                  <a:lnTo>
                    <a:pt x="14802" y="1"/>
                  </a:lnTo>
                  <a:cubicBezTo>
                    <a:pt x="15417" y="1"/>
                    <a:pt x="15995" y="579"/>
                    <a:pt x="16031" y="1278"/>
                  </a:cubicBezTo>
                  <a:cubicBezTo>
                    <a:pt x="16477" y="10258"/>
                    <a:pt x="16935" y="19250"/>
                    <a:pt x="17381" y="28242"/>
                  </a:cubicBezTo>
                  <a:cubicBezTo>
                    <a:pt x="17418" y="28953"/>
                    <a:pt x="16960" y="29520"/>
                    <a:pt x="16345" y="29520"/>
                  </a:cubicBezTo>
                  <a:lnTo>
                    <a:pt x="3194" y="29520"/>
                  </a:lnTo>
                  <a:cubicBezTo>
                    <a:pt x="2580" y="29520"/>
                    <a:pt x="2037" y="28953"/>
                    <a:pt x="1989" y="28242"/>
                  </a:cubicBezTo>
                  <a:cubicBezTo>
                    <a:pt x="1350" y="19250"/>
                    <a:pt x="699" y="10270"/>
                    <a:pt x="48" y="1278"/>
                  </a:cubicBezTo>
                  <a:cubicBezTo>
                    <a:pt x="0" y="579"/>
                    <a:pt x="458" y="1"/>
                    <a:pt x="10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1530;p74">
              <a:extLst>
                <a:ext uri="{FF2B5EF4-FFF2-40B4-BE49-F238E27FC236}">
                  <a16:creationId xmlns:a16="http://schemas.microsoft.com/office/drawing/2014/main" xmlns="" id="{19D44BDE-0180-4843-8EB8-ED2AE098EC20}"/>
                </a:ext>
              </a:extLst>
            </p:cNvPr>
            <p:cNvSpPr/>
            <p:nvPr/>
          </p:nvSpPr>
          <p:spPr>
            <a:xfrm>
              <a:off x="4193851" y="2792398"/>
              <a:ext cx="237788" cy="422726"/>
            </a:xfrm>
            <a:custGeom>
              <a:avLst/>
              <a:gdLst/>
              <a:ahLst/>
              <a:cxnLst/>
              <a:rect l="l" t="t" r="r" b="b"/>
              <a:pathLst>
                <a:path w="16646" h="29520" extrusionOk="0">
                  <a:moveTo>
                    <a:pt x="1097" y="1"/>
                  </a:moveTo>
                  <a:lnTo>
                    <a:pt x="14778" y="1"/>
                  </a:lnTo>
                  <a:cubicBezTo>
                    <a:pt x="15441" y="1"/>
                    <a:pt x="15959" y="579"/>
                    <a:pt x="15983" y="1278"/>
                  </a:cubicBezTo>
                  <a:cubicBezTo>
                    <a:pt x="16200" y="10258"/>
                    <a:pt x="16417" y="19250"/>
                    <a:pt x="16622" y="28242"/>
                  </a:cubicBezTo>
                  <a:cubicBezTo>
                    <a:pt x="16646" y="28953"/>
                    <a:pt x="16188" y="29520"/>
                    <a:pt x="15549" y="29520"/>
                  </a:cubicBezTo>
                  <a:lnTo>
                    <a:pt x="2399" y="29520"/>
                  </a:lnTo>
                  <a:cubicBezTo>
                    <a:pt x="1820" y="29520"/>
                    <a:pt x="1290" y="28953"/>
                    <a:pt x="1254" y="28242"/>
                  </a:cubicBezTo>
                  <a:cubicBezTo>
                    <a:pt x="856" y="19250"/>
                    <a:pt x="446" y="10270"/>
                    <a:pt x="24" y="1278"/>
                  </a:cubicBezTo>
                  <a:cubicBezTo>
                    <a:pt x="0" y="579"/>
                    <a:pt x="458" y="1"/>
                    <a:pt x="10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1531;p74">
              <a:extLst>
                <a:ext uri="{FF2B5EF4-FFF2-40B4-BE49-F238E27FC236}">
                  <a16:creationId xmlns:a16="http://schemas.microsoft.com/office/drawing/2014/main" xmlns="" id="{D7234763-7D6F-43A1-B2D8-13068E1ED994}"/>
                </a:ext>
              </a:extLst>
            </p:cNvPr>
            <p:cNvSpPr/>
            <p:nvPr/>
          </p:nvSpPr>
          <p:spPr>
            <a:xfrm>
              <a:off x="4466430" y="2792398"/>
              <a:ext cx="228331" cy="422726"/>
            </a:xfrm>
            <a:custGeom>
              <a:avLst/>
              <a:gdLst/>
              <a:ahLst/>
              <a:cxnLst/>
              <a:rect l="l" t="t" r="r" b="b"/>
              <a:pathLst>
                <a:path w="15984" h="29520" extrusionOk="0">
                  <a:moveTo>
                    <a:pt x="1122" y="1"/>
                  </a:moveTo>
                  <a:lnTo>
                    <a:pt x="14827" y="1"/>
                  </a:lnTo>
                  <a:cubicBezTo>
                    <a:pt x="15465" y="1"/>
                    <a:pt x="15984" y="579"/>
                    <a:pt x="15972" y="1278"/>
                  </a:cubicBezTo>
                  <a:cubicBezTo>
                    <a:pt x="15948" y="10258"/>
                    <a:pt x="15936" y="19250"/>
                    <a:pt x="15923" y="28242"/>
                  </a:cubicBezTo>
                  <a:cubicBezTo>
                    <a:pt x="15923" y="28953"/>
                    <a:pt x="15441" y="29520"/>
                    <a:pt x="14827" y="29520"/>
                  </a:cubicBezTo>
                  <a:lnTo>
                    <a:pt x="1652" y="29520"/>
                  </a:lnTo>
                  <a:cubicBezTo>
                    <a:pt x="1062" y="29520"/>
                    <a:pt x="567" y="28953"/>
                    <a:pt x="555" y="28242"/>
                  </a:cubicBezTo>
                  <a:cubicBezTo>
                    <a:pt x="387" y="19250"/>
                    <a:pt x="206" y="10270"/>
                    <a:pt x="13" y="1278"/>
                  </a:cubicBezTo>
                  <a:cubicBezTo>
                    <a:pt x="1" y="579"/>
                    <a:pt x="471" y="1"/>
                    <a:pt x="112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1532;p74">
              <a:extLst>
                <a:ext uri="{FF2B5EF4-FFF2-40B4-BE49-F238E27FC236}">
                  <a16:creationId xmlns:a16="http://schemas.microsoft.com/office/drawing/2014/main" xmlns="" id="{18B2BDFA-A6AF-4E99-9910-A724C8F7EB59}"/>
                </a:ext>
              </a:extLst>
            </p:cNvPr>
            <p:cNvSpPr/>
            <p:nvPr/>
          </p:nvSpPr>
          <p:spPr>
            <a:xfrm>
              <a:off x="4736095" y="2792398"/>
              <a:ext cx="230917" cy="422726"/>
            </a:xfrm>
            <a:custGeom>
              <a:avLst/>
              <a:gdLst/>
              <a:ahLst/>
              <a:cxnLst/>
              <a:rect l="l" t="t" r="r" b="b"/>
              <a:pathLst>
                <a:path w="16165" h="29520" extrusionOk="0">
                  <a:moveTo>
                    <a:pt x="1339" y="1"/>
                  </a:moveTo>
                  <a:lnTo>
                    <a:pt x="15019" y="1"/>
                  </a:lnTo>
                  <a:cubicBezTo>
                    <a:pt x="15658" y="1"/>
                    <a:pt x="16164" y="579"/>
                    <a:pt x="16140" y="1278"/>
                  </a:cubicBezTo>
                  <a:cubicBezTo>
                    <a:pt x="15875" y="10258"/>
                    <a:pt x="15658" y="19250"/>
                    <a:pt x="15393" y="28242"/>
                  </a:cubicBezTo>
                  <a:cubicBezTo>
                    <a:pt x="15381" y="28953"/>
                    <a:pt x="14863" y="29520"/>
                    <a:pt x="14272" y="29520"/>
                  </a:cubicBezTo>
                  <a:lnTo>
                    <a:pt x="1109" y="29520"/>
                  </a:lnTo>
                  <a:cubicBezTo>
                    <a:pt x="495" y="29520"/>
                    <a:pt x="1" y="28953"/>
                    <a:pt x="1" y="28242"/>
                  </a:cubicBezTo>
                  <a:cubicBezTo>
                    <a:pt x="73" y="19262"/>
                    <a:pt x="109" y="10270"/>
                    <a:pt x="181" y="1278"/>
                  </a:cubicBezTo>
                  <a:cubicBezTo>
                    <a:pt x="193" y="579"/>
                    <a:pt x="700" y="1"/>
                    <a:pt x="133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1533;p74">
              <a:extLst>
                <a:ext uri="{FF2B5EF4-FFF2-40B4-BE49-F238E27FC236}">
                  <a16:creationId xmlns:a16="http://schemas.microsoft.com/office/drawing/2014/main" xmlns="" id="{731B85BC-942B-43AC-BCCF-0B2B00C5A00B}"/>
                </a:ext>
              </a:extLst>
            </p:cNvPr>
            <p:cNvSpPr/>
            <p:nvPr/>
          </p:nvSpPr>
          <p:spPr>
            <a:xfrm>
              <a:off x="5011088" y="2792398"/>
              <a:ext cx="241945" cy="422726"/>
            </a:xfrm>
            <a:custGeom>
              <a:avLst/>
              <a:gdLst/>
              <a:ahLst/>
              <a:cxnLst/>
              <a:rect l="l" t="t" r="r" b="b"/>
              <a:pathLst>
                <a:path w="16937" h="29520" extrusionOk="0">
                  <a:moveTo>
                    <a:pt x="2122" y="1"/>
                  </a:moveTo>
                  <a:lnTo>
                    <a:pt x="15803" y="1"/>
                  </a:lnTo>
                  <a:cubicBezTo>
                    <a:pt x="16418" y="1"/>
                    <a:pt x="16936" y="579"/>
                    <a:pt x="16900" y="1278"/>
                  </a:cubicBezTo>
                  <a:cubicBezTo>
                    <a:pt x="16406" y="10258"/>
                    <a:pt x="15912" y="19250"/>
                    <a:pt x="15417" y="28242"/>
                  </a:cubicBezTo>
                  <a:cubicBezTo>
                    <a:pt x="15381" y="28953"/>
                    <a:pt x="14839" y="29520"/>
                    <a:pt x="14248" y="29520"/>
                  </a:cubicBezTo>
                  <a:lnTo>
                    <a:pt x="1098" y="29520"/>
                  </a:lnTo>
                  <a:cubicBezTo>
                    <a:pt x="519" y="29520"/>
                    <a:pt x="1" y="28953"/>
                    <a:pt x="25" y="28242"/>
                  </a:cubicBezTo>
                  <a:cubicBezTo>
                    <a:pt x="326" y="19262"/>
                    <a:pt x="616" y="10270"/>
                    <a:pt x="929" y="1278"/>
                  </a:cubicBezTo>
                  <a:cubicBezTo>
                    <a:pt x="953" y="579"/>
                    <a:pt x="1484" y="1"/>
                    <a:pt x="212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1534;p74">
              <a:extLst>
                <a:ext uri="{FF2B5EF4-FFF2-40B4-BE49-F238E27FC236}">
                  <a16:creationId xmlns:a16="http://schemas.microsoft.com/office/drawing/2014/main" xmlns="" id="{6C459EC1-EB52-464B-AD3E-2D5B17D6B7FB}"/>
                </a:ext>
              </a:extLst>
            </p:cNvPr>
            <p:cNvSpPr/>
            <p:nvPr/>
          </p:nvSpPr>
          <p:spPr>
            <a:xfrm>
              <a:off x="3896628" y="2316025"/>
              <a:ext cx="1365617" cy="880637"/>
            </a:xfrm>
            <a:custGeom>
              <a:avLst/>
              <a:gdLst/>
              <a:ahLst/>
              <a:cxnLst/>
              <a:rect l="l" t="t" r="r" b="b"/>
              <a:pathLst>
                <a:path w="95598" h="61497" extrusionOk="0">
                  <a:moveTo>
                    <a:pt x="81314" y="0"/>
                  </a:moveTo>
                  <a:lnTo>
                    <a:pt x="88027" y="0"/>
                  </a:lnTo>
                  <a:cubicBezTo>
                    <a:pt x="87895" y="2688"/>
                    <a:pt x="87762" y="5376"/>
                    <a:pt x="87666" y="8040"/>
                  </a:cubicBezTo>
                  <a:lnTo>
                    <a:pt x="81000" y="8040"/>
                  </a:lnTo>
                  <a:cubicBezTo>
                    <a:pt x="81097" y="5376"/>
                    <a:pt x="81181" y="2688"/>
                    <a:pt x="81302" y="0"/>
                  </a:cubicBezTo>
                  <a:close/>
                  <a:moveTo>
                    <a:pt x="1" y="0"/>
                  </a:moveTo>
                  <a:lnTo>
                    <a:pt x="6715" y="0"/>
                  </a:lnTo>
                  <a:cubicBezTo>
                    <a:pt x="6871" y="2688"/>
                    <a:pt x="7016" y="5376"/>
                    <a:pt x="7197" y="8040"/>
                  </a:cubicBezTo>
                  <a:lnTo>
                    <a:pt x="567" y="8040"/>
                  </a:lnTo>
                  <a:cubicBezTo>
                    <a:pt x="362" y="5376"/>
                    <a:pt x="194" y="2688"/>
                    <a:pt x="13" y="0"/>
                  </a:cubicBezTo>
                  <a:close/>
                  <a:moveTo>
                    <a:pt x="7607" y="0"/>
                  </a:moveTo>
                  <a:lnTo>
                    <a:pt x="14320" y="0"/>
                  </a:lnTo>
                  <a:cubicBezTo>
                    <a:pt x="14453" y="2688"/>
                    <a:pt x="14573" y="5376"/>
                    <a:pt x="14730" y="8040"/>
                  </a:cubicBezTo>
                  <a:lnTo>
                    <a:pt x="8101" y="8040"/>
                  </a:lnTo>
                  <a:cubicBezTo>
                    <a:pt x="7956" y="5376"/>
                    <a:pt x="7775" y="2688"/>
                    <a:pt x="7619" y="0"/>
                  </a:cubicBezTo>
                  <a:close/>
                  <a:moveTo>
                    <a:pt x="14790" y="8992"/>
                  </a:moveTo>
                  <a:cubicBezTo>
                    <a:pt x="14935" y="12005"/>
                    <a:pt x="15092" y="14995"/>
                    <a:pt x="15236" y="17984"/>
                  </a:cubicBezTo>
                  <a:lnTo>
                    <a:pt x="8703" y="17984"/>
                  </a:lnTo>
                  <a:cubicBezTo>
                    <a:pt x="8523" y="14995"/>
                    <a:pt x="8354" y="12005"/>
                    <a:pt x="8173" y="8992"/>
                  </a:cubicBezTo>
                  <a:close/>
                  <a:moveTo>
                    <a:pt x="15297" y="18924"/>
                  </a:moveTo>
                  <a:cubicBezTo>
                    <a:pt x="15417" y="21612"/>
                    <a:pt x="15574" y="24300"/>
                    <a:pt x="15707" y="26964"/>
                  </a:cubicBezTo>
                  <a:lnTo>
                    <a:pt x="9246" y="26964"/>
                  </a:lnTo>
                  <a:cubicBezTo>
                    <a:pt x="9089" y="24300"/>
                    <a:pt x="8945" y="21612"/>
                    <a:pt x="8764" y="18924"/>
                  </a:cubicBezTo>
                  <a:close/>
                  <a:moveTo>
                    <a:pt x="8378" y="26976"/>
                  </a:moveTo>
                  <a:lnTo>
                    <a:pt x="1893" y="26976"/>
                  </a:lnTo>
                  <a:cubicBezTo>
                    <a:pt x="1712" y="24300"/>
                    <a:pt x="1508" y="21624"/>
                    <a:pt x="1315" y="18936"/>
                  </a:cubicBezTo>
                  <a:lnTo>
                    <a:pt x="7872" y="18936"/>
                  </a:lnTo>
                  <a:cubicBezTo>
                    <a:pt x="8053" y="21624"/>
                    <a:pt x="8197" y="24300"/>
                    <a:pt x="8378" y="26976"/>
                  </a:cubicBezTo>
                  <a:close/>
                  <a:moveTo>
                    <a:pt x="1254" y="17984"/>
                  </a:moveTo>
                  <a:cubicBezTo>
                    <a:pt x="1049" y="14995"/>
                    <a:pt x="845" y="12005"/>
                    <a:pt x="640" y="9004"/>
                  </a:cubicBezTo>
                  <a:lnTo>
                    <a:pt x="7269" y="9004"/>
                  </a:lnTo>
                  <a:cubicBezTo>
                    <a:pt x="7450" y="12017"/>
                    <a:pt x="7631" y="14995"/>
                    <a:pt x="7811" y="17984"/>
                  </a:cubicBezTo>
                  <a:close/>
                  <a:moveTo>
                    <a:pt x="20456" y="0"/>
                  </a:moveTo>
                  <a:lnTo>
                    <a:pt x="27193" y="0"/>
                  </a:lnTo>
                  <a:cubicBezTo>
                    <a:pt x="27266" y="2688"/>
                    <a:pt x="27362" y="5376"/>
                    <a:pt x="27471" y="8040"/>
                  </a:cubicBezTo>
                  <a:lnTo>
                    <a:pt x="20817" y="8040"/>
                  </a:lnTo>
                  <a:cubicBezTo>
                    <a:pt x="20685" y="5376"/>
                    <a:pt x="20552" y="2688"/>
                    <a:pt x="20456" y="0"/>
                  </a:cubicBezTo>
                  <a:close/>
                  <a:moveTo>
                    <a:pt x="28085" y="0"/>
                  </a:moveTo>
                  <a:lnTo>
                    <a:pt x="34775" y="0"/>
                  </a:lnTo>
                  <a:cubicBezTo>
                    <a:pt x="34823" y="2688"/>
                    <a:pt x="34896" y="5376"/>
                    <a:pt x="34980" y="8040"/>
                  </a:cubicBezTo>
                  <a:lnTo>
                    <a:pt x="28351" y="8040"/>
                  </a:lnTo>
                  <a:cubicBezTo>
                    <a:pt x="28266" y="5376"/>
                    <a:pt x="28170" y="2688"/>
                    <a:pt x="28085" y="0"/>
                  </a:cubicBezTo>
                  <a:close/>
                  <a:moveTo>
                    <a:pt x="35004" y="8992"/>
                  </a:moveTo>
                  <a:cubicBezTo>
                    <a:pt x="35076" y="12005"/>
                    <a:pt x="35125" y="14982"/>
                    <a:pt x="35209" y="17972"/>
                  </a:cubicBezTo>
                  <a:lnTo>
                    <a:pt x="28664" y="17972"/>
                  </a:lnTo>
                  <a:cubicBezTo>
                    <a:pt x="28568" y="14982"/>
                    <a:pt x="28495" y="11993"/>
                    <a:pt x="28387" y="8992"/>
                  </a:cubicBezTo>
                  <a:close/>
                  <a:moveTo>
                    <a:pt x="35233" y="18924"/>
                  </a:moveTo>
                  <a:cubicBezTo>
                    <a:pt x="35305" y="21612"/>
                    <a:pt x="35378" y="24300"/>
                    <a:pt x="35462" y="26964"/>
                  </a:cubicBezTo>
                  <a:lnTo>
                    <a:pt x="29002" y="26964"/>
                  </a:lnTo>
                  <a:cubicBezTo>
                    <a:pt x="28905" y="24300"/>
                    <a:pt x="28821" y="21612"/>
                    <a:pt x="28724" y="18924"/>
                  </a:cubicBezTo>
                  <a:close/>
                  <a:moveTo>
                    <a:pt x="28134" y="26976"/>
                  </a:moveTo>
                  <a:lnTo>
                    <a:pt x="21625" y="26976"/>
                  </a:lnTo>
                  <a:cubicBezTo>
                    <a:pt x="21528" y="24300"/>
                    <a:pt x="21396" y="21624"/>
                    <a:pt x="21263" y="18936"/>
                  </a:cubicBezTo>
                  <a:lnTo>
                    <a:pt x="27856" y="18936"/>
                  </a:lnTo>
                  <a:cubicBezTo>
                    <a:pt x="27953" y="21624"/>
                    <a:pt x="28037" y="24300"/>
                    <a:pt x="28134" y="26976"/>
                  </a:cubicBezTo>
                  <a:close/>
                  <a:moveTo>
                    <a:pt x="21239" y="17984"/>
                  </a:moveTo>
                  <a:cubicBezTo>
                    <a:pt x="21094" y="14995"/>
                    <a:pt x="20986" y="12005"/>
                    <a:pt x="20853" y="9004"/>
                  </a:cubicBezTo>
                  <a:lnTo>
                    <a:pt x="27495" y="9004"/>
                  </a:lnTo>
                  <a:cubicBezTo>
                    <a:pt x="27627" y="12017"/>
                    <a:pt x="27700" y="14995"/>
                    <a:pt x="27796" y="17984"/>
                  </a:cubicBezTo>
                  <a:close/>
                  <a:moveTo>
                    <a:pt x="2436" y="34545"/>
                  </a:moveTo>
                  <a:lnTo>
                    <a:pt x="8836" y="34545"/>
                  </a:lnTo>
                  <a:cubicBezTo>
                    <a:pt x="9017" y="37221"/>
                    <a:pt x="9174" y="39909"/>
                    <a:pt x="9318" y="42585"/>
                  </a:cubicBezTo>
                  <a:lnTo>
                    <a:pt x="2990" y="42585"/>
                  </a:lnTo>
                  <a:cubicBezTo>
                    <a:pt x="2821" y="39909"/>
                    <a:pt x="2616" y="37221"/>
                    <a:pt x="2436" y="34545"/>
                  </a:cubicBezTo>
                  <a:close/>
                  <a:moveTo>
                    <a:pt x="9704" y="34545"/>
                  </a:moveTo>
                  <a:lnTo>
                    <a:pt x="16116" y="34545"/>
                  </a:lnTo>
                  <a:cubicBezTo>
                    <a:pt x="16237" y="37221"/>
                    <a:pt x="16369" y="39909"/>
                    <a:pt x="16514" y="42585"/>
                  </a:cubicBezTo>
                  <a:lnTo>
                    <a:pt x="10186" y="42585"/>
                  </a:lnTo>
                  <a:cubicBezTo>
                    <a:pt x="10041" y="39909"/>
                    <a:pt x="9885" y="37221"/>
                    <a:pt x="9704" y="34545"/>
                  </a:cubicBezTo>
                  <a:close/>
                  <a:moveTo>
                    <a:pt x="16574" y="43525"/>
                  </a:moveTo>
                  <a:cubicBezTo>
                    <a:pt x="16719" y="46539"/>
                    <a:pt x="16876" y="49528"/>
                    <a:pt x="17020" y="52517"/>
                  </a:cubicBezTo>
                  <a:lnTo>
                    <a:pt x="10801" y="52517"/>
                  </a:lnTo>
                  <a:cubicBezTo>
                    <a:pt x="10620" y="49528"/>
                    <a:pt x="10439" y="46539"/>
                    <a:pt x="10234" y="43525"/>
                  </a:cubicBezTo>
                  <a:close/>
                  <a:moveTo>
                    <a:pt x="17081" y="53469"/>
                  </a:moveTo>
                  <a:cubicBezTo>
                    <a:pt x="17213" y="56145"/>
                    <a:pt x="17358" y="58833"/>
                    <a:pt x="17515" y="61497"/>
                  </a:cubicBezTo>
                  <a:lnTo>
                    <a:pt x="11331" y="61497"/>
                  </a:lnTo>
                  <a:cubicBezTo>
                    <a:pt x="11186" y="58833"/>
                    <a:pt x="11006" y="56145"/>
                    <a:pt x="10849" y="53469"/>
                  </a:cubicBezTo>
                  <a:close/>
                  <a:moveTo>
                    <a:pt x="10524" y="61497"/>
                  </a:moveTo>
                  <a:lnTo>
                    <a:pt x="4316" y="61497"/>
                  </a:lnTo>
                  <a:cubicBezTo>
                    <a:pt x="4135" y="58833"/>
                    <a:pt x="3930" y="56145"/>
                    <a:pt x="3762" y="53469"/>
                  </a:cubicBezTo>
                  <a:lnTo>
                    <a:pt x="10005" y="53469"/>
                  </a:lnTo>
                  <a:cubicBezTo>
                    <a:pt x="10162" y="56145"/>
                    <a:pt x="10343" y="58833"/>
                    <a:pt x="10524" y="61497"/>
                  </a:cubicBezTo>
                  <a:close/>
                  <a:moveTo>
                    <a:pt x="3701" y="52517"/>
                  </a:moveTo>
                  <a:cubicBezTo>
                    <a:pt x="3472" y="49528"/>
                    <a:pt x="3267" y="46539"/>
                    <a:pt x="3038" y="43525"/>
                  </a:cubicBezTo>
                  <a:lnTo>
                    <a:pt x="9403" y="43525"/>
                  </a:lnTo>
                  <a:cubicBezTo>
                    <a:pt x="9583" y="46539"/>
                    <a:pt x="9776" y="49528"/>
                    <a:pt x="9957" y="52517"/>
                  </a:cubicBezTo>
                  <a:close/>
                  <a:moveTo>
                    <a:pt x="21986" y="34545"/>
                  </a:moveTo>
                  <a:lnTo>
                    <a:pt x="28411" y="34545"/>
                  </a:lnTo>
                  <a:cubicBezTo>
                    <a:pt x="28495" y="37221"/>
                    <a:pt x="28592" y="39909"/>
                    <a:pt x="28700" y="42573"/>
                  </a:cubicBezTo>
                  <a:lnTo>
                    <a:pt x="22324" y="42573"/>
                  </a:lnTo>
                  <a:cubicBezTo>
                    <a:pt x="22191" y="39909"/>
                    <a:pt x="22083" y="37221"/>
                    <a:pt x="21986" y="34545"/>
                  </a:cubicBezTo>
                  <a:close/>
                  <a:moveTo>
                    <a:pt x="29255" y="34545"/>
                  </a:moveTo>
                  <a:lnTo>
                    <a:pt x="35643" y="34545"/>
                  </a:lnTo>
                  <a:cubicBezTo>
                    <a:pt x="35715" y="37221"/>
                    <a:pt x="35764" y="39909"/>
                    <a:pt x="35848" y="42573"/>
                  </a:cubicBezTo>
                  <a:lnTo>
                    <a:pt x="29520" y="42573"/>
                  </a:lnTo>
                  <a:cubicBezTo>
                    <a:pt x="29447" y="39909"/>
                    <a:pt x="29363" y="37221"/>
                    <a:pt x="29267" y="34545"/>
                  </a:cubicBezTo>
                  <a:close/>
                  <a:moveTo>
                    <a:pt x="35872" y="43525"/>
                  </a:moveTo>
                  <a:cubicBezTo>
                    <a:pt x="35944" y="46539"/>
                    <a:pt x="36017" y="49528"/>
                    <a:pt x="36101" y="52517"/>
                  </a:cubicBezTo>
                  <a:lnTo>
                    <a:pt x="29869" y="52517"/>
                  </a:lnTo>
                  <a:cubicBezTo>
                    <a:pt x="29773" y="49528"/>
                    <a:pt x="29664" y="46539"/>
                    <a:pt x="29532" y="43525"/>
                  </a:cubicBezTo>
                  <a:close/>
                  <a:moveTo>
                    <a:pt x="36125" y="53469"/>
                  </a:moveTo>
                  <a:cubicBezTo>
                    <a:pt x="36197" y="56145"/>
                    <a:pt x="36258" y="58833"/>
                    <a:pt x="36330" y="61497"/>
                  </a:cubicBezTo>
                  <a:lnTo>
                    <a:pt x="30171" y="61497"/>
                  </a:lnTo>
                  <a:cubicBezTo>
                    <a:pt x="30074" y="58833"/>
                    <a:pt x="30002" y="56145"/>
                    <a:pt x="29893" y="53469"/>
                  </a:cubicBezTo>
                  <a:close/>
                  <a:moveTo>
                    <a:pt x="29363" y="61497"/>
                  </a:moveTo>
                  <a:lnTo>
                    <a:pt x="23156" y="61497"/>
                  </a:lnTo>
                  <a:cubicBezTo>
                    <a:pt x="23023" y="58833"/>
                    <a:pt x="22902" y="56145"/>
                    <a:pt x="22794" y="53469"/>
                  </a:cubicBezTo>
                  <a:lnTo>
                    <a:pt x="29074" y="53469"/>
                  </a:lnTo>
                  <a:cubicBezTo>
                    <a:pt x="29158" y="56145"/>
                    <a:pt x="29255" y="58833"/>
                    <a:pt x="29363" y="61497"/>
                  </a:cubicBezTo>
                  <a:close/>
                  <a:moveTo>
                    <a:pt x="22746" y="52517"/>
                  </a:moveTo>
                  <a:cubicBezTo>
                    <a:pt x="22625" y="49528"/>
                    <a:pt x="22493" y="46526"/>
                    <a:pt x="22372" y="43525"/>
                  </a:cubicBezTo>
                  <a:lnTo>
                    <a:pt x="28724" y="43525"/>
                  </a:lnTo>
                  <a:cubicBezTo>
                    <a:pt x="28821" y="46539"/>
                    <a:pt x="28917" y="49528"/>
                    <a:pt x="29026" y="52517"/>
                  </a:cubicBezTo>
                  <a:close/>
                  <a:moveTo>
                    <a:pt x="41031" y="34545"/>
                  </a:moveTo>
                  <a:lnTo>
                    <a:pt x="47455" y="34545"/>
                  </a:lnTo>
                  <a:cubicBezTo>
                    <a:pt x="47480" y="37221"/>
                    <a:pt x="47516" y="39909"/>
                    <a:pt x="47540" y="42573"/>
                  </a:cubicBezTo>
                  <a:lnTo>
                    <a:pt x="41176" y="42573"/>
                  </a:lnTo>
                  <a:cubicBezTo>
                    <a:pt x="41127" y="39909"/>
                    <a:pt x="41079" y="37221"/>
                    <a:pt x="41031" y="34545"/>
                  </a:cubicBezTo>
                  <a:close/>
                  <a:moveTo>
                    <a:pt x="48323" y="34545"/>
                  </a:moveTo>
                  <a:lnTo>
                    <a:pt x="54736" y="34545"/>
                  </a:lnTo>
                  <a:cubicBezTo>
                    <a:pt x="54736" y="37221"/>
                    <a:pt x="54712" y="39909"/>
                    <a:pt x="54736" y="42573"/>
                  </a:cubicBezTo>
                  <a:lnTo>
                    <a:pt x="48384" y="42573"/>
                  </a:lnTo>
                  <a:cubicBezTo>
                    <a:pt x="48359" y="39909"/>
                    <a:pt x="48359" y="37221"/>
                    <a:pt x="48335" y="34545"/>
                  </a:cubicBezTo>
                  <a:close/>
                  <a:moveTo>
                    <a:pt x="54712" y="43525"/>
                  </a:moveTo>
                  <a:cubicBezTo>
                    <a:pt x="54736" y="46539"/>
                    <a:pt x="54736" y="49528"/>
                    <a:pt x="54736" y="52517"/>
                  </a:cubicBezTo>
                  <a:lnTo>
                    <a:pt x="48456" y="52517"/>
                  </a:lnTo>
                  <a:cubicBezTo>
                    <a:pt x="48432" y="49528"/>
                    <a:pt x="48396" y="46526"/>
                    <a:pt x="48371" y="43525"/>
                  </a:cubicBezTo>
                  <a:close/>
                  <a:moveTo>
                    <a:pt x="54712" y="53469"/>
                  </a:moveTo>
                  <a:lnTo>
                    <a:pt x="54712" y="61497"/>
                  </a:lnTo>
                  <a:lnTo>
                    <a:pt x="48540" y="61497"/>
                  </a:lnTo>
                  <a:cubicBezTo>
                    <a:pt x="48504" y="58833"/>
                    <a:pt x="48480" y="56157"/>
                    <a:pt x="48456" y="53469"/>
                  </a:cubicBezTo>
                  <a:close/>
                  <a:moveTo>
                    <a:pt x="47721" y="61497"/>
                  </a:moveTo>
                  <a:lnTo>
                    <a:pt x="41513" y="61497"/>
                  </a:lnTo>
                  <a:cubicBezTo>
                    <a:pt x="41465" y="58833"/>
                    <a:pt x="41405" y="56157"/>
                    <a:pt x="41356" y="53469"/>
                  </a:cubicBezTo>
                  <a:lnTo>
                    <a:pt x="47636" y="53469"/>
                  </a:lnTo>
                  <a:cubicBezTo>
                    <a:pt x="47660" y="56145"/>
                    <a:pt x="47684" y="58833"/>
                    <a:pt x="47709" y="61497"/>
                  </a:cubicBezTo>
                  <a:close/>
                  <a:moveTo>
                    <a:pt x="41356" y="52517"/>
                  </a:moveTo>
                  <a:cubicBezTo>
                    <a:pt x="41308" y="49528"/>
                    <a:pt x="41260" y="46539"/>
                    <a:pt x="41176" y="43525"/>
                  </a:cubicBezTo>
                  <a:lnTo>
                    <a:pt x="47540" y="43525"/>
                  </a:lnTo>
                  <a:cubicBezTo>
                    <a:pt x="47588" y="46539"/>
                    <a:pt x="47612" y="49528"/>
                    <a:pt x="47636" y="52517"/>
                  </a:cubicBezTo>
                  <a:close/>
                  <a:moveTo>
                    <a:pt x="40416" y="0"/>
                  </a:moveTo>
                  <a:lnTo>
                    <a:pt x="47154" y="0"/>
                  </a:lnTo>
                  <a:cubicBezTo>
                    <a:pt x="47154" y="2688"/>
                    <a:pt x="47178" y="5376"/>
                    <a:pt x="47202" y="8040"/>
                  </a:cubicBezTo>
                  <a:lnTo>
                    <a:pt x="40537" y="8040"/>
                  </a:lnTo>
                  <a:cubicBezTo>
                    <a:pt x="40488" y="5376"/>
                    <a:pt x="40440" y="2688"/>
                    <a:pt x="40416" y="0"/>
                  </a:cubicBezTo>
                  <a:close/>
                  <a:moveTo>
                    <a:pt x="48022" y="0"/>
                  </a:moveTo>
                  <a:lnTo>
                    <a:pt x="54760" y="0"/>
                  </a:lnTo>
                  <a:cubicBezTo>
                    <a:pt x="54736" y="2688"/>
                    <a:pt x="54736" y="5376"/>
                    <a:pt x="54736" y="8040"/>
                  </a:cubicBezTo>
                  <a:lnTo>
                    <a:pt x="48106" y="8040"/>
                  </a:lnTo>
                  <a:cubicBezTo>
                    <a:pt x="48082" y="5376"/>
                    <a:pt x="48058" y="2688"/>
                    <a:pt x="48022" y="0"/>
                  </a:cubicBezTo>
                  <a:close/>
                  <a:moveTo>
                    <a:pt x="54736" y="8992"/>
                  </a:moveTo>
                  <a:lnTo>
                    <a:pt x="54736" y="17972"/>
                  </a:lnTo>
                  <a:lnTo>
                    <a:pt x="48179" y="17972"/>
                  </a:lnTo>
                  <a:cubicBezTo>
                    <a:pt x="48142" y="14982"/>
                    <a:pt x="48118" y="11993"/>
                    <a:pt x="48094" y="8992"/>
                  </a:cubicBezTo>
                  <a:close/>
                  <a:moveTo>
                    <a:pt x="54736" y="18924"/>
                  </a:moveTo>
                  <a:lnTo>
                    <a:pt x="54736" y="26976"/>
                  </a:lnTo>
                  <a:lnTo>
                    <a:pt x="48251" y="26976"/>
                  </a:lnTo>
                  <a:cubicBezTo>
                    <a:pt x="48227" y="24300"/>
                    <a:pt x="48203" y="21624"/>
                    <a:pt x="48179" y="18936"/>
                  </a:cubicBezTo>
                  <a:close/>
                  <a:moveTo>
                    <a:pt x="47407" y="26976"/>
                  </a:moveTo>
                  <a:lnTo>
                    <a:pt x="40898" y="26976"/>
                  </a:lnTo>
                  <a:cubicBezTo>
                    <a:pt x="40850" y="24300"/>
                    <a:pt x="40790" y="21624"/>
                    <a:pt x="40742" y="18936"/>
                  </a:cubicBezTo>
                  <a:lnTo>
                    <a:pt x="47311" y="18936"/>
                  </a:lnTo>
                  <a:cubicBezTo>
                    <a:pt x="47335" y="21624"/>
                    <a:pt x="47383" y="24300"/>
                    <a:pt x="47407" y="26976"/>
                  </a:cubicBezTo>
                  <a:close/>
                  <a:moveTo>
                    <a:pt x="40717" y="17984"/>
                  </a:moveTo>
                  <a:cubicBezTo>
                    <a:pt x="40669" y="14995"/>
                    <a:pt x="40621" y="12005"/>
                    <a:pt x="40573" y="9004"/>
                  </a:cubicBezTo>
                  <a:lnTo>
                    <a:pt x="47226" y="9004"/>
                  </a:lnTo>
                  <a:cubicBezTo>
                    <a:pt x="47250" y="12017"/>
                    <a:pt x="47287" y="14995"/>
                    <a:pt x="47311" y="17984"/>
                  </a:cubicBezTo>
                  <a:close/>
                  <a:moveTo>
                    <a:pt x="60353" y="0"/>
                  </a:moveTo>
                  <a:lnTo>
                    <a:pt x="67066" y="0"/>
                  </a:lnTo>
                  <a:cubicBezTo>
                    <a:pt x="67018" y="2688"/>
                    <a:pt x="66994" y="5376"/>
                    <a:pt x="66946" y="8040"/>
                  </a:cubicBezTo>
                  <a:lnTo>
                    <a:pt x="60304" y="8040"/>
                  </a:lnTo>
                  <a:cubicBezTo>
                    <a:pt x="60304" y="5376"/>
                    <a:pt x="60329" y="2688"/>
                    <a:pt x="60353" y="0"/>
                  </a:cubicBezTo>
                  <a:close/>
                  <a:moveTo>
                    <a:pt x="67982" y="0"/>
                  </a:moveTo>
                  <a:lnTo>
                    <a:pt x="74672" y="0"/>
                  </a:lnTo>
                  <a:cubicBezTo>
                    <a:pt x="74588" y="2688"/>
                    <a:pt x="74515" y="5376"/>
                    <a:pt x="74467" y="8040"/>
                  </a:cubicBezTo>
                  <a:lnTo>
                    <a:pt x="67838" y="8040"/>
                  </a:lnTo>
                  <a:cubicBezTo>
                    <a:pt x="67886" y="5376"/>
                    <a:pt x="67934" y="2688"/>
                    <a:pt x="67982" y="0"/>
                  </a:cubicBezTo>
                  <a:close/>
                  <a:moveTo>
                    <a:pt x="74443" y="8992"/>
                  </a:moveTo>
                  <a:cubicBezTo>
                    <a:pt x="74359" y="12005"/>
                    <a:pt x="74262" y="14982"/>
                    <a:pt x="74190" y="17972"/>
                  </a:cubicBezTo>
                  <a:lnTo>
                    <a:pt x="67645" y="17972"/>
                  </a:lnTo>
                  <a:cubicBezTo>
                    <a:pt x="67705" y="14982"/>
                    <a:pt x="67778" y="11993"/>
                    <a:pt x="67826" y="8992"/>
                  </a:cubicBezTo>
                  <a:close/>
                  <a:moveTo>
                    <a:pt x="74154" y="18924"/>
                  </a:moveTo>
                  <a:cubicBezTo>
                    <a:pt x="74106" y="21612"/>
                    <a:pt x="74033" y="24300"/>
                    <a:pt x="73985" y="26964"/>
                  </a:cubicBezTo>
                  <a:lnTo>
                    <a:pt x="67524" y="26964"/>
                  </a:lnTo>
                  <a:cubicBezTo>
                    <a:pt x="67549" y="24300"/>
                    <a:pt x="67597" y="21612"/>
                    <a:pt x="67645" y="18924"/>
                  </a:cubicBezTo>
                  <a:close/>
                  <a:moveTo>
                    <a:pt x="66620" y="26964"/>
                  </a:moveTo>
                  <a:lnTo>
                    <a:pt x="60148" y="26964"/>
                  </a:lnTo>
                  <a:cubicBezTo>
                    <a:pt x="60172" y="24300"/>
                    <a:pt x="60196" y="21612"/>
                    <a:pt x="60196" y="18924"/>
                  </a:cubicBezTo>
                  <a:lnTo>
                    <a:pt x="66753" y="18924"/>
                  </a:lnTo>
                  <a:cubicBezTo>
                    <a:pt x="66705" y="21612"/>
                    <a:pt x="66681" y="24300"/>
                    <a:pt x="66632" y="26964"/>
                  </a:cubicBezTo>
                  <a:close/>
                  <a:moveTo>
                    <a:pt x="60196" y="17972"/>
                  </a:moveTo>
                  <a:cubicBezTo>
                    <a:pt x="60220" y="14982"/>
                    <a:pt x="60268" y="11993"/>
                    <a:pt x="60292" y="8992"/>
                  </a:cubicBezTo>
                  <a:lnTo>
                    <a:pt x="66934" y="8992"/>
                  </a:lnTo>
                  <a:cubicBezTo>
                    <a:pt x="66886" y="12005"/>
                    <a:pt x="66801" y="14982"/>
                    <a:pt x="66753" y="17972"/>
                  </a:cubicBezTo>
                  <a:close/>
                  <a:moveTo>
                    <a:pt x="60087" y="34533"/>
                  </a:moveTo>
                  <a:lnTo>
                    <a:pt x="66500" y="34533"/>
                  </a:lnTo>
                  <a:cubicBezTo>
                    <a:pt x="66476" y="37221"/>
                    <a:pt x="66391" y="39909"/>
                    <a:pt x="66367" y="42573"/>
                  </a:cubicBezTo>
                  <a:lnTo>
                    <a:pt x="60015" y="42573"/>
                  </a:lnTo>
                  <a:cubicBezTo>
                    <a:pt x="60039" y="39909"/>
                    <a:pt x="60063" y="37221"/>
                    <a:pt x="60087" y="34533"/>
                  </a:cubicBezTo>
                  <a:close/>
                  <a:moveTo>
                    <a:pt x="67368" y="34533"/>
                  </a:moveTo>
                  <a:lnTo>
                    <a:pt x="73768" y="34533"/>
                  </a:lnTo>
                  <a:cubicBezTo>
                    <a:pt x="73696" y="37221"/>
                    <a:pt x="73624" y="39909"/>
                    <a:pt x="73539" y="42573"/>
                  </a:cubicBezTo>
                  <a:lnTo>
                    <a:pt x="67235" y="42573"/>
                  </a:lnTo>
                  <a:cubicBezTo>
                    <a:pt x="67259" y="39909"/>
                    <a:pt x="67344" y="37221"/>
                    <a:pt x="67368" y="34533"/>
                  </a:cubicBezTo>
                  <a:close/>
                  <a:moveTo>
                    <a:pt x="73515" y="43525"/>
                  </a:moveTo>
                  <a:cubicBezTo>
                    <a:pt x="73443" y="46526"/>
                    <a:pt x="73358" y="49528"/>
                    <a:pt x="73286" y="52517"/>
                  </a:cubicBezTo>
                  <a:lnTo>
                    <a:pt x="67066" y="52517"/>
                  </a:lnTo>
                  <a:cubicBezTo>
                    <a:pt x="67115" y="49528"/>
                    <a:pt x="67163" y="46526"/>
                    <a:pt x="67223" y="43525"/>
                  </a:cubicBezTo>
                  <a:close/>
                  <a:moveTo>
                    <a:pt x="73262" y="53457"/>
                  </a:moveTo>
                  <a:cubicBezTo>
                    <a:pt x="73190" y="56145"/>
                    <a:pt x="73105" y="58833"/>
                    <a:pt x="73057" y="61497"/>
                  </a:cubicBezTo>
                  <a:lnTo>
                    <a:pt x="66922" y="61497"/>
                  </a:lnTo>
                  <a:cubicBezTo>
                    <a:pt x="66946" y="58833"/>
                    <a:pt x="66994" y="56145"/>
                    <a:pt x="67042" y="53457"/>
                  </a:cubicBezTo>
                  <a:close/>
                  <a:moveTo>
                    <a:pt x="66066" y="61497"/>
                  </a:moveTo>
                  <a:lnTo>
                    <a:pt x="59883" y="61497"/>
                  </a:lnTo>
                  <a:cubicBezTo>
                    <a:pt x="59883" y="58833"/>
                    <a:pt x="59907" y="56145"/>
                    <a:pt x="59931" y="53457"/>
                  </a:cubicBezTo>
                  <a:lnTo>
                    <a:pt x="66187" y="53457"/>
                  </a:lnTo>
                  <a:cubicBezTo>
                    <a:pt x="66138" y="56145"/>
                    <a:pt x="66090" y="58833"/>
                    <a:pt x="66066" y="61497"/>
                  </a:cubicBezTo>
                  <a:close/>
                  <a:moveTo>
                    <a:pt x="59931" y="52505"/>
                  </a:moveTo>
                  <a:cubicBezTo>
                    <a:pt x="59955" y="49516"/>
                    <a:pt x="59991" y="46526"/>
                    <a:pt x="60015" y="43525"/>
                  </a:cubicBezTo>
                  <a:lnTo>
                    <a:pt x="66343" y="43525"/>
                  </a:lnTo>
                  <a:cubicBezTo>
                    <a:pt x="66295" y="46539"/>
                    <a:pt x="66235" y="49516"/>
                    <a:pt x="66211" y="52505"/>
                  </a:cubicBezTo>
                  <a:close/>
                  <a:moveTo>
                    <a:pt x="80072" y="34533"/>
                  </a:moveTo>
                  <a:lnTo>
                    <a:pt x="86509" y="34533"/>
                  </a:lnTo>
                  <a:cubicBezTo>
                    <a:pt x="86388" y="37221"/>
                    <a:pt x="86256" y="39909"/>
                    <a:pt x="86159" y="42573"/>
                  </a:cubicBezTo>
                  <a:lnTo>
                    <a:pt x="79795" y="42573"/>
                  </a:lnTo>
                  <a:cubicBezTo>
                    <a:pt x="79903" y="39909"/>
                    <a:pt x="80000" y="37221"/>
                    <a:pt x="80072" y="34533"/>
                  </a:cubicBezTo>
                  <a:close/>
                  <a:moveTo>
                    <a:pt x="87377" y="34533"/>
                  </a:moveTo>
                  <a:lnTo>
                    <a:pt x="93753" y="34533"/>
                  </a:lnTo>
                  <a:cubicBezTo>
                    <a:pt x="93632" y="37221"/>
                    <a:pt x="93476" y="39909"/>
                    <a:pt x="93319" y="42573"/>
                  </a:cubicBezTo>
                  <a:lnTo>
                    <a:pt x="87015" y="42573"/>
                  </a:lnTo>
                  <a:cubicBezTo>
                    <a:pt x="87123" y="39909"/>
                    <a:pt x="87244" y="37221"/>
                    <a:pt x="87377" y="34533"/>
                  </a:cubicBezTo>
                  <a:close/>
                  <a:moveTo>
                    <a:pt x="93271" y="43525"/>
                  </a:moveTo>
                  <a:cubicBezTo>
                    <a:pt x="93126" y="46526"/>
                    <a:pt x="92969" y="49528"/>
                    <a:pt x="92825" y="52505"/>
                  </a:cubicBezTo>
                  <a:lnTo>
                    <a:pt x="86569" y="52505"/>
                  </a:lnTo>
                  <a:cubicBezTo>
                    <a:pt x="86702" y="49516"/>
                    <a:pt x="86846" y="46526"/>
                    <a:pt x="86955" y="43525"/>
                  </a:cubicBezTo>
                  <a:close/>
                  <a:moveTo>
                    <a:pt x="92740" y="53457"/>
                  </a:moveTo>
                  <a:cubicBezTo>
                    <a:pt x="92608" y="56145"/>
                    <a:pt x="92463" y="58833"/>
                    <a:pt x="92331" y="61497"/>
                  </a:cubicBezTo>
                  <a:lnTo>
                    <a:pt x="86159" y="61497"/>
                  </a:lnTo>
                  <a:cubicBezTo>
                    <a:pt x="86280" y="58833"/>
                    <a:pt x="86412" y="56145"/>
                    <a:pt x="86509" y="53457"/>
                  </a:cubicBezTo>
                  <a:close/>
                  <a:moveTo>
                    <a:pt x="85340" y="61497"/>
                  </a:moveTo>
                  <a:lnTo>
                    <a:pt x="79132" y="61497"/>
                  </a:lnTo>
                  <a:cubicBezTo>
                    <a:pt x="79240" y="58833"/>
                    <a:pt x="79337" y="56145"/>
                    <a:pt x="79409" y="53457"/>
                  </a:cubicBezTo>
                  <a:lnTo>
                    <a:pt x="85665" y="53457"/>
                  </a:lnTo>
                  <a:cubicBezTo>
                    <a:pt x="85569" y="56145"/>
                    <a:pt x="85436" y="58833"/>
                    <a:pt x="85340" y="61497"/>
                  </a:cubicBezTo>
                  <a:close/>
                  <a:moveTo>
                    <a:pt x="79457" y="52505"/>
                  </a:moveTo>
                  <a:cubicBezTo>
                    <a:pt x="79566" y="49516"/>
                    <a:pt x="79662" y="46526"/>
                    <a:pt x="79759" y="43525"/>
                  </a:cubicBezTo>
                  <a:lnTo>
                    <a:pt x="86087" y="43525"/>
                  </a:lnTo>
                  <a:cubicBezTo>
                    <a:pt x="85966" y="46526"/>
                    <a:pt x="85834" y="49528"/>
                    <a:pt x="85713" y="52505"/>
                  </a:cubicBezTo>
                  <a:close/>
                  <a:moveTo>
                    <a:pt x="88919" y="0"/>
                  </a:moveTo>
                  <a:lnTo>
                    <a:pt x="95597" y="0"/>
                  </a:lnTo>
                  <a:cubicBezTo>
                    <a:pt x="95452" y="2688"/>
                    <a:pt x="95320" y="5376"/>
                    <a:pt x="95163" y="8040"/>
                  </a:cubicBezTo>
                  <a:lnTo>
                    <a:pt x="88558" y="8040"/>
                  </a:lnTo>
                  <a:cubicBezTo>
                    <a:pt x="88678" y="5376"/>
                    <a:pt x="88787" y="2688"/>
                    <a:pt x="88919" y="0"/>
                  </a:cubicBezTo>
                  <a:close/>
                  <a:moveTo>
                    <a:pt x="95139" y="8992"/>
                  </a:moveTo>
                  <a:cubicBezTo>
                    <a:pt x="94958" y="12005"/>
                    <a:pt x="94789" y="14982"/>
                    <a:pt x="94633" y="17972"/>
                  </a:cubicBezTo>
                  <a:lnTo>
                    <a:pt x="88100" y="17972"/>
                  </a:lnTo>
                  <a:cubicBezTo>
                    <a:pt x="88220" y="14982"/>
                    <a:pt x="88377" y="11993"/>
                    <a:pt x="88510" y="8992"/>
                  </a:cubicBezTo>
                  <a:close/>
                  <a:moveTo>
                    <a:pt x="94609" y="18924"/>
                  </a:moveTo>
                  <a:cubicBezTo>
                    <a:pt x="94452" y="21612"/>
                    <a:pt x="94307" y="24300"/>
                    <a:pt x="94175" y="26964"/>
                  </a:cubicBezTo>
                  <a:lnTo>
                    <a:pt x="87714" y="26964"/>
                  </a:lnTo>
                  <a:cubicBezTo>
                    <a:pt x="87835" y="24300"/>
                    <a:pt x="87943" y="21612"/>
                    <a:pt x="88064" y="18924"/>
                  </a:cubicBezTo>
                  <a:close/>
                  <a:moveTo>
                    <a:pt x="86846" y="26976"/>
                  </a:moveTo>
                  <a:lnTo>
                    <a:pt x="80373" y="26976"/>
                  </a:lnTo>
                  <a:cubicBezTo>
                    <a:pt x="80446" y="24300"/>
                    <a:pt x="80542" y="21624"/>
                    <a:pt x="80627" y="18936"/>
                  </a:cubicBezTo>
                  <a:lnTo>
                    <a:pt x="87184" y="18936"/>
                  </a:lnTo>
                  <a:cubicBezTo>
                    <a:pt x="87051" y="21624"/>
                    <a:pt x="86955" y="24300"/>
                    <a:pt x="86846" y="26976"/>
                  </a:cubicBezTo>
                  <a:close/>
                  <a:moveTo>
                    <a:pt x="80639" y="17984"/>
                  </a:moveTo>
                  <a:cubicBezTo>
                    <a:pt x="80747" y="14995"/>
                    <a:pt x="80880" y="12005"/>
                    <a:pt x="80976" y="9004"/>
                  </a:cubicBezTo>
                  <a:lnTo>
                    <a:pt x="87618" y="9004"/>
                  </a:lnTo>
                  <a:cubicBezTo>
                    <a:pt x="87485" y="12017"/>
                    <a:pt x="87328" y="14995"/>
                    <a:pt x="87208" y="17984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1535;p74">
              <a:extLst>
                <a:ext uri="{FF2B5EF4-FFF2-40B4-BE49-F238E27FC236}">
                  <a16:creationId xmlns:a16="http://schemas.microsoft.com/office/drawing/2014/main" xmlns="" id="{4BE89734-43A2-4628-A3C4-E16E0A8C40A2}"/>
                </a:ext>
              </a:extLst>
            </p:cNvPr>
            <p:cNvSpPr/>
            <p:nvPr/>
          </p:nvSpPr>
          <p:spPr>
            <a:xfrm>
              <a:off x="3896628" y="2316025"/>
              <a:ext cx="1365617" cy="880637"/>
            </a:xfrm>
            <a:custGeom>
              <a:avLst/>
              <a:gdLst/>
              <a:ahLst/>
              <a:cxnLst/>
              <a:rect l="l" t="t" r="r" b="b"/>
              <a:pathLst>
                <a:path w="95598" h="61497" extrusionOk="0">
                  <a:moveTo>
                    <a:pt x="81314" y="0"/>
                  </a:moveTo>
                  <a:lnTo>
                    <a:pt x="88027" y="0"/>
                  </a:lnTo>
                  <a:cubicBezTo>
                    <a:pt x="87895" y="2688"/>
                    <a:pt x="87762" y="5376"/>
                    <a:pt x="87666" y="8040"/>
                  </a:cubicBezTo>
                  <a:lnTo>
                    <a:pt x="81000" y="8040"/>
                  </a:lnTo>
                  <a:cubicBezTo>
                    <a:pt x="81097" y="5376"/>
                    <a:pt x="81181" y="2688"/>
                    <a:pt x="81302" y="0"/>
                  </a:cubicBezTo>
                  <a:close/>
                  <a:moveTo>
                    <a:pt x="1" y="0"/>
                  </a:moveTo>
                  <a:lnTo>
                    <a:pt x="6715" y="0"/>
                  </a:lnTo>
                  <a:cubicBezTo>
                    <a:pt x="6871" y="2688"/>
                    <a:pt x="7016" y="5376"/>
                    <a:pt x="7197" y="8040"/>
                  </a:cubicBezTo>
                  <a:lnTo>
                    <a:pt x="567" y="8040"/>
                  </a:lnTo>
                  <a:cubicBezTo>
                    <a:pt x="362" y="5376"/>
                    <a:pt x="194" y="2688"/>
                    <a:pt x="13" y="0"/>
                  </a:cubicBezTo>
                  <a:close/>
                  <a:moveTo>
                    <a:pt x="7607" y="0"/>
                  </a:moveTo>
                  <a:lnTo>
                    <a:pt x="14320" y="0"/>
                  </a:lnTo>
                  <a:cubicBezTo>
                    <a:pt x="14453" y="2688"/>
                    <a:pt x="14573" y="5376"/>
                    <a:pt x="14730" y="8040"/>
                  </a:cubicBezTo>
                  <a:lnTo>
                    <a:pt x="8101" y="8040"/>
                  </a:lnTo>
                  <a:cubicBezTo>
                    <a:pt x="7956" y="5376"/>
                    <a:pt x="7775" y="2688"/>
                    <a:pt x="7619" y="0"/>
                  </a:cubicBezTo>
                  <a:close/>
                  <a:moveTo>
                    <a:pt x="14790" y="8992"/>
                  </a:moveTo>
                  <a:cubicBezTo>
                    <a:pt x="14935" y="12005"/>
                    <a:pt x="15092" y="14995"/>
                    <a:pt x="15236" y="17984"/>
                  </a:cubicBezTo>
                  <a:lnTo>
                    <a:pt x="8703" y="17984"/>
                  </a:lnTo>
                  <a:cubicBezTo>
                    <a:pt x="8523" y="14995"/>
                    <a:pt x="8354" y="12005"/>
                    <a:pt x="8173" y="8992"/>
                  </a:cubicBezTo>
                  <a:close/>
                  <a:moveTo>
                    <a:pt x="15297" y="18924"/>
                  </a:moveTo>
                  <a:cubicBezTo>
                    <a:pt x="15417" y="21612"/>
                    <a:pt x="15574" y="24300"/>
                    <a:pt x="15707" y="26964"/>
                  </a:cubicBezTo>
                  <a:lnTo>
                    <a:pt x="9246" y="26964"/>
                  </a:lnTo>
                  <a:cubicBezTo>
                    <a:pt x="9089" y="24300"/>
                    <a:pt x="8945" y="21612"/>
                    <a:pt x="8764" y="18924"/>
                  </a:cubicBezTo>
                  <a:close/>
                  <a:moveTo>
                    <a:pt x="8378" y="26976"/>
                  </a:moveTo>
                  <a:lnTo>
                    <a:pt x="1893" y="26976"/>
                  </a:lnTo>
                  <a:cubicBezTo>
                    <a:pt x="1712" y="24300"/>
                    <a:pt x="1508" y="21624"/>
                    <a:pt x="1315" y="18936"/>
                  </a:cubicBezTo>
                  <a:lnTo>
                    <a:pt x="7872" y="18936"/>
                  </a:lnTo>
                  <a:cubicBezTo>
                    <a:pt x="8053" y="21624"/>
                    <a:pt x="8197" y="24300"/>
                    <a:pt x="8378" y="26976"/>
                  </a:cubicBezTo>
                  <a:close/>
                  <a:moveTo>
                    <a:pt x="1254" y="17984"/>
                  </a:moveTo>
                  <a:cubicBezTo>
                    <a:pt x="1049" y="14995"/>
                    <a:pt x="845" y="12005"/>
                    <a:pt x="640" y="9004"/>
                  </a:cubicBezTo>
                  <a:lnTo>
                    <a:pt x="7269" y="9004"/>
                  </a:lnTo>
                  <a:cubicBezTo>
                    <a:pt x="7450" y="12017"/>
                    <a:pt x="7631" y="14995"/>
                    <a:pt x="7811" y="17984"/>
                  </a:cubicBezTo>
                  <a:close/>
                  <a:moveTo>
                    <a:pt x="20456" y="0"/>
                  </a:moveTo>
                  <a:lnTo>
                    <a:pt x="27193" y="0"/>
                  </a:lnTo>
                  <a:cubicBezTo>
                    <a:pt x="27266" y="2688"/>
                    <a:pt x="27362" y="5376"/>
                    <a:pt x="27471" y="8040"/>
                  </a:cubicBezTo>
                  <a:lnTo>
                    <a:pt x="20817" y="8040"/>
                  </a:lnTo>
                  <a:cubicBezTo>
                    <a:pt x="20685" y="5376"/>
                    <a:pt x="20552" y="2688"/>
                    <a:pt x="20456" y="0"/>
                  </a:cubicBezTo>
                  <a:close/>
                  <a:moveTo>
                    <a:pt x="28085" y="0"/>
                  </a:moveTo>
                  <a:lnTo>
                    <a:pt x="34775" y="0"/>
                  </a:lnTo>
                  <a:cubicBezTo>
                    <a:pt x="34823" y="2688"/>
                    <a:pt x="34896" y="5376"/>
                    <a:pt x="34980" y="8040"/>
                  </a:cubicBezTo>
                  <a:lnTo>
                    <a:pt x="28351" y="8040"/>
                  </a:lnTo>
                  <a:cubicBezTo>
                    <a:pt x="28266" y="5376"/>
                    <a:pt x="28170" y="2688"/>
                    <a:pt x="28085" y="0"/>
                  </a:cubicBezTo>
                  <a:close/>
                  <a:moveTo>
                    <a:pt x="35004" y="8992"/>
                  </a:moveTo>
                  <a:cubicBezTo>
                    <a:pt x="35076" y="12005"/>
                    <a:pt x="35125" y="14982"/>
                    <a:pt x="35209" y="17972"/>
                  </a:cubicBezTo>
                  <a:lnTo>
                    <a:pt x="28664" y="17972"/>
                  </a:lnTo>
                  <a:cubicBezTo>
                    <a:pt x="28568" y="14982"/>
                    <a:pt x="28495" y="11993"/>
                    <a:pt x="28387" y="8992"/>
                  </a:cubicBezTo>
                  <a:close/>
                  <a:moveTo>
                    <a:pt x="35233" y="18924"/>
                  </a:moveTo>
                  <a:cubicBezTo>
                    <a:pt x="35305" y="21612"/>
                    <a:pt x="35378" y="24300"/>
                    <a:pt x="35462" y="26964"/>
                  </a:cubicBezTo>
                  <a:lnTo>
                    <a:pt x="29002" y="26964"/>
                  </a:lnTo>
                  <a:cubicBezTo>
                    <a:pt x="28905" y="24300"/>
                    <a:pt x="28821" y="21612"/>
                    <a:pt x="28724" y="18924"/>
                  </a:cubicBezTo>
                  <a:close/>
                  <a:moveTo>
                    <a:pt x="28134" y="26976"/>
                  </a:moveTo>
                  <a:lnTo>
                    <a:pt x="21625" y="26976"/>
                  </a:lnTo>
                  <a:cubicBezTo>
                    <a:pt x="21528" y="24300"/>
                    <a:pt x="21396" y="21624"/>
                    <a:pt x="21263" y="18936"/>
                  </a:cubicBezTo>
                  <a:lnTo>
                    <a:pt x="27856" y="18936"/>
                  </a:lnTo>
                  <a:cubicBezTo>
                    <a:pt x="27953" y="21624"/>
                    <a:pt x="28037" y="24300"/>
                    <a:pt x="28134" y="26976"/>
                  </a:cubicBezTo>
                  <a:close/>
                  <a:moveTo>
                    <a:pt x="21239" y="17984"/>
                  </a:moveTo>
                  <a:cubicBezTo>
                    <a:pt x="21094" y="14995"/>
                    <a:pt x="20986" y="12005"/>
                    <a:pt x="20853" y="9004"/>
                  </a:cubicBezTo>
                  <a:lnTo>
                    <a:pt x="27495" y="9004"/>
                  </a:lnTo>
                  <a:cubicBezTo>
                    <a:pt x="27627" y="12017"/>
                    <a:pt x="27700" y="14995"/>
                    <a:pt x="27796" y="17984"/>
                  </a:cubicBezTo>
                  <a:close/>
                  <a:moveTo>
                    <a:pt x="2436" y="34545"/>
                  </a:moveTo>
                  <a:lnTo>
                    <a:pt x="8836" y="34545"/>
                  </a:lnTo>
                  <a:cubicBezTo>
                    <a:pt x="9017" y="37221"/>
                    <a:pt x="9174" y="39909"/>
                    <a:pt x="9318" y="42585"/>
                  </a:cubicBezTo>
                  <a:lnTo>
                    <a:pt x="2990" y="42585"/>
                  </a:lnTo>
                  <a:cubicBezTo>
                    <a:pt x="2821" y="39909"/>
                    <a:pt x="2616" y="37221"/>
                    <a:pt x="2436" y="34545"/>
                  </a:cubicBezTo>
                  <a:close/>
                  <a:moveTo>
                    <a:pt x="9704" y="34545"/>
                  </a:moveTo>
                  <a:lnTo>
                    <a:pt x="16116" y="34545"/>
                  </a:lnTo>
                  <a:cubicBezTo>
                    <a:pt x="16237" y="37221"/>
                    <a:pt x="16369" y="39909"/>
                    <a:pt x="16514" y="42585"/>
                  </a:cubicBezTo>
                  <a:lnTo>
                    <a:pt x="10186" y="42585"/>
                  </a:lnTo>
                  <a:cubicBezTo>
                    <a:pt x="10041" y="39909"/>
                    <a:pt x="9885" y="37221"/>
                    <a:pt x="9704" y="34545"/>
                  </a:cubicBezTo>
                  <a:close/>
                  <a:moveTo>
                    <a:pt x="16574" y="43525"/>
                  </a:moveTo>
                  <a:cubicBezTo>
                    <a:pt x="16719" y="46539"/>
                    <a:pt x="16876" y="49528"/>
                    <a:pt x="17020" y="52517"/>
                  </a:cubicBezTo>
                  <a:lnTo>
                    <a:pt x="10801" y="52517"/>
                  </a:lnTo>
                  <a:cubicBezTo>
                    <a:pt x="10620" y="49528"/>
                    <a:pt x="10439" y="46539"/>
                    <a:pt x="10234" y="43525"/>
                  </a:cubicBezTo>
                  <a:close/>
                  <a:moveTo>
                    <a:pt x="17081" y="53469"/>
                  </a:moveTo>
                  <a:cubicBezTo>
                    <a:pt x="17213" y="56145"/>
                    <a:pt x="17358" y="58833"/>
                    <a:pt x="17515" y="61497"/>
                  </a:cubicBezTo>
                  <a:lnTo>
                    <a:pt x="11331" y="61497"/>
                  </a:lnTo>
                  <a:cubicBezTo>
                    <a:pt x="11186" y="58833"/>
                    <a:pt x="11006" y="56145"/>
                    <a:pt x="10849" y="53469"/>
                  </a:cubicBezTo>
                  <a:close/>
                  <a:moveTo>
                    <a:pt x="10524" y="61497"/>
                  </a:moveTo>
                  <a:lnTo>
                    <a:pt x="4316" y="61497"/>
                  </a:lnTo>
                  <a:cubicBezTo>
                    <a:pt x="4135" y="58833"/>
                    <a:pt x="3930" y="56145"/>
                    <a:pt x="3762" y="53469"/>
                  </a:cubicBezTo>
                  <a:lnTo>
                    <a:pt x="10005" y="53469"/>
                  </a:lnTo>
                  <a:cubicBezTo>
                    <a:pt x="10162" y="56145"/>
                    <a:pt x="10343" y="58833"/>
                    <a:pt x="10524" y="61497"/>
                  </a:cubicBezTo>
                  <a:close/>
                  <a:moveTo>
                    <a:pt x="3701" y="52517"/>
                  </a:moveTo>
                  <a:cubicBezTo>
                    <a:pt x="3472" y="49528"/>
                    <a:pt x="3267" y="46539"/>
                    <a:pt x="3038" y="43525"/>
                  </a:cubicBezTo>
                  <a:lnTo>
                    <a:pt x="9403" y="43525"/>
                  </a:lnTo>
                  <a:cubicBezTo>
                    <a:pt x="9583" y="46539"/>
                    <a:pt x="9776" y="49528"/>
                    <a:pt x="9957" y="52517"/>
                  </a:cubicBezTo>
                  <a:close/>
                  <a:moveTo>
                    <a:pt x="21986" y="34545"/>
                  </a:moveTo>
                  <a:lnTo>
                    <a:pt x="28411" y="34545"/>
                  </a:lnTo>
                  <a:cubicBezTo>
                    <a:pt x="28495" y="37221"/>
                    <a:pt x="28592" y="39909"/>
                    <a:pt x="28700" y="42573"/>
                  </a:cubicBezTo>
                  <a:lnTo>
                    <a:pt x="22324" y="42573"/>
                  </a:lnTo>
                  <a:cubicBezTo>
                    <a:pt x="22191" y="39909"/>
                    <a:pt x="22083" y="37221"/>
                    <a:pt x="21986" y="34545"/>
                  </a:cubicBezTo>
                  <a:close/>
                  <a:moveTo>
                    <a:pt x="29255" y="34545"/>
                  </a:moveTo>
                  <a:lnTo>
                    <a:pt x="35643" y="34545"/>
                  </a:lnTo>
                  <a:cubicBezTo>
                    <a:pt x="35715" y="37221"/>
                    <a:pt x="35764" y="39909"/>
                    <a:pt x="35848" y="42573"/>
                  </a:cubicBezTo>
                  <a:lnTo>
                    <a:pt x="29520" y="42573"/>
                  </a:lnTo>
                  <a:cubicBezTo>
                    <a:pt x="29447" y="39909"/>
                    <a:pt x="29363" y="37221"/>
                    <a:pt x="29267" y="34545"/>
                  </a:cubicBezTo>
                  <a:close/>
                  <a:moveTo>
                    <a:pt x="35872" y="43525"/>
                  </a:moveTo>
                  <a:cubicBezTo>
                    <a:pt x="35944" y="46539"/>
                    <a:pt x="36017" y="49528"/>
                    <a:pt x="36101" y="52517"/>
                  </a:cubicBezTo>
                  <a:lnTo>
                    <a:pt x="29869" y="52517"/>
                  </a:lnTo>
                  <a:cubicBezTo>
                    <a:pt x="29773" y="49528"/>
                    <a:pt x="29664" y="46539"/>
                    <a:pt x="29532" y="43525"/>
                  </a:cubicBezTo>
                  <a:close/>
                  <a:moveTo>
                    <a:pt x="36125" y="53469"/>
                  </a:moveTo>
                  <a:cubicBezTo>
                    <a:pt x="36197" y="56145"/>
                    <a:pt x="36258" y="58833"/>
                    <a:pt x="36330" y="61497"/>
                  </a:cubicBezTo>
                  <a:lnTo>
                    <a:pt x="30171" y="61497"/>
                  </a:lnTo>
                  <a:cubicBezTo>
                    <a:pt x="30074" y="58833"/>
                    <a:pt x="30002" y="56145"/>
                    <a:pt x="29893" y="53469"/>
                  </a:cubicBezTo>
                  <a:close/>
                  <a:moveTo>
                    <a:pt x="29363" y="61497"/>
                  </a:moveTo>
                  <a:lnTo>
                    <a:pt x="23156" y="61497"/>
                  </a:lnTo>
                  <a:cubicBezTo>
                    <a:pt x="23023" y="58833"/>
                    <a:pt x="22902" y="56145"/>
                    <a:pt x="22794" y="53469"/>
                  </a:cubicBezTo>
                  <a:lnTo>
                    <a:pt x="29074" y="53469"/>
                  </a:lnTo>
                  <a:cubicBezTo>
                    <a:pt x="29158" y="56145"/>
                    <a:pt x="29255" y="58833"/>
                    <a:pt x="29363" y="61497"/>
                  </a:cubicBezTo>
                  <a:close/>
                  <a:moveTo>
                    <a:pt x="22746" y="52517"/>
                  </a:moveTo>
                  <a:cubicBezTo>
                    <a:pt x="22625" y="49528"/>
                    <a:pt x="22493" y="46526"/>
                    <a:pt x="22372" y="43525"/>
                  </a:cubicBezTo>
                  <a:lnTo>
                    <a:pt x="28724" y="43525"/>
                  </a:lnTo>
                  <a:cubicBezTo>
                    <a:pt x="28821" y="46539"/>
                    <a:pt x="28917" y="49528"/>
                    <a:pt x="29026" y="52517"/>
                  </a:cubicBezTo>
                  <a:close/>
                  <a:moveTo>
                    <a:pt x="41031" y="34545"/>
                  </a:moveTo>
                  <a:lnTo>
                    <a:pt x="47455" y="34545"/>
                  </a:lnTo>
                  <a:cubicBezTo>
                    <a:pt x="47480" y="37221"/>
                    <a:pt x="47516" y="39909"/>
                    <a:pt x="47540" y="42573"/>
                  </a:cubicBezTo>
                  <a:lnTo>
                    <a:pt x="41176" y="42573"/>
                  </a:lnTo>
                  <a:cubicBezTo>
                    <a:pt x="41127" y="39909"/>
                    <a:pt x="41079" y="37221"/>
                    <a:pt x="41031" y="34545"/>
                  </a:cubicBezTo>
                  <a:close/>
                  <a:moveTo>
                    <a:pt x="48323" y="34545"/>
                  </a:moveTo>
                  <a:lnTo>
                    <a:pt x="54736" y="34545"/>
                  </a:lnTo>
                  <a:cubicBezTo>
                    <a:pt x="54736" y="37221"/>
                    <a:pt x="54712" y="39909"/>
                    <a:pt x="54736" y="42573"/>
                  </a:cubicBezTo>
                  <a:lnTo>
                    <a:pt x="48384" y="42573"/>
                  </a:lnTo>
                  <a:cubicBezTo>
                    <a:pt x="48359" y="39909"/>
                    <a:pt x="48359" y="37221"/>
                    <a:pt x="48335" y="34545"/>
                  </a:cubicBezTo>
                  <a:close/>
                  <a:moveTo>
                    <a:pt x="54712" y="43525"/>
                  </a:moveTo>
                  <a:cubicBezTo>
                    <a:pt x="54736" y="46539"/>
                    <a:pt x="54736" y="49528"/>
                    <a:pt x="54736" y="52517"/>
                  </a:cubicBezTo>
                  <a:lnTo>
                    <a:pt x="48456" y="52517"/>
                  </a:lnTo>
                  <a:cubicBezTo>
                    <a:pt x="48432" y="49528"/>
                    <a:pt x="48396" y="46526"/>
                    <a:pt x="48371" y="43525"/>
                  </a:cubicBezTo>
                  <a:close/>
                  <a:moveTo>
                    <a:pt x="54712" y="53469"/>
                  </a:moveTo>
                  <a:lnTo>
                    <a:pt x="54712" y="61497"/>
                  </a:lnTo>
                  <a:lnTo>
                    <a:pt x="48540" y="61497"/>
                  </a:lnTo>
                  <a:cubicBezTo>
                    <a:pt x="48504" y="58833"/>
                    <a:pt x="48480" y="56157"/>
                    <a:pt x="48456" y="53469"/>
                  </a:cubicBezTo>
                  <a:close/>
                  <a:moveTo>
                    <a:pt x="47721" y="61497"/>
                  </a:moveTo>
                  <a:lnTo>
                    <a:pt x="41513" y="61497"/>
                  </a:lnTo>
                  <a:cubicBezTo>
                    <a:pt x="41465" y="58833"/>
                    <a:pt x="41405" y="56157"/>
                    <a:pt x="41356" y="53469"/>
                  </a:cubicBezTo>
                  <a:lnTo>
                    <a:pt x="47636" y="53469"/>
                  </a:lnTo>
                  <a:cubicBezTo>
                    <a:pt x="47660" y="56145"/>
                    <a:pt x="47684" y="58833"/>
                    <a:pt x="47709" y="61497"/>
                  </a:cubicBezTo>
                  <a:close/>
                  <a:moveTo>
                    <a:pt x="41356" y="52517"/>
                  </a:moveTo>
                  <a:cubicBezTo>
                    <a:pt x="41308" y="49528"/>
                    <a:pt x="41260" y="46539"/>
                    <a:pt x="41176" y="43525"/>
                  </a:cubicBezTo>
                  <a:lnTo>
                    <a:pt x="47540" y="43525"/>
                  </a:lnTo>
                  <a:cubicBezTo>
                    <a:pt x="47588" y="46539"/>
                    <a:pt x="47612" y="49528"/>
                    <a:pt x="47636" y="52517"/>
                  </a:cubicBezTo>
                  <a:close/>
                  <a:moveTo>
                    <a:pt x="40416" y="0"/>
                  </a:moveTo>
                  <a:lnTo>
                    <a:pt x="47154" y="0"/>
                  </a:lnTo>
                  <a:cubicBezTo>
                    <a:pt x="47154" y="2688"/>
                    <a:pt x="47178" y="5376"/>
                    <a:pt x="47202" y="8040"/>
                  </a:cubicBezTo>
                  <a:lnTo>
                    <a:pt x="40537" y="8040"/>
                  </a:lnTo>
                  <a:cubicBezTo>
                    <a:pt x="40488" y="5376"/>
                    <a:pt x="40440" y="2688"/>
                    <a:pt x="40416" y="0"/>
                  </a:cubicBezTo>
                  <a:close/>
                  <a:moveTo>
                    <a:pt x="48022" y="0"/>
                  </a:moveTo>
                  <a:lnTo>
                    <a:pt x="54760" y="0"/>
                  </a:lnTo>
                  <a:cubicBezTo>
                    <a:pt x="54736" y="2688"/>
                    <a:pt x="54736" y="5376"/>
                    <a:pt x="54736" y="8040"/>
                  </a:cubicBezTo>
                  <a:lnTo>
                    <a:pt x="48106" y="8040"/>
                  </a:lnTo>
                  <a:cubicBezTo>
                    <a:pt x="48082" y="5376"/>
                    <a:pt x="48058" y="2688"/>
                    <a:pt x="48022" y="0"/>
                  </a:cubicBezTo>
                  <a:close/>
                  <a:moveTo>
                    <a:pt x="54736" y="8992"/>
                  </a:moveTo>
                  <a:lnTo>
                    <a:pt x="54736" y="17972"/>
                  </a:lnTo>
                  <a:lnTo>
                    <a:pt x="48179" y="17972"/>
                  </a:lnTo>
                  <a:cubicBezTo>
                    <a:pt x="48142" y="14982"/>
                    <a:pt x="48118" y="11993"/>
                    <a:pt x="48094" y="8992"/>
                  </a:cubicBezTo>
                  <a:close/>
                  <a:moveTo>
                    <a:pt x="54736" y="18924"/>
                  </a:moveTo>
                  <a:lnTo>
                    <a:pt x="54736" y="26976"/>
                  </a:lnTo>
                  <a:lnTo>
                    <a:pt x="48251" y="26976"/>
                  </a:lnTo>
                  <a:cubicBezTo>
                    <a:pt x="48227" y="24300"/>
                    <a:pt x="48203" y="21624"/>
                    <a:pt x="48179" y="18936"/>
                  </a:cubicBezTo>
                  <a:close/>
                  <a:moveTo>
                    <a:pt x="47407" y="26976"/>
                  </a:moveTo>
                  <a:lnTo>
                    <a:pt x="40898" y="26976"/>
                  </a:lnTo>
                  <a:cubicBezTo>
                    <a:pt x="40850" y="24300"/>
                    <a:pt x="40790" y="21624"/>
                    <a:pt x="40742" y="18936"/>
                  </a:cubicBezTo>
                  <a:lnTo>
                    <a:pt x="47311" y="18936"/>
                  </a:lnTo>
                  <a:cubicBezTo>
                    <a:pt x="47335" y="21624"/>
                    <a:pt x="47383" y="24300"/>
                    <a:pt x="47407" y="26976"/>
                  </a:cubicBezTo>
                  <a:close/>
                  <a:moveTo>
                    <a:pt x="40717" y="17984"/>
                  </a:moveTo>
                  <a:cubicBezTo>
                    <a:pt x="40669" y="14995"/>
                    <a:pt x="40621" y="12005"/>
                    <a:pt x="40573" y="9004"/>
                  </a:cubicBezTo>
                  <a:lnTo>
                    <a:pt x="47226" y="9004"/>
                  </a:lnTo>
                  <a:cubicBezTo>
                    <a:pt x="47250" y="12017"/>
                    <a:pt x="47287" y="14995"/>
                    <a:pt x="47311" y="17984"/>
                  </a:cubicBezTo>
                  <a:close/>
                  <a:moveTo>
                    <a:pt x="60353" y="0"/>
                  </a:moveTo>
                  <a:lnTo>
                    <a:pt x="67066" y="0"/>
                  </a:lnTo>
                  <a:cubicBezTo>
                    <a:pt x="67018" y="2688"/>
                    <a:pt x="66994" y="5376"/>
                    <a:pt x="66946" y="8040"/>
                  </a:cubicBezTo>
                  <a:lnTo>
                    <a:pt x="60304" y="8040"/>
                  </a:lnTo>
                  <a:cubicBezTo>
                    <a:pt x="60304" y="5376"/>
                    <a:pt x="60329" y="2688"/>
                    <a:pt x="60353" y="0"/>
                  </a:cubicBezTo>
                  <a:close/>
                  <a:moveTo>
                    <a:pt x="67982" y="0"/>
                  </a:moveTo>
                  <a:lnTo>
                    <a:pt x="74672" y="0"/>
                  </a:lnTo>
                  <a:cubicBezTo>
                    <a:pt x="74588" y="2688"/>
                    <a:pt x="74515" y="5376"/>
                    <a:pt x="74467" y="8040"/>
                  </a:cubicBezTo>
                  <a:lnTo>
                    <a:pt x="67838" y="8040"/>
                  </a:lnTo>
                  <a:cubicBezTo>
                    <a:pt x="67886" y="5376"/>
                    <a:pt x="67934" y="2688"/>
                    <a:pt x="67982" y="0"/>
                  </a:cubicBezTo>
                  <a:close/>
                  <a:moveTo>
                    <a:pt x="74443" y="8992"/>
                  </a:moveTo>
                  <a:cubicBezTo>
                    <a:pt x="74359" y="12005"/>
                    <a:pt x="74262" y="14982"/>
                    <a:pt x="74190" y="17972"/>
                  </a:cubicBezTo>
                  <a:lnTo>
                    <a:pt x="67645" y="17972"/>
                  </a:lnTo>
                  <a:cubicBezTo>
                    <a:pt x="67705" y="14982"/>
                    <a:pt x="67778" y="11993"/>
                    <a:pt x="67826" y="8992"/>
                  </a:cubicBezTo>
                  <a:close/>
                  <a:moveTo>
                    <a:pt x="74154" y="18924"/>
                  </a:moveTo>
                  <a:cubicBezTo>
                    <a:pt x="74106" y="21612"/>
                    <a:pt x="74033" y="24300"/>
                    <a:pt x="73985" y="26964"/>
                  </a:cubicBezTo>
                  <a:lnTo>
                    <a:pt x="67524" y="26964"/>
                  </a:lnTo>
                  <a:cubicBezTo>
                    <a:pt x="67549" y="24300"/>
                    <a:pt x="67597" y="21612"/>
                    <a:pt x="67645" y="18924"/>
                  </a:cubicBezTo>
                  <a:close/>
                  <a:moveTo>
                    <a:pt x="66620" y="26964"/>
                  </a:moveTo>
                  <a:lnTo>
                    <a:pt x="60148" y="26964"/>
                  </a:lnTo>
                  <a:cubicBezTo>
                    <a:pt x="60172" y="24300"/>
                    <a:pt x="60196" y="21612"/>
                    <a:pt x="60196" y="18924"/>
                  </a:cubicBezTo>
                  <a:lnTo>
                    <a:pt x="66753" y="18924"/>
                  </a:lnTo>
                  <a:cubicBezTo>
                    <a:pt x="66705" y="21612"/>
                    <a:pt x="66681" y="24300"/>
                    <a:pt x="66632" y="26964"/>
                  </a:cubicBezTo>
                  <a:close/>
                  <a:moveTo>
                    <a:pt x="60196" y="17972"/>
                  </a:moveTo>
                  <a:cubicBezTo>
                    <a:pt x="60220" y="14982"/>
                    <a:pt x="60268" y="11993"/>
                    <a:pt x="60292" y="8992"/>
                  </a:cubicBezTo>
                  <a:lnTo>
                    <a:pt x="66934" y="8992"/>
                  </a:lnTo>
                  <a:cubicBezTo>
                    <a:pt x="66886" y="12005"/>
                    <a:pt x="66801" y="14982"/>
                    <a:pt x="66753" y="17972"/>
                  </a:cubicBezTo>
                  <a:close/>
                  <a:moveTo>
                    <a:pt x="60087" y="34533"/>
                  </a:moveTo>
                  <a:lnTo>
                    <a:pt x="66500" y="34533"/>
                  </a:lnTo>
                  <a:cubicBezTo>
                    <a:pt x="66476" y="37221"/>
                    <a:pt x="66391" y="39909"/>
                    <a:pt x="66367" y="42573"/>
                  </a:cubicBezTo>
                  <a:lnTo>
                    <a:pt x="60015" y="42573"/>
                  </a:lnTo>
                  <a:cubicBezTo>
                    <a:pt x="60039" y="39909"/>
                    <a:pt x="60063" y="37221"/>
                    <a:pt x="60087" y="34533"/>
                  </a:cubicBezTo>
                  <a:close/>
                  <a:moveTo>
                    <a:pt x="67368" y="34533"/>
                  </a:moveTo>
                  <a:lnTo>
                    <a:pt x="73768" y="34533"/>
                  </a:lnTo>
                  <a:cubicBezTo>
                    <a:pt x="73696" y="37221"/>
                    <a:pt x="73624" y="39909"/>
                    <a:pt x="73539" y="42573"/>
                  </a:cubicBezTo>
                  <a:lnTo>
                    <a:pt x="67235" y="42573"/>
                  </a:lnTo>
                  <a:cubicBezTo>
                    <a:pt x="67259" y="39909"/>
                    <a:pt x="67344" y="37221"/>
                    <a:pt x="67368" y="34533"/>
                  </a:cubicBezTo>
                  <a:close/>
                  <a:moveTo>
                    <a:pt x="73515" y="43525"/>
                  </a:moveTo>
                  <a:cubicBezTo>
                    <a:pt x="73443" y="46526"/>
                    <a:pt x="73358" y="49528"/>
                    <a:pt x="73286" y="52517"/>
                  </a:cubicBezTo>
                  <a:lnTo>
                    <a:pt x="67066" y="52517"/>
                  </a:lnTo>
                  <a:cubicBezTo>
                    <a:pt x="67115" y="49528"/>
                    <a:pt x="67163" y="46526"/>
                    <a:pt x="67223" y="43525"/>
                  </a:cubicBezTo>
                  <a:close/>
                  <a:moveTo>
                    <a:pt x="73262" y="53457"/>
                  </a:moveTo>
                  <a:cubicBezTo>
                    <a:pt x="73190" y="56145"/>
                    <a:pt x="73105" y="58833"/>
                    <a:pt x="73057" y="61497"/>
                  </a:cubicBezTo>
                  <a:lnTo>
                    <a:pt x="66922" y="61497"/>
                  </a:lnTo>
                  <a:cubicBezTo>
                    <a:pt x="66946" y="58833"/>
                    <a:pt x="66994" y="56145"/>
                    <a:pt x="67042" y="53457"/>
                  </a:cubicBezTo>
                  <a:close/>
                  <a:moveTo>
                    <a:pt x="66066" y="61497"/>
                  </a:moveTo>
                  <a:lnTo>
                    <a:pt x="59883" y="61497"/>
                  </a:lnTo>
                  <a:cubicBezTo>
                    <a:pt x="59883" y="58833"/>
                    <a:pt x="59907" y="56145"/>
                    <a:pt x="59931" y="53457"/>
                  </a:cubicBezTo>
                  <a:lnTo>
                    <a:pt x="66187" y="53457"/>
                  </a:lnTo>
                  <a:cubicBezTo>
                    <a:pt x="66138" y="56145"/>
                    <a:pt x="66090" y="58833"/>
                    <a:pt x="66066" y="61497"/>
                  </a:cubicBezTo>
                  <a:close/>
                  <a:moveTo>
                    <a:pt x="59931" y="52505"/>
                  </a:moveTo>
                  <a:cubicBezTo>
                    <a:pt x="59955" y="49516"/>
                    <a:pt x="59991" y="46526"/>
                    <a:pt x="60015" y="43525"/>
                  </a:cubicBezTo>
                  <a:lnTo>
                    <a:pt x="66343" y="43525"/>
                  </a:lnTo>
                  <a:cubicBezTo>
                    <a:pt x="66295" y="46539"/>
                    <a:pt x="66235" y="49516"/>
                    <a:pt x="66211" y="52505"/>
                  </a:cubicBezTo>
                  <a:close/>
                  <a:moveTo>
                    <a:pt x="80072" y="34533"/>
                  </a:moveTo>
                  <a:lnTo>
                    <a:pt x="86509" y="34533"/>
                  </a:lnTo>
                  <a:cubicBezTo>
                    <a:pt x="86388" y="37221"/>
                    <a:pt x="86256" y="39909"/>
                    <a:pt x="86159" y="42573"/>
                  </a:cubicBezTo>
                  <a:lnTo>
                    <a:pt x="79795" y="42573"/>
                  </a:lnTo>
                  <a:cubicBezTo>
                    <a:pt x="79903" y="39909"/>
                    <a:pt x="80000" y="37221"/>
                    <a:pt x="80072" y="34533"/>
                  </a:cubicBezTo>
                  <a:close/>
                  <a:moveTo>
                    <a:pt x="87377" y="34533"/>
                  </a:moveTo>
                  <a:lnTo>
                    <a:pt x="93753" y="34533"/>
                  </a:lnTo>
                  <a:cubicBezTo>
                    <a:pt x="93632" y="37221"/>
                    <a:pt x="93476" y="39909"/>
                    <a:pt x="93319" y="42573"/>
                  </a:cubicBezTo>
                  <a:lnTo>
                    <a:pt x="87015" y="42573"/>
                  </a:lnTo>
                  <a:cubicBezTo>
                    <a:pt x="87123" y="39909"/>
                    <a:pt x="87244" y="37221"/>
                    <a:pt x="87377" y="34533"/>
                  </a:cubicBezTo>
                  <a:close/>
                  <a:moveTo>
                    <a:pt x="93271" y="43525"/>
                  </a:moveTo>
                  <a:cubicBezTo>
                    <a:pt x="93126" y="46526"/>
                    <a:pt x="92969" y="49528"/>
                    <a:pt x="92825" y="52505"/>
                  </a:cubicBezTo>
                  <a:lnTo>
                    <a:pt x="86569" y="52505"/>
                  </a:lnTo>
                  <a:cubicBezTo>
                    <a:pt x="86702" y="49516"/>
                    <a:pt x="86846" y="46526"/>
                    <a:pt x="86955" y="43525"/>
                  </a:cubicBezTo>
                  <a:close/>
                  <a:moveTo>
                    <a:pt x="92740" y="53457"/>
                  </a:moveTo>
                  <a:cubicBezTo>
                    <a:pt x="92608" y="56145"/>
                    <a:pt x="92463" y="58833"/>
                    <a:pt x="92331" y="61497"/>
                  </a:cubicBezTo>
                  <a:lnTo>
                    <a:pt x="86159" y="61497"/>
                  </a:lnTo>
                  <a:cubicBezTo>
                    <a:pt x="86280" y="58833"/>
                    <a:pt x="86412" y="56145"/>
                    <a:pt x="86509" y="53457"/>
                  </a:cubicBezTo>
                  <a:close/>
                  <a:moveTo>
                    <a:pt x="85340" y="61497"/>
                  </a:moveTo>
                  <a:lnTo>
                    <a:pt x="79132" y="61497"/>
                  </a:lnTo>
                  <a:cubicBezTo>
                    <a:pt x="79240" y="58833"/>
                    <a:pt x="79337" y="56145"/>
                    <a:pt x="79409" y="53457"/>
                  </a:cubicBezTo>
                  <a:lnTo>
                    <a:pt x="85665" y="53457"/>
                  </a:lnTo>
                  <a:cubicBezTo>
                    <a:pt x="85569" y="56145"/>
                    <a:pt x="85436" y="58833"/>
                    <a:pt x="85340" y="61497"/>
                  </a:cubicBezTo>
                  <a:close/>
                  <a:moveTo>
                    <a:pt x="79457" y="52505"/>
                  </a:moveTo>
                  <a:cubicBezTo>
                    <a:pt x="79566" y="49516"/>
                    <a:pt x="79662" y="46526"/>
                    <a:pt x="79759" y="43525"/>
                  </a:cubicBezTo>
                  <a:lnTo>
                    <a:pt x="86087" y="43525"/>
                  </a:lnTo>
                  <a:cubicBezTo>
                    <a:pt x="85966" y="46526"/>
                    <a:pt x="85834" y="49528"/>
                    <a:pt x="85713" y="52505"/>
                  </a:cubicBezTo>
                  <a:close/>
                  <a:moveTo>
                    <a:pt x="88919" y="0"/>
                  </a:moveTo>
                  <a:lnTo>
                    <a:pt x="95597" y="0"/>
                  </a:lnTo>
                  <a:cubicBezTo>
                    <a:pt x="95452" y="2688"/>
                    <a:pt x="95320" y="5376"/>
                    <a:pt x="95163" y="8040"/>
                  </a:cubicBezTo>
                  <a:lnTo>
                    <a:pt x="88558" y="8040"/>
                  </a:lnTo>
                  <a:cubicBezTo>
                    <a:pt x="88678" y="5376"/>
                    <a:pt x="88787" y="2688"/>
                    <a:pt x="88919" y="0"/>
                  </a:cubicBezTo>
                  <a:close/>
                  <a:moveTo>
                    <a:pt x="95139" y="8992"/>
                  </a:moveTo>
                  <a:cubicBezTo>
                    <a:pt x="94958" y="12005"/>
                    <a:pt x="94789" y="14982"/>
                    <a:pt x="94633" y="17972"/>
                  </a:cubicBezTo>
                  <a:lnTo>
                    <a:pt x="88100" y="17972"/>
                  </a:lnTo>
                  <a:cubicBezTo>
                    <a:pt x="88220" y="14982"/>
                    <a:pt x="88377" y="11993"/>
                    <a:pt x="88510" y="8992"/>
                  </a:cubicBezTo>
                  <a:close/>
                  <a:moveTo>
                    <a:pt x="94609" y="18924"/>
                  </a:moveTo>
                  <a:cubicBezTo>
                    <a:pt x="94452" y="21612"/>
                    <a:pt x="94307" y="24300"/>
                    <a:pt x="94175" y="26964"/>
                  </a:cubicBezTo>
                  <a:lnTo>
                    <a:pt x="87714" y="26964"/>
                  </a:lnTo>
                  <a:cubicBezTo>
                    <a:pt x="87835" y="24300"/>
                    <a:pt x="87943" y="21612"/>
                    <a:pt x="88064" y="18924"/>
                  </a:cubicBezTo>
                  <a:close/>
                  <a:moveTo>
                    <a:pt x="86846" y="26976"/>
                  </a:moveTo>
                  <a:lnTo>
                    <a:pt x="80373" y="26976"/>
                  </a:lnTo>
                  <a:cubicBezTo>
                    <a:pt x="80446" y="24300"/>
                    <a:pt x="80542" y="21624"/>
                    <a:pt x="80627" y="18936"/>
                  </a:cubicBezTo>
                  <a:lnTo>
                    <a:pt x="87184" y="18936"/>
                  </a:lnTo>
                  <a:cubicBezTo>
                    <a:pt x="87051" y="21624"/>
                    <a:pt x="86955" y="24300"/>
                    <a:pt x="86846" y="26976"/>
                  </a:cubicBezTo>
                  <a:close/>
                  <a:moveTo>
                    <a:pt x="80639" y="17984"/>
                  </a:moveTo>
                  <a:cubicBezTo>
                    <a:pt x="80747" y="14995"/>
                    <a:pt x="80880" y="12005"/>
                    <a:pt x="80976" y="9004"/>
                  </a:cubicBezTo>
                  <a:lnTo>
                    <a:pt x="87618" y="9004"/>
                  </a:lnTo>
                  <a:cubicBezTo>
                    <a:pt x="87485" y="12017"/>
                    <a:pt x="87328" y="14995"/>
                    <a:pt x="87208" y="1798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1536;p74">
              <a:extLst>
                <a:ext uri="{FF2B5EF4-FFF2-40B4-BE49-F238E27FC236}">
                  <a16:creationId xmlns:a16="http://schemas.microsoft.com/office/drawing/2014/main" xmlns="" id="{4E5A9E45-DF5A-42B2-887B-A5C1BCC90A56}"/>
                </a:ext>
              </a:extLst>
            </p:cNvPr>
            <p:cNvSpPr/>
            <p:nvPr/>
          </p:nvSpPr>
          <p:spPr>
            <a:xfrm>
              <a:off x="4194022" y="3433791"/>
              <a:ext cx="774661" cy="386139"/>
            </a:xfrm>
            <a:custGeom>
              <a:avLst/>
              <a:gdLst/>
              <a:ahLst/>
              <a:cxnLst/>
              <a:rect l="l" t="t" r="r" b="b"/>
              <a:pathLst>
                <a:path w="54229" h="26965" extrusionOk="0">
                  <a:moveTo>
                    <a:pt x="39909" y="0"/>
                  </a:moveTo>
                  <a:lnTo>
                    <a:pt x="46623" y="0"/>
                  </a:lnTo>
                  <a:cubicBezTo>
                    <a:pt x="46563" y="2688"/>
                    <a:pt x="46539" y="5376"/>
                    <a:pt x="46490" y="8040"/>
                  </a:cubicBezTo>
                  <a:lnTo>
                    <a:pt x="39861" y="8040"/>
                  </a:lnTo>
                  <a:cubicBezTo>
                    <a:pt x="39861" y="5376"/>
                    <a:pt x="39885" y="2688"/>
                    <a:pt x="39909" y="0"/>
                  </a:cubicBezTo>
                  <a:close/>
                  <a:moveTo>
                    <a:pt x="19973" y="0"/>
                  </a:moveTo>
                  <a:lnTo>
                    <a:pt x="26711" y="0"/>
                  </a:lnTo>
                  <a:cubicBezTo>
                    <a:pt x="26711" y="2688"/>
                    <a:pt x="26735" y="5376"/>
                    <a:pt x="26759" y="8040"/>
                  </a:cubicBezTo>
                  <a:lnTo>
                    <a:pt x="20093" y="8040"/>
                  </a:lnTo>
                  <a:cubicBezTo>
                    <a:pt x="20045" y="5376"/>
                    <a:pt x="19997" y="2688"/>
                    <a:pt x="19973" y="0"/>
                  </a:cubicBezTo>
                  <a:close/>
                  <a:moveTo>
                    <a:pt x="27579" y="0"/>
                  </a:moveTo>
                  <a:lnTo>
                    <a:pt x="34316" y="0"/>
                  </a:lnTo>
                  <a:cubicBezTo>
                    <a:pt x="34292" y="2688"/>
                    <a:pt x="34292" y="5376"/>
                    <a:pt x="34292" y="8040"/>
                  </a:cubicBezTo>
                  <a:lnTo>
                    <a:pt x="27651" y="8040"/>
                  </a:lnTo>
                  <a:cubicBezTo>
                    <a:pt x="27627" y="5376"/>
                    <a:pt x="27603" y="2688"/>
                    <a:pt x="27579" y="0"/>
                  </a:cubicBezTo>
                  <a:close/>
                  <a:moveTo>
                    <a:pt x="34292" y="8992"/>
                  </a:moveTo>
                  <a:lnTo>
                    <a:pt x="34292" y="17972"/>
                  </a:lnTo>
                  <a:lnTo>
                    <a:pt x="27723" y="17972"/>
                  </a:lnTo>
                  <a:cubicBezTo>
                    <a:pt x="27699" y="14983"/>
                    <a:pt x="27675" y="11994"/>
                    <a:pt x="27651" y="8992"/>
                  </a:cubicBezTo>
                  <a:close/>
                  <a:moveTo>
                    <a:pt x="34292" y="18936"/>
                  </a:moveTo>
                  <a:lnTo>
                    <a:pt x="34292" y="26964"/>
                  </a:lnTo>
                  <a:lnTo>
                    <a:pt x="27808" y="26964"/>
                  </a:lnTo>
                  <a:cubicBezTo>
                    <a:pt x="27783" y="24288"/>
                    <a:pt x="27759" y="21612"/>
                    <a:pt x="27735" y="18924"/>
                  </a:cubicBezTo>
                  <a:close/>
                  <a:moveTo>
                    <a:pt x="26964" y="26964"/>
                  </a:moveTo>
                  <a:lnTo>
                    <a:pt x="20455" y="26964"/>
                  </a:lnTo>
                  <a:cubicBezTo>
                    <a:pt x="20407" y="24288"/>
                    <a:pt x="20359" y="21612"/>
                    <a:pt x="20310" y="18924"/>
                  </a:cubicBezTo>
                  <a:lnTo>
                    <a:pt x="26867" y="18924"/>
                  </a:lnTo>
                  <a:cubicBezTo>
                    <a:pt x="26892" y="21612"/>
                    <a:pt x="26940" y="24288"/>
                    <a:pt x="26964" y="26964"/>
                  </a:cubicBezTo>
                  <a:close/>
                  <a:moveTo>
                    <a:pt x="20274" y="17972"/>
                  </a:moveTo>
                  <a:cubicBezTo>
                    <a:pt x="20226" y="14983"/>
                    <a:pt x="20178" y="11982"/>
                    <a:pt x="20130" y="8980"/>
                  </a:cubicBezTo>
                  <a:lnTo>
                    <a:pt x="26783" y="8980"/>
                  </a:lnTo>
                  <a:cubicBezTo>
                    <a:pt x="26807" y="11994"/>
                    <a:pt x="26831" y="14983"/>
                    <a:pt x="26855" y="17972"/>
                  </a:cubicBezTo>
                  <a:close/>
                  <a:moveTo>
                    <a:pt x="12" y="0"/>
                  </a:moveTo>
                  <a:lnTo>
                    <a:pt x="6750" y="0"/>
                  </a:lnTo>
                  <a:cubicBezTo>
                    <a:pt x="6822" y="2688"/>
                    <a:pt x="6919" y="5376"/>
                    <a:pt x="7027" y="8040"/>
                  </a:cubicBezTo>
                  <a:lnTo>
                    <a:pt x="362" y="8040"/>
                  </a:lnTo>
                  <a:cubicBezTo>
                    <a:pt x="241" y="5364"/>
                    <a:pt x="109" y="2688"/>
                    <a:pt x="0" y="0"/>
                  </a:cubicBezTo>
                  <a:close/>
                  <a:moveTo>
                    <a:pt x="7642" y="0"/>
                  </a:moveTo>
                  <a:lnTo>
                    <a:pt x="14332" y="0"/>
                  </a:lnTo>
                  <a:cubicBezTo>
                    <a:pt x="14380" y="2688"/>
                    <a:pt x="14452" y="5376"/>
                    <a:pt x="14537" y="8040"/>
                  </a:cubicBezTo>
                  <a:lnTo>
                    <a:pt x="7895" y="8040"/>
                  </a:lnTo>
                  <a:cubicBezTo>
                    <a:pt x="7811" y="5364"/>
                    <a:pt x="7714" y="2688"/>
                    <a:pt x="7642" y="0"/>
                  </a:cubicBezTo>
                  <a:close/>
                  <a:moveTo>
                    <a:pt x="14561" y="8992"/>
                  </a:moveTo>
                  <a:cubicBezTo>
                    <a:pt x="14633" y="12006"/>
                    <a:pt x="14681" y="14983"/>
                    <a:pt x="14766" y="17972"/>
                  </a:cubicBezTo>
                  <a:lnTo>
                    <a:pt x="8221" y="17972"/>
                  </a:lnTo>
                  <a:cubicBezTo>
                    <a:pt x="8124" y="14983"/>
                    <a:pt x="8052" y="11994"/>
                    <a:pt x="7943" y="8992"/>
                  </a:cubicBezTo>
                  <a:close/>
                  <a:moveTo>
                    <a:pt x="14790" y="18936"/>
                  </a:moveTo>
                  <a:cubicBezTo>
                    <a:pt x="14862" y="21612"/>
                    <a:pt x="14934" y="24300"/>
                    <a:pt x="15019" y="26964"/>
                  </a:cubicBezTo>
                  <a:lnTo>
                    <a:pt x="8558" y="26964"/>
                  </a:lnTo>
                  <a:cubicBezTo>
                    <a:pt x="8450" y="24300"/>
                    <a:pt x="8377" y="21612"/>
                    <a:pt x="8281" y="18936"/>
                  </a:cubicBezTo>
                  <a:close/>
                  <a:moveTo>
                    <a:pt x="7690" y="26964"/>
                  </a:moveTo>
                  <a:lnTo>
                    <a:pt x="1181" y="26964"/>
                  </a:lnTo>
                  <a:cubicBezTo>
                    <a:pt x="1073" y="24288"/>
                    <a:pt x="952" y="21612"/>
                    <a:pt x="820" y="18924"/>
                  </a:cubicBezTo>
                  <a:lnTo>
                    <a:pt x="7413" y="18924"/>
                  </a:lnTo>
                  <a:cubicBezTo>
                    <a:pt x="7510" y="21612"/>
                    <a:pt x="7582" y="24288"/>
                    <a:pt x="7690" y="26964"/>
                  </a:cubicBezTo>
                  <a:close/>
                  <a:moveTo>
                    <a:pt x="796" y="17972"/>
                  </a:moveTo>
                  <a:cubicBezTo>
                    <a:pt x="651" y="14983"/>
                    <a:pt x="543" y="11994"/>
                    <a:pt x="410" y="8980"/>
                  </a:cubicBezTo>
                  <a:lnTo>
                    <a:pt x="7051" y="8980"/>
                  </a:lnTo>
                  <a:cubicBezTo>
                    <a:pt x="7184" y="11994"/>
                    <a:pt x="7256" y="14983"/>
                    <a:pt x="7353" y="17972"/>
                  </a:cubicBezTo>
                  <a:close/>
                  <a:moveTo>
                    <a:pt x="47539" y="0"/>
                  </a:moveTo>
                  <a:lnTo>
                    <a:pt x="54229" y="0"/>
                  </a:lnTo>
                  <a:cubicBezTo>
                    <a:pt x="54144" y="2688"/>
                    <a:pt x="54072" y="5376"/>
                    <a:pt x="54024" y="8040"/>
                  </a:cubicBezTo>
                  <a:lnTo>
                    <a:pt x="47395" y="8040"/>
                  </a:lnTo>
                  <a:cubicBezTo>
                    <a:pt x="47443" y="5364"/>
                    <a:pt x="47491" y="2688"/>
                    <a:pt x="47539" y="0"/>
                  </a:cubicBezTo>
                  <a:close/>
                  <a:moveTo>
                    <a:pt x="54000" y="8992"/>
                  </a:moveTo>
                  <a:cubicBezTo>
                    <a:pt x="53915" y="12006"/>
                    <a:pt x="53819" y="14983"/>
                    <a:pt x="53735" y="17972"/>
                  </a:cubicBezTo>
                  <a:lnTo>
                    <a:pt x="47202" y="17972"/>
                  </a:lnTo>
                  <a:cubicBezTo>
                    <a:pt x="47250" y="14983"/>
                    <a:pt x="47334" y="11994"/>
                    <a:pt x="47382" y="8992"/>
                  </a:cubicBezTo>
                  <a:close/>
                  <a:moveTo>
                    <a:pt x="53711" y="18936"/>
                  </a:moveTo>
                  <a:cubicBezTo>
                    <a:pt x="53662" y="21612"/>
                    <a:pt x="53590" y="24300"/>
                    <a:pt x="53542" y="26964"/>
                  </a:cubicBezTo>
                  <a:lnTo>
                    <a:pt x="47081" y="26964"/>
                  </a:lnTo>
                  <a:cubicBezTo>
                    <a:pt x="47105" y="24300"/>
                    <a:pt x="47153" y="21612"/>
                    <a:pt x="47202" y="18936"/>
                  </a:cubicBezTo>
                  <a:close/>
                  <a:moveTo>
                    <a:pt x="46177" y="26964"/>
                  </a:moveTo>
                  <a:lnTo>
                    <a:pt x="39704" y="26964"/>
                  </a:lnTo>
                  <a:cubicBezTo>
                    <a:pt x="39728" y="24300"/>
                    <a:pt x="39753" y="21612"/>
                    <a:pt x="39753" y="18936"/>
                  </a:cubicBezTo>
                  <a:lnTo>
                    <a:pt x="46310" y="18936"/>
                  </a:lnTo>
                  <a:cubicBezTo>
                    <a:pt x="46261" y="21612"/>
                    <a:pt x="46237" y="24300"/>
                    <a:pt x="46189" y="26964"/>
                  </a:cubicBezTo>
                  <a:close/>
                  <a:moveTo>
                    <a:pt x="39753" y="17984"/>
                  </a:moveTo>
                  <a:cubicBezTo>
                    <a:pt x="39777" y="14995"/>
                    <a:pt x="39825" y="11994"/>
                    <a:pt x="39849" y="8992"/>
                  </a:cubicBezTo>
                  <a:lnTo>
                    <a:pt x="46478" y="8992"/>
                  </a:lnTo>
                  <a:cubicBezTo>
                    <a:pt x="46430" y="12006"/>
                    <a:pt x="46346" y="14995"/>
                    <a:pt x="46298" y="1798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1537;p74">
              <a:extLst>
                <a:ext uri="{FF2B5EF4-FFF2-40B4-BE49-F238E27FC236}">
                  <a16:creationId xmlns:a16="http://schemas.microsoft.com/office/drawing/2014/main" xmlns="" id="{3A33F428-5D5E-4922-99F3-0D306CC71256}"/>
                </a:ext>
              </a:extLst>
            </p:cNvPr>
            <p:cNvSpPr/>
            <p:nvPr/>
          </p:nvSpPr>
          <p:spPr>
            <a:xfrm>
              <a:off x="3080419" y="2702470"/>
              <a:ext cx="744706" cy="1146302"/>
            </a:xfrm>
            <a:custGeom>
              <a:avLst/>
              <a:gdLst/>
              <a:ahLst/>
              <a:cxnLst/>
              <a:rect l="l" t="t" r="r" b="b"/>
              <a:pathLst>
                <a:path w="52132" h="80049" extrusionOk="0">
                  <a:moveTo>
                    <a:pt x="50095" y="57086"/>
                  </a:moveTo>
                  <a:lnTo>
                    <a:pt x="44984" y="57086"/>
                  </a:lnTo>
                  <a:cubicBezTo>
                    <a:pt x="45189" y="59376"/>
                    <a:pt x="45418" y="61654"/>
                    <a:pt x="45647" y="63933"/>
                  </a:cubicBezTo>
                  <a:lnTo>
                    <a:pt x="50697" y="63933"/>
                  </a:lnTo>
                  <a:cubicBezTo>
                    <a:pt x="50492" y="61654"/>
                    <a:pt x="50263" y="59376"/>
                    <a:pt x="50095" y="57086"/>
                  </a:cubicBezTo>
                  <a:close/>
                  <a:moveTo>
                    <a:pt x="11752" y="1"/>
                  </a:moveTo>
                  <a:lnTo>
                    <a:pt x="6256" y="1"/>
                  </a:lnTo>
                  <a:cubicBezTo>
                    <a:pt x="6594" y="2279"/>
                    <a:pt x="6895" y="4569"/>
                    <a:pt x="7232" y="6847"/>
                  </a:cubicBezTo>
                  <a:lnTo>
                    <a:pt x="12669" y="6847"/>
                  </a:lnTo>
                  <a:cubicBezTo>
                    <a:pt x="12367" y="4569"/>
                    <a:pt x="12078" y="2279"/>
                    <a:pt x="11752" y="1"/>
                  </a:cubicBezTo>
                  <a:close/>
                  <a:moveTo>
                    <a:pt x="5521" y="1"/>
                  </a:moveTo>
                  <a:cubicBezTo>
                    <a:pt x="5846" y="2279"/>
                    <a:pt x="6160" y="4569"/>
                    <a:pt x="6485" y="6847"/>
                  </a:cubicBezTo>
                  <a:lnTo>
                    <a:pt x="1025" y="6847"/>
                  </a:lnTo>
                  <a:cubicBezTo>
                    <a:pt x="675" y="4569"/>
                    <a:pt x="362" y="2279"/>
                    <a:pt x="0" y="1"/>
                  </a:cubicBezTo>
                  <a:close/>
                  <a:moveTo>
                    <a:pt x="1145" y="7655"/>
                  </a:moveTo>
                  <a:cubicBezTo>
                    <a:pt x="1531" y="10210"/>
                    <a:pt x="1917" y="12765"/>
                    <a:pt x="2266" y="15309"/>
                  </a:cubicBezTo>
                  <a:lnTo>
                    <a:pt x="7678" y="15309"/>
                  </a:lnTo>
                  <a:cubicBezTo>
                    <a:pt x="7329" y="12765"/>
                    <a:pt x="6967" y="10210"/>
                    <a:pt x="6581" y="7655"/>
                  </a:cubicBezTo>
                  <a:close/>
                  <a:moveTo>
                    <a:pt x="2399" y="16104"/>
                  </a:moveTo>
                  <a:cubicBezTo>
                    <a:pt x="2761" y="18394"/>
                    <a:pt x="3086" y="20673"/>
                    <a:pt x="3423" y="22963"/>
                  </a:cubicBezTo>
                  <a:lnTo>
                    <a:pt x="8751" y="22963"/>
                  </a:lnTo>
                  <a:cubicBezTo>
                    <a:pt x="8450" y="20673"/>
                    <a:pt x="8112" y="18394"/>
                    <a:pt x="7787" y="16104"/>
                  </a:cubicBezTo>
                  <a:close/>
                  <a:moveTo>
                    <a:pt x="9498" y="22963"/>
                  </a:moveTo>
                  <a:cubicBezTo>
                    <a:pt x="9161" y="20673"/>
                    <a:pt x="8860" y="18394"/>
                    <a:pt x="8522" y="16104"/>
                  </a:cubicBezTo>
                  <a:lnTo>
                    <a:pt x="13910" y="16104"/>
                  </a:lnTo>
                  <a:cubicBezTo>
                    <a:pt x="14211" y="18394"/>
                    <a:pt x="14525" y="20673"/>
                    <a:pt x="14838" y="22963"/>
                  </a:cubicBezTo>
                  <a:close/>
                  <a:moveTo>
                    <a:pt x="13814" y="15309"/>
                  </a:moveTo>
                  <a:lnTo>
                    <a:pt x="8402" y="15309"/>
                  </a:lnTo>
                  <a:cubicBezTo>
                    <a:pt x="8052" y="12765"/>
                    <a:pt x="7715" y="10210"/>
                    <a:pt x="7329" y="7655"/>
                  </a:cubicBezTo>
                  <a:lnTo>
                    <a:pt x="12765" y="7655"/>
                  </a:lnTo>
                  <a:cubicBezTo>
                    <a:pt x="13151" y="10210"/>
                    <a:pt x="13488" y="12765"/>
                    <a:pt x="13814" y="15309"/>
                  </a:cubicBezTo>
                  <a:close/>
                  <a:moveTo>
                    <a:pt x="28157" y="1"/>
                  </a:moveTo>
                  <a:lnTo>
                    <a:pt x="22649" y="1"/>
                  </a:lnTo>
                  <a:cubicBezTo>
                    <a:pt x="22926" y="2279"/>
                    <a:pt x="23179" y="4569"/>
                    <a:pt x="23468" y="6847"/>
                  </a:cubicBezTo>
                  <a:lnTo>
                    <a:pt x="28929" y="6847"/>
                  </a:lnTo>
                  <a:cubicBezTo>
                    <a:pt x="28676" y="4569"/>
                    <a:pt x="28447" y="2279"/>
                    <a:pt x="28157" y="1"/>
                  </a:cubicBezTo>
                  <a:close/>
                  <a:moveTo>
                    <a:pt x="21901" y="1"/>
                  </a:moveTo>
                  <a:cubicBezTo>
                    <a:pt x="22179" y="2279"/>
                    <a:pt x="22444" y="4569"/>
                    <a:pt x="22721" y="6847"/>
                  </a:cubicBezTo>
                  <a:lnTo>
                    <a:pt x="17261" y="6847"/>
                  </a:lnTo>
                  <a:cubicBezTo>
                    <a:pt x="16960" y="4569"/>
                    <a:pt x="16694" y="2279"/>
                    <a:pt x="16393" y="1"/>
                  </a:cubicBezTo>
                  <a:close/>
                  <a:moveTo>
                    <a:pt x="17357" y="7655"/>
                  </a:moveTo>
                  <a:cubicBezTo>
                    <a:pt x="17695" y="10210"/>
                    <a:pt x="18020" y="12765"/>
                    <a:pt x="18334" y="15309"/>
                  </a:cubicBezTo>
                  <a:lnTo>
                    <a:pt x="23746" y="15309"/>
                  </a:lnTo>
                  <a:cubicBezTo>
                    <a:pt x="23444" y="12765"/>
                    <a:pt x="23131" y="10210"/>
                    <a:pt x="22818" y="7655"/>
                  </a:cubicBezTo>
                  <a:close/>
                  <a:moveTo>
                    <a:pt x="18430" y="16104"/>
                  </a:moveTo>
                  <a:cubicBezTo>
                    <a:pt x="18731" y="18394"/>
                    <a:pt x="19045" y="20673"/>
                    <a:pt x="19298" y="22963"/>
                  </a:cubicBezTo>
                  <a:lnTo>
                    <a:pt x="24662" y="22963"/>
                  </a:lnTo>
                  <a:cubicBezTo>
                    <a:pt x="24372" y="20673"/>
                    <a:pt x="24095" y="18394"/>
                    <a:pt x="23818" y="16104"/>
                  </a:cubicBezTo>
                  <a:close/>
                  <a:moveTo>
                    <a:pt x="25373" y="22963"/>
                  </a:moveTo>
                  <a:cubicBezTo>
                    <a:pt x="25120" y="20673"/>
                    <a:pt x="24830" y="18394"/>
                    <a:pt x="24553" y="16104"/>
                  </a:cubicBezTo>
                  <a:lnTo>
                    <a:pt x="29965" y="16104"/>
                  </a:lnTo>
                  <a:cubicBezTo>
                    <a:pt x="30218" y="18394"/>
                    <a:pt x="30472" y="20673"/>
                    <a:pt x="30737" y="22963"/>
                  </a:cubicBezTo>
                  <a:close/>
                  <a:moveTo>
                    <a:pt x="29869" y="15309"/>
                  </a:moveTo>
                  <a:lnTo>
                    <a:pt x="24457" y="15309"/>
                  </a:lnTo>
                  <a:cubicBezTo>
                    <a:pt x="24155" y="12765"/>
                    <a:pt x="23866" y="10210"/>
                    <a:pt x="23541" y="7655"/>
                  </a:cubicBezTo>
                  <a:lnTo>
                    <a:pt x="29025" y="7655"/>
                  </a:lnTo>
                  <a:cubicBezTo>
                    <a:pt x="29302" y="10210"/>
                    <a:pt x="29592" y="12765"/>
                    <a:pt x="29869" y="15309"/>
                  </a:cubicBezTo>
                  <a:close/>
                  <a:moveTo>
                    <a:pt x="44960" y="1"/>
                  </a:moveTo>
                  <a:lnTo>
                    <a:pt x="39451" y="1"/>
                  </a:lnTo>
                  <a:cubicBezTo>
                    <a:pt x="39680" y="2279"/>
                    <a:pt x="39885" y="4569"/>
                    <a:pt x="40114" y="6847"/>
                  </a:cubicBezTo>
                  <a:lnTo>
                    <a:pt x="45599" y="6847"/>
                  </a:lnTo>
                  <a:cubicBezTo>
                    <a:pt x="45370" y="4569"/>
                    <a:pt x="45189" y="2279"/>
                    <a:pt x="44960" y="1"/>
                  </a:cubicBezTo>
                  <a:close/>
                  <a:moveTo>
                    <a:pt x="38704" y="1"/>
                  </a:moveTo>
                  <a:lnTo>
                    <a:pt x="33220" y="1"/>
                  </a:lnTo>
                  <a:cubicBezTo>
                    <a:pt x="33473" y="2279"/>
                    <a:pt x="33678" y="4569"/>
                    <a:pt x="33931" y="6847"/>
                  </a:cubicBezTo>
                  <a:lnTo>
                    <a:pt x="39379" y="6847"/>
                  </a:lnTo>
                  <a:cubicBezTo>
                    <a:pt x="39138" y="4569"/>
                    <a:pt x="38945" y="2279"/>
                    <a:pt x="38704" y="1"/>
                  </a:cubicBezTo>
                  <a:close/>
                  <a:moveTo>
                    <a:pt x="34003" y="7655"/>
                  </a:moveTo>
                  <a:cubicBezTo>
                    <a:pt x="34292" y="10210"/>
                    <a:pt x="34570" y="12765"/>
                    <a:pt x="34823" y="15309"/>
                  </a:cubicBezTo>
                  <a:lnTo>
                    <a:pt x="40187" y="15309"/>
                  </a:lnTo>
                  <a:cubicBezTo>
                    <a:pt x="39958" y="12765"/>
                    <a:pt x="39704" y="10210"/>
                    <a:pt x="39451" y="7655"/>
                  </a:cubicBezTo>
                  <a:close/>
                  <a:moveTo>
                    <a:pt x="34907" y="16104"/>
                  </a:moveTo>
                  <a:cubicBezTo>
                    <a:pt x="35160" y="18394"/>
                    <a:pt x="35389" y="20673"/>
                    <a:pt x="35618" y="22963"/>
                  </a:cubicBezTo>
                  <a:lnTo>
                    <a:pt x="40946" y="22963"/>
                  </a:lnTo>
                  <a:cubicBezTo>
                    <a:pt x="40717" y="20673"/>
                    <a:pt x="40488" y="18394"/>
                    <a:pt x="40259" y="16104"/>
                  </a:cubicBezTo>
                  <a:close/>
                  <a:moveTo>
                    <a:pt x="41669" y="22963"/>
                  </a:moveTo>
                  <a:lnTo>
                    <a:pt x="47021" y="22963"/>
                  </a:lnTo>
                  <a:cubicBezTo>
                    <a:pt x="46828" y="20673"/>
                    <a:pt x="46623" y="18394"/>
                    <a:pt x="46418" y="16104"/>
                  </a:cubicBezTo>
                  <a:lnTo>
                    <a:pt x="41006" y="16104"/>
                  </a:lnTo>
                  <a:cubicBezTo>
                    <a:pt x="41235" y="18394"/>
                    <a:pt x="41464" y="20673"/>
                    <a:pt x="41669" y="22963"/>
                  </a:cubicBezTo>
                  <a:close/>
                  <a:moveTo>
                    <a:pt x="46334" y="15309"/>
                  </a:moveTo>
                  <a:lnTo>
                    <a:pt x="40922" y="15309"/>
                  </a:lnTo>
                  <a:cubicBezTo>
                    <a:pt x="40669" y="12765"/>
                    <a:pt x="40440" y="10210"/>
                    <a:pt x="40187" y="7655"/>
                  </a:cubicBezTo>
                  <a:lnTo>
                    <a:pt x="45647" y="7655"/>
                  </a:lnTo>
                  <a:cubicBezTo>
                    <a:pt x="45900" y="10210"/>
                    <a:pt x="46105" y="12765"/>
                    <a:pt x="46334" y="15309"/>
                  </a:cubicBezTo>
                  <a:close/>
                  <a:moveTo>
                    <a:pt x="47539" y="28772"/>
                  </a:moveTo>
                  <a:lnTo>
                    <a:pt x="42224" y="28772"/>
                  </a:lnTo>
                  <a:cubicBezTo>
                    <a:pt x="42429" y="31063"/>
                    <a:pt x="42658" y="33341"/>
                    <a:pt x="42887" y="35631"/>
                  </a:cubicBezTo>
                  <a:lnTo>
                    <a:pt x="48178" y="35631"/>
                  </a:lnTo>
                  <a:cubicBezTo>
                    <a:pt x="47949" y="33341"/>
                    <a:pt x="47744" y="31063"/>
                    <a:pt x="47539" y="28772"/>
                  </a:cubicBezTo>
                  <a:close/>
                  <a:moveTo>
                    <a:pt x="41513" y="28772"/>
                  </a:moveTo>
                  <a:lnTo>
                    <a:pt x="36257" y="28772"/>
                  </a:lnTo>
                  <a:cubicBezTo>
                    <a:pt x="36486" y="31063"/>
                    <a:pt x="36715" y="33341"/>
                    <a:pt x="36968" y="35631"/>
                  </a:cubicBezTo>
                  <a:lnTo>
                    <a:pt x="42200" y="35631"/>
                  </a:lnTo>
                  <a:cubicBezTo>
                    <a:pt x="41971" y="33341"/>
                    <a:pt x="41742" y="31063"/>
                    <a:pt x="41513" y="28772"/>
                  </a:cubicBezTo>
                  <a:close/>
                  <a:moveTo>
                    <a:pt x="37053" y="36426"/>
                  </a:moveTo>
                  <a:cubicBezTo>
                    <a:pt x="37306" y="38994"/>
                    <a:pt x="37583" y="41549"/>
                    <a:pt x="37860" y="44080"/>
                  </a:cubicBezTo>
                  <a:lnTo>
                    <a:pt x="43019" y="44080"/>
                  </a:lnTo>
                  <a:cubicBezTo>
                    <a:pt x="42766" y="41549"/>
                    <a:pt x="42513" y="38982"/>
                    <a:pt x="42260" y="36426"/>
                  </a:cubicBezTo>
                  <a:close/>
                  <a:moveTo>
                    <a:pt x="37945" y="44888"/>
                  </a:moveTo>
                  <a:cubicBezTo>
                    <a:pt x="38174" y="47166"/>
                    <a:pt x="38427" y="49456"/>
                    <a:pt x="38656" y="51734"/>
                  </a:cubicBezTo>
                  <a:lnTo>
                    <a:pt x="43767" y="51734"/>
                  </a:lnTo>
                  <a:cubicBezTo>
                    <a:pt x="43562" y="49456"/>
                    <a:pt x="43333" y="47166"/>
                    <a:pt x="43104" y="44888"/>
                  </a:cubicBezTo>
                  <a:close/>
                  <a:moveTo>
                    <a:pt x="44454" y="51734"/>
                  </a:moveTo>
                  <a:lnTo>
                    <a:pt x="49612" y="51734"/>
                  </a:lnTo>
                  <a:cubicBezTo>
                    <a:pt x="49408" y="49456"/>
                    <a:pt x="49203" y="47166"/>
                    <a:pt x="48974" y="44888"/>
                  </a:cubicBezTo>
                  <a:lnTo>
                    <a:pt x="43791" y="44888"/>
                  </a:lnTo>
                  <a:cubicBezTo>
                    <a:pt x="44020" y="47166"/>
                    <a:pt x="44249" y="49456"/>
                    <a:pt x="44454" y="51734"/>
                  </a:cubicBezTo>
                  <a:close/>
                  <a:moveTo>
                    <a:pt x="48913" y="44080"/>
                  </a:moveTo>
                  <a:lnTo>
                    <a:pt x="43706" y="44080"/>
                  </a:lnTo>
                  <a:cubicBezTo>
                    <a:pt x="43477" y="41549"/>
                    <a:pt x="43200" y="38982"/>
                    <a:pt x="42971" y="36426"/>
                  </a:cubicBezTo>
                  <a:lnTo>
                    <a:pt x="48226" y="36426"/>
                  </a:lnTo>
                  <a:cubicBezTo>
                    <a:pt x="48455" y="38994"/>
                    <a:pt x="48684" y="41549"/>
                    <a:pt x="48913" y="44080"/>
                  </a:cubicBezTo>
                  <a:close/>
                  <a:moveTo>
                    <a:pt x="31400" y="28772"/>
                  </a:moveTo>
                  <a:lnTo>
                    <a:pt x="26072" y="28772"/>
                  </a:lnTo>
                  <a:cubicBezTo>
                    <a:pt x="26349" y="31063"/>
                    <a:pt x="26602" y="33341"/>
                    <a:pt x="26892" y="35631"/>
                  </a:cubicBezTo>
                  <a:lnTo>
                    <a:pt x="32171" y="35631"/>
                  </a:lnTo>
                  <a:cubicBezTo>
                    <a:pt x="31894" y="33341"/>
                    <a:pt x="31629" y="31063"/>
                    <a:pt x="31400" y="28772"/>
                  </a:cubicBezTo>
                  <a:close/>
                  <a:moveTo>
                    <a:pt x="25349" y="28772"/>
                  </a:moveTo>
                  <a:cubicBezTo>
                    <a:pt x="25638" y="31063"/>
                    <a:pt x="25915" y="33341"/>
                    <a:pt x="26193" y="35631"/>
                  </a:cubicBezTo>
                  <a:lnTo>
                    <a:pt x="20937" y="35631"/>
                  </a:lnTo>
                  <a:cubicBezTo>
                    <a:pt x="20660" y="33341"/>
                    <a:pt x="20347" y="31063"/>
                    <a:pt x="20069" y="28772"/>
                  </a:cubicBezTo>
                  <a:close/>
                  <a:moveTo>
                    <a:pt x="21046" y="36426"/>
                  </a:moveTo>
                  <a:cubicBezTo>
                    <a:pt x="21371" y="38994"/>
                    <a:pt x="21709" y="41549"/>
                    <a:pt x="22010" y="44080"/>
                  </a:cubicBezTo>
                  <a:lnTo>
                    <a:pt x="27193" y="44080"/>
                  </a:lnTo>
                  <a:cubicBezTo>
                    <a:pt x="26916" y="41549"/>
                    <a:pt x="26578" y="38982"/>
                    <a:pt x="26277" y="36426"/>
                  </a:cubicBezTo>
                  <a:close/>
                  <a:moveTo>
                    <a:pt x="22118" y="44888"/>
                  </a:moveTo>
                  <a:cubicBezTo>
                    <a:pt x="22420" y="47166"/>
                    <a:pt x="22721" y="49456"/>
                    <a:pt x="23010" y="51734"/>
                  </a:cubicBezTo>
                  <a:lnTo>
                    <a:pt x="28109" y="51734"/>
                  </a:lnTo>
                  <a:cubicBezTo>
                    <a:pt x="27856" y="49456"/>
                    <a:pt x="27579" y="47166"/>
                    <a:pt x="27289" y="44888"/>
                  </a:cubicBezTo>
                  <a:close/>
                  <a:moveTo>
                    <a:pt x="28796" y="51734"/>
                  </a:moveTo>
                  <a:cubicBezTo>
                    <a:pt x="28543" y="49456"/>
                    <a:pt x="28266" y="47166"/>
                    <a:pt x="27988" y="44888"/>
                  </a:cubicBezTo>
                  <a:lnTo>
                    <a:pt x="33196" y="44888"/>
                  </a:lnTo>
                  <a:cubicBezTo>
                    <a:pt x="33449" y="47166"/>
                    <a:pt x="33738" y="49456"/>
                    <a:pt x="33967" y="51734"/>
                  </a:cubicBezTo>
                  <a:close/>
                  <a:moveTo>
                    <a:pt x="33111" y="44080"/>
                  </a:moveTo>
                  <a:lnTo>
                    <a:pt x="27904" y="44080"/>
                  </a:lnTo>
                  <a:cubicBezTo>
                    <a:pt x="27603" y="41549"/>
                    <a:pt x="27289" y="38982"/>
                    <a:pt x="26988" y="36426"/>
                  </a:cubicBezTo>
                  <a:lnTo>
                    <a:pt x="32243" y="36426"/>
                  </a:lnTo>
                  <a:cubicBezTo>
                    <a:pt x="32521" y="38994"/>
                    <a:pt x="32834" y="41549"/>
                    <a:pt x="33111" y="44080"/>
                  </a:cubicBezTo>
                  <a:close/>
                  <a:moveTo>
                    <a:pt x="15622" y="28772"/>
                  </a:moveTo>
                  <a:lnTo>
                    <a:pt x="10318" y="28772"/>
                  </a:lnTo>
                  <a:cubicBezTo>
                    <a:pt x="10619" y="31063"/>
                    <a:pt x="10957" y="33341"/>
                    <a:pt x="11294" y="35631"/>
                  </a:cubicBezTo>
                  <a:lnTo>
                    <a:pt x="16550" y="35631"/>
                  </a:lnTo>
                  <a:cubicBezTo>
                    <a:pt x="16212" y="33341"/>
                    <a:pt x="15911" y="31063"/>
                    <a:pt x="15622" y="28772"/>
                  </a:cubicBezTo>
                  <a:close/>
                  <a:moveTo>
                    <a:pt x="9595" y="28772"/>
                  </a:moveTo>
                  <a:cubicBezTo>
                    <a:pt x="9932" y="31063"/>
                    <a:pt x="10270" y="33341"/>
                    <a:pt x="10595" y="35631"/>
                  </a:cubicBezTo>
                  <a:lnTo>
                    <a:pt x="5340" y="35631"/>
                  </a:lnTo>
                  <a:cubicBezTo>
                    <a:pt x="4978" y="33341"/>
                    <a:pt x="4653" y="31063"/>
                    <a:pt x="4315" y="28772"/>
                  </a:cubicBezTo>
                  <a:close/>
                  <a:moveTo>
                    <a:pt x="5473" y="36426"/>
                  </a:moveTo>
                  <a:cubicBezTo>
                    <a:pt x="5834" y="38994"/>
                    <a:pt x="6232" y="41549"/>
                    <a:pt x="6594" y="44080"/>
                  </a:cubicBezTo>
                  <a:lnTo>
                    <a:pt x="11777" y="44080"/>
                  </a:lnTo>
                  <a:cubicBezTo>
                    <a:pt x="11451" y="41549"/>
                    <a:pt x="11065" y="38982"/>
                    <a:pt x="10704" y="36426"/>
                  </a:cubicBezTo>
                  <a:close/>
                  <a:moveTo>
                    <a:pt x="6726" y="44888"/>
                  </a:moveTo>
                  <a:cubicBezTo>
                    <a:pt x="7076" y="47166"/>
                    <a:pt x="7413" y="49456"/>
                    <a:pt x="7739" y="51734"/>
                  </a:cubicBezTo>
                  <a:lnTo>
                    <a:pt x="12873" y="51734"/>
                  </a:lnTo>
                  <a:cubicBezTo>
                    <a:pt x="12572" y="49456"/>
                    <a:pt x="12235" y="47166"/>
                    <a:pt x="11897" y="44888"/>
                  </a:cubicBezTo>
                  <a:close/>
                  <a:moveTo>
                    <a:pt x="13560" y="51734"/>
                  </a:moveTo>
                  <a:cubicBezTo>
                    <a:pt x="13259" y="49456"/>
                    <a:pt x="12922" y="47166"/>
                    <a:pt x="12596" y="44888"/>
                  </a:cubicBezTo>
                  <a:lnTo>
                    <a:pt x="17779" y="44888"/>
                  </a:lnTo>
                  <a:cubicBezTo>
                    <a:pt x="18081" y="47166"/>
                    <a:pt x="18382" y="49456"/>
                    <a:pt x="18695" y="51734"/>
                  </a:cubicBezTo>
                  <a:close/>
                  <a:moveTo>
                    <a:pt x="17683" y="44080"/>
                  </a:moveTo>
                  <a:lnTo>
                    <a:pt x="12488" y="44080"/>
                  </a:lnTo>
                  <a:cubicBezTo>
                    <a:pt x="12126" y="41549"/>
                    <a:pt x="11752" y="38982"/>
                    <a:pt x="11415" y="36426"/>
                  </a:cubicBezTo>
                  <a:lnTo>
                    <a:pt x="16646" y="36426"/>
                  </a:lnTo>
                  <a:cubicBezTo>
                    <a:pt x="16984" y="38994"/>
                    <a:pt x="17333" y="41549"/>
                    <a:pt x="17671" y="44080"/>
                  </a:cubicBezTo>
                  <a:close/>
                  <a:moveTo>
                    <a:pt x="19406" y="57086"/>
                  </a:moveTo>
                  <a:lnTo>
                    <a:pt x="14332" y="57086"/>
                  </a:lnTo>
                  <a:cubicBezTo>
                    <a:pt x="14633" y="59376"/>
                    <a:pt x="14971" y="61654"/>
                    <a:pt x="15296" y="63933"/>
                  </a:cubicBezTo>
                  <a:lnTo>
                    <a:pt x="20322" y="63933"/>
                  </a:lnTo>
                  <a:cubicBezTo>
                    <a:pt x="20021" y="61654"/>
                    <a:pt x="19708" y="59376"/>
                    <a:pt x="19406" y="57086"/>
                  </a:cubicBezTo>
                  <a:close/>
                  <a:moveTo>
                    <a:pt x="13633" y="57086"/>
                  </a:moveTo>
                  <a:cubicBezTo>
                    <a:pt x="13970" y="59376"/>
                    <a:pt x="14296" y="61654"/>
                    <a:pt x="14633" y="63933"/>
                  </a:cubicBezTo>
                  <a:lnTo>
                    <a:pt x="9583" y="63933"/>
                  </a:lnTo>
                  <a:cubicBezTo>
                    <a:pt x="9245" y="61654"/>
                    <a:pt x="8896" y="59376"/>
                    <a:pt x="8558" y="57086"/>
                  </a:cubicBezTo>
                  <a:close/>
                  <a:moveTo>
                    <a:pt x="9703" y="64740"/>
                  </a:moveTo>
                  <a:cubicBezTo>
                    <a:pt x="10089" y="67307"/>
                    <a:pt x="10451" y="69851"/>
                    <a:pt x="10860" y="72394"/>
                  </a:cubicBezTo>
                  <a:lnTo>
                    <a:pt x="15827" y="72394"/>
                  </a:lnTo>
                  <a:cubicBezTo>
                    <a:pt x="15441" y="69851"/>
                    <a:pt x="15091" y="67295"/>
                    <a:pt x="14730" y="64740"/>
                  </a:cubicBezTo>
                  <a:close/>
                  <a:moveTo>
                    <a:pt x="10957" y="73202"/>
                  </a:moveTo>
                  <a:cubicBezTo>
                    <a:pt x="11319" y="75480"/>
                    <a:pt x="11644" y="77758"/>
                    <a:pt x="11981" y="80048"/>
                  </a:cubicBezTo>
                  <a:lnTo>
                    <a:pt x="16899" y="80048"/>
                  </a:lnTo>
                  <a:cubicBezTo>
                    <a:pt x="16574" y="77758"/>
                    <a:pt x="16273" y="75480"/>
                    <a:pt x="15935" y="73202"/>
                  </a:cubicBezTo>
                  <a:close/>
                  <a:moveTo>
                    <a:pt x="17574" y="80048"/>
                  </a:moveTo>
                  <a:cubicBezTo>
                    <a:pt x="17237" y="77758"/>
                    <a:pt x="16935" y="75480"/>
                    <a:pt x="16598" y="73202"/>
                  </a:cubicBezTo>
                  <a:lnTo>
                    <a:pt x="21576" y="73202"/>
                  </a:lnTo>
                  <a:cubicBezTo>
                    <a:pt x="21877" y="75480"/>
                    <a:pt x="22155" y="77758"/>
                    <a:pt x="22492" y="80048"/>
                  </a:cubicBezTo>
                  <a:close/>
                  <a:moveTo>
                    <a:pt x="21480" y="72394"/>
                  </a:moveTo>
                  <a:lnTo>
                    <a:pt x="16502" y="72394"/>
                  </a:lnTo>
                  <a:cubicBezTo>
                    <a:pt x="16116" y="69851"/>
                    <a:pt x="15766" y="67295"/>
                    <a:pt x="15405" y="64740"/>
                  </a:cubicBezTo>
                  <a:lnTo>
                    <a:pt x="20431" y="64740"/>
                  </a:lnTo>
                  <a:cubicBezTo>
                    <a:pt x="20793" y="67307"/>
                    <a:pt x="21118" y="69851"/>
                    <a:pt x="21480" y="72394"/>
                  </a:cubicBezTo>
                  <a:close/>
                  <a:moveTo>
                    <a:pt x="34570" y="57086"/>
                  </a:moveTo>
                  <a:lnTo>
                    <a:pt x="29459" y="57086"/>
                  </a:lnTo>
                  <a:cubicBezTo>
                    <a:pt x="29724" y="59376"/>
                    <a:pt x="30001" y="61654"/>
                    <a:pt x="30279" y="63933"/>
                  </a:cubicBezTo>
                  <a:lnTo>
                    <a:pt x="35341" y="63933"/>
                  </a:lnTo>
                  <a:cubicBezTo>
                    <a:pt x="35076" y="61654"/>
                    <a:pt x="34799" y="59376"/>
                    <a:pt x="34570" y="57086"/>
                  </a:cubicBezTo>
                  <a:close/>
                  <a:moveTo>
                    <a:pt x="28772" y="57086"/>
                  </a:moveTo>
                  <a:cubicBezTo>
                    <a:pt x="29025" y="59376"/>
                    <a:pt x="29314" y="61654"/>
                    <a:pt x="29592" y="63933"/>
                  </a:cubicBezTo>
                  <a:lnTo>
                    <a:pt x="24565" y="63933"/>
                  </a:lnTo>
                  <a:cubicBezTo>
                    <a:pt x="24264" y="61654"/>
                    <a:pt x="23975" y="59376"/>
                    <a:pt x="23697" y="57086"/>
                  </a:cubicBezTo>
                  <a:close/>
                  <a:moveTo>
                    <a:pt x="24662" y="64740"/>
                  </a:moveTo>
                  <a:cubicBezTo>
                    <a:pt x="24999" y="67307"/>
                    <a:pt x="25301" y="69851"/>
                    <a:pt x="25638" y="72394"/>
                  </a:cubicBezTo>
                  <a:lnTo>
                    <a:pt x="30604" y="72394"/>
                  </a:lnTo>
                  <a:cubicBezTo>
                    <a:pt x="30303" y="69851"/>
                    <a:pt x="30001" y="67307"/>
                    <a:pt x="29688" y="64740"/>
                  </a:cubicBezTo>
                  <a:close/>
                  <a:moveTo>
                    <a:pt x="25734" y="73202"/>
                  </a:moveTo>
                  <a:cubicBezTo>
                    <a:pt x="26036" y="75480"/>
                    <a:pt x="26325" y="77758"/>
                    <a:pt x="26602" y="80048"/>
                  </a:cubicBezTo>
                  <a:lnTo>
                    <a:pt x="31544" y="80048"/>
                  </a:lnTo>
                  <a:cubicBezTo>
                    <a:pt x="31255" y="77758"/>
                    <a:pt x="31002" y="75480"/>
                    <a:pt x="30725" y="73202"/>
                  </a:cubicBezTo>
                  <a:close/>
                  <a:moveTo>
                    <a:pt x="32195" y="80048"/>
                  </a:moveTo>
                  <a:cubicBezTo>
                    <a:pt x="31918" y="77758"/>
                    <a:pt x="31665" y="75480"/>
                    <a:pt x="31376" y="73202"/>
                  </a:cubicBezTo>
                  <a:lnTo>
                    <a:pt x="36354" y="73202"/>
                  </a:lnTo>
                  <a:cubicBezTo>
                    <a:pt x="36631" y="75480"/>
                    <a:pt x="36860" y="77758"/>
                    <a:pt x="37113" y="80048"/>
                  </a:cubicBezTo>
                  <a:close/>
                  <a:moveTo>
                    <a:pt x="36281" y="72394"/>
                  </a:moveTo>
                  <a:lnTo>
                    <a:pt x="31279" y="72394"/>
                  </a:lnTo>
                  <a:cubicBezTo>
                    <a:pt x="30978" y="69851"/>
                    <a:pt x="30664" y="67295"/>
                    <a:pt x="30387" y="64740"/>
                  </a:cubicBezTo>
                  <a:lnTo>
                    <a:pt x="35413" y="64740"/>
                  </a:lnTo>
                  <a:cubicBezTo>
                    <a:pt x="35691" y="67307"/>
                    <a:pt x="35968" y="69851"/>
                    <a:pt x="36281" y="72394"/>
                  </a:cubicBezTo>
                  <a:close/>
                  <a:moveTo>
                    <a:pt x="44297" y="57086"/>
                  </a:moveTo>
                  <a:lnTo>
                    <a:pt x="39222" y="57086"/>
                  </a:lnTo>
                  <a:cubicBezTo>
                    <a:pt x="39451" y="59376"/>
                    <a:pt x="39704" y="61654"/>
                    <a:pt x="39958" y="63933"/>
                  </a:cubicBezTo>
                  <a:lnTo>
                    <a:pt x="44972" y="63933"/>
                  </a:lnTo>
                  <a:cubicBezTo>
                    <a:pt x="44743" y="61654"/>
                    <a:pt x="44502" y="59376"/>
                    <a:pt x="44309" y="57086"/>
                  </a:cubicBezTo>
                  <a:close/>
                  <a:moveTo>
                    <a:pt x="40030" y="64740"/>
                  </a:moveTo>
                  <a:cubicBezTo>
                    <a:pt x="40283" y="67307"/>
                    <a:pt x="40548" y="69851"/>
                    <a:pt x="40825" y="72394"/>
                  </a:cubicBezTo>
                  <a:lnTo>
                    <a:pt x="45779" y="72394"/>
                  </a:lnTo>
                  <a:cubicBezTo>
                    <a:pt x="45514" y="69851"/>
                    <a:pt x="45297" y="67295"/>
                    <a:pt x="45032" y="64740"/>
                  </a:cubicBezTo>
                  <a:close/>
                  <a:moveTo>
                    <a:pt x="40922" y="73202"/>
                  </a:moveTo>
                  <a:cubicBezTo>
                    <a:pt x="41151" y="75480"/>
                    <a:pt x="41380" y="77758"/>
                    <a:pt x="41633" y="80048"/>
                  </a:cubicBezTo>
                  <a:lnTo>
                    <a:pt x="46515" y="80048"/>
                  </a:lnTo>
                  <a:cubicBezTo>
                    <a:pt x="46310" y="77758"/>
                    <a:pt x="46081" y="75480"/>
                    <a:pt x="45852" y="73202"/>
                  </a:cubicBezTo>
                  <a:close/>
                  <a:moveTo>
                    <a:pt x="47178" y="80048"/>
                  </a:moveTo>
                  <a:lnTo>
                    <a:pt x="52132" y="80048"/>
                  </a:lnTo>
                  <a:cubicBezTo>
                    <a:pt x="51927" y="77770"/>
                    <a:pt x="51722" y="75480"/>
                    <a:pt x="51517" y="73202"/>
                  </a:cubicBezTo>
                  <a:lnTo>
                    <a:pt x="46551" y="73202"/>
                  </a:lnTo>
                  <a:cubicBezTo>
                    <a:pt x="46744" y="75480"/>
                    <a:pt x="46985" y="77758"/>
                    <a:pt x="47178" y="80048"/>
                  </a:cubicBezTo>
                  <a:close/>
                  <a:moveTo>
                    <a:pt x="51445" y="72394"/>
                  </a:moveTo>
                  <a:lnTo>
                    <a:pt x="46442" y="72394"/>
                  </a:lnTo>
                  <a:cubicBezTo>
                    <a:pt x="46189" y="69851"/>
                    <a:pt x="45948" y="67295"/>
                    <a:pt x="45731" y="64740"/>
                  </a:cubicBezTo>
                  <a:lnTo>
                    <a:pt x="50758" y="64740"/>
                  </a:lnTo>
                  <a:cubicBezTo>
                    <a:pt x="50987" y="67295"/>
                    <a:pt x="51216" y="69851"/>
                    <a:pt x="51445" y="7239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1538;p74">
              <a:extLst>
                <a:ext uri="{FF2B5EF4-FFF2-40B4-BE49-F238E27FC236}">
                  <a16:creationId xmlns:a16="http://schemas.microsoft.com/office/drawing/2014/main" xmlns="" id="{2CDE947A-8D30-47D6-85D7-D63816B624EC}"/>
                </a:ext>
              </a:extLst>
            </p:cNvPr>
            <p:cNvSpPr/>
            <p:nvPr/>
          </p:nvSpPr>
          <p:spPr>
            <a:xfrm>
              <a:off x="5359798" y="2702470"/>
              <a:ext cx="724907" cy="1146302"/>
            </a:xfrm>
            <a:custGeom>
              <a:avLst/>
              <a:gdLst/>
              <a:ahLst/>
              <a:cxnLst/>
              <a:rect l="l" t="t" r="r" b="b"/>
              <a:pathLst>
                <a:path w="50746" h="80049" extrusionOk="0">
                  <a:moveTo>
                    <a:pt x="1664" y="57086"/>
                  </a:moveTo>
                  <a:lnTo>
                    <a:pt x="6786" y="57086"/>
                  </a:lnTo>
                  <a:cubicBezTo>
                    <a:pt x="6581" y="59376"/>
                    <a:pt x="6413" y="61654"/>
                    <a:pt x="6232" y="63933"/>
                  </a:cubicBezTo>
                  <a:lnTo>
                    <a:pt x="1169" y="63933"/>
                  </a:lnTo>
                  <a:cubicBezTo>
                    <a:pt x="1350" y="61654"/>
                    <a:pt x="1507" y="59376"/>
                    <a:pt x="1664" y="57086"/>
                  </a:cubicBezTo>
                  <a:close/>
                  <a:moveTo>
                    <a:pt x="39005" y="1"/>
                  </a:moveTo>
                  <a:lnTo>
                    <a:pt x="44490" y="1"/>
                  </a:lnTo>
                  <a:cubicBezTo>
                    <a:pt x="44212" y="2279"/>
                    <a:pt x="43935" y="4569"/>
                    <a:pt x="43646" y="6847"/>
                  </a:cubicBezTo>
                  <a:lnTo>
                    <a:pt x="38210" y="6847"/>
                  </a:lnTo>
                  <a:cubicBezTo>
                    <a:pt x="38463" y="4569"/>
                    <a:pt x="38728" y="2279"/>
                    <a:pt x="39005" y="1"/>
                  </a:cubicBezTo>
                  <a:close/>
                  <a:moveTo>
                    <a:pt x="45237" y="1"/>
                  </a:moveTo>
                  <a:lnTo>
                    <a:pt x="44393" y="6847"/>
                  </a:lnTo>
                  <a:lnTo>
                    <a:pt x="49854" y="6847"/>
                  </a:lnTo>
                  <a:cubicBezTo>
                    <a:pt x="50155" y="4569"/>
                    <a:pt x="50444" y="2279"/>
                    <a:pt x="50745" y="1"/>
                  </a:cubicBezTo>
                  <a:close/>
                  <a:moveTo>
                    <a:pt x="49721" y="7655"/>
                  </a:moveTo>
                  <a:cubicBezTo>
                    <a:pt x="49420" y="10210"/>
                    <a:pt x="49058" y="12765"/>
                    <a:pt x="48757" y="15309"/>
                  </a:cubicBezTo>
                  <a:lnTo>
                    <a:pt x="43345" y="15309"/>
                  </a:lnTo>
                  <a:cubicBezTo>
                    <a:pt x="43646" y="12765"/>
                    <a:pt x="43983" y="10210"/>
                    <a:pt x="44285" y="7655"/>
                  </a:cubicBezTo>
                  <a:close/>
                  <a:moveTo>
                    <a:pt x="48624" y="16104"/>
                  </a:moveTo>
                  <a:cubicBezTo>
                    <a:pt x="48323" y="18394"/>
                    <a:pt x="48045" y="20673"/>
                    <a:pt x="47732" y="22951"/>
                  </a:cubicBezTo>
                  <a:lnTo>
                    <a:pt x="42404" y="22951"/>
                  </a:lnTo>
                  <a:cubicBezTo>
                    <a:pt x="42682" y="20673"/>
                    <a:pt x="42959" y="18394"/>
                    <a:pt x="43236" y="16104"/>
                  </a:cubicBezTo>
                  <a:close/>
                  <a:moveTo>
                    <a:pt x="41681" y="22951"/>
                  </a:moveTo>
                  <a:cubicBezTo>
                    <a:pt x="41971" y="20673"/>
                    <a:pt x="42248" y="18394"/>
                    <a:pt x="42525" y="16104"/>
                  </a:cubicBezTo>
                  <a:lnTo>
                    <a:pt x="37125" y="16104"/>
                  </a:lnTo>
                  <a:cubicBezTo>
                    <a:pt x="36860" y="18394"/>
                    <a:pt x="36607" y="20673"/>
                    <a:pt x="36330" y="22951"/>
                  </a:cubicBezTo>
                  <a:close/>
                  <a:moveTo>
                    <a:pt x="37221" y="15309"/>
                  </a:moveTo>
                  <a:lnTo>
                    <a:pt x="42633" y="15309"/>
                  </a:lnTo>
                  <a:cubicBezTo>
                    <a:pt x="42935" y="12765"/>
                    <a:pt x="43248" y="10210"/>
                    <a:pt x="43550" y="7655"/>
                  </a:cubicBezTo>
                  <a:lnTo>
                    <a:pt x="38113" y="7655"/>
                  </a:lnTo>
                  <a:cubicBezTo>
                    <a:pt x="37836" y="10210"/>
                    <a:pt x="37523" y="12765"/>
                    <a:pt x="37221" y="15309"/>
                  </a:cubicBezTo>
                  <a:close/>
                  <a:moveTo>
                    <a:pt x="22589" y="1"/>
                  </a:moveTo>
                  <a:lnTo>
                    <a:pt x="28133" y="1"/>
                  </a:lnTo>
                  <a:cubicBezTo>
                    <a:pt x="27904" y="2279"/>
                    <a:pt x="27651" y="4557"/>
                    <a:pt x="27410" y="6847"/>
                  </a:cubicBezTo>
                  <a:lnTo>
                    <a:pt x="21950" y="6847"/>
                  </a:lnTo>
                  <a:cubicBezTo>
                    <a:pt x="22155" y="4557"/>
                    <a:pt x="22384" y="2279"/>
                    <a:pt x="22589" y="1"/>
                  </a:cubicBezTo>
                  <a:close/>
                  <a:moveTo>
                    <a:pt x="28868" y="1"/>
                  </a:moveTo>
                  <a:lnTo>
                    <a:pt x="34365" y="1"/>
                  </a:lnTo>
                  <a:cubicBezTo>
                    <a:pt x="34136" y="2279"/>
                    <a:pt x="33871" y="4557"/>
                    <a:pt x="33617" y="6847"/>
                  </a:cubicBezTo>
                  <a:lnTo>
                    <a:pt x="28157" y="6847"/>
                  </a:lnTo>
                  <a:cubicBezTo>
                    <a:pt x="28386" y="4557"/>
                    <a:pt x="28603" y="2279"/>
                    <a:pt x="28868" y="1"/>
                  </a:cubicBezTo>
                  <a:close/>
                  <a:moveTo>
                    <a:pt x="33521" y="7655"/>
                  </a:moveTo>
                  <a:cubicBezTo>
                    <a:pt x="33268" y="10210"/>
                    <a:pt x="32955" y="12765"/>
                    <a:pt x="32701" y="15309"/>
                  </a:cubicBezTo>
                  <a:lnTo>
                    <a:pt x="27289" y="15309"/>
                  </a:lnTo>
                  <a:cubicBezTo>
                    <a:pt x="27543" y="12765"/>
                    <a:pt x="27820" y="10210"/>
                    <a:pt x="28073" y="7655"/>
                  </a:cubicBezTo>
                  <a:close/>
                  <a:moveTo>
                    <a:pt x="32605" y="16104"/>
                  </a:moveTo>
                  <a:cubicBezTo>
                    <a:pt x="32340" y="18394"/>
                    <a:pt x="32111" y="20673"/>
                    <a:pt x="31858" y="22963"/>
                  </a:cubicBezTo>
                  <a:lnTo>
                    <a:pt x="26518" y="22963"/>
                  </a:lnTo>
                  <a:lnTo>
                    <a:pt x="27217" y="16104"/>
                  </a:lnTo>
                  <a:close/>
                  <a:moveTo>
                    <a:pt x="25783" y="22963"/>
                  </a:moveTo>
                  <a:lnTo>
                    <a:pt x="20419" y="22963"/>
                  </a:lnTo>
                  <a:cubicBezTo>
                    <a:pt x="20648" y="20673"/>
                    <a:pt x="20853" y="18394"/>
                    <a:pt x="21058" y="16104"/>
                  </a:cubicBezTo>
                  <a:lnTo>
                    <a:pt x="26494" y="16104"/>
                  </a:lnTo>
                  <a:cubicBezTo>
                    <a:pt x="26265" y="18394"/>
                    <a:pt x="26048" y="20673"/>
                    <a:pt x="25783" y="22963"/>
                  </a:cubicBezTo>
                  <a:close/>
                  <a:moveTo>
                    <a:pt x="21166" y="15309"/>
                  </a:moveTo>
                  <a:lnTo>
                    <a:pt x="26578" y="15309"/>
                  </a:lnTo>
                  <a:cubicBezTo>
                    <a:pt x="26831" y="12765"/>
                    <a:pt x="27084" y="10210"/>
                    <a:pt x="27338" y="7655"/>
                  </a:cubicBezTo>
                  <a:lnTo>
                    <a:pt x="21853" y="7655"/>
                  </a:lnTo>
                  <a:cubicBezTo>
                    <a:pt x="21648" y="10210"/>
                    <a:pt x="21395" y="12765"/>
                    <a:pt x="21166" y="15309"/>
                  </a:cubicBezTo>
                  <a:close/>
                  <a:moveTo>
                    <a:pt x="5798" y="1"/>
                  </a:moveTo>
                  <a:lnTo>
                    <a:pt x="11306" y="1"/>
                  </a:lnTo>
                  <a:cubicBezTo>
                    <a:pt x="11126" y="2279"/>
                    <a:pt x="10957" y="4569"/>
                    <a:pt x="10776" y="6847"/>
                  </a:cubicBezTo>
                  <a:lnTo>
                    <a:pt x="5316" y="6847"/>
                  </a:lnTo>
                  <a:cubicBezTo>
                    <a:pt x="5461" y="4569"/>
                    <a:pt x="5617" y="2279"/>
                    <a:pt x="5798" y="1"/>
                  </a:cubicBezTo>
                  <a:close/>
                  <a:moveTo>
                    <a:pt x="12054" y="1"/>
                  </a:moveTo>
                  <a:lnTo>
                    <a:pt x="17538" y="1"/>
                  </a:lnTo>
                  <a:cubicBezTo>
                    <a:pt x="17357" y="2279"/>
                    <a:pt x="17152" y="4569"/>
                    <a:pt x="16947" y="6847"/>
                  </a:cubicBezTo>
                  <a:lnTo>
                    <a:pt x="11511" y="6847"/>
                  </a:lnTo>
                  <a:cubicBezTo>
                    <a:pt x="11680" y="4569"/>
                    <a:pt x="11861" y="2279"/>
                    <a:pt x="12042" y="1"/>
                  </a:cubicBezTo>
                  <a:close/>
                  <a:moveTo>
                    <a:pt x="16875" y="7655"/>
                  </a:moveTo>
                  <a:cubicBezTo>
                    <a:pt x="16670" y="10210"/>
                    <a:pt x="16441" y="12765"/>
                    <a:pt x="16200" y="15309"/>
                  </a:cubicBezTo>
                  <a:lnTo>
                    <a:pt x="10848" y="15309"/>
                  </a:lnTo>
                  <a:cubicBezTo>
                    <a:pt x="11029" y="12765"/>
                    <a:pt x="11258" y="10210"/>
                    <a:pt x="11439" y="7655"/>
                  </a:cubicBezTo>
                  <a:close/>
                  <a:moveTo>
                    <a:pt x="16128" y="16104"/>
                  </a:moveTo>
                  <a:cubicBezTo>
                    <a:pt x="15923" y="18394"/>
                    <a:pt x="15742" y="20673"/>
                    <a:pt x="15537" y="22963"/>
                  </a:cubicBezTo>
                  <a:lnTo>
                    <a:pt x="10234" y="22963"/>
                  </a:lnTo>
                  <a:cubicBezTo>
                    <a:pt x="10415" y="20673"/>
                    <a:pt x="10595" y="18394"/>
                    <a:pt x="10764" y="16104"/>
                  </a:cubicBezTo>
                  <a:close/>
                  <a:moveTo>
                    <a:pt x="9498" y="22963"/>
                  </a:moveTo>
                  <a:lnTo>
                    <a:pt x="4147" y="22963"/>
                  </a:lnTo>
                  <a:cubicBezTo>
                    <a:pt x="4315" y="20673"/>
                    <a:pt x="4472" y="18394"/>
                    <a:pt x="4629" y="16104"/>
                  </a:cubicBezTo>
                  <a:lnTo>
                    <a:pt x="10041" y="16104"/>
                  </a:lnTo>
                  <a:cubicBezTo>
                    <a:pt x="9884" y="18394"/>
                    <a:pt x="9703" y="20673"/>
                    <a:pt x="9498" y="22963"/>
                  </a:cubicBezTo>
                  <a:close/>
                  <a:moveTo>
                    <a:pt x="4701" y="15309"/>
                  </a:moveTo>
                  <a:cubicBezTo>
                    <a:pt x="4882" y="12765"/>
                    <a:pt x="5063" y="10210"/>
                    <a:pt x="5232" y="7655"/>
                  </a:cubicBezTo>
                  <a:lnTo>
                    <a:pt x="10704" y="7655"/>
                  </a:lnTo>
                  <a:cubicBezTo>
                    <a:pt x="10523" y="10210"/>
                    <a:pt x="10318" y="12765"/>
                    <a:pt x="10113" y="15309"/>
                  </a:cubicBezTo>
                  <a:close/>
                  <a:moveTo>
                    <a:pt x="3737" y="28772"/>
                  </a:moveTo>
                  <a:lnTo>
                    <a:pt x="9040" y="28772"/>
                  </a:lnTo>
                  <a:lnTo>
                    <a:pt x="8510" y="35631"/>
                  </a:lnTo>
                  <a:lnTo>
                    <a:pt x="3243" y="35631"/>
                  </a:lnTo>
                  <a:cubicBezTo>
                    <a:pt x="3399" y="33341"/>
                    <a:pt x="3544" y="31063"/>
                    <a:pt x="3737" y="28772"/>
                  </a:cubicBezTo>
                  <a:close/>
                  <a:moveTo>
                    <a:pt x="9764" y="28772"/>
                  </a:moveTo>
                  <a:lnTo>
                    <a:pt x="15019" y="28772"/>
                  </a:lnTo>
                  <a:cubicBezTo>
                    <a:pt x="14838" y="31063"/>
                    <a:pt x="14633" y="33341"/>
                    <a:pt x="14428" y="35631"/>
                  </a:cubicBezTo>
                  <a:lnTo>
                    <a:pt x="9221" y="35631"/>
                  </a:lnTo>
                  <a:cubicBezTo>
                    <a:pt x="9402" y="33341"/>
                    <a:pt x="9583" y="31063"/>
                    <a:pt x="9764" y="28772"/>
                  </a:cubicBezTo>
                  <a:close/>
                  <a:moveTo>
                    <a:pt x="14356" y="36426"/>
                  </a:moveTo>
                  <a:cubicBezTo>
                    <a:pt x="14127" y="38994"/>
                    <a:pt x="13922" y="41549"/>
                    <a:pt x="13693" y="44080"/>
                  </a:cubicBezTo>
                  <a:lnTo>
                    <a:pt x="8510" y="44080"/>
                  </a:lnTo>
                  <a:cubicBezTo>
                    <a:pt x="8739" y="41549"/>
                    <a:pt x="8920" y="38982"/>
                    <a:pt x="9149" y="36426"/>
                  </a:cubicBezTo>
                  <a:close/>
                  <a:moveTo>
                    <a:pt x="13609" y="44888"/>
                  </a:moveTo>
                  <a:cubicBezTo>
                    <a:pt x="13416" y="47166"/>
                    <a:pt x="13211" y="49456"/>
                    <a:pt x="13006" y="51734"/>
                  </a:cubicBezTo>
                  <a:lnTo>
                    <a:pt x="7895" y="51734"/>
                  </a:lnTo>
                  <a:cubicBezTo>
                    <a:pt x="8088" y="49456"/>
                    <a:pt x="8269" y="47166"/>
                    <a:pt x="8450" y="44888"/>
                  </a:cubicBezTo>
                  <a:close/>
                  <a:moveTo>
                    <a:pt x="7208" y="51734"/>
                  </a:moveTo>
                  <a:lnTo>
                    <a:pt x="2073" y="51734"/>
                  </a:lnTo>
                  <a:cubicBezTo>
                    <a:pt x="2230" y="49456"/>
                    <a:pt x="2375" y="47166"/>
                    <a:pt x="2556" y="44888"/>
                  </a:cubicBezTo>
                  <a:lnTo>
                    <a:pt x="7739" y="44888"/>
                  </a:lnTo>
                  <a:cubicBezTo>
                    <a:pt x="7558" y="47166"/>
                    <a:pt x="7377" y="49456"/>
                    <a:pt x="7208" y="51734"/>
                  </a:cubicBezTo>
                  <a:close/>
                  <a:moveTo>
                    <a:pt x="2616" y="44080"/>
                  </a:moveTo>
                  <a:cubicBezTo>
                    <a:pt x="2821" y="41549"/>
                    <a:pt x="2965" y="38982"/>
                    <a:pt x="3170" y="36426"/>
                  </a:cubicBezTo>
                  <a:lnTo>
                    <a:pt x="8438" y="36426"/>
                  </a:lnTo>
                  <a:cubicBezTo>
                    <a:pt x="8233" y="38994"/>
                    <a:pt x="8028" y="41549"/>
                    <a:pt x="7823" y="44080"/>
                  </a:cubicBezTo>
                  <a:close/>
                  <a:moveTo>
                    <a:pt x="19864" y="28772"/>
                  </a:moveTo>
                  <a:lnTo>
                    <a:pt x="25204" y="28772"/>
                  </a:lnTo>
                  <a:cubicBezTo>
                    <a:pt x="24975" y="31063"/>
                    <a:pt x="24746" y="33341"/>
                    <a:pt x="24517" y="35631"/>
                  </a:cubicBezTo>
                  <a:lnTo>
                    <a:pt x="19226" y="35631"/>
                  </a:lnTo>
                  <a:cubicBezTo>
                    <a:pt x="19467" y="33341"/>
                    <a:pt x="19660" y="31063"/>
                    <a:pt x="19864" y="28772"/>
                  </a:cubicBezTo>
                  <a:close/>
                  <a:moveTo>
                    <a:pt x="25915" y="28772"/>
                  </a:moveTo>
                  <a:cubicBezTo>
                    <a:pt x="25662" y="31063"/>
                    <a:pt x="25433" y="33341"/>
                    <a:pt x="25204" y="35631"/>
                  </a:cubicBezTo>
                  <a:lnTo>
                    <a:pt x="30459" y="35631"/>
                  </a:lnTo>
                  <a:cubicBezTo>
                    <a:pt x="30688" y="33341"/>
                    <a:pt x="30954" y="31063"/>
                    <a:pt x="31207" y="28772"/>
                  </a:cubicBezTo>
                  <a:close/>
                  <a:moveTo>
                    <a:pt x="30363" y="36426"/>
                  </a:moveTo>
                  <a:cubicBezTo>
                    <a:pt x="30086" y="38994"/>
                    <a:pt x="29797" y="41549"/>
                    <a:pt x="29519" y="44080"/>
                  </a:cubicBezTo>
                  <a:lnTo>
                    <a:pt x="24336" y="44080"/>
                  </a:lnTo>
                  <a:cubicBezTo>
                    <a:pt x="24589" y="41549"/>
                    <a:pt x="24843" y="38982"/>
                    <a:pt x="25132" y="36426"/>
                  </a:cubicBezTo>
                  <a:close/>
                  <a:moveTo>
                    <a:pt x="29411" y="44888"/>
                  </a:moveTo>
                  <a:cubicBezTo>
                    <a:pt x="29158" y="47166"/>
                    <a:pt x="28905" y="49456"/>
                    <a:pt x="28676" y="51734"/>
                  </a:cubicBezTo>
                  <a:lnTo>
                    <a:pt x="23541" y="51734"/>
                  </a:lnTo>
                  <a:cubicBezTo>
                    <a:pt x="23770" y="49456"/>
                    <a:pt x="23999" y="47166"/>
                    <a:pt x="24228" y="44888"/>
                  </a:cubicBezTo>
                  <a:close/>
                  <a:moveTo>
                    <a:pt x="22854" y="51734"/>
                  </a:moveTo>
                  <a:cubicBezTo>
                    <a:pt x="23083" y="49456"/>
                    <a:pt x="23312" y="47166"/>
                    <a:pt x="23541" y="44888"/>
                  </a:cubicBezTo>
                  <a:lnTo>
                    <a:pt x="18334" y="44888"/>
                  </a:lnTo>
                  <a:cubicBezTo>
                    <a:pt x="18129" y="47166"/>
                    <a:pt x="17924" y="49456"/>
                    <a:pt x="17695" y="51734"/>
                  </a:cubicBezTo>
                  <a:close/>
                  <a:moveTo>
                    <a:pt x="18442" y="44080"/>
                  </a:moveTo>
                  <a:lnTo>
                    <a:pt x="23613" y="44080"/>
                  </a:lnTo>
                  <a:cubicBezTo>
                    <a:pt x="23902" y="41549"/>
                    <a:pt x="24155" y="38982"/>
                    <a:pt x="24409" y="36426"/>
                  </a:cubicBezTo>
                  <a:lnTo>
                    <a:pt x="19153" y="36426"/>
                  </a:lnTo>
                  <a:cubicBezTo>
                    <a:pt x="18900" y="38994"/>
                    <a:pt x="18671" y="41549"/>
                    <a:pt x="18442" y="44080"/>
                  </a:cubicBezTo>
                  <a:close/>
                  <a:moveTo>
                    <a:pt x="35642" y="28772"/>
                  </a:moveTo>
                  <a:lnTo>
                    <a:pt x="40946" y="28772"/>
                  </a:lnTo>
                  <a:cubicBezTo>
                    <a:pt x="40669" y="31063"/>
                    <a:pt x="40392" y="33341"/>
                    <a:pt x="40114" y="35631"/>
                  </a:cubicBezTo>
                  <a:lnTo>
                    <a:pt x="34847" y="35631"/>
                  </a:lnTo>
                  <a:cubicBezTo>
                    <a:pt x="35136" y="33341"/>
                    <a:pt x="35389" y="31063"/>
                    <a:pt x="35642" y="28772"/>
                  </a:cubicBezTo>
                  <a:close/>
                  <a:moveTo>
                    <a:pt x="41669" y="28772"/>
                  </a:moveTo>
                  <a:cubicBezTo>
                    <a:pt x="41380" y="31063"/>
                    <a:pt x="41103" y="33341"/>
                    <a:pt x="40825" y="35631"/>
                  </a:cubicBezTo>
                  <a:lnTo>
                    <a:pt x="46057" y="35631"/>
                  </a:lnTo>
                  <a:cubicBezTo>
                    <a:pt x="46358" y="33341"/>
                    <a:pt x="46647" y="31063"/>
                    <a:pt x="46949" y="28772"/>
                  </a:cubicBezTo>
                  <a:close/>
                  <a:moveTo>
                    <a:pt x="45936" y="36426"/>
                  </a:moveTo>
                  <a:cubicBezTo>
                    <a:pt x="45599" y="38994"/>
                    <a:pt x="45273" y="41549"/>
                    <a:pt x="44936" y="44080"/>
                  </a:cubicBezTo>
                  <a:lnTo>
                    <a:pt x="39753" y="44080"/>
                  </a:lnTo>
                  <a:cubicBezTo>
                    <a:pt x="40090" y="41549"/>
                    <a:pt x="40367" y="38982"/>
                    <a:pt x="40693" y="36426"/>
                  </a:cubicBezTo>
                  <a:close/>
                  <a:moveTo>
                    <a:pt x="44803" y="44888"/>
                  </a:moveTo>
                  <a:cubicBezTo>
                    <a:pt x="44502" y="47166"/>
                    <a:pt x="44212" y="49456"/>
                    <a:pt x="43911" y="51734"/>
                  </a:cubicBezTo>
                  <a:lnTo>
                    <a:pt x="38788" y="51734"/>
                  </a:lnTo>
                  <a:cubicBezTo>
                    <a:pt x="39066" y="49444"/>
                    <a:pt x="39343" y="47166"/>
                    <a:pt x="39632" y="44888"/>
                  </a:cubicBezTo>
                  <a:close/>
                  <a:moveTo>
                    <a:pt x="38089" y="51734"/>
                  </a:moveTo>
                  <a:cubicBezTo>
                    <a:pt x="38367" y="49444"/>
                    <a:pt x="38656" y="47166"/>
                    <a:pt x="38933" y="44888"/>
                  </a:cubicBezTo>
                  <a:lnTo>
                    <a:pt x="33750" y="44888"/>
                  </a:lnTo>
                  <a:cubicBezTo>
                    <a:pt x="33497" y="47166"/>
                    <a:pt x="33232" y="49456"/>
                    <a:pt x="32955" y="51734"/>
                  </a:cubicBezTo>
                  <a:close/>
                  <a:moveTo>
                    <a:pt x="33846" y="44080"/>
                  </a:moveTo>
                  <a:lnTo>
                    <a:pt x="39029" y="44080"/>
                  </a:lnTo>
                  <a:cubicBezTo>
                    <a:pt x="39367" y="41537"/>
                    <a:pt x="39668" y="38982"/>
                    <a:pt x="40006" y="36426"/>
                  </a:cubicBezTo>
                  <a:lnTo>
                    <a:pt x="34750" y="36426"/>
                  </a:lnTo>
                  <a:cubicBezTo>
                    <a:pt x="34449" y="38994"/>
                    <a:pt x="34160" y="41537"/>
                    <a:pt x="33846" y="44080"/>
                  </a:cubicBezTo>
                  <a:close/>
                  <a:moveTo>
                    <a:pt x="32340" y="57086"/>
                  </a:moveTo>
                  <a:lnTo>
                    <a:pt x="37426" y="57086"/>
                  </a:lnTo>
                  <a:cubicBezTo>
                    <a:pt x="37137" y="59376"/>
                    <a:pt x="36860" y="61654"/>
                    <a:pt x="36583" y="63933"/>
                  </a:cubicBezTo>
                  <a:lnTo>
                    <a:pt x="31544" y="63933"/>
                  </a:lnTo>
                  <a:cubicBezTo>
                    <a:pt x="31797" y="61654"/>
                    <a:pt x="32051" y="59376"/>
                    <a:pt x="32340" y="57086"/>
                  </a:cubicBezTo>
                  <a:close/>
                  <a:moveTo>
                    <a:pt x="38113" y="57086"/>
                  </a:moveTo>
                  <a:cubicBezTo>
                    <a:pt x="37836" y="59376"/>
                    <a:pt x="37559" y="61654"/>
                    <a:pt x="37246" y="63933"/>
                  </a:cubicBezTo>
                  <a:lnTo>
                    <a:pt x="42296" y="63933"/>
                  </a:lnTo>
                  <a:cubicBezTo>
                    <a:pt x="42585" y="61654"/>
                    <a:pt x="42887" y="59376"/>
                    <a:pt x="43200" y="57086"/>
                  </a:cubicBezTo>
                  <a:close/>
                  <a:moveTo>
                    <a:pt x="42187" y="64740"/>
                  </a:moveTo>
                  <a:cubicBezTo>
                    <a:pt x="41886" y="67307"/>
                    <a:pt x="41512" y="69851"/>
                    <a:pt x="41163" y="72394"/>
                  </a:cubicBezTo>
                  <a:lnTo>
                    <a:pt x="36209" y="72394"/>
                  </a:lnTo>
                  <a:cubicBezTo>
                    <a:pt x="36510" y="69851"/>
                    <a:pt x="36848" y="67295"/>
                    <a:pt x="37149" y="64740"/>
                  </a:cubicBezTo>
                  <a:close/>
                  <a:moveTo>
                    <a:pt x="41079" y="73190"/>
                  </a:moveTo>
                  <a:cubicBezTo>
                    <a:pt x="40777" y="75480"/>
                    <a:pt x="40476" y="77758"/>
                    <a:pt x="40163" y="80048"/>
                  </a:cubicBezTo>
                  <a:lnTo>
                    <a:pt x="35233" y="80048"/>
                  </a:lnTo>
                  <a:cubicBezTo>
                    <a:pt x="35534" y="77758"/>
                    <a:pt x="35823" y="75480"/>
                    <a:pt x="36100" y="73190"/>
                  </a:cubicBezTo>
                  <a:close/>
                  <a:moveTo>
                    <a:pt x="34570" y="80048"/>
                  </a:moveTo>
                  <a:cubicBezTo>
                    <a:pt x="34871" y="77758"/>
                    <a:pt x="35160" y="75480"/>
                    <a:pt x="35438" y="73190"/>
                  </a:cubicBezTo>
                  <a:lnTo>
                    <a:pt x="30496" y="73190"/>
                  </a:lnTo>
                  <a:cubicBezTo>
                    <a:pt x="30206" y="75480"/>
                    <a:pt x="29953" y="77758"/>
                    <a:pt x="29676" y="80048"/>
                  </a:cubicBezTo>
                  <a:close/>
                  <a:moveTo>
                    <a:pt x="30568" y="72394"/>
                  </a:moveTo>
                  <a:lnTo>
                    <a:pt x="35522" y="72394"/>
                  </a:lnTo>
                  <a:cubicBezTo>
                    <a:pt x="35847" y="69851"/>
                    <a:pt x="36185" y="67295"/>
                    <a:pt x="36486" y="64740"/>
                  </a:cubicBezTo>
                  <a:lnTo>
                    <a:pt x="31460" y="64740"/>
                  </a:lnTo>
                  <a:cubicBezTo>
                    <a:pt x="31183" y="67307"/>
                    <a:pt x="30869" y="69851"/>
                    <a:pt x="30568" y="72394"/>
                  </a:cubicBezTo>
                  <a:close/>
                  <a:moveTo>
                    <a:pt x="17177" y="57086"/>
                  </a:moveTo>
                  <a:lnTo>
                    <a:pt x="22287" y="57086"/>
                  </a:lnTo>
                  <a:cubicBezTo>
                    <a:pt x="22058" y="59376"/>
                    <a:pt x="21829" y="61654"/>
                    <a:pt x="21600" y="63933"/>
                  </a:cubicBezTo>
                  <a:lnTo>
                    <a:pt x="16538" y="63933"/>
                  </a:lnTo>
                  <a:cubicBezTo>
                    <a:pt x="16743" y="61654"/>
                    <a:pt x="16972" y="59376"/>
                    <a:pt x="17177" y="57086"/>
                  </a:cubicBezTo>
                  <a:close/>
                  <a:moveTo>
                    <a:pt x="22974" y="57086"/>
                  </a:moveTo>
                  <a:cubicBezTo>
                    <a:pt x="22745" y="59376"/>
                    <a:pt x="22516" y="61654"/>
                    <a:pt x="22287" y="63933"/>
                  </a:cubicBezTo>
                  <a:lnTo>
                    <a:pt x="27313" y="63933"/>
                  </a:lnTo>
                  <a:cubicBezTo>
                    <a:pt x="27567" y="61654"/>
                    <a:pt x="27796" y="59376"/>
                    <a:pt x="28049" y="57086"/>
                  </a:cubicBezTo>
                  <a:close/>
                  <a:moveTo>
                    <a:pt x="27217" y="64740"/>
                  </a:moveTo>
                  <a:cubicBezTo>
                    <a:pt x="26952" y="67307"/>
                    <a:pt x="26651" y="69851"/>
                    <a:pt x="26373" y="72394"/>
                  </a:cubicBezTo>
                  <a:lnTo>
                    <a:pt x="21395" y="72394"/>
                  </a:lnTo>
                  <a:cubicBezTo>
                    <a:pt x="21672" y="69851"/>
                    <a:pt x="21938" y="67295"/>
                    <a:pt x="22191" y="64740"/>
                  </a:cubicBezTo>
                  <a:close/>
                  <a:moveTo>
                    <a:pt x="26289" y="73202"/>
                  </a:moveTo>
                  <a:cubicBezTo>
                    <a:pt x="26036" y="75480"/>
                    <a:pt x="25783" y="77770"/>
                    <a:pt x="25530" y="80048"/>
                  </a:cubicBezTo>
                  <a:lnTo>
                    <a:pt x="20600" y="80048"/>
                  </a:lnTo>
                  <a:cubicBezTo>
                    <a:pt x="20853" y="77758"/>
                    <a:pt x="21082" y="75480"/>
                    <a:pt x="21311" y="73202"/>
                  </a:cubicBezTo>
                  <a:close/>
                  <a:moveTo>
                    <a:pt x="19949" y="80048"/>
                  </a:moveTo>
                  <a:cubicBezTo>
                    <a:pt x="20202" y="77758"/>
                    <a:pt x="20431" y="75480"/>
                    <a:pt x="20660" y="73202"/>
                  </a:cubicBezTo>
                  <a:lnTo>
                    <a:pt x="15682" y="73202"/>
                  </a:lnTo>
                  <a:cubicBezTo>
                    <a:pt x="15477" y="75480"/>
                    <a:pt x="15248" y="77758"/>
                    <a:pt x="15019" y="80048"/>
                  </a:cubicBezTo>
                  <a:close/>
                  <a:moveTo>
                    <a:pt x="15730" y="72394"/>
                  </a:moveTo>
                  <a:lnTo>
                    <a:pt x="20732" y="72394"/>
                  </a:lnTo>
                  <a:cubicBezTo>
                    <a:pt x="20985" y="69851"/>
                    <a:pt x="21263" y="67295"/>
                    <a:pt x="21516" y="64740"/>
                  </a:cubicBezTo>
                  <a:lnTo>
                    <a:pt x="16465" y="64740"/>
                  </a:lnTo>
                  <a:cubicBezTo>
                    <a:pt x="16236" y="67307"/>
                    <a:pt x="15983" y="69851"/>
                    <a:pt x="15730" y="72394"/>
                  </a:cubicBezTo>
                  <a:close/>
                  <a:moveTo>
                    <a:pt x="7449" y="57086"/>
                  </a:moveTo>
                  <a:lnTo>
                    <a:pt x="12536" y="57086"/>
                  </a:lnTo>
                  <a:cubicBezTo>
                    <a:pt x="12331" y="59376"/>
                    <a:pt x="12126" y="61654"/>
                    <a:pt x="11921" y="63933"/>
                  </a:cubicBezTo>
                  <a:lnTo>
                    <a:pt x="6919" y="63933"/>
                  </a:lnTo>
                  <a:cubicBezTo>
                    <a:pt x="7100" y="61654"/>
                    <a:pt x="7269" y="59376"/>
                    <a:pt x="7449" y="57086"/>
                  </a:cubicBezTo>
                  <a:close/>
                  <a:moveTo>
                    <a:pt x="11849" y="64740"/>
                  </a:moveTo>
                  <a:cubicBezTo>
                    <a:pt x="11644" y="67307"/>
                    <a:pt x="11415" y="69851"/>
                    <a:pt x="11186" y="72394"/>
                  </a:cubicBezTo>
                  <a:lnTo>
                    <a:pt x="6232" y="72394"/>
                  </a:lnTo>
                  <a:cubicBezTo>
                    <a:pt x="6437" y="69851"/>
                    <a:pt x="6666" y="67295"/>
                    <a:pt x="6847" y="64740"/>
                  </a:cubicBezTo>
                  <a:close/>
                  <a:moveTo>
                    <a:pt x="11126" y="73202"/>
                  </a:moveTo>
                  <a:cubicBezTo>
                    <a:pt x="10921" y="75480"/>
                    <a:pt x="10716" y="77758"/>
                    <a:pt x="10487" y="80048"/>
                  </a:cubicBezTo>
                  <a:lnTo>
                    <a:pt x="5617" y="80048"/>
                  </a:lnTo>
                  <a:cubicBezTo>
                    <a:pt x="5822" y="77758"/>
                    <a:pt x="6003" y="75480"/>
                    <a:pt x="6172" y="73202"/>
                  </a:cubicBezTo>
                  <a:close/>
                  <a:moveTo>
                    <a:pt x="4954" y="80048"/>
                  </a:moveTo>
                  <a:lnTo>
                    <a:pt x="0" y="80048"/>
                  </a:lnTo>
                  <a:cubicBezTo>
                    <a:pt x="181" y="77758"/>
                    <a:pt x="362" y="75480"/>
                    <a:pt x="507" y="73202"/>
                  </a:cubicBezTo>
                  <a:lnTo>
                    <a:pt x="5509" y="73202"/>
                  </a:lnTo>
                  <a:cubicBezTo>
                    <a:pt x="5340" y="75480"/>
                    <a:pt x="5159" y="77758"/>
                    <a:pt x="4954" y="80048"/>
                  </a:cubicBezTo>
                  <a:close/>
                  <a:moveTo>
                    <a:pt x="567" y="72394"/>
                  </a:moveTo>
                  <a:cubicBezTo>
                    <a:pt x="736" y="69851"/>
                    <a:pt x="940" y="67295"/>
                    <a:pt x="1121" y="64740"/>
                  </a:cubicBezTo>
                  <a:lnTo>
                    <a:pt x="6172" y="64740"/>
                  </a:lnTo>
                  <a:cubicBezTo>
                    <a:pt x="5979" y="67295"/>
                    <a:pt x="5774" y="69851"/>
                    <a:pt x="5569" y="7239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1539;p74">
              <a:extLst>
                <a:ext uri="{FF2B5EF4-FFF2-40B4-BE49-F238E27FC236}">
                  <a16:creationId xmlns:a16="http://schemas.microsoft.com/office/drawing/2014/main" xmlns="" id="{23C7D93B-7911-4539-B507-EEBA0E5173DF}"/>
                </a:ext>
              </a:extLst>
            </p:cNvPr>
            <p:cNvSpPr/>
            <p:nvPr/>
          </p:nvSpPr>
          <p:spPr>
            <a:xfrm>
              <a:off x="4136678" y="2316025"/>
              <a:ext cx="824666" cy="880789"/>
            </a:xfrm>
            <a:custGeom>
              <a:avLst/>
              <a:gdLst/>
              <a:ahLst/>
              <a:cxnLst/>
              <a:rect l="l" t="t" r="r" b="b"/>
              <a:pathLst>
                <a:path w="57725" h="61509" extrusionOk="0">
                  <a:moveTo>
                    <a:pt x="37945" y="1049"/>
                  </a:moveTo>
                  <a:lnTo>
                    <a:pt x="33907" y="8052"/>
                  </a:lnTo>
                  <a:lnTo>
                    <a:pt x="31291" y="8052"/>
                  </a:lnTo>
                  <a:lnTo>
                    <a:pt x="31291" y="7304"/>
                  </a:lnTo>
                  <a:lnTo>
                    <a:pt x="35498" y="0"/>
                  </a:lnTo>
                  <a:lnTo>
                    <a:pt x="37957" y="0"/>
                  </a:lnTo>
                  <a:lnTo>
                    <a:pt x="37945" y="1049"/>
                  </a:lnTo>
                  <a:close/>
                  <a:moveTo>
                    <a:pt x="33364" y="8992"/>
                  </a:moveTo>
                  <a:lnTo>
                    <a:pt x="31327" y="12524"/>
                  </a:lnTo>
                  <a:lnTo>
                    <a:pt x="31291" y="8992"/>
                  </a:lnTo>
                  <a:close/>
                  <a:moveTo>
                    <a:pt x="30472" y="14006"/>
                  </a:moveTo>
                  <a:lnTo>
                    <a:pt x="28169" y="17984"/>
                  </a:lnTo>
                  <a:lnTo>
                    <a:pt x="25120" y="17984"/>
                  </a:lnTo>
                  <a:lnTo>
                    <a:pt x="30315" y="8992"/>
                  </a:lnTo>
                  <a:lnTo>
                    <a:pt x="30423" y="8992"/>
                  </a:lnTo>
                  <a:close/>
                  <a:moveTo>
                    <a:pt x="27627" y="18924"/>
                  </a:moveTo>
                  <a:lnTo>
                    <a:pt x="24059" y="25107"/>
                  </a:lnTo>
                  <a:lnTo>
                    <a:pt x="23963" y="19997"/>
                  </a:lnTo>
                  <a:lnTo>
                    <a:pt x="24577" y="18936"/>
                  </a:lnTo>
                  <a:close/>
                  <a:moveTo>
                    <a:pt x="18611" y="34545"/>
                  </a:moveTo>
                  <a:lnTo>
                    <a:pt x="13970" y="42585"/>
                  </a:lnTo>
                  <a:lnTo>
                    <a:pt x="12705" y="42585"/>
                  </a:lnTo>
                  <a:cubicBezTo>
                    <a:pt x="12681" y="41597"/>
                    <a:pt x="12657" y="40620"/>
                    <a:pt x="12620" y="39632"/>
                  </a:cubicBezTo>
                  <a:lnTo>
                    <a:pt x="15561" y="34545"/>
                  </a:lnTo>
                  <a:close/>
                  <a:moveTo>
                    <a:pt x="13428" y="43525"/>
                  </a:moveTo>
                  <a:lnTo>
                    <a:pt x="12777" y="44634"/>
                  </a:lnTo>
                  <a:lnTo>
                    <a:pt x="12741" y="43525"/>
                  </a:lnTo>
                  <a:close/>
                  <a:moveTo>
                    <a:pt x="12006" y="45984"/>
                  </a:moveTo>
                  <a:lnTo>
                    <a:pt x="8233" y="52517"/>
                  </a:lnTo>
                  <a:lnTo>
                    <a:pt x="5943" y="52517"/>
                  </a:lnTo>
                  <a:lnTo>
                    <a:pt x="5895" y="51288"/>
                  </a:lnTo>
                  <a:lnTo>
                    <a:pt x="10378" y="43525"/>
                  </a:lnTo>
                  <a:lnTo>
                    <a:pt x="11921" y="43525"/>
                  </a:lnTo>
                  <a:close/>
                  <a:moveTo>
                    <a:pt x="7691" y="53469"/>
                  </a:moveTo>
                  <a:lnTo>
                    <a:pt x="6111" y="56205"/>
                  </a:lnTo>
                  <a:cubicBezTo>
                    <a:pt x="6063" y="55289"/>
                    <a:pt x="6027" y="54385"/>
                    <a:pt x="5991" y="53469"/>
                  </a:cubicBezTo>
                  <a:close/>
                  <a:moveTo>
                    <a:pt x="0" y="61497"/>
                  </a:moveTo>
                  <a:lnTo>
                    <a:pt x="651" y="60376"/>
                  </a:lnTo>
                  <a:lnTo>
                    <a:pt x="712" y="61497"/>
                  </a:lnTo>
                  <a:close/>
                  <a:moveTo>
                    <a:pt x="10921" y="42573"/>
                  </a:moveTo>
                  <a:lnTo>
                    <a:pt x="11837" y="40994"/>
                  </a:lnTo>
                  <a:cubicBezTo>
                    <a:pt x="11861" y="41524"/>
                    <a:pt x="11873" y="42055"/>
                    <a:pt x="11897" y="42573"/>
                  </a:cubicBezTo>
                  <a:close/>
                  <a:moveTo>
                    <a:pt x="57592" y="10776"/>
                  </a:moveTo>
                  <a:lnTo>
                    <a:pt x="53433" y="17984"/>
                  </a:lnTo>
                  <a:lnTo>
                    <a:pt x="50842" y="17984"/>
                  </a:lnTo>
                  <a:cubicBezTo>
                    <a:pt x="50842" y="17707"/>
                    <a:pt x="50854" y="17429"/>
                    <a:pt x="50866" y="17152"/>
                  </a:cubicBezTo>
                  <a:lnTo>
                    <a:pt x="55567" y="8992"/>
                  </a:lnTo>
                  <a:lnTo>
                    <a:pt x="57640" y="8992"/>
                  </a:lnTo>
                  <a:cubicBezTo>
                    <a:pt x="57616" y="9595"/>
                    <a:pt x="57604" y="10185"/>
                    <a:pt x="57592" y="10776"/>
                  </a:cubicBezTo>
                  <a:close/>
                  <a:moveTo>
                    <a:pt x="52891" y="18924"/>
                  </a:moveTo>
                  <a:lnTo>
                    <a:pt x="50782" y="22564"/>
                  </a:lnTo>
                  <a:cubicBezTo>
                    <a:pt x="50806" y="21359"/>
                    <a:pt x="50830" y="20141"/>
                    <a:pt x="50854" y="18924"/>
                  </a:cubicBezTo>
                  <a:close/>
                  <a:moveTo>
                    <a:pt x="49878" y="24143"/>
                  </a:moveTo>
                  <a:lnTo>
                    <a:pt x="48238" y="26976"/>
                  </a:lnTo>
                  <a:lnTo>
                    <a:pt x="45189" y="26976"/>
                  </a:lnTo>
                  <a:lnTo>
                    <a:pt x="49829" y="18936"/>
                  </a:lnTo>
                  <a:lnTo>
                    <a:pt x="49950" y="18936"/>
                  </a:lnTo>
                  <a:cubicBezTo>
                    <a:pt x="49914" y="20672"/>
                    <a:pt x="49902" y="22407"/>
                    <a:pt x="49866" y="24143"/>
                  </a:cubicBezTo>
                  <a:close/>
                  <a:moveTo>
                    <a:pt x="43875" y="34533"/>
                  </a:moveTo>
                  <a:lnTo>
                    <a:pt x="43284" y="35546"/>
                  </a:lnTo>
                  <a:lnTo>
                    <a:pt x="43297" y="34533"/>
                  </a:lnTo>
                  <a:close/>
                  <a:moveTo>
                    <a:pt x="37909" y="44851"/>
                  </a:moveTo>
                  <a:lnTo>
                    <a:pt x="33485" y="52517"/>
                  </a:lnTo>
                  <a:lnTo>
                    <a:pt x="31653" y="52517"/>
                  </a:lnTo>
                  <a:lnTo>
                    <a:pt x="31629" y="50456"/>
                  </a:lnTo>
                  <a:lnTo>
                    <a:pt x="35630" y="43525"/>
                  </a:lnTo>
                  <a:lnTo>
                    <a:pt x="37909" y="43525"/>
                  </a:lnTo>
                  <a:cubicBezTo>
                    <a:pt x="37909" y="43971"/>
                    <a:pt x="37909" y="44405"/>
                    <a:pt x="37921" y="44851"/>
                  </a:cubicBezTo>
                  <a:close/>
                  <a:moveTo>
                    <a:pt x="32943" y="53469"/>
                  </a:moveTo>
                  <a:lnTo>
                    <a:pt x="31665" y="55663"/>
                  </a:lnTo>
                  <a:lnTo>
                    <a:pt x="31641" y="53469"/>
                  </a:lnTo>
                  <a:close/>
                  <a:moveTo>
                    <a:pt x="30857" y="57061"/>
                  </a:moveTo>
                  <a:lnTo>
                    <a:pt x="28302" y="61497"/>
                  </a:lnTo>
                  <a:lnTo>
                    <a:pt x="25252" y="61497"/>
                  </a:lnTo>
                  <a:lnTo>
                    <a:pt x="29893" y="53469"/>
                  </a:lnTo>
                  <a:lnTo>
                    <a:pt x="30833" y="53469"/>
                  </a:lnTo>
                  <a:lnTo>
                    <a:pt x="30857" y="57061"/>
                  </a:lnTo>
                  <a:close/>
                  <a:moveTo>
                    <a:pt x="30435" y="52517"/>
                  </a:moveTo>
                  <a:lnTo>
                    <a:pt x="30821" y="51842"/>
                  </a:lnTo>
                  <a:lnTo>
                    <a:pt x="30821" y="52517"/>
                  </a:lnTo>
                  <a:close/>
                  <a:moveTo>
                    <a:pt x="36173" y="42573"/>
                  </a:moveTo>
                  <a:lnTo>
                    <a:pt x="37921" y="39560"/>
                  </a:lnTo>
                  <a:cubicBezTo>
                    <a:pt x="37921" y="40572"/>
                    <a:pt x="37921" y="41585"/>
                    <a:pt x="37921" y="42573"/>
                  </a:cubicBezTo>
                  <a:close/>
                  <a:moveTo>
                    <a:pt x="56109" y="8040"/>
                  </a:moveTo>
                  <a:lnTo>
                    <a:pt x="57725" y="5255"/>
                  </a:lnTo>
                  <a:cubicBezTo>
                    <a:pt x="57700" y="6183"/>
                    <a:pt x="57676" y="7112"/>
                    <a:pt x="57664" y="8040"/>
                  </a:cubicBezTo>
                  <a:close/>
                  <a:moveTo>
                    <a:pt x="54337" y="0"/>
                  </a:moveTo>
                  <a:lnTo>
                    <a:pt x="51083" y="5641"/>
                  </a:lnTo>
                  <a:cubicBezTo>
                    <a:pt x="51119" y="3761"/>
                    <a:pt x="51143" y="1892"/>
                    <a:pt x="51179" y="0"/>
                  </a:cubicBezTo>
                  <a:close/>
                  <a:moveTo>
                    <a:pt x="50155" y="7232"/>
                  </a:moveTo>
                  <a:lnTo>
                    <a:pt x="49697" y="8040"/>
                  </a:lnTo>
                  <a:lnTo>
                    <a:pt x="43501" y="8040"/>
                  </a:lnTo>
                  <a:cubicBezTo>
                    <a:pt x="43501" y="6316"/>
                    <a:pt x="43513" y="4592"/>
                    <a:pt x="43526" y="2869"/>
                  </a:cubicBezTo>
                  <a:lnTo>
                    <a:pt x="45189" y="0"/>
                  </a:lnTo>
                  <a:lnTo>
                    <a:pt x="50263" y="0"/>
                  </a:lnTo>
                  <a:cubicBezTo>
                    <a:pt x="50215" y="2411"/>
                    <a:pt x="50191" y="4833"/>
                    <a:pt x="50155" y="7232"/>
                  </a:cubicBezTo>
                  <a:close/>
                  <a:moveTo>
                    <a:pt x="49142" y="8980"/>
                  </a:moveTo>
                  <a:lnTo>
                    <a:pt x="43959" y="17972"/>
                  </a:lnTo>
                  <a:lnTo>
                    <a:pt x="43393" y="17972"/>
                  </a:lnTo>
                  <a:cubicBezTo>
                    <a:pt x="43429" y="14982"/>
                    <a:pt x="43477" y="11993"/>
                    <a:pt x="43501" y="8980"/>
                  </a:cubicBezTo>
                  <a:close/>
                  <a:moveTo>
                    <a:pt x="43405" y="18924"/>
                  </a:moveTo>
                  <a:lnTo>
                    <a:pt x="43405" y="18936"/>
                  </a:lnTo>
                  <a:close/>
                  <a:moveTo>
                    <a:pt x="34389" y="34545"/>
                  </a:moveTo>
                  <a:lnTo>
                    <a:pt x="31556" y="39451"/>
                  </a:lnTo>
                  <a:cubicBezTo>
                    <a:pt x="31556" y="37812"/>
                    <a:pt x="31532" y="36185"/>
                    <a:pt x="31520" y="34545"/>
                  </a:cubicBezTo>
                  <a:close/>
                  <a:moveTo>
                    <a:pt x="30713" y="40898"/>
                  </a:moveTo>
                  <a:lnTo>
                    <a:pt x="29748" y="42585"/>
                  </a:lnTo>
                  <a:lnTo>
                    <a:pt x="24373" y="42585"/>
                  </a:lnTo>
                  <a:cubicBezTo>
                    <a:pt x="24336" y="40476"/>
                    <a:pt x="24300" y="38366"/>
                    <a:pt x="24252" y="36257"/>
                  </a:cubicBezTo>
                  <a:lnTo>
                    <a:pt x="25240" y="34545"/>
                  </a:lnTo>
                  <a:lnTo>
                    <a:pt x="30652" y="34545"/>
                  </a:lnTo>
                  <a:close/>
                  <a:moveTo>
                    <a:pt x="29194" y="43525"/>
                  </a:moveTo>
                  <a:lnTo>
                    <a:pt x="24541" y="51601"/>
                  </a:lnTo>
                  <a:cubicBezTo>
                    <a:pt x="24493" y="48913"/>
                    <a:pt x="24445" y="46225"/>
                    <a:pt x="24373" y="43525"/>
                  </a:cubicBezTo>
                  <a:close/>
                  <a:moveTo>
                    <a:pt x="19491" y="60340"/>
                  </a:moveTo>
                  <a:lnTo>
                    <a:pt x="18816" y="61509"/>
                  </a:lnTo>
                  <a:lnTo>
                    <a:pt x="13368" y="61509"/>
                  </a:lnTo>
                  <a:cubicBezTo>
                    <a:pt x="13295" y="59496"/>
                    <a:pt x="13235" y="57483"/>
                    <a:pt x="13163" y="55458"/>
                  </a:cubicBezTo>
                  <a:lnTo>
                    <a:pt x="14320" y="53469"/>
                  </a:lnTo>
                  <a:lnTo>
                    <a:pt x="19322" y="53469"/>
                  </a:lnTo>
                  <a:cubicBezTo>
                    <a:pt x="19382" y="55759"/>
                    <a:pt x="19431" y="58050"/>
                    <a:pt x="19491" y="60340"/>
                  </a:cubicBezTo>
                  <a:close/>
                  <a:moveTo>
                    <a:pt x="9679" y="61509"/>
                  </a:moveTo>
                  <a:lnTo>
                    <a:pt x="12391" y="56820"/>
                  </a:lnTo>
                  <a:cubicBezTo>
                    <a:pt x="12440" y="58387"/>
                    <a:pt x="12500" y="59942"/>
                    <a:pt x="12560" y="61509"/>
                  </a:cubicBezTo>
                  <a:close/>
                  <a:moveTo>
                    <a:pt x="14862" y="52517"/>
                  </a:moveTo>
                  <a:lnTo>
                    <a:pt x="19105" y="45164"/>
                  </a:lnTo>
                  <a:cubicBezTo>
                    <a:pt x="19165" y="47623"/>
                    <a:pt x="19238" y="50070"/>
                    <a:pt x="19298" y="52517"/>
                  </a:cubicBezTo>
                  <a:close/>
                  <a:moveTo>
                    <a:pt x="29616" y="26976"/>
                  </a:moveTo>
                  <a:lnTo>
                    <a:pt x="30580" y="25288"/>
                  </a:lnTo>
                  <a:cubicBezTo>
                    <a:pt x="30592" y="25855"/>
                    <a:pt x="30604" y="26409"/>
                    <a:pt x="30604" y="26976"/>
                  </a:cubicBezTo>
                  <a:close/>
                  <a:moveTo>
                    <a:pt x="31424" y="23854"/>
                  </a:moveTo>
                  <a:lnTo>
                    <a:pt x="34256" y="18936"/>
                  </a:lnTo>
                  <a:lnTo>
                    <a:pt x="37933" y="18936"/>
                  </a:lnTo>
                  <a:lnTo>
                    <a:pt x="37933" y="26976"/>
                  </a:lnTo>
                  <a:lnTo>
                    <a:pt x="31460" y="26976"/>
                  </a:lnTo>
                  <a:lnTo>
                    <a:pt x="31424" y="23854"/>
                  </a:lnTo>
                  <a:close/>
                  <a:moveTo>
                    <a:pt x="34811" y="17984"/>
                  </a:moveTo>
                  <a:lnTo>
                    <a:pt x="37933" y="12560"/>
                  </a:lnTo>
                  <a:lnTo>
                    <a:pt x="37933" y="17984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1540;p74">
              <a:extLst>
                <a:ext uri="{FF2B5EF4-FFF2-40B4-BE49-F238E27FC236}">
                  <a16:creationId xmlns:a16="http://schemas.microsoft.com/office/drawing/2014/main" xmlns="" id="{FB49A915-D0B4-43E3-9793-E2D6BF868495}"/>
                </a:ext>
              </a:extLst>
            </p:cNvPr>
            <p:cNvSpPr/>
            <p:nvPr/>
          </p:nvSpPr>
          <p:spPr>
            <a:xfrm>
              <a:off x="4111877" y="3039054"/>
              <a:ext cx="939012" cy="866813"/>
            </a:xfrm>
            <a:custGeom>
              <a:avLst/>
              <a:gdLst/>
              <a:ahLst/>
              <a:cxnLst/>
              <a:rect l="l" t="t" r="r" b="b"/>
              <a:pathLst>
                <a:path w="65729" h="60533" extrusionOk="0">
                  <a:moveTo>
                    <a:pt x="33196" y="48"/>
                  </a:moveTo>
                  <a:cubicBezTo>
                    <a:pt x="37210" y="84"/>
                    <a:pt x="55615" y="12198"/>
                    <a:pt x="65728" y="19069"/>
                  </a:cubicBezTo>
                  <a:lnTo>
                    <a:pt x="64053" y="60533"/>
                  </a:lnTo>
                  <a:lnTo>
                    <a:pt x="1302" y="60533"/>
                  </a:lnTo>
                  <a:lnTo>
                    <a:pt x="1" y="19237"/>
                  </a:lnTo>
                  <a:cubicBezTo>
                    <a:pt x="9740" y="12090"/>
                    <a:pt x="27290" y="0"/>
                    <a:pt x="33196" y="48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1541;p74">
              <a:extLst>
                <a:ext uri="{FF2B5EF4-FFF2-40B4-BE49-F238E27FC236}">
                  <a16:creationId xmlns:a16="http://schemas.microsoft.com/office/drawing/2014/main" xmlns="" id="{EFAB2910-5F8C-4831-99E8-8330C9BF1CE3}"/>
                </a:ext>
              </a:extLst>
            </p:cNvPr>
            <p:cNvSpPr/>
            <p:nvPr/>
          </p:nvSpPr>
          <p:spPr>
            <a:xfrm>
              <a:off x="4015960" y="3038696"/>
              <a:ext cx="1130586" cy="867191"/>
            </a:xfrm>
            <a:custGeom>
              <a:avLst/>
              <a:gdLst/>
              <a:ahLst/>
              <a:cxnLst/>
              <a:rect l="l" t="t" r="r" b="b"/>
              <a:pathLst>
                <a:path w="79145" h="60558" extrusionOk="0">
                  <a:moveTo>
                    <a:pt x="39910" y="73"/>
                  </a:moveTo>
                  <a:cubicBezTo>
                    <a:pt x="45515" y="122"/>
                    <a:pt x="79144" y="23686"/>
                    <a:pt x="79144" y="23698"/>
                  </a:cubicBezTo>
                  <a:cubicBezTo>
                    <a:pt x="78722" y="35896"/>
                    <a:pt x="78312" y="46901"/>
                    <a:pt x="77939" y="60558"/>
                  </a:cubicBezTo>
                  <a:lnTo>
                    <a:pt x="1809" y="60558"/>
                  </a:lnTo>
                  <a:cubicBezTo>
                    <a:pt x="1134" y="47034"/>
                    <a:pt x="592" y="36270"/>
                    <a:pt x="13" y="24397"/>
                  </a:cubicBezTo>
                  <a:cubicBezTo>
                    <a:pt x="1" y="24144"/>
                    <a:pt x="31557" y="1"/>
                    <a:pt x="39910" y="73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  <a:alpha val="14510"/>
                  </a:srgbClr>
                </a:gs>
                <a:gs pos="100000">
                  <a:srgbClr val="F9F9F9"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1542;p74">
              <a:extLst>
                <a:ext uri="{FF2B5EF4-FFF2-40B4-BE49-F238E27FC236}">
                  <a16:creationId xmlns:a16="http://schemas.microsoft.com/office/drawing/2014/main" xmlns="" id="{BD509FE3-CF95-4100-87C8-26441E4F1389}"/>
                </a:ext>
              </a:extLst>
            </p:cNvPr>
            <p:cNvSpPr/>
            <p:nvPr/>
          </p:nvSpPr>
          <p:spPr>
            <a:xfrm>
              <a:off x="3930729" y="2955685"/>
              <a:ext cx="1297351" cy="519890"/>
            </a:xfrm>
            <a:custGeom>
              <a:avLst/>
              <a:gdLst/>
              <a:ahLst/>
              <a:cxnLst/>
              <a:rect l="l" t="t" r="r" b="b"/>
              <a:pathLst>
                <a:path w="90812" h="36306" extrusionOk="0">
                  <a:moveTo>
                    <a:pt x="0" y="30387"/>
                  </a:moveTo>
                  <a:lnTo>
                    <a:pt x="45297" y="0"/>
                  </a:lnTo>
                  <a:lnTo>
                    <a:pt x="90811" y="30628"/>
                  </a:lnTo>
                  <a:lnTo>
                    <a:pt x="88232" y="36040"/>
                  </a:lnTo>
                  <a:lnTo>
                    <a:pt x="45370" y="8365"/>
                  </a:lnTo>
                  <a:lnTo>
                    <a:pt x="3062" y="36305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1543;p74">
              <a:extLst>
                <a:ext uri="{FF2B5EF4-FFF2-40B4-BE49-F238E27FC236}">
                  <a16:creationId xmlns:a16="http://schemas.microsoft.com/office/drawing/2014/main" xmlns="" id="{430FAF31-E4AC-444E-B0F6-F732333E9EA7}"/>
                </a:ext>
              </a:extLst>
            </p:cNvPr>
            <p:cNvSpPr/>
            <p:nvPr/>
          </p:nvSpPr>
          <p:spPr>
            <a:xfrm>
              <a:off x="4494674" y="3201640"/>
              <a:ext cx="163776" cy="169158"/>
            </a:xfrm>
            <a:custGeom>
              <a:avLst/>
              <a:gdLst/>
              <a:ahLst/>
              <a:cxnLst/>
              <a:rect l="l" t="t" r="r" b="b"/>
              <a:pathLst>
                <a:path w="11464" h="11813" extrusionOk="0">
                  <a:moveTo>
                    <a:pt x="5714" y="0"/>
                  </a:moveTo>
                  <a:cubicBezTo>
                    <a:pt x="2556" y="0"/>
                    <a:pt x="1" y="2640"/>
                    <a:pt x="73" y="5907"/>
                  </a:cubicBezTo>
                  <a:cubicBezTo>
                    <a:pt x="133" y="9161"/>
                    <a:pt x="2713" y="11813"/>
                    <a:pt x="5822" y="11813"/>
                  </a:cubicBezTo>
                  <a:cubicBezTo>
                    <a:pt x="8932" y="11813"/>
                    <a:pt x="11451" y="9161"/>
                    <a:pt x="11451" y="5907"/>
                  </a:cubicBezTo>
                  <a:cubicBezTo>
                    <a:pt x="11463" y="2640"/>
                    <a:pt x="8884" y="0"/>
                    <a:pt x="571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1544;p74">
              <a:extLst>
                <a:ext uri="{FF2B5EF4-FFF2-40B4-BE49-F238E27FC236}">
                  <a16:creationId xmlns:a16="http://schemas.microsoft.com/office/drawing/2014/main" xmlns="" id="{3F803FEE-F53F-42F6-BB70-662CB8091FAA}"/>
                </a:ext>
              </a:extLst>
            </p:cNvPr>
            <p:cNvSpPr/>
            <p:nvPr/>
          </p:nvSpPr>
          <p:spPr>
            <a:xfrm>
              <a:off x="4494674" y="3201640"/>
              <a:ext cx="163776" cy="169158"/>
            </a:xfrm>
            <a:custGeom>
              <a:avLst/>
              <a:gdLst/>
              <a:ahLst/>
              <a:cxnLst/>
              <a:rect l="l" t="t" r="r" b="b"/>
              <a:pathLst>
                <a:path w="11464" h="11813" extrusionOk="0">
                  <a:moveTo>
                    <a:pt x="5714" y="0"/>
                  </a:moveTo>
                  <a:cubicBezTo>
                    <a:pt x="2556" y="0"/>
                    <a:pt x="1" y="2640"/>
                    <a:pt x="73" y="5907"/>
                  </a:cubicBezTo>
                  <a:cubicBezTo>
                    <a:pt x="133" y="9161"/>
                    <a:pt x="2713" y="11813"/>
                    <a:pt x="5822" y="11813"/>
                  </a:cubicBezTo>
                  <a:cubicBezTo>
                    <a:pt x="8932" y="11813"/>
                    <a:pt x="11451" y="9161"/>
                    <a:pt x="11451" y="5907"/>
                  </a:cubicBezTo>
                  <a:cubicBezTo>
                    <a:pt x="11463" y="2640"/>
                    <a:pt x="8884" y="0"/>
                    <a:pt x="571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1545;p74">
              <a:extLst>
                <a:ext uri="{FF2B5EF4-FFF2-40B4-BE49-F238E27FC236}">
                  <a16:creationId xmlns:a16="http://schemas.microsoft.com/office/drawing/2014/main" xmlns="" id="{99A544B2-51B3-42CC-8279-04D1BF7177B7}"/>
                </a:ext>
              </a:extLst>
            </p:cNvPr>
            <p:cNvSpPr/>
            <p:nvPr/>
          </p:nvSpPr>
          <p:spPr>
            <a:xfrm>
              <a:off x="4509317" y="3215960"/>
              <a:ext cx="135018" cy="140519"/>
            </a:xfrm>
            <a:custGeom>
              <a:avLst/>
              <a:gdLst/>
              <a:ahLst/>
              <a:cxnLst/>
              <a:rect l="l" t="t" r="r" b="b"/>
              <a:pathLst>
                <a:path w="9451" h="9813" extrusionOk="0">
                  <a:moveTo>
                    <a:pt x="9450" y="5160"/>
                  </a:moveTo>
                  <a:lnTo>
                    <a:pt x="8835" y="5160"/>
                  </a:lnTo>
                  <a:cubicBezTo>
                    <a:pt x="8835" y="4991"/>
                    <a:pt x="8835" y="4822"/>
                    <a:pt x="8835" y="4654"/>
                  </a:cubicBezTo>
                  <a:lnTo>
                    <a:pt x="9450" y="4654"/>
                  </a:lnTo>
                  <a:close/>
                  <a:moveTo>
                    <a:pt x="5014" y="9162"/>
                  </a:moveTo>
                  <a:lnTo>
                    <a:pt x="5014" y="9812"/>
                  </a:lnTo>
                  <a:lnTo>
                    <a:pt x="4532" y="9812"/>
                  </a:lnTo>
                  <a:lnTo>
                    <a:pt x="4532" y="9162"/>
                  </a:lnTo>
                  <a:close/>
                  <a:moveTo>
                    <a:pt x="4942" y="1"/>
                  </a:moveTo>
                  <a:lnTo>
                    <a:pt x="4942" y="652"/>
                  </a:lnTo>
                  <a:lnTo>
                    <a:pt x="4448" y="652"/>
                  </a:lnTo>
                  <a:cubicBezTo>
                    <a:pt x="4448" y="435"/>
                    <a:pt x="4448" y="230"/>
                    <a:pt x="4424" y="1"/>
                  </a:cubicBezTo>
                  <a:close/>
                  <a:moveTo>
                    <a:pt x="639" y="5160"/>
                  </a:moveTo>
                  <a:lnTo>
                    <a:pt x="24" y="5160"/>
                  </a:lnTo>
                  <a:cubicBezTo>
                    <a:pt x="0" y="4991"/>
                    <a:pt x="24" y="4822"/>
                    <a:pt x="0" y="4654"/>
                  </a:cubicBezTo>
                  <a:lnTo>
                    <a:pt x="627" y="4654"/>
                  </a:lnTo>
                  <a:cubicBezTo>
                    <a:pt x="615" y="4822"/>
                    <a:pt x="627" y="4991"/>
                    <a:pt x="639" y="516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1546;p74">
              <a:extLst>
                <a:ext uri="{FF2B5EF4-FFF2-40B4-BE49-F238E27FC236}">
                  <a16:creationId xmlns:a16="http://schemas.microsoft.com/office/drawing/2014/main" xmlns="" id="{7C5AA4BD-7270-49C3-BF24-D2D4274BFAAE}"/>
                </a:ext>
              </a:extLst>
            </p:cNvPr>
            <p:cNvSpPr/>
            <p:nvPr/>
          </p:nvSpPr>
          <p:spPr>
            <a:xfrm>
              <a:off x="4516031" y="3223735"/>
              <a:ext cx="121232" cy="124982"/>
            </a:xfrm>
            <a:custGeom>
              <a:avLst/>
              <a:gdLst/>
              <a:ahLst/>
              <a:cxnLst/>
              <a:rect l="l" t="t" r="r" b="b"/>
              <a:pathLst>
                <a:path w="8486" h="8728" extrusionOk="0">
                  <a:moveTo>
                    <a:pt x="8233" y="7040"/>
                  </a:moveTo>
                  <a:cubicBezTo>
                    <a:pt x="8052" y="6943"/>
                    <a:pt x="7871" y="6835"/>
                    <a:pt x="7702" y="6714"/>
                  </a:cubicBezTo>
                  <a:cubicBezTo>
                    <a:pt x="7775" y="6569"/>
                    <a:pt x="7859" y="6425"/>
                    <a:pt x="7931" y="6268"/>
                  </a:cubicBezTo>
                  <a:cubicBezTo>
                    <a:pt x="8112" y="6377"/>
                    <a:pt x="8293" y="6497"/>
                    <a:pt x="8486" y="6594"/>
                  </a:cubicBezTo>
                  <a:cubicBezTo>
                    <a:pt x="8401" y="6738"/>
                    <a:pt x="8329" y="6883"/>
                    <a:pt x="8233" y="7028"/>
                  </a:cubicBezTo>
                  <a:close/>
                  <a:moveTo>
                    <a:pt x="2471" y="8173"/>
                  </a:moveTo>
                  <a:cubicBezTo>
                    <a:pt x="2375" y="8365"/>
                    <a:pt x="2278" y="8546"/>
                    <a:pt x="2170" y="8727"/>
                  </a:cubicBezTo>
                  <a:cubicBezTo>
                    <a:pt x="2013" y="8655"/>
                    <a:pt x="1869" y="8570"/>
                    <a:pt x="1736" y="8474"/>
                  </a:cubicBezTo>
                  <a:cubicBezTo>
                    <a:pt x="1844" y="8293"/>
                    <a:pt x="1929" y="8124"/>
                    <a:pt x="2037" y="7932"/>
                  </a:cubicBezTo>
                  <a:cubicBezTo>
                    <a:pt x="2182" y="8016"/>
                    <a:pt x="2314" y="8100"/>
                    <a:pt x="2471" y="8173"/>
                  </a:cubicBezTo>
                  <a:close/>
                  <a:moveTo>
                    <a:pt x="6835" y="253"/>
                  </a:moveTo>
                  <a:cubicBezTo>
                    <a:pt x="6714" y="446"/>
                    <a:pt x="6618" y="627"/>
                    <a:pt x="6521" y="796"/>
                  </a:cubicBezTo>
                  <a:cubicBezTo>
                    <a:pt x="6352" y="724"/>
                    <a:pt x="6232" y="651"/>
                    <a:pt x="6063" y="555"/>
                  </a:cubicBezTo>
                  <a:cubicBezTo>
                    <a:pt x="6184" y="374"/>
                    <a:pt x="6280" y="181"/>
                    <a:pt x="6389" y="0"/>
                  </a:cubicBezTo>
                  <a:cubicBezTo>
                    <a:pt x="6533" y="85"/>
                    <a:pt x="6678" y="169"/>
                    <a:pt x="6835" y="253"/>
                  </a:cubicBezTo>
                  <a:close/>
                  <a:moveTo>
                    <a:pt x="567" y="2459"/>
                  </a:moveTo>
                  <a:cubicBezTo>
                    <a:pt x="374" y="2351"/>
                    <a:pt x="169" y="2242"/>
                    <a:pt x="0" y="2134"/>
                  </a:cubicBezTo>
                  <a:lnTo>
                    <a:pt x="265" y="1700"/>
                  </a:lnTo>
                  <a:cubicBezTo>
                    <a:pt x="434" y="1808"/>
                    <a:pt x="615" y="1917"/>
                    <a:pt x="796" y="2013"/>
                  </a:cubicBezTo>
                  <a:cubicBezTo>
                    <a:pt x="711" y="2170"/>
                    <a:pt x="639" y="2303"/>
                    <a:pt x="567" y="2459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1547;p74">
              <a:extLst>
                <a:ext uri="{FF2B5EF4-FFF2-40B4-BE49-F238E27FC236}">
                  <a16:creationId xmlns:a16="http://schemas.microsoft.com/office/drawing/2014/main" xmlns="" id="{3E2C7EE0-BBB0-4238-A4AF-478225395A84}"/>
                </a:ext>
              </a:extLst>
            </p:cNvPr>
            <p:cNvSpPr/>
            <p:nvPr/>
          </p:nvSpPr>
          <p:spPr>
            <a:xfrm>
              <a:off x="4516888" y="3223563"/>
              <a:ext cx="120546" cy="125154"/>
            </a:xfrm>
            <a:custGeom>
              <a:avLst/>
              <a:gdLst/>
              <a:ahLst/>
              <a:cxnLst/>
              <a:rect l="l" t="t" r="r" b="b"/>
              <a:pathLst>
                <a:path w="8438" h="8740" extrusionOk="0">
                  <a:moveTo>
                    <a:pt x="6377" y="8739"/>
                  </a:moveTo>
                  <a:cubicBezTo>
                    <a:pt x="6268" y="8558"/>
                    <a:pt x="6160" y="8377"/>
                    <a:pt x="6063" y="8185"/>
                  </a:cubicBezTo>
                  <a:cubicBezTo>
                    <a:pt x="6208" y="8112"/>
                    <a:pt x="6329" y="8040"/>
                    <a:pt x="6485" y="7944"/>
                  </a:cubicBezTo>
                  <a:cubicBezTo>
                    <a:pt x="6582" y="8124"/>
                    <a:pt x="6690" y="8305"/>
                    <a:pt x="6811" y="8486"/>
                  </a:cubicBezTo>
                  <a:cubicBezTo>
                    <a:pt x="6630" y="8582"/>
                    <a:pt x="6509" y="8667"/>
                    <a:pt x="6377" y="8739"/>
                  </a:cubicBezTo>
                  <a:close/>
                  <a:moveTo>
                    <a:pt x="784" y="6726"/>
                  </a:moveTo>
                  <a:cubicBezTo>
                    <a:pt x="615" y="6847"/>
                    <a:pt x="446" y="6943"/>
                    <a:pt x="278" y="7052"/>
                  </a:cubicBezTo>
                  <a:cubicBezTo>
                    <a:pt x="181" y="6895"/>
                    <a:pt x="109" y="6750"/>
                    <a:pt x="0" y="6606"/>
                  </a:cubicBezTo>
                  <a:cubicBezTo>
                    <a:pt x="181" y="6509"/>
                    <a:pt x="362" y="6401"/>
                    <a:pt x="555" y="6280"/>
                  </a:cubicBezTo>
                  <a:cubicBezTo>
                    <a:pt x="627" y="6437"/>
                    <a:pt x="712" y="6581"/>
                    <a:pt x="784" y="6738"/>
                  </a:cubicBezTo>
                  <a:close/>
                  <a:moveTo>
                    <a:pt x="8438" y="2146"/>
                  </a:moveTo>
                  <a:cubicBezTo>
                    <a:pt x="8233" y="2254"/>
                    <a:pt x="8040" y="2363"/>
                    <a:pt x="7883" y="2471"/>
                  </a:cubicBezTo>
                  <a:cubicBezTo>
                    <a:pt x="7787" y="2327"/>
                    <a:pt x="7703" y="2170"/>
                    <a:pt x="7630" y="2013"/>
                  </a:cubicBezTo>
                  <a:cubicBezTo>
                    <a:pt x="7811" y="1917"/>
                    <a:pt x="7992" y="1820"/>
                    <a:pt x="8173" y="1700"/>
                  </a:cubicBezTo>
                  <a:lnTo>
                    <a:pt x="8438" y="2146"/>
                  </a:lnTo>
                  <a:close/>
                  <a:moveTo>
                    <a:pt x="1893" y="808"/>
                  </a:moveTo>
                  <a:cubicBezTo>
                    <a:pt x="1784" y="627"/>
                    <a:pt x="1676" y="446"/>
                    <a:pt x="1567" y="265"/>
                  </a:cubicBezTo>
                  <a:cubicBezTo>
                    <a:pt x="1712" y="181"/>
                    <a:pt x="1833" y="97"/>
                    <a:pt x="2001" y="0"/>
                  </a:cubicBezTo>
                  <a:cubicBezTo>
                    <a:pt x="2098" y="193"/>
                    <a:pt x="2206" y="386"/>
                    <a:pt x="2315" y="567"/>
                  </a:cubicBezTo>
                  <a:cubicBezTo>
                    <a:pt x="2158" y="663"/>
                    <a:pt x="2025" y="736"/>
                    <a:pt x="1893" y="80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1548;p74">
              <a:extLst>
                <a:ext uri="{FF2B5EF4-FFF2-40B4-BE49-F238E27FC236}">
                  <a16:creationId xmlns:a16="http://schemas.microsoft.com/office/drawing/2014/main" xmlns="" id="{CF77A15B-FA9D-4B74-B97F-E8FFC77ED8E8}"/>
                </a:ext>
              </a:extLst>
            </p:cNvPr>
            <p:cNvSpPr/>
            <p:nvPr/>
          </p:nvSpPr>
          <p:spPr>
            <a:xfrm>
              <a:off x="4569919" y="3278966"/>
              <a:ext cx="14143" cy="14506"/>
            </a:xfrm>
            <a:custGeom>
              <a:avLst/>
              <a:gdLst/>
              <a:ahLst/>
              <a:cxnLst/>
              <a:rect l="l" t="t" r="r" b="b"/>
              <a:pathLst>
                <a:path w="990" h="1013" extrusionOk="0">
                  <a:moveTo>
                    <a:pt x="507" y="0"/>
                  </a:moveTo>
                  <a:cubicBezTo>
                    <a:pt x="230" y="0"/>
                    <a:pt x="1" y="229"/>
                    <a:pt x="1" y="507"/>
                  </a:cubicBezTo>
                  <a:cubicBezTo>
                    <a:pt x="13" y="772"/>
                    <a:pt x="230" y="1001"/>
                    <a:pt x="507" y="1013"/>
                  </a:cubicBezTo>
                  <a:cubicBezTo>
                    <a:pt x="772" y="1001"/>
                    <a:pt x="989" y="772"/>
                    <a:pt x="977" y="495"/>
                  </a:cubicBezTo>
                  <a:cubicBezTo>
                    <a:pt x="989" y="229"/>
                    <a:pt x="772" y="0"/>
                    <a:pt x="507" y="0"/>
                  </a:cubicBezTo>
                  <a:close/>
                </a:path>
              </a:pathLst>
            </a:custGeom>
            <a:solidFill>
              <a:srgbClr val="3124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1549;p74">
              <a:extLst>
                <a:ext uri="{FF2B5EF4-FFF2-40B4-BE49-F238E27FC236}">
                  <a16:creationId xmlns:a16="http://schemas.microsoft.com/office/drawing/2014/main" xmlns="" id="{B8FEA09A-8647-4241-A8D8-B8FA05C54617}"/>
                </a:ext>
              </a:extLst>
            </p:cNvPr>
            <p:cNvSpPr/>
            <p:nvPr/>
          </p:nvSpPr>
          <p:spPr>
            <a:xfrm>
              <a:off x="4556147" y="3232370"/>
              <a:ext cx="26186" cy="87694"/>
            </a:xfrm>
            <a:custGeom>
              <a:avLst/>
              <a:gdLst/>
              <a:ahLst/>
              <a:cxnLst/>
              <a:rect l="l" t="t" r="r" b="b"/>
              <a:pathLst>
                <a:path w="1833" h="6124" extrusionOk="0">
                  <a:moveTo>
                    <a:pt x="1061" y="494"/>
                  </a:moveTo>
                  <a:cubicBezTo>
                    <a:pt x="1061" y="0"/>
                    <a:pt x="1809" y="0"/>
                    <a:pt x="1809" y="494"/>
                  </a:cubicBezTo>
                  <a:cubicBezTo>
                    <a:pt x="1809" y="1579"/>
                    <a:pt x="1833" y="2664"/>
                    <a:pt x="1833" y="3749"/>
                  </a:cubicBezTo>
                  <a:cubicBezTo>
                    <a:pt x="1833" y="3833"/>
                    <a:pt x="1809" y="3905"/>
                    <a:pt x="1773" y="3978"/>
                  </a:cubicBezTo>
                  <a:cubicBezTo>
                    <a:pt x="1435" y="4616"/>
                    <a:pt x="1061" y="5243"/>
                    <a:pt x="724" y="5870"/>
                  </a:cubicBezTo>
                  <a:cubicBezTo>
                    <a:pt x="627" y="6051"/>
                    <a:pt x="386" y="6123"/>
                    <a:pt x="206" y="6015"/>
                  </a:cubicBezTo>
                  <a:cubicBezTo>
                    <a:pt x="37" y="5894"/>
                    <a:pt x="1" y="5665"/>
                    <a:pt x="97" y="5484"/>
                  </a:cubicBezTo>
                  <a:cubicBezTo>
                    <a:pt x="423" y="4882"/>
                    <a:pt x="760" y="4267"/>
                    <a:pt x="1098" y="3652"/>
                  </a:cubicBezTo>
                  <a:cubicBezTo>
                    <a:pt x="1073" y="2604"/>
                    <a:pt x="1061" y="1555"/>
                    <a:pt x="1061" y="494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1550;p74">
              <a:extLst>
                <a:ext uri="{FF2B5EF4-FFF2-40B4-BE49-F238E27FC236}">
                  <a16:creationId xmlns:a16="http://schemas.microsoft.com/office/drawing/2014/main" xmlns="" id="{7C6BBE95-7D29-4D8B-AFF0-AAE61B3343C2}"/>
                </a:ext>
              </a:extLst>
            </p:cNvPr>
            <p:cNvSpPr/>
            <p:nvPr/>
          </p:nvSpPr>
          <p:spPr>
            <a:xfrm>
              <a:off x="4176107" y="3415662"/>
              <a:ext cx="249193" cy="422545"/>
            </a:xfrm>
            <a:custGeom>
              <a:avLst/>
              <a:gdLst/>
              <a:ahLst/>
              <a:cxnLst/>
              <a:rect l="l" t="t" r="r" b="b"/>
              <a:pathLst>
                <a:path w="17443" h="29508" extrusionOk="0">
                  <a:moveTo>
                    <a:pt x="1206" y="1"/>
                  </a:moveTo>
                  <a:lnTo>
                    <a:pt x="15562" y="1"/>
                  </a:lnTo>
                  <a:cubicBezTo>
                    <a:pt x="16249" y="25"/>
                    <a:pt x="16791" y="579"/>
                    <a:pt x="16791" y="1266"/>
                  </a:cubicBezTo>
                  <a:cubicBezTo>
                    <a:pt x="16996" y="10258"/>
                    <a:pt x="17189" y="19238"/>
                    <a:pt x="17430" y="28242"/>
                  </a:cubicBezTo>
                  <a:cubicBezTo>
                    <a:pt x="17442" y="28941"/>
                    <a:pt x="16936" y="29508"/>
                    <a:pt x="16297" y="29508"/>
                  </a:cubicBezTo>
                  <a:lnTo>
                    <a:pt x="2484" y="29508"/>
                  </a:lnTo>
                  <a:cubicBezTo>
                    <a:pt x="1869" y="29508"/>
                    <a:pt x="1314" y="28941"/>
                    <a:pt x="1278" y="28242"/>
                  </a:cubicBezTo>
                  <a:cubicBezTo>
                    <a:pt x="856" y="19250"/>
                    <a:pt x="483" y="10258"/>
                    <a:pt x="49" y="1266"/>
                  </a:cubicBezTo>
                  <a:cubicBezTo>
                    <a:pt x="1" y="591"/>
                    <a:pt x="531" y="13"/>
                    <a:pt x="1206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1551;p74">
              <a:extLst>
                <a:ext uri="{FF2B5EF4-FFF2-40B4-BE49-F238E27FC236}">
                  <a16:creationId xmlns:a16="http://schemas.microsoft.com/office/drawing/2014/main" xmlns="" id="{AADDDA3E-6214-4B2F-8AFE-848F7F0B43D4}"/>
                </a:ext>
              </a:extLst>
            </p:cNvPr>
            <p:cNvSpPr/>
            <p:nvPr/>
          </p:nvSpPr>
          <p:spPr>
            <a:xfrm>
              <a:off x="4462301" y="3415662"/>
              <a:ext cx="239021" cy="422545"/>
            </a:xfrm>
            <a:custGeom>
              <a:avLst/>
              <a:gdLst/>
              <a:ahLst/>
              <a:cxnLst/>
              <a:rect l="l" t="t" r="r" b="b"/>
              <a:pathLst>
                <a:path w="16731" h="29508" extrusionOk="0">
                  <a:moveTo>
                    <a:pt x="1158" y="1"/>
                  </a:moveTo>
                  <a:lnTo>
                    <a:pt x="15513" y="1"/>
                  </a:lnTo>
                  <a:cubicBezTo>
                    <a:pt x="16188" y="13"/>
                    <a:pt x="16731" y="579"/>
                    <a:pt x="16719" y="1266"/>
                  </a:cubicBezTo>
                  <a:cubicBezTo>
                    <a:pt x="16719" y="10258"/>
                    <a:pt x="16634" y="19238"/>
                    <a:pt x="16634" y="28242"/>
                  </a:cubicBezTo>
                  <a:cubicBezTo>
                    <a:pt x="16634" y="28941"/>
                    <a:pt x="16128" y="29508"/>
                    <a:pt x="15513" y="29508"/>
                  </a:cubicBezTo>
                  <a:lnTo>
                    <a:pt x="1676" y="29508"/>
                  </a:lnTo>
                  <a:cubicBezTo>
                    <a:pt x="1061" y="29508"/>
                    <a:pt x="543" y="28941"/>
                    <a:pt x="519" y="28242"/>
                  </a:cubicBezTo>
                  <a:cubicBezTo>
                    <a:pt x="338" y="19250"/>
                    <a:pt x="205" y="10258"/>
                    <a:pt x="13" y="1266"/>
                  </a:cubicBezTo>
                  <a:cubicBezTo>
                    <a:pt x="1" y="555"/>
                    <a:pt x="507" y="1"/>
                    <a:pt x="115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1552;p74">
              <a:extLst>
                <a:ext uri="{FF2B5EF4-FFF2-40B4-BE49-F238E27FC236}">
                  <a16:creationId xmlns:a16="http://schemas.microsoft.com/office/drawing/2014/main" xmlns="" id="{726F6A4A-A4ED-4D51-BD25-5F621D8A7FAC}"/>
                </a:ext>
              </a:extLst>
            </p:cNvPr>
            <p:cNvSpPr/>
            <p:nvPr/>
          </p:nvSpPr>
          <p:spPr>
            <a:xfrm>
              <a:off x="4744538" y="3415662"/>
              <a:ext cx="241778" cy="422545"/>
            </a:xfrm>
            <a:custGeom>
              <a:avLst/>
              <a:gdLst/>
              <a:ahLst/>
              <a:cxnLst/>
              <a:rect l="l" t="t" r="r" b="b"/>
              <a:pathLst>
                <a:path w="16924" h="29508" extrusionOk="0">
                  <a:moveTo>
                    <a:pt x="1398" y="1"/>
                  </a:moveTo>
                  <a:lnTo>
                    <a:pt x="15706" y="1"/>
                  </a:lnTo>
                  <a:cubicBezTo>
                    <a:pt x="16393" y="13"/>
                    <a:pt x="16923" y="591"/>
                    <a:pt x="16887" y="1266"/>
                  </a:cubicBezTo>
                  <a:cubicBezTo>
                    <a:pt x="16622" y="10258"/>
                    <a:pt x="16369" y="19250"/>
                    <a:pt x="16140" y="28242"/>
                  </a:cubicBezTo>
                  <a:cubicBezTo>
                    <a:pt x="16128" y="28941"/>
                    <a:pt x="15549" y="29508"/>
                    <a:pt x="14934" y="29508"/>
                  </a:cubicBezTo>
                  <a:lnTo>
                    <a:pt x="1121" y="29508"/>
                  </a:lnTo>
                  <a:cubicBezTo>
                    <a:pt x="482" y="29508"/>
                    <a:pt x="0" y="28941"/>
                    <a:pt x="0" y="28242"/>
                  </a:cubicBezTo>
                  <a:cubicBezTo>
                    <a:pt x="48" y="19250"/>
                    <a:pt x="97" y="10258"/>
                    <a:pt x="157" y="1266"/>
                  </a:cubicBezTo>
                  <a:cubicBezTo>
                    <a:pt x="133" y="567"/>
                    <a:pt x="699" y="1"/>
                    <a:pt x="139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1553;p74">
              <a:extLst>
                <a:ext uri="{FF2B5EF4-FFF2-40B4-BE49-F238E27FC236}">
                  <a16:creationId xmlns:a16="http://schemas.microsoft.com/office/drawing/2014/main" xmlns="" id="{6F667B99-F9DF-4C8A-8A06-006018427FB3}"/>
                </a:ext>
              </a:extLst>
            </p:cNvPr>
            <p:cNvSpPr/>
            <p:nvPr/>
          </p:nvSpPr>
          <p:spPr>
            <a:xfrm>
              <a:off x="4176107" y="3415662"/>
              <a:ext cx="249173" cy="422555"/>
            </a:xfrm>
            <a:custGeom>
              <a:avLst/>
              <a:gdLst/>
              <a:ahLst/>
              <a:cxnLst/>
              <a:rect l="l" t="t" r="r" b="b"/>
              <a:pathLst>
                <a:path w="17443" h="29508" extrusionOk="0">
                  <a:moveTo>
                    <a:pt x="1206" y="1"/>
                  </a:moveTo>
                  <a:lnTo>
                    <a:pt x="15562" y="1"/>
                  </a:lnTo>
                  <a:cubicBezTo>
                    <a:pt x="16249" y="25"/>
                    <a:pt x="16791" y="579"/>
                    <a:pt x="16791" y="1266"/>
                  </a:cubicBezTo>
                  <a:cubicBezTo>
                    <a:pt x="16996" y="10258"/>
                    <a:pt x="17189" y="19238"/>
                    <a:pt x="17430" y="28242"/>
                  </a:cubicBezTo>
                  <a:cubicBezTo>
                    <a:pt x="17442" y="28941"/>
                    <a:pt x="16936" y="29508"/>
                    <a:pt x="16297" y="29508"/>
                  </a:cubicBezTo>
                  <a:lnTo>
                    <a:pt x="2484" y="29508"/>
                  </a:lnTo>
                  <a:cubicBezTo>
                    <a:pt x="1869" y="29508"/>
                    <a:pt x="1314" y="28941"/>
                    <a:pt x="1278" y="28242"/>
                  </a:cubicBezTo>
                  <a:cubicBezTo>
                    <a:pt x="856" y="19250"/>
                    <a:pt x="483" y="10258"/>
                    <a:pt x="49" y="1266"/>
                  </a:cubicBezTo>
                  <a:cubicBezTo>
                    <a:pt x="1" y="591"/>
                    <a:pt x="531" y="13"/>
                    <a:pt x="1206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1554;p74">
              <a:extLst>
                <a:ext uri="{FF2B5EF4-FFF2-40B4-BE49-F238E27FC236}">
                  <a16:creationId xmlns:a16="http://schemas.microsoft.com/office/drawing/2014/main" xmlns="" id="{52066AFD-5782-4671-BFBB-484B5AFF9A18}"/>
                </a:ext>
              </a:extLst>
            </p:cNvPr>
            <p:cNvSpPr/>
            <p:nvPr/>
          </p:nvSpPr>
          <p:spPr>
            <a:xfrm>
              <a:off x="4462301" y="3415662"/>
              <a:ext cx="239002" cy="422555"/>
            </a:xfrm>
            <a:custGeom>
              <a:avLst/>
              <a:gdLst/>
              <a:ahLst/>
              <a:cxnLst/>
              <a:rect l="l" t="t" r="r" b="b"/>
              <a:pathLst>
                <a:path w="16731" h="29508" extrusionOk="0">
                  <a:moveTo>
                    <a:pt x="1158" y="1"/>
                  </a:moveTo>
                  <a:lnTo>
                    <a:pt x="15513" y="1"/>
                  </a:lnTo>
                  <a:cubicBezTo>
                    <a:pt x="16188" y="13"/>
                    <a:pt x="16731" y="579"/>
                    <a:pt x="16719" y="1266"/>
                  </a:cubicBezTo>
                  <a:cubicBezTo>
                    <a:pt x="16719" y="10258"/>
                    <a:pt x="16634" y="19238"/>
                    <a:pt x="16634" y="28242"/>
                  </a:cubicBezTo>
                  <a:cubicBezTo>
                    <a:pt x="16634" y="28941"/>
                    <a:pt x="16128" y="29508"/>
                    <a:pt x="15513" y="29508"/>
                  </a:cubicBezTo>
                  <a:lnTo>
                    <a:pt x="1676" y="29508"/>
                  </a:lnTo>
                  <a:cubicBezTo>
                    <a:pt x="1061" y="29508"/>
                    <a:pt x="543" y="28941"/>
                    <a:pt x="519" y="28242"/>
                  </a:cubicBezTo>
                  <a:cubicBezTo>
                    <a:pt x="338" y="19250"/>
                    <a:pt x="205" y="10258"/>
                    <a:pt x="13" y="1266"/>
                  </a:cubicBezTo>
                  <a:cubicBezTo>
                    <a:pt x="1" y="555"/>
                    <a:pt x="507" y="1"/>
                    <a:pt x="115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1555;p74">
              <a:extLst>
                <a:ext uri="{FF2B5EF4-FFF2-40B4-BE49-F238E27FC236}">
                  <a16:creationId xmlns:a16="http://schemas.microsoft.com/office/drawing/2014/main" xmlns="" id="{2089DA60-6FEA-439C-BF87-277270183538}"/>
                </a:ext>
              </a:extLst>
            </p:cNvPr>
            <p:cNvSpPr/>
            <p:nvPr/>
          </p:nvSpPr>
          <p:spPr>
            <a:xfrm>
              <a:off x="4744538" y="3415662"/>
              <a:ext cx="241759" cy="422555"/>
            </a:xfrm>
            <a:custGeom>
              <a:avLst/>
              <a:gdLst/>
              <a:ahLst/>
              <a:cxnLst/>
              <a:rect l="l" t="t" r="r" b="b"/>
              <a:pathLst>
                <a:path w="16924" h="29508" extrusionOk="0">
                  <a:moveTo>
                    <a:pt x="1398" y="1"/>
                  </a:moveTo>
                  <a:lnTo>
                    <a:pt x="15706" y="1"/>
                  </a:lnTo>
                  <a:cubicBezTo>
                    <a:pt x="16393" y="13"/>
                    <a:pt x="16923" y="591"/>
                    <a:pt x="16887" y="1266"/>
                  </a:cubicBezTo>
                  <a:cubicBezTo>
                    <a:pt x="16622" y="10258"/>
                    <a:pt x="16369" y="19250"/>
                    <a:pt x="16140" y="28242"/>
                  </a:cubicBezTo>
                  <a:cubicBezTo>
                    <a:pt x="16128" y="28941"/>
                    <a:pt x="15549" y="29508"/>
                    <a:pt x="14934" y="29508"/>
                  </a:cubicBezTo>
                  <a:lnTo>
                    <a:pt x="1121" y="29508"/>
                  </a:lnTo>
                  <a:cubicBezTo>
                    <a:pt x="482" y="29508"/>
                    <a:pt x="0" y="28941"/>
                    <a:pt x="0" y="28242"/>
                  </a:cubicBezTo>
                  <a:cubicBezTo>
                    <a:pt x="48" y="19250"/>
                    <a:pt x="97" y="10258"/>
                    <a:pt x="157" y="1266"/>
                  </a:cubicBezTo>
                  <a:cubicBezTo>
                    <a:pt x="133" y="567"/>
                    <a:pt x="699" y="1"/>
                    <a:pt x="139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1556;p74">
              <a:extLst>
                <a:ext uri="{FF2B5EF4-FFF2-40B4-BE49-F238E27FC236}">
                  <a16:creationId xmlns:a16="http://schemas.microsoft.com/office/drawing/2014/main" xmlns="" id="{6BCB0DF5-C664-46AE-AFBF-55B6FEF62815}"/>
                </a:ext>
              </a:extLst>
            </p:cNvPr>
            <p:cNvSpPr/>
            <p:nvPr/>
          </p:nvSpPr>
          <p:spPr>
            <a:xfrm>
              <a:off x="4194022" y="3433791"/>
              <a:ext cx="774661" cy="386139"/>
            </a:xfrm>
            <a:custGeom>
              <a:avLst/>
              <a:gdLst/>
              <a:ahLst/>
              <a:cxnLst/>
              <a:rect l="l" t="t" r="r" b="b"/>
              <a:pathLst>
                <a:path w="54229" h="26965" extrusionOk="0">
                  <a:moveTo>
                    <a:pt x="39909" y="0"/>
                  </a:moveTo>
                  <a:lnTo>
                    <a:pt x="46623" y="0"/>
                  </a:lnTo>
                  <a:cubicBezTo>
                    <a:pt x="46563" y="2688"/>
                    <a:pt x="46539" y="5376"/>
                    <a:pt x="46490" y="8040"/>
                  </a:cubicBezTo>
                  <a:lnTo>
                    <a:pt x="39861" y="8040"/>
                  </a:lnTo>
                  <a:cubicBezTo>
                    <a:pt x="39861" y="5376"/>
                    <a:pt x="39885" y="2688"/>
                    <a:pt x="39909" y="0"/>
                  </a:cubicBezTo>
                  <a:close/>
                  <a:moveTo>
                    <a:pt x="19973" y="0"/>
                  </a:moveTo>
                  <a:lnTo>
                    <a:pt x="26711" y="0"/>
                  </a:lnTo>
                  <a:cubicBezTo>
                    <a:pt x="26711" y="2688"/>
                    <a:pt x="26735" y="5376"/>
                    <a:pt x="26759" y="8040"/>
                  </a:cubicBezTo>
                  <a:lnTo>
                    <a:pt x="20093" y="8040"/>
                  </a:lnTo>
                  <a:cubicBezTo>
                    <a:pt x="20045" y="5376"/>
                    <a:pt x="19997" y="2688"/>
                    <a:pt x="19973" y="0"/>
                  </a:cubicBezTo>
                  <a:close/>
                  <a:moveTo>
                    <a:pt x="27579" y="0"/>
                  </a:moveTo>
                  <a:lnTo>
                    <a:pt x="34316" y="0"/>
                  </a:lnTo>
                  <a:cubicBezTo>
                    <a:pt x="34292" y="2688"/>
                    <a:pt x="34292" y="5376"/>
                    <a:pt x="34292" y="8040"/>
                  </a:cubicBezTo>
                  <a:lnTo>
                    <a:pt x="27651" y="8040"/>
                  </a:lnTo>
                  <a:cubicBezTo>
                    <a:pt x="27627" y="5376"/>
                    <a:pt x="27603" y="2688"/>
                    <a:pt x="27579" y="0"/>
                  </a:cubicBezTo>
                  <a:close/>
                  <a:moveTo>
                    <a:pt x="34292" y="8992"/>
                  </a:moveTo>
                  <a:lnTo>
                    <a:pt x="34292" y="17972"/>
                  </a:lnTo>
                  <a:lnTo>
                    <a:pt x="27723" y="17972"/>
                  </a:lnTo>
                  <a:cubicBezTo>
                    <a:pt x="27699" y="14983"/>
                    <a:pt x="27675" y="11994"/>
                    <a:pt x="27651" y="8992"/>
                  </a:cubicBezTo>
                  <a:close/>
                  <a:moveTo>
                    <a:pt x="34292" y="18936"/>
                  </a:moveTo>
                  <a:lnTo>
                    <a:pt x="34292" y="26964"/>
                  </a:lnTo>
                  <a:lnTo>
                    <a:pt x="27808" y="26964"/>
                  </a:lnTo>
                  <a:cubicBezTo>
                    <a:pt x="27783" y="24288"/>
                    <a:pt x="27759" y="21612"/>
                    <a:pt x="27735" y="18924"/>
                  </a:cubicBezTo>
                  <a:close/>
                  <a:moveTo>
                    <a:pt x="26964" y="26964"/>
                  </a:moveTo>
                  <a:lnTo>
                    <a:pt x="20455" y="26964"/>
                  </a:lnTo>
                  <a:cubicBezTo>
                    <a:pt x="20407" y="24288"/>
                    <a:pt x="20359" y="21612"/>
                    <a:pt x="20310" y="18924"/>
                  </a:cubicBezTo>
                  <a:lnTo>
                    <a:pt x="26867" y="18924"/>
                  </a:lnTo>
                  <a:cubicBezTo>
                    <a:pt x="26892" y="21612"/>
                    <a:pt x="26940" y="24288"/>
                    <a:pt x="26964" y="26964"/>
                  </a:cubicBezTo>
                  <a:close/>
                  <a:moveTo>
                    <a:pt x="20274" y="17972"/>
                  </a:moveTo>
                  <a:cubicBezTo>
                    <a:pt x="20226" y="14983"/>
                    <a:pt x="20178" y="11982"/>
                    <a:pt x="20130" y="8980"/>
                  </a:cubicBezTo>
                  <a:lnTo>
                    <a:pt x="26783" y="8980"/>
                  </a:lnTo>
                  <a:cubicBezTo>
                    <a:pt x="26807" y="11994"/>
                    <a:pt x="26831" y="14983"/>
                    <a:pt x="26855" y="17972"/>
                  </a:cubicBezTo>
                  <a:close/>
                  <a:moveTo>
                    <a:pt x="12" y="0"/>
                  </a:moveTo>
                  <a:lnTo>
                    <a:pt x="6750" y="0"/>
                  </a:lnTo>
                  <a:cubicBezTo>
                    <a:pt x="6822" y="2688"/>
                    <a:pt x="6919" y="5376"/>
                    <a:pt x="7027" y="8040"/>
                  </a:cubicBezTo>
                  <a:lnTo>
                    <a:pt x="362" y="8040"/>
                  </a:lnTo>
                  <a:cubicBezTo>
                    <a:pt x="241" y="5364"/>
                    <a:pt x="109" y="2688"/>
                    <a:pt x="0" y="0"/>
                  </a:cubicBezTo>
                  <a:close/>
                  <a:moveTo>
                    <a:pt x="7642" y="0"/>
                  </a:moveTo>
                  <a:lnTo>
                    <a:pt x="14332" y="0"/>
                  </a:lnTo>
                  <a:cubicBezTo>
                    <a:pt x="14380" y="2688"/>
                    <a:pt x="14452" y="5376"/>
                    <a:pt x="14537" y="8040"/>
                  </a:cubicBezTo>
                  <a:lnTo>
                    <a:pt x="7895" y="8040"/>
                  </a:lnTo>
                  <a:cubicBezTo>
                    <a:pt x="7811" y="5364"/>
                    <a:pt x="7714" y="2688"/>
                    <a:pt x="7642" y="0"/>
                  </a:cubicBezTo>
                  <a:close/>
                  <a:moveTo>
                    <a:pt x="14561" y="8992"/>
                  </a:moveTo>
                  <a:cubicBezTo>
                    <a:pt x="14633" y="12006"/>
                    <a:pt x="14681" y="14983"/>
                    <a:pt x="14766" y="17972"/>
                  </a:cubicBezTo>
                  <a:lnTo>
                    <a:pt x="8221" y="17972"/>
                  </a:lnTo>
                  <a:cubicBezTo>
                    <a:pt x="8124" y="14983"/>
                    <a:pt x="8052" y="11994"/>
                    <a:pt x="7943" y="8992"/>
                  </a:cubicBezTo>
                  <a:close/>
                  <a:moveTo>
                    <a:pt x="14790" y="18936"/>
                  </a:moveTo>
                  <a:cubicBezTo>
                    <a:pt x="14862" y="21612"/>
                    <a:pt x="14934" y="24300"/>
                    <a:pt x="15019" y="26964"/>
                  </a:cubicBezTo>
                  <a:lnTo>
                    <a:pt x="8558" y="26964"/>
                  </a:lnTo>
                  <a:cubicBezTo>
                    <a:pt x="8450" y="24300"/>
                    <a:pt x="8377" y="21612"/>
                    <a:pt x="8281" y="18936"/>
                  </a:cubicBezTo>
                  <a:close/>
                  <a:moveTo>
                    <a:pt x="7690" y="26964"/>
                  </a:moveTo>
                  <a:lnTo>
                    <a:pt x="1181" y="26964"/>
                  </a:lnTo>
                  <a:cubicBezTo>
                    <a:pt x="1073" y="24288"/>
                    <a:pt x="952" y="21612"/>
                    <a:pt x="820" y="18924"/>
                  </a:cubicBezTo>
                  <a:lnTo>
                    <a:pt x="7413" y="18924"/>
                  </a:lnTo>
                  <a:cubicBezTo>
                    <a:pt x="7510" y="21612"/>
                    <a:pt x="7582" y="24288"/>
                    <a:pt x="7690" y="26964"/>
                  </a:cubicBezTo>
                  <a:close/>
                  <a:moveTo>
                    <a:pt x="796" y="17972"/>
                  </a:moveTo>
                  <a:cubicBezTo>
                    <a:pt x="651" y="14983"/>
                    <a:pt x="543" y="11994"/>
                    <a:pt x="410" y="8980"/>
                  </a:cubicBezTo>
                  <a:lnTo>
                    <a:pt x="7051" y="8980"/>
                  </a:lnTo>
                  <a:cubicBezTo>
                    <a:pt x="7184" y="11994"/>
                    <a:pt x="7256" y="14983"/>
                    <a:pt x="7353" y="17972"/>
                  </a:cubicBezTo>
                  <a:close/>
                  <a:moveTo>
                    <a:pt x="47539" y="0"/>
                  </a:moveTo>
                  <a:lnTo>
                    <a:pt x="54229" y="0"/>
                  </a:lnTo>
                  <a:cubicBezTo>
                    <a:pt x="54144" y="2688"/>
                    <a:pt x="54072" y="5376"/>
                    <a:pt x="54024" y="8040"/>
                  </a:cubicBezTo>
                  <a:lnTo>
                    <a:pt x="47395" y="8040"/>
                  </a:lnTo>
                  <a:cubicBezTo>
                    <a:pt x="47443" y="5364"/>
                    <a:pt x="47491" y="2688"/>
                    <a:pt x="47539" y="0"/>
                  </a:cubicBezTo>
                  <a:close/>
                  <a:moveTo>
                    <a:pt x="54000" y="8992"/>
                  </a:moveTo>
                  <a:cubicBezTo>
                    <a:pt x="53915" y="12006"/>
                    <a:pt x="53819" y="14983"/>
                    <a:pt x="53735" y="17972"/>
                  </a:cubicBezTo>
                  <a:lnTo>
                    <a:pt x="47202" y="17972"/>
                  </a:lnTo>
                  <a:cubicBezTo>
                    <a:pt x="47250" y="14983"/>
                    <a:pt x="47334" y="11994"/>
                    <a:pt x="47382" y="8992"/>
                  </a:cubicBezTo>
                  <a:close/>
                  <a:moveTo>
                    <a:pt x="53711" y="18936"/>
                  </a:moveTo>
                  <a:cubicBezTo>
                    <a:pt x="53662" y="21612"/>
                    <a:pt x="53590" y="24300"/>
                    <a:pt x="53542" y="26964"/>
                  </a:cubicBezTo>
                  <a:lnTo>
                    <a:pt x="47081" y="26964"/>
                  </a:lnTo>
                  <a:cubicBezTo>
                    <a:pt x="47105" y="24300"/>
                    <a:pt x="47153" y="21612"/>
                    <a:pt x="47202" y="18936"/>
                  </a:cubicBezTo>
                  <a:close/>
                  <a:moveTo>
                    <a:pt x="46177" y="26964"/>
                  </a:moveTo>
                  <a:lnTo>
                    <a:pt x="39704" y="26964"/>
                  </a:lnTo>
                  <a:cubicBezTo>
                    <a:pt x="39728" y="24300"/>
                    <a:pt x="39753" y="21612"/>
                    <a:pt x="39753" y="18936"/>
                  </a:cubicBezTo>
                  <a:lnTo>
                    <a:pt x="46310" y="18936"/>
                  </a:lnTo>
                  <a:cubicBezTo>
                    <a:pt x="46261" y="21612"/>
                    <a:pt x="46237" y="24300"/>
                    <a:pt x="46189" y="26964"/>
                  </a:cubicBezTo>
                  <a:close/>
                  <a:moveTo>
                    <a:pt x="39753" y="17984"/>
                  </a:moveTo>
                  <a:cubicBezTo>
                    <a:pt x="39777" y="14995"/>
                    <a:pt x="39825" y="11994"/>
                    <a:pt x="39849" y="8992"/>
                  </a:cubicBezTo>
                  <a:lnTo>
                    <a:pt x="46478" y="8992"/>
                  </a:lnTo>
                  <a:cubicBezTo>
                    <a:pt x="46430" y="12006"/>
                    <a:pt x="46346" y="14995"/>
                    <a:pt x="46298" y="17984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1557;p74">
              <a:extLst>
                <a:ext uri="{FF2B5EF4-FFF2-40B4-BE49-F238E27FC236}">
                  <a16:creationId xmlns:a16="http://schemas.microsoft.com/office/drawing/2014/main" xmlns="" id="{5C325C09-61A1-4B3C-8DB1-56C12ED45BAF}"/>
                </a:ext>
              </a:extLst>
            </p:cNvPr>
            <p:cNvSpPr/>
            <p:nvPr/>
          </p:nvSpPr>
          <p:spPr>
            <a:xfrm>
              <a:off x="4253424" y="3433791"/>
              <a:ext cx="626818" cy="386130"/>
            </a:xfrm>
            <a:custGeom>
              <a:avLst/>
              <a:gdLst/>
              <a:ahLst/>
              <a:cxnLst/>
              <a:rect l="l" t="t" r="r" b="b"/>
              <a:pathLst>
                <a:path w="43876" h="26965" extrusionOk="0">
                  <a:moveTo>
                    <a:pt x="40826" y="0"/>
                  </a:moveTo>
                  <a:lnTo>
                    <a:pt x="42465" y="0"/>
                  </a:lnTo>
                  <a:cubicBezTo>
                    <a:pt x="42441" y="844"/>
                    <a:pt x="42429" y="1688"/>
                    <a:pt x="42417" y="2532"/>
                  </a:cubicBezTo>
                  <a:lnTo>
                    <a:pt x="39235" y="8040"/>
                  </a:lnTo>
                  <a:lnTo>
                    <a:pt x="36185" y="8040"/>
                  </a:lnTo>
                  <a:close/>
                  <a:moveTo>
                    <a:pt x="18623" y="0"/>
                  </a:moveTo>
                  <a:lnTo>
                    <a:pt x="15875" y="4762"/>
                  </a:lnTo>
                  <a:cubicBezTo>
                    <a:pt x="15851" y="3171"/>
                    <a:pt x="15827" y="1591"/>
                    <a:pt x="15803" y="0"/>
                  </a:cubicBezTo>
                  <a:close/>
                  <a:moveTo>
                    <a:pt x="10511" y="14055"/>
                  </a:moveTo>
                  <a:lnTo>
                    <a:pt x="8245" y="17972"/>
                  </a:lnTo>
                  <a:lnTo>
                    <a:pt x="5196" y="17972"/>
                  </a:lnTo>
                  <a:lnTo>
                    <a:pt x="10391" y="8992"/>
                  </a:lnTo>
                  <a:lnTo>
                    <a:pt x="10403" y="8992"/>
                  </a:lnTo>
                  <a:cubicBezTo>
                    <a:pt x="10439" y="10680"/>
                    <a:pt x="10475" y="12367"/>
                    <a:pt x="10511" y="14055"/>
                  </a:cubicBezTo>
                  <a:close/>
                  <a:moveTo>
                    <a:pt x="7703" y="18924"/>
                  </a:moveTo>
                  <a:lnTo>
                    <a:pt x="4316" y="24770"/>
                  </a:lnTo>
                  <a:cubicBezTo>
                    <a:pt x="4268" y="23119"/>
                    <a:pt x="4207" y="21456"/>
                    <a:pt x="4147" y="19792"/>
                  </a:cubicBezTo>
                  <a:lnTo>
                    <a:pt x="4653" y="18924"/>
                  </a:lnTo>
                  <a:close/>
                  <a:moveTo>
                    <a:pt x="3496" y="26193"/>
                  </a:moveTo>
                  <a:lnTo>
                    <a:pt x="3050" y="26964"/>
                  </a:lnTo>
                  <a:lnTo>
                    <a:pt x="1" y="26964"/>
                  </a:lnTo>
                  <a:lnTo>
                    <a:pt x="3327" y="21203"/>
                  </a:lnTo>
                  <a:cubicBezTo>
                    <a:pt x="3388" y="22866"/>
                    <a:pt x="3436" y="24529"/>
                    <a:pt x="3496" y="26193"/>
                  </a:cubicBezTo>
                  <a:close/>
                  <a:moveTo>
                    <a:pt x="43875" y="0"/>
                  </a:moveTo>
                  <a:lnTo>
                    <a:pt x="43357" y="904"/>
                  </a:lnTo>
                  <a:lnTo>
                    <a:pt x="43381" y="0"/>
                  </a:lnTo>
                  <a:close/>
                  <a:moveTo>
                    <a:pt x="38692" y="8992"/>
                  </a:moveTo>
                  <a:lnTo>
                    <a:pt x="35631" y="14284"/>
                  </a:lnTo>
                  <a:cubicBezTo>
                    <a:pt x="35655" y="12524"/>
                    <a:pt x="35679" y="10764"/>
                    <a:pt x="35703" y="8992"/>
                  </a:cubicBezTo>
                  <a:close/>
                  <a:moveTo>
                    <a:pt x="30134" y="23818"/>
                  </a:moveTo>
                  <a:lnTo>
                    <a:pt x="28314" y="26964"/>
                  </a:lnTo>
                  <a:lnTo>
                    <a:pt x="25265" y="26964"/>
                  </a:lnTo>
                  <a:lnTo>
                    <a:pt x="29905" y="18924"/>
                  </a:lnTo>
                  <a:lnTo>
                    <a:pt x="30134" y="18924"/>
                  </a:lnTo>
                  <a:lnTo>
                    <a:pt x="30134" y="23818"/>
                  </a:lnTo>
                  <a:close/>
                  <a:moveTo>
                    <a:pt x="30134" y="7389"/>
                  </a:moveTo>
                  <a:lnTo>
                    <a:pt x="29761" y="8040"/>
                  </a:lnTo>
                  <a:lnTo>
                    <a:pt x="23493" y="8040"/>
                  </a:lnTo>
                  <a:lnTo>
                    <a:pt x="23445" y="3134"/>
                  </a:lnTo>
                  <a:lnTo>
                    <a:pt x="25253" y="0"/>
                  </a:lnTo>
                  <a:lnTo>
                    <a:pt x="30158" y="0"/>
                  </a:lnTo>
                  <a:cubicBezTo>
                    <a:pt x="30134" y="2471"/>
                    <a:pt x="30134" y="4942"/>
                    <a:pt x="30134" y="7389"/>
                  </a:cubicBezTo>
                  <a:close/>
                  <a:moveTo>
                    <a:pt x="29206" y="8992"/>
                  </a:moveTo>
                  <a:lnTo>
                    <a:pt x="24023" y="17972"/>
                  </a:lnTo>
                  <a:lnTo>
                    <a:pt x="23577" y="17972"/>
                  </a:lnTo>
                  <a:cubicBezTo>
                    <a:pt x="23541" y="14983"/>
                    <a:pt x="23517" y="11994"/>
                    <a:pt x="23493" y="8992"/>
                  </a:cubicBezTo>
                  <a:close/>
                  <a:moveTo>
                    <a:pt x="22721" y="20238"/>
                  </a:moveTo>
                  <a:lnTo>
                    <a:pt x="18828" y="26964"/>
                  </a:lnTo>
                  <a:lnTo>
                    <a:pt x="16297" y="26964"/>
                  </a:lnTo>
                  <a:cubicBezTo>
                    <a:pt x="16237" y="24288"/>
                    <a:pt x="16188" y="21612"/>
                    <a:pt x="16140" y="18924"/>
                  </a:cubicBezTo>
                  <a:lnTo>
                    <a:pt x="22709" y="18924"/>
                  </a:lnTo>
                  <a:lnTo>
                    <a:pt x="22721" y="20238"/>
                  </a:lnTo>
                  <a:close/>
                  <a:moveTo>
                    <a:pt x="9692" y="26964"/>
                  </a:moveTo>
                  <a:lnTo>
                    <a:pt x="10801" y="25036"/>
                  </a:lnTo>
                  <a:lnTo>
                    <a:pt x="10861" y="26964"/>
                  </a:lnTo>
                  <a:close/>
                  <a:moveTo>
                    <a:pt x="16080" y="15887"/>
                  </a:moveTo>
                  <a:lnTo>
                    <a:pt x="20070" y="8992"/>
                  </a:lnTo>
                  <a:lnTo>
                    <a:pt x="22625" y="8992"/>
                  </a:lnTo>
                  <a:cubicBezTo>
                    <a:pt x="22649" y="11994"/>
                    <a:pt x="22673" y="14983"/>
                    <a:pt x="22697" y="17972"/>
                  </a:cubicBezTo>
                  <a:lnTo>
                    <a:pt x="16116" y="17972"/>
                  </a:lnTo>
                  <a:close/>
                  <a:moveTo>
                    <a:pt x="20612" y="8040"/>
                  </a:moveTo>
                  <a:lnTo>
                    <a:pt x="22565" y="4653"/>
                  </a:lnTo>
                  <a:cubicBezTo>
                    <a:pt x="22577" y="5774"/>
                    <a:pt x="22589" y="6907"/>
                    <a:pt x="22601" y="804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1558;p74">
              <a:extLst>
                <a:ext uri="{FF2B5EF4-FFF2-40B4-BE49-F238E27FC236}">
                  <a16:creationId xmlns:a16="http://schemas.microsoft.com/office/drawing/2014/main" xmlns="" id="{13AE844E-8CC6-4055-87E2-A8192843D0D0}"/>
                </a:ext>
              </a:extLst>
            </p:cNvPr>
            <p:cNvSpPr/>
            <p:nvPr/>
          </p:nvSpPr>
          <p:spPr>
            <a:xfrm>
              <a:off x="3885099" y="3906899"/>
              <a:ext cx="1394811" cy="86305"/>
            </a:xfrm>
            <a:custGeom>
              <a:avLst/>
              <a:gdLst/>
              <a:ahLst/>
              <a:cxnLst/>
              <a:rect l="l" t="t" r="r" b="b"/>
              <a:pathLst>
                <a:path w="97634" h="6027" extrusionOk="0">
                  <a:moveTo>
                    <a:pt x="0" y="0"/>
                  </a:moveTo>
                  <a:lnTo>
                    <a:pt x="0" y="6027"/>
                  </a:lnTo>
                  <a:lnTo>
                    <a:pt x="97633" y="6027"/>
                  </a:lnTo>
                  <a:lnTo>
                    <a:pt x="9763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1559;p74">
              <a:extLst>
                <a:ext uri="{FF2B5EF4-FFF2-40B4-BE49-F238E27FC236}">
                  <a16:creationId xmlns:a16="http://schemas.microsoft.com/office/drawing/2014/main" xmlns="" id="{5C8E3676-DCF6-4016-A71E-4918FF36CFCF}"/>
                </a:ext>
              </a:extLst>
            </p:cNvPr>
            <p:cNvSpPr/>
            <p:nvPr/>
          </p:nvSpPr>
          <p:spPr>
            <a:xfrm>
              <a:off x="3803811" y="3993189"/>
              <a:ext cx="1557373" cy="86319"/>
            </a:xfrm>
            <a:custGeom>
              <a:avLst/>
              <a:gdLst/>
              <a:ahLst/>
              <a:cxnLst/>
              <a:rect l="l" t="t" r="r" b="b"/>
              <a:pathLst>
                <a:path w="109013" h="6028" extrusionOk="0">
                  <a:moveTo>
                    <a:pt x="1" y="1"/>
                  </a:moveTo>
                  <a:lnTo>
                    <a:pt x="1" y="6028"/>
                  </a:lnTo>
                  <a:lnTo>
                    <a:pt x="109013" y="6028"/>
                  </a:lnTo>
                  <a:lnTo>
                    <a:pt x="10901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1560;p74">
              <a:extLst>
                <a:ext uri="{FF2B5EF4-FFF2-40B4-BE49-F238E27FC236}">
                  <a16:creationId xmlns:a16="http://schemas.microsoft.com/office/drawing/2014/main" xmlns="" id="{9076F68F-F9B0-4E2E-ADFE-FF383A793F44}"/>
                </a:ext>
              </a:extLst>
            </p:cNvPr>
            <p:cNvSpPr/>
            <p:nvPr/>
          </p:nvSpPr>
          <p:spPr>
            <a:xfrm>
              <a:off x="4685993" y="1409690"/>
              <a:ext cx="134661" cy="140848"/>
            </a:xfrm>
            <a:custGeom>
              <a:avLst/>
              <a:gdLst/>
              <a:ahLst/>
              <a:cxnLst/>
              <a:rect l="l" t="t" r="r" b="b"/>
              <a:pathLst>
                <a:path w="9426" h="9836" extrusionOk="0">
                  <a:moveTo>
                    <a:pt x="0" y="9836"/>
                  </a:moveTo>
                  <a:lnTo>
                    <a:pt x="9426" y="4846"/>
                  </a:lnTo>
                  <a:lnTo>
                    <a:pt x="121" y="0"/>
                  </a:lnTo>
                  <a:cubicBezTo>
                    <a:pt x="36" y="3291"/>
                    <a:pt x="0" y="6545"/>
                    <a:pt x="0" y="9836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1561;p74">
              <a:extLst>
                <a:ext uri="{FF2B5EF4-FFF2-40B4-BE49-F238E27FC236}">
                  <a16:creationId xmlns:a16="http://schemas.microsoft.com/office/drawing/2014/main" xmlns="" id="{E1918055-5166-474F-A981-45D5B2CFAA3F}"/>
                </a:ext>
              </a:extLst>
            </p:cNvPr>
            <p:cNvSpPr/>
            <p:nvPr/>
          </p:nvSpPr>
          <p:spPr>
            <a:xfrm>
              <a:off x="4573190" y="1345996"/>
              <a:ext cx="144490" cy="196094"/>
            </a:xfrm>
            <a:custGeom>
              <a:avLst/>
              <a:gdLst/>
              <a:ahLst/>
              <a:cxnLst/>
              <a:rect l="l" t="t" r="r" b="b"/>
              <a:pathLst>
                <a:path w="10114" h="13694" extrusionOk="0">
                  <a:moveTo>
                    <a:pt x="146" y="0"/>
                  </a:moveTo>
                  <a:lnTo>
                    <a:pt x="10114" y="2592"/>
                  </a:lnTo>
                  <a:lnTo>
                    <a:pt x="10114" y="11210"/>
                  </a:lnTo>
                  <a:lnTo>
                    <a:pt x="1" y="13693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1562;p74">
              <a:extLst>
                <a:ext uri="{FF2B5EF4-FFF2-40B4-BE49-F238E27FC236}">
                  <a16:creationId xmlns:a16="http://schemas.microsoft.com/office/drawing/2014/main" xmlns="" id="{9BF0AA4F-1159-4A9F-928B-E5FD4BAD7699}"/>
                </a:ext>
              </a:extLst>
            </p:cNvPr>
            <p:cNvSpPr/>
            <p:nvPr/>
          </p:nvSpPr>
          <p:spPr>
            <a:xfrm>
              <a:off x="4570961" y="1309711"/>
              <a:ext cx="9657" cy="301393"/>
            </a:xfrm>
            <a:custGeom>
              <a:avLst/>
              <a:gdLst/>
              <a:ahLst/>
              <a:cxnLst/>
              <a:rect l="l" t="t" r="r" b="b"/>
              <a:pathLst>
                <a:path w="676" h="21047" extrusionOk="0">
                  <a:moveTo>
                    <a:pt x="675" y="20612"/>
                  </a:moveTo>
                  <a:cubicBezTo>
                    <a:pt x="663" y="21046"/>
                    <a:pt x="0" y="21046"/>
                    <a:pt x="12" y="20612"/>
                  </a:cubicBezTo>
                  <a:lnTo>
                    <a:pt x="12" y="435"/>
                  </a:lnTo>
                  <a:cubicBezTo>
                    <a:pt x="12" y="1"/>
                    <a:pt x="663" y="1"/>
                    <a:pt x="675" y="43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1563;p74">
              <a:extLst>
                <a:ext uri="{FF2B5EF4-FFF2-40B4-BE49-F238E27FC236}">
                  <a16:creationId xmlns:a16="http://schemas.microsoft.com/office/drawing/2014/main" xmlns="" id="{40F6980E-6B6F-4BD0-BA97-7B0DF43B91D1}"/>
                </a:ext>
              </a:extLst>
            </p:cNvPr>
            <p:cNvSpPr/>
            <p:nvPr/>
          </p:nvSpPr>
          <p:spPr>
            <a:xfrm>
              <a:off x="3539832" y="2686934"/>
              <a:ext cx="226617" cy="359733"/>
            </a:xfrm>
            <a:custGeom>
              <a:avLst/>
              <a:gdLst/>
              <a:ahLst/>
              <a:cxnLst/>
              <a:rect l="l" t="t" r="r" b="b"/>
              <a:pathLst>
                <a:path w="15864" h="25121" extrusionOk="0">
                  <a:moveTo>
                    <a:pt x="12729" y="1"/>
                  </a:moveTo>
                  <a:lnTo>
                    <a:pt x="953" y="1"/>
                  </a:lnTo>
                  <a:cubicBezTo>
                    <a:pt x="399" y="1"/>
                    <a:pt x="1" y="483"/>
                    <a:pt x="61" y="1086"/>
                  </a:cubicBezTo>
                  <a:cubicBezTo>
                    <a:pt x="893" y="8740"/>
                    <a:pt x="1713" y="16382"/>
                    <a:pt x="2508" y="24048"/>
                  </a:cubicBezTo>
                  <a:cubicBezTo>
                    <a:pt x="2580" y="24638"/>
                    <a:pt x="3051" y="25120"/>
                    <a:pt x="3581" y="25120"/>
                  </a:cubicBezTo>
                  <a:lnTo>
                    <a:pt x="14947" y="25120"/>
                  </a:lnTo>
                  <a:cubicBezTo>
                    <a:pt x="15478" y="25120"/>
                    <a:pt x="15863" y="24638"/>
                    <a:pt x="15815" y="24048"/>
                  </a:cubicBezTo>
                  <a:cubicBezTo>
                    <a:pt x="15128" y="16394"/>
                    <a:pt x="14477" y="8740"/>
                    <a:pt x="13790" y="1086"/>
                  </a:cubicBezTo>
                  <a:cubicBezTo>
                    <a:pt x="13742" y="483"/>
                    <a:pt x="13260" y="1"/>
                    <a:pt x="1272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1564;p74">
              <a:extLst>
                <a:ext uri="{FF2B5EF4-FFF2-40B4-BE49-F238E27FC236}">
                  <a16:creationId xmlns:a16="http://schemas.microsoft.com/office/drawing/2014/main" xmlns="" id="{CA64C9A5-2042-4B28-8109-A69145B64C0E}"/>
                </a:ext>
              </a:extLst>
            </p:cNvPr>
            <p:cNvSpPr/>
            <p:nvPr/>
          </p:nvSpPr>
          <p:spPr>
            <a:xfrm>
              <a:off x="3299625" y="2686934"/>
              <a:ext cx="234360" cy="359733"/>
            </a:xfrm>
            <a:custGeom>
              <a:avLst/>
              <a:gdLst/>
              <a:ahLst/>
              <a:cxnLst/>
              <a:rect l="l" t="t" r="r" b="b"/>
              <a:pathLst>
                <a:path w="16406" h="25121" extrusionOk="0">
                  <a:moveTo>
                    <a:pt x="12717" y="1"/>
                  </a:moveTo>
                  <a:lnTo>
                    <a:pt x="892" y="1"/>
                  </a:lnTo>
                  <a:cubicBezTo>
                    <a:pt x="386" y="1"/>
                    <a:pt x="0" y="483"/>
                    <a:pt x="85" y="1086"/>
                  </a:cubicBezTo>
                  <a:cubicBezTo>
                    <a:pt x="1049" y="8740"/>
                    <a:pt x="2037" y="16394"/>
                    <a:pt x="3038" y="24048"/>
                  </a:cubicBezTo>
                  <a:cubicBezTo>
                    <a:pt x="3122" y="24650"/>
                    <a:pt x="3604" y="25120"/>
                    <a:pt x="4111" y="25120"/>
                  </a:cubicBezTo>
                  <a:lnTo>
                    <a:pt x="15501" y="25120"/>
                  </a:lnTo>
                  <a:cubicBezTo>
                    <a:pt x="16032" y="25120"/>
                    <a:pt x="16405" y="24638"/>
                    <a:pt x="16345" y="24048"/>
                  </a:cubicBezTo>
                  <a:cubicBezTo>
                    <a:pt x="15513" y="16394"/>
                    <a:pt x="14621" y="8740"/>
                    <a:pt x="13790" y="1086"/>
                  </a:cubicBezTo>
                  <a:cubicBezTo>
                    <a:pt x="13729" y="495"/>
                    <a:pt x="13223" y="1"/>
                    <a:pt x="1271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1565;p74">
              <a:extLst>
                <a:ext uri="{FF2B5EF4-FFF2-40B4-BE49-F238E27FC236}">
                  <a16:creationId xmlns:a16="http://schemas.microsoft.com/office/drawing/2014/main" xmlns="" id="{7DDEB0EE-73B6-4241-9198-EDC855823066}"/>
                </a:ext>
              </a:extLst>
            </p:cNvPr>
            <p:cNvSpPr/>
            <p:nvPr/>
          </p:nvSpPr>
          <p:spPr>
            <a:xfrm>
              <a:off x="3065433" y="2686934"/>
              <a:ext cx="241588" cy="359733"/>
            </a:xfrm>
            <a:custGeom>
              <a:avLst/>
              <a:gdLst/>
              <a:ahLst/>
              <a:cxnLst/>
              <a:rect l="l" t="t" r="r" b="b"/>
              <a:pathLst>
                <a:path w="16912" h="25121" extrusionOk="0">
                  <a:moveTo>
                    <a:pt x="12669" y="1"/>
                  </a:moveTo>
                  <a:lnTo>
                    <a:pt x="905" y="1"/>
                  </a:lnTo>
                  <a:cubicBezTo>
                    <a:pt x="362" y="1"/>
                    <a:pt x="1" y="483"/>
                    <a:pt x="85" y="1086"/>
                  </a:cubicBezTo>
                  <a:cubicBezTo>
                    <a:pt x="1242" y="8728"/>
                    <a:pt x="2375" y="16394"/>
                    <a:pt x="3532" y="24048"/>
                  </a:cubicBezTo>
                  <a:cubicBezTo>
                    <a:pt x="3617" y="24650"/>
                    <a:pt x="4111" y="25120"/>
                    <a:pt x="4653" y="25120"/>
                  </a:cubicBezTo>
                  <a:lnTo>
                    <a:pt x="16020" y="25120"/>
                  </a:lnTo>
                  <a:cubicBezTo>
                    <a:pt x="16550" y="25120"/>
                    <a:pt x="16912" y="24638"/>
                    <a:pt x="16827" y="24048"/>
                  </a:cubicBezTo>
                  <a:cubicBezTo>
                    <a:pt x="15815" y="16394"/>
                    <a:pt x="14802" y="8740"/>
                    <a:pt x="13790" y="1086"/>
                  </a:cubicBezTo>
                  <a:cubicBezTo>
                    <a:pt x="13718" y="483"/>
                    <a:pt x="13235" y="1"/>
                    <a:pt x="1266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1566;p74">
              <a:extLst>
                <a:ext uri="{FF2B5EF4-FFF2-40B4-BE49-F238E27FC236}">
                  <a16:creationId xmlns:a16="http://schemas.microsoft.com/office/drawing/2014/main" xmlns="" id="{72197746-AFC9-46C0-9ABA-F57E2758CF28}"/>
                </a:ext>
              </a:extLst>
            </p:cNvPr>
            <p:cNvSpPr/>
            <p:nvPr/>
          </p:nvSpPr>
          <p:spPr>
            <a:xfrm>
              <a:off x="3583576" y="3099111"/>
              <a:ext cx="219032" cy="359733"/>
            </a:xfrm>
            <a:custGeom>
              <a:avLst/>
              <a:gdLst/>
              <a:ahLst/>
              <a:cxnLst/>
              <a:rect l="l" t="t" r="r" b="b"/>
              <a:pathLst>
                <a:path w="15333" h="25121" extrusionOk="0">
                  <a:moveTo>
                    <a:pt x="12235" y="1"/>
                  </a:moveTo>
                  <a:lnTo>
                    <a:pt x="905" y="1"/>
                  </a:lnTo>
                  <a:cubicBezTo>
                    <a:pt x="374" y="1"/>
                    <a:pt x="1" y="483"/>
                    <a:pt x="61" y="1073"/>
                  </a:cubicBezTo>
                  <a:cubicBezTo>
                    <a:pt x="868" y="8727"/>
                    <a:pt x="1712" y="16381"/>
                    <a:pt x="2520" y="24035"/>
                  </a:cubicBezTo>
                  <a:cubicBezTo>
                    <a:pt x="2580" y="24626"/>
                    <a:pt x="3026" y="25120"/>
                    <a:pt x="3532" y="25120"/>
                  </a:cubicBezTo>
                  <a:lnTo>
                    <a:pt x="14465" y="25120"/>
                  </a:lnTo>
                  <a:cubicBezTo>
                    <a:pt x="14971" y="25120"/>
                    <a:pt x="15333" y="24626"/>
                    <a:pt x="15284" y="24035"/>
                  </a:cubicBezTo>
                  <a:cubicBezTo>
                    <a:pt x="14621" y="16381"/>
                    <a:pt x="13922" y="8727"/>
                    <a:pt x="13259" y="1073"/>
                  </a:cubicBezTo>
                  <a:cubicBezTo>
                    <a:pt x="13211" y="483"/>
                    <a:pt x="12753" y="1"/>
                    <a:pt x="1223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1567;p74">
              <a:extLst>
                <a:ext uri="{FF2B5EF4-FFF2-40B4-BE49-F238E27FC236}">
                  <a16:creationId xmlns:a16="http://schemas.microsoft.com/office/drawing/2014/main" xmlns="" id="{9B462812-62C0-41BB-B975-01F38E4E34FE}"/>
                </a:ext>
              </a:extLst>
            </p:cNvPr>
            <p:cNvSpPr/>
            <p:nvPr/>
          </p:nvSpPr>
          <p:spPr>
            <a:xfrm>
              <a:off x="3352484" y="3099111"/>
              <a:ext cx="226789" cy="359733"/>
            </a:xfrm>
            <a:custGeom>
              <a:avLst/>
              <a:gdLst/>
              <a:ahLst/>
              <a:cxnLst/>
              <a:rect l="l" t="t" r="r" b="b"/>
              <a:pathLst>
                <a:path w="15876" h="25121" extrusionOk="0">
                  <a:moveTo>
                    <a:pt x="12235" y="1"/>
                  </a:moveTo>
                  <a:lnTo>
                    <a:pt x="893" y="1"/>
                  </a:lnTo>
                  <a:cubicBezTo>
                    <a:pt x="350" y="1"/>
                    <a:pt x="1" y="483"/>
                    <a:pt x="73" y="1073"/>
                  </a:cubicBezTo>
                  <a:cubicBezTo>
                    <a:pt x="1074" y="8727"/>
                    <a:pt x="2062" y="16381"/>
                    <a:pt x="3038" y="24035"/>
                  </a:cubicBezTo>
                  <a:cubicBezTo>
                    <a:pt x="3111" y="24638"/>
                    <a:pt x="3605" y="25120"/>
                    <a:pt x="4087" y="25120"/>
                  </a:cubicBezTo>
                  <a:lnTo>
                    <a:pt x="15044" y="25120"/>
                  </a:lnTo>
                  <a:cubicBezTo>
                    <a:pt x="15526" y="25120"/>
                    <a:pt x="15875" y="24638"/>
                    <a:pt x="15803" y="24035"/>
                  </a:cubicBezTo>
                  <a:cubicBezTo>
                    <a:pt x="14947" y="16381"/>
                    <a:pt x="14127" y="8727"/>
                    <a:pt x="13284" y="1073"/>
                  </a:cubicBezTo>
                  <a:cubicBezTo>
                    <a:pt x="13211" y="483"/>
                    <a:pt x="12741" y="1"/>
                    <a:pt x="12235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1568;p74">
              <a:extLst>
                <a:ext uri="{FF2B5EF4-FFF2-40B4-BE49-F238E27FC236}">
                  <a16:creationId xmlns:a16="http://schemas.microsoft.com/office/drawing/2014/main" xmlns="" id="{105AAA0E-1C6F-46EC-AD7D-AC64E0D6FCD2}"/>
                </a:ext>
              </a:extLst>
            </p:cNvPr>
            <p:cNvSpPr/>
            <p:nvPr/>
          </p:nvSpPr>
          <p:spPr>
            <a:xfrm>
              <a:off x="3127420" y="3099111"/>
              <a:ext cx="234188" cy="359733"/>
            </a:xfrm>
            <a:custGeom>
              <a:avLst/>
              <a:gdLst/>
              <a:ahLst/>
              <a:cxnLst/>
              <a:rect l="l" t="t" r="r" b="b"/>
              <a:pathLst>
                <a:path w="16394" h="25121" extrusionOk="0">
                  <a:moveTo>
                    <a:pt x="12187" y="1"/>
                  </a:moveTo>
                  <a:lnTo>
                    <a:pt x="881" y="1"/>
                  </a:lnTo>
                  <a:cubicBezTo>
                    <a:pt x="338" y="1"/>
                    <a:pt x="1" y="483"/>
                    <a:pt x="85" y="1073"/>
                  </a:cubicBezTo>
                  <a:cubicBezTo>
                    <a:pt x="1218" y="8727"/>
                    <a:pt x="2400" y="16381"/>
                    <a:pt x="3545" y="24035"/>
                  </a:cubicBezTo>
                  <a:cubicBezTo>
                    <a:pt x="3641" y="24638"/>
                    <a:pt x="4111" y="25120"/>
                    <a:pt x="4617" y="25120"/>
                  </a:cubicBezTo>
                  <a:lnTo>
                    <a:pt x="15550" y="25120"/>
                  </a:lnTo>
                  <a:cubicBezTo>
                    <a:pt x="16056" y="25120"/>
                    <a:pt x="16394" y="24626"/>
                    <a:pt x="16309" y="24035"/>
                  </a:cubicBezTo>
                  <a:cubicBezTo>
                    <a:pt x="15297" y="16381"/>
                    <a:pt x="14284" y="8727"/>
                    <a:pt x="13272" y="1073"/>
                  </a:cubicBezTo>
                  <a:cubicBezTo>
                    <a:pt x="13199" y="483"/>
                    <a:pt x="12717" y="1"/>
                    <a:pt x="1218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1569;p74">
              <a:extLst>
                <a:ext uri="{FF2B5EF4-FFF2-40B4-BE49-F238E27FC236}">
                  <a16:creationId xmlns:a16="http://schemas.microsoft.com/office/drawing/2014/main" xmlns="" id="{01A6775A-B9BD-49AB-B619-2C03CAE7EAAD}"/>
                </a:ext>
              </a:extLst>
            </p:cNvPr>
            <p:cNvSpPr/>
            <p:nvPr/>
          </p:nvSpPr>
          <p:spPr>
            <a:xfrm>
              <a:off x="3626620" y="3504559"/>
              <a:ext cx="211804" cy="359547"/>
            </a:xfrm>
            <a:custGeom>
              <a:avLst/>
              <a:gdLst/>
              <a:ahLst/>
              <a:cxnLst/>
              <a:rect l="l" t="t" r="r" b="b"/>
              <a:pathLst>
                <a:path w="14827" h="25108" extrusionOk="0">
                  <a:moveTo>
                    <a:pt x="11753" y="0"/>
                  </a:moveTo>
                  <a:lnTo>
                    <a:pt x="881" y="0"/>
                  </a:lnTo>
                  <a:cubicBezTo>
                    <a:pt x="375" y="0"/>
                    <a:pt x="1" y="483"/>
                    <a:pt x="61" y="1073"/>
                  </a:cubicBezTo>
                  <a:cubicBezTo>
                    <a:pt x="869" y="8727"/>
                    <a:pt x="1688" y="16381"/>
                    <a:pt x="2520" y="24035"/>
                  </a:cubicBezTo>
                  <a:cubicBezTo>
                    <a:pt x="2580" y="24638"/>
                    <a:pt x="3026" y="25108"/>
                    <a:pt x="3509" y="25108"/>
                  </a:cubicBezTo>
                  <a:lnTo>
                    <a:pt x="14007" y="25108"/>
                  </a:lnTo>
                  <a:cubicBezTo>
                    <a:pt x="14453" y="25108"/>
                    <a:pt x="14827" y="24626"/>
                    <a:pt x="14766" y="24035"/>
                  </a:cubicBezTo>
                  <a:cubicBezTo>
                    <a:pt x="14079" y="16381"/>
                    <a:pt x="13404" y="8727"/>
                    <a:pt x="12754" y="1073"/>
                  </a:cubicBezTo>
                  <a:cubicBezTo>
                    <a:pt x="12693" y="483"/>
                    <a:pt x="12235" y="0"/>
                    <a:pt x="11753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1570;p74">
              <a:extLst>
                <a:ext uri="{FF2B5EF4-FFF2-40B4-BE49-F238E27FC236}">
                  <a16:creationId xmlns:a16="http://schemas.microsoft.com/office/drawing/2014/main" xmlns="" id="{38F9D189-7A8F-41A7-A4FB-411AA000EE02}"/>
                </a:ext>
              </a:extLst>
            </p:cNvPr>
            <p:cNvSpPr/>
            <p:nvPr/>
          </p:nvSpPr>
          <p:spPr>
            <a:xfrm>
              <a:off x="3405014" y="3504559"/>
              <a:ext cx="219032" cy="359547"/>
            </a:xfrm>
            <a:custGeom>
              <a:avLst/>
              <a:gdLst/>
              <a:ahLst/>
              <a:cxnLst/>
              <a:rect l="l" t="t" r="r" b="b"/>
              <a:pathLst>
                <a:path w="15333" h="25108" extrusionOk="0">
                  <a:moveTo>
                    <a:pt x="11716" y="0"/>
                  </a:moveTo>
                  <a:lnTo>
                    <a:pt x="844" y="0"/>
                  </a:lnTo>
                  <a:cubicBezTo>
                    <a:pt x="338" y="0"/>
                    <a:pt x="0" y="483"/>
                    <a:pt x="84" y="1073"/>
                  </a:cubicBezTo>
                  <a:cubicBezTo>
                    <a:pt x="1049" y="8727"/>
                    <a:pt x="2025" y="16381"/>
                    <a:pt x="3013" y="24035"/>
                  </a:cubicBezTo>
                  <a:cubicBezTo>
                    <a:pt x="3098" y="24638"/>
                    <a:pt x="3556" y="25108"/>
                    <a:pt x="4038" y="25108"/>
                  </a:cubicBezTo>
                  <a:lnTo>
                    <a:pt x="14525" y="25108"/>
                  </a:lnTo>
                  <a:cubicBezTo>
                    <a:pt x="15019" y="25108"/>
                    <a:pt x="15332" y="24626"/>
                    <a:pt x="15272" y="24035"/>
                  </a:cubicBezTo>
                  <a:cubicBezTo>
                    <a:pt x="14416" y="16381"/>
                    <a:pt x="13596" y="8727"/>
                    <a:pt x="12741" y="1073"/>
                  </a:cubicBezTo>
                  <a:cubicBezTo>
                    <a:pt x="12680" y="470"/>
                    <a:pt x="12234" y="0"/>
                    <a:pt x="1171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1571;p74">
              <a:extLst>
                <a:ext uri="{FF2B5EF4-FFF2-40B4-BE49-F238E27FC236}">
                  <a16:creationId xmlns:a16="http://schemas.microsoft.com/office/drawing/2014/main" xmlns="" id="{F2EE80FE-4B47-4770-879C-F0CE89066ECD}"/>
                </a:ext>
              </a:extLst>
            </p:cNvPr>
            <p:cNvSpPr/>
            <p:nvPr/>
          </p:nvSpPr>
          <p:spPr>
            <a:xfrm>
              <a:off x="3188551" y="3504559"/>
              <a:ext cx="226617" cy="359547"/>
            </a:xfrm>
            <a:custGeom>
              <a:avLst/>
              <a:gdLst/>
              <a:ahLst/>
              <a:cxnLst/>
              <a:rect l="l" t="t" r="r" b="b"/>
              <a:pathLst>
                <a:path w="15864" h="25108" extrusionOk="0">
                  <a:moveTo>
                    <a:pt x="11705" y="0"/>
                  </a:moveTo>
                  <a:lnTo>
                    <a:pt x="833" y="0"/>
                  </a:lnTo>
                  <a:cubicBezTo>
                    <a:pt x="350" y="0"/>
                    <a:pt x="1" y="483"/>
                    <a:pt x="97" y="1073"/>
                  </a:cubicBezTo>
                  <a:cubicBezTo>
                    <a:pt x="1254" y="8727"/>
                    <a:pt x="2412" y="16381"/>
                    <a:pt x="3557" y="24035"/>
                  </a:cubicBezTo>
                  <a:cubicBezTo>
                    <a:pt x="3653" y="24626"/>
                    <a:pt x="4099" y="25108"/>
                    <a:pt x="4581" y="25108"/>
                  </a:cubicBezTo>
                  <a:lnTo>
                    <a:pt x="15044" y="25108"/>
                  </a:lnTo>
                  <a:cubicBezTo>
                    <a:pt x="15562" y="25108"/>
                    <a:pt x="15863" y="24638"/>
                    <a:pt x="15791" y="24035"/>
                  </a:cubicBezTo>
                  <a:cubicBezTo>
                    <a:pt x="14778" y="16381"/>
                    <a:pt x="13766" y="8727"/>
                    <a:pt x="12753" y="1073"/>
                  </a:cubicBezTo>
                  <a:cubicBezTo>
                    <a:pt x="12681" y="483"/>
                    <a:pt x="12223" y="0"/>
                    <a:pt x="11705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1572;p74">
              <a:extLst>
                <a:ext uri="{FF2B5EF4-FFF2-40B4-BE49-F238E27FC236}">
                  <a16:creationId xmlns:a16="http://schemas.microsoft.com/office/drawing/2014/main" xmlns="" id="{0ADC4CC4-30E4-423D-A51C-F54E144BBDC9}"/>
                </a:ext>
              </a:extLst>
            </p:cNvPr>
            <p:cNvSpPr/>
            <p:nvPr/>
          </p:nvSpPr>
          <p:spPr>
            <a:xfrm>
              <a:off x="3080419" y="2702470"/>
              <a:ext cx="744706" cy="1146302"/>
            </a:xfrm>
            <a:custGeom>
              <a:avLst/>
              <a:gdLst/>
              <a:ahLst/>
              <a:cxnLst/>
              <a:rect l="l" t="t" r="r" b="b"/>
              <a:pathLst>
                <a:path w="52132" h="80049" extrusionOk="0">
                  <a:moveTo>
                    <a:pt x="50095" y="57086"/>
                  </a:moveTo>
                  <a:lnTo>
                    <a:pt x="44984" y="57086"/>
                  </a:lnTo>
                  <a:cubicBezTo>
                    <a:pt x="45189" y="59376"/>
                    <a:pt x="45418" y="61654"/>
                    <a:pt x="45647" y="63933"/>
                  </a:cubicBezTo>
                  <a:lnTo>
                    <a:pt x="50697" y="63933"/>
                  </a:lnTo>
                  <a:cubicBezTo>
                    <a:pt x="50492" y="61654"/>
                    <a:pt x="50263" y="59376"/>
                    <a:pt x="50095" y="57086"/>
                  </a:cubicBezTo>
                  <a:close/>
                  <a:moveTo>
                    <a:pt x="11752" y="1"/>
                  </a:moveTo>
                  <a:lnTo>
                    <a:pt x="6256" y="1"/>
                  </a:lnTo>
                  <a:cubicBezTo>
                    <a:pt x="6594" y="2279"/>
                    <a:pt x="6895" y="4569"/>
                    <a:pt x="7232" y="6847"/>
                  </a:cubicBezTo>
                  <a:lnTo>
                    <a:pt x="12669" y="6847"/>
                  </a:lnTo>
                  <a:cubicBezTo>
                    <a:pt x="12367" y="4569"/>
                    <a:pt x="12078" y="2279"/>
                    <a:pt x="11752" y="1"/>
                  </a:cubicBezTo>
                  <a:close/>
                  <a:moveTo>
                    <a:pt x="5521" y="1"/>
                  </a:moveTo>
                  <a:cubicBezTo>
                    <a:pt x="5846" y="2279"/>
                    <a:pt x="6160" y="4569"/>
                    <a:pt x="6485" y="6847"/>
                  </a:cubicBezTo>
                  <a:lnTo>
                    <a:pt x="1025" y="6847"/>
                  </a:lnTo>
                  <a:cubicBezTo>
                    <a:pt x="675" y="4569"/>
                    <a:pt x="362" y="2279"/>
                    <a:pt x="0" y="1"/>
                  </a:cubicBezTo>
                  <a:close/>
                  <a:moveTo>
                    <a:pt x="1145" y="7655"/>
                  </a:moveTo>
                  <a:cubicBezTo>
                    <a:pt x="1531" y="10210"/>
                    <a:pt x="1917" y="12765"/>
                    <a:pt x="2266" y="15309"/>
                  </a:cubicBezTo>
                  <a:lnTo>
                    <a:pt x="7678" y="15309"/>
                  </a:lnTo>
                  <a:cubicBezTo>
                    <a:pt x="7329" y="12765"/>
                    <a:pt x="6967" y="10210"/>
                    <a:pt x="6581" y="7655"/>
                  </a:cubicBezTo>
                  <a:close/>
                  <a:moveTo>
                    <a:pt x="2399" y="16104"/>
                  </a:moveTo>
                  <a:cubicBezTo>
                    <a:pt x="2761" y="18394"/>
                    <a:pt x="3086" y="20673"/>
                    <a:pt x="3423" y="22963"/>
                  </a:cubicBezTo>
                  <a:lnTo>
                    <a:pt x="8751" y="22963"/>
                  </a:lnTo>
                  <a:cubicBezTo>
                    <a:pt x="8450" y="20673"/>
                    <a:pt x="8112" y="18394"/>
                    <a:pt x="7787" y="16104"/>
                  </a:cubicBezTo>
                  <a:close/>
                  <a:moveTo>
                    <a:pt x="9498" y="22963"/>
                  </a:moveTo>
                  <a:cubicBezTo>
                    <a:pt x="9161" y="20673"/>
                    <a:pt x="8860" y="18394"/>
                    <a:pt x="8522" y="16104"/>
                  </a:cubicBezTo>
                  <a:lnTo>
                    <a:pt x="13910" y="16104"/>
                  </a:lnTo>
                  <a:cubicBezTo>
                    <a:pt x="14211" y="18394"/>
                    <a:pt x="14525" y="20673"/>
                    <a:pt x="14838" y="22963"/>
                  </a:cubicBezTo>
                  <a:close/>
                  <a:moveTo>
                    <a:pt x="13814" y="15309"/>
                  </a:moveTo>
                  <a:lnTo>
                    <a:pt x="8402" y="15309"/>
                  </a:lnTo>
                  <a:cubicBezTo>
                    <a:pt x="8052" y="12765"/>
                    <a:pt x="7715" y="10210"/>
                    <a:pt x="7329" y="7655"/>
                  </a:cubicBezTo>
                  <a:lnTo>
                    <a:pt x="12765" y="7655"/>
                  </a:lnTo>
                  <a:cubicBezTo>
                    <a:pt x="13151" y="10210"/>
                    <a:pt x="13488" y="12765"/>
                    <a:pt x="13814" y="15309"/>
                  </a:cubicBezTo>
                  <a:close/>
                  <a:moveTo>
                    <a:pt x="28157" y="1"/>
                  </a:moveTo>
                  <a:lnTo>
                    <a:pt x="22649" y="1"/>
                  </a:lnTo>
                  <a:cubicBezTo>
                    <a:pt x="22926" y="2279"/>
                    <a:pt x="23179" y="4569"/>
                    <a:pt x="23468" y="6847"/>
                  </a:cubicBezTo>
                  <a:lnTo>
                    <a:pt x="28929" y="6847"/>
                  </a:lnTo>
                  <a:cubicBezTo>
                    <a:pt x="28676" y="4569"/>
                    <a:pt x="28447" y="2279"/>
                    <a:pt x="28157" y="1"/>
                  </a:cubicBezTo>
                  <a:close/>
                  <a:moveTo>
                    <a:pt x="21901" y="1"/>
                  </a:moveTo>
                  <a:cubicBezTo>
                    <a:pt x="22179" y="2279"/>
                    <a:pt x="22444" y="4569"/>
                    <a:pt x="22721" y="6847"/>
                  </a:cubicBezTo>
                  <a:lnTo>
                    <a:pt x="17261" y="6847"/>
                  </a:lnTo>
                  <a:cubicBezTo>
                    <a:pt x="16960" y="4569"/>
                    <a:pt x="16694" y="2279"/>
                    <a:pt x="16393" y="1"/>
                  </a:cubicBezTo>
                  <a:close/>
                  <a:moveTo>
                    <a:pt x="17357" y="7655"/>
                  </a:moveTo>
                  <a:cubicBezTo>
                    <a:pt x="17695" y="10210"/>
                    <a:pt x="18020" y="12765"/>
                    <a:pt x="18334" y="15309"/>
                  </a:cubicBezTo>
                  <a:lnTo>
                    <a:pt x="23746" y="15309"/>
                  </a:lnTo>
                  <a:cubicBezTo>
                    <a:pt x="23444" y="12765"/>
                    <a:pt x="23131" y="10210"/>
                    <a:pt x="22818" y="7655"/>
                  </a:cubicBezTo>
                  <a:close/>
                  <a:moveTo>
                    <a:pt x="18430" y="16104"/>
                  </a:moveTo>
                  <a:cubicBezTo>
                    <a:pt x="18731" y="18394"/>
                    <a:pt x="19045" y="20673"/>
                    <a:pt x="19298" y="22963"/>
                  </a:cubicBezTo>
                  <a:lnTo>
                    <a:pt x="24662" y="22963"/>
                  </a:lnTo>
                  <a:cubicBezTo>
                    <a:pt x="24372" y="20673"/>
                    <a:pt x="24095" y="18394"/>
                    <a:pt x="23818" y="16104"/>
                  </a:cubicBezTo>
                  <a:close/>
                  <a:moveTo>
                    <a:pt x="25373" y="22963"/>
                  </a:moveTo>
                  <a:cubicBezTo>
                    <a:pt x="25120" y="20673"/>
                    <a:pt x="24830" y="18394"/>
                    <a:pt x="24553" y="16104"/>
                  </a:cubicBezTo>
                  <a:lnTo>
                    <a:pt x="29965" y="16104"/>
                  </a:lnTo>
                  <a:cubicBezTo>
                    <a:pt x="30218" y="18394"/>
                    <a:pt x="30472" y="20673"/>
                    <a:pt x="30737" y="22963"/>
                  </a:cubicBezTo>
                  <a:close/>
                  <a:moveTo>
                    <a:pt x="29869" y="15309"/>
                  </a:moveTo>
                  <a:lnTo>
                    <a:pt x="24457" y="15309"/>
                  </a:lnTo>
                  <a:cubicBezTo>
                    <a:pt x="24155" y="12765"/>
                    <a:pt x="23866" y="10210"/>
                    <a:pt x="23541" y="7655"/>
                  </a:cubicBezTo>
                  <a:lnTo>
                    <a:pt x="29025" y="7655"/>
                  </a:lnTo>
                  <a:cubicBezTo>
                    <a:pt x="29302" y="10210"/>
                    <a:pt x="29592" y="12765"/>
                    <a:pt x="29869" y="15309"/>
                  </a:cubicBezTo>
                  <a:close/>
                  <a:moveTo>
                    <a:pt x="44960" y="1"/>
                  </a:moveTo>
                  <a:lnTo>
                    <a:pt x="39451" y="1"/>
                  </a:lnTo>
                  <a:cubicBezTo>
                    <a:pt x="39680" y="2279"/>
                    <a:pt x="39885" y="4569"/>
                    <a:pt x="40114" y="6847"/>
                  </a:cubicBezTo>
                  <a:lnTo>
                    <a:pt x="45599" y="6847"/>
                  </a:lnTo>
                  <a:cubicBezTo>
                    <a:pt x="45370" y="4569"/>
                    <a:pt x="45189" y="2279"/>
                    <a:pt x="44960" y="1"/>
                  </a:cubicBezTo>
                  <a:close/>
                  <a:moveTo>
                    <a:pt x="38704" y="1"/>
                  </a:moveTo>
                  <a:lnTo>
                    <a:pt x="33220" y="1"/>
                  </a:lnTo>
                  <a:cubicBezTo>
                    <a:pt x="33473" y="2279"/>
                    <a:pt x="33678" y="4569"/>
                    <a:pt x="33931" y="6847"/>
                  </a:cubicBezTo>
                  <a:lnTo>
                    <a:pt x="39379" y="6847"/>
                  </a:lnTo>
                  <a:cubicBezTo>
                    <a:pt x="39138" y="4569"/>
                    <a:pt x="38945" y="2279"/>
                    <a:pt x="38704" y="1"/>
                  </a:cubicBezTo>
                  <a:close/>
                  <a:moveTo>
                    <a:pt x="34003" y="7655"/>
                  </a:moveTo>
                  <a:cubicBezTo>
                    <a:pt x="34292" y="10210"/>
                    <a:pt x="34570" y="12765"/>
                    <a:pt x="34823" y="15309"/>
                  </a:cubicBezTo>
                  <a:lnTo>
                    <a:pt x="40187" y="15309"/>
                  </a:lnTo>
                  <a:cubicBezTo>
                    <a:pt x="39958" y="12765"/>
                    <a:pt x="39704" y="10210"/>
                    <a:pt x="39451" y="7655"/>
                  </a:cubicBezTo>
                  <a:close/>
                  <a:moveTo>
                    <a:pt x="34907" y="16104"/>
                  </a:moveTo>
                  <a:cubicBezTo>
                    <a:pt x="35160" y="18394"/>
                    <a:pt x="35389" y="20673"/>
                    <a:pt x="35618" y="22963"/>
                  </a:cubicBezTo>
                  <a:lnTo>
                    <a:pt x="40946" y="22963"/>
                  </a:lnTo>
                  <a:cubicBezTo>
                    <a:pt x="40717" y="20673"/>
                    <a:pt x="40488" y="18394"/>
                    <a:pt x="40259" y="16104"/>
                  </a:cubicBezTo>
                  <a:close/>
                  <a:moveTo>
                    <a:pt x="41669" y="22963"/>
                  </a:moveTo>
                  <a:lnTo>
                    <a:pt x="47021" y="22963"/>
                  </a:lnTo>
                  <a:cubicBezTo>
                    <a:pt x="46828" y="20673"/>
                    <a:pt x="46623" y="18394"/>
                    <a:pt x="46418" y="16104"/>
                  </a:cubicBezTo>
                  <a:lnTo>
                    <a:pt x="41006" y="16104"/>
                  </a:lnTo>
                  <a:cubicBezTo>
                    <a:pt x="41235" y="18394"/>
                    <a:pt x="41464" y="20673"/>
                    <a:pt x="41669" y="22963"/>
                  </a:cubicBezTo>
                  <a:close/>
                  <a:moveTo>
                    <a:pt x="46334" y="15309"/>
                  </a:moveTo>
                  <a:lnTo>
                    <a:pt x="40922" y="15309"/>
                  </a:lnTo>
                  <a:cubicBezTo>
                    <a:pt x="40669" y="12765"/>
                    <a:pt x="40440" y="10210"/>
                    <a:pt x="40187" y="7655"/>
                  </a:cubicBezTo>
                  <a:lnTo>
                    <a:pt x="45647" y="7655"/>
                  </a:lnTo>
                  <a:cubicBezTo>
                    <a:pt x="45900" y="10210"/>
                    <a:pt x="46105" y="12765"/>
                    <a:pt x="46334" y="15309"/>
                  </a:cubicBezTo>
                  <a:close/>
                  <a:moveTo>
                    <a:pt x="47539" y="28772"/>
                  </a:moveTo>
                  <a:lnTo>
                    <a:pt x="42224" y="28772"/>
                  </a:lnTo>
                  <a:cubicBezTo>
                    <a:pt x="42429" y="31063"/>
                    <a:pt x="42658" y="33341"/>
                    <a:pt x="42887" y="35631"/>
                  </a:cubicBezTo>
                  <a:lnTo>
                    <a:pt x="48178" y="35631"/>
                  </a:lnTo>
                  <a:cubicBezTo>
                    <a:pt x="47949" y="33341"/>
                    <a:pt x="47744" y="31063"/>
                    <a:pt x="47539" y="28772"/>
                  </a:cubicBezTo>
                  <a:close/>
                  <a:moveTo>
                    <a:pt x="41513" y="28772"/>
                  </a:moveTo>
                  <a:lnTo>
                    <a:pt x="36257" y="28772"/>
                  </a:lnTo>
                  <a:cubicBezTo>
                    <a:pt x="36486" y="31063"/>
                    <a:pt x="36715" y="33341"/>
                    <a:pt x="36968" y="35631"/>
                  </a:cubicBezTo>
                  <a:lnTo>
                    <a:pt x="42200" y="35631"/>
                  </a:lnTo>
                  <a:cubicBezTo>
                    <a:pt x="41971" y="33341"/>
                    <a:pt x="41742" y="31063"/>
                    <a:pt x="41513" y="28772"/>
                  </a:cubicBezTo>
                  <a:close/>
                  <a:moveTo>
                    <a:pt x="37053" y="36426"/>
                  </a:moveTo>
                  <a:cubicBezTo>
                    <a:pt x="37306" y="38994"/>
                    <a:pt x="37583" y="41549"/>
                    <a:pt x="37860" y="44080"/>
                  </a:cubicBezTo>
                  <a:lnTo>
                    <a:pt x="43019" y="44080"/>
                  </a:lnTo>
                  <a:cubicBezTo>
                    <a:pt x="42766" y="41549"/>
                    <a:pt x="42513" y="38982"/>
                    <a:pt x="42260" y="36426"/>
                  </a:cubicBezTo>
                  <a:close/>
                  <a:moveTo>
                    <a:pt x="37945" y="44888"/>
                  </a:moveTo>
                  <a:cubicBezTo>
                    <a:pt x="38174" y="47166"/>
                    <a:pt x="38427" y="49456"/>
                    <a:pt x="38656" y="51734"/>
                  </a:cubicBezTo>
                  <a:lnTo>
                    <a:pt x="43767" y="51734"/>
                  </a:lnTo>
                  <a:cubicBezTo>
                    <a:pt x="43562" y="49456"/>
                    <a:pt x="43333" y="47166"/>
                    <a:pt x="43104" y="44888"/>
                  </a:cubicBezTo>
                  <a:close/>
                  <a:moveTo>
                    <a:pt x="44454" y="51734"/>
                  </a:moveTo>
                  <a:lnTo>
                    <a:pt x="49612" y="51734"/>
                  </a:lnTo>
                  <a:cubicBezTo>
                    <a:pt x="49408" y="49456"/>
                    <a:pt x="49203" y="47166"/>
                    <a:pt x="48974" y="44888"/>
                  </a:cubicBezTo>
                  <a:lnTo>
                    <a:pt x="43791" y="44888"/>
                  </a:lnTo>
                  <a:cubicBezTo>
                    <a:pt x="44020" y="47166"/>
                    <a:pt x="44249" y="49456"/>
                    <a:pt x="44454" y="51734"/>
                  </a:cubicBezTo>
                  <a:close/>
                  <a:moveTo>
                    <a:pt x="48913" y="44080"/>
                  </a:moveTo>
                  <a:lnTo>
                    <a:pt x="43706" y="44080"/>
                  </a:lnTo>
                  <a:cubicBezTo>
                    <a:pt x="43477" y="41549"/>
                    <a:pt x="43200" y="38982"/>
                    <a:pt x="42971" y="36426"/>
                  </a:cubicBezTo>
                  <a:lnTo>
                    <a:pt x="48226" y="36426"/>
                  </a:lnTo>
                  <a:cubicBezTo>
                    <a:pt x="48455" y="38994"/>
                    <a:pt x="48684" y="41549"/>
                    <a:pt x="48913" y="44080"/>
                  </a:cubicBezTo>
                  <a:close/>
                  <a:moveTo>
                    <a:pt x="31400" y="28772"/>
                  </a:moveTo>
                  <a:lnTo>
                    <a:pt x="26072" y="28772"/>
                  </a:lnTo>
                  <a:cubicBezTo>
                    <a:pt x="26349" y="31063"/>
                    <a:pt x="26602" y="33341"/>
                    <a:pt x="26892" y="35631"/>
                  </a:cubicBezTo>
                  <a:lnTo>
                    <a:pt x="32171" y="35631"/>
                  </a:lnTo>
                  <a:cubicBezTo>
                    <a:pt x="31894" y="33341"/>
                    <a:pt x="31629" y="31063"/>
                    <a:pt x="31400" y="28772"/>
                  </a:cubicBezTo>
                  <a:close/>
                  <a:moveTo>
                    <a:pt x="25349" y="28772"/>
                  </a:moveTo>
                  <a:cubicBezTo>
                    <a:pt x="25638" y="31063"/>
                    <a:pt x="25915" y="33341"/>
                    <a:pt x="26193" y="35631"/>
                  </a:cubicBezTo>
                  <a:lnTo>
                    <a:pt x="20937" y="35631"/>
                  </a:lnTo>
                  <a:cubicBezTo>
                    <a:pt x="20660" y="33341"/>
                    <a:pt x="20347" y="31063"/>
                    <a:pt x="20069" y="28772"/>
                  </a:cubicBezTo>
                  <a:close/>
                  <a:moveTo>
                    <a:pt x="21046" y="36426"/>
                  </a:moveTo>
                  <a:cubicBezTo>
                    <a:pt x="21371" y="38994"/>
                    <a:pt x="21709" y="41549"/>
                    <a:pt x="22010" y="44080"/>
                  </a:cubicBezTo>
                  <a:lnTo>
                    <a:pt x="27193" y="44080"/>
                  </a:lnTo>
                  <a:cubicBezTo>
                    <a:pt x="26916" y="41549"/>
                    <a:pt x="26578" y="38982"/>
                    <a:pt x="26277" y="36426"/>
                  </a:cubicBezTo>
                  <a:close/>
                  <a:moveTo>
                    <a:pt x="22118" y="44888"/>
                  </a:moveTo>
                  <a:cubicBezTo>
                    <a:pt x="22420" y="47166"/>
                    <a:pt x="22721" y="49456"/>
                    <a:pt x="23010" y="51734"/>
                  </a:cubicBezTo>
                  <a:lnTo>
                    <a:pt x="28109" y="51734"/>
                  </a:lnTo>
                  <a:cubicBezTo>
                    <a:pt x="27856" y="49456"/>
                    <a:pt x="27579" y="47166"/>
                    <a:pt x="27289" y="44888"/>
                  </a:cubicBezTo>
                  <a:close/>
                  <a:moveTo>
                    <a:pt x="28796" y="51734"/>
                  </a:moveTo>
                  <a:cubicBezTo>
                    <a:pt x="28543" y="49456"/>
                    <a:pt x="28266" y="47166"/>
                    <a:pt x="27988" y="44888"/>
                  </a:cubicBezTo>
                  <a:lnTo>
                    <a:pt x="33196" y="44888"/>
                  </a:lnTo>
                  <a:cubicBezTo>
                    <a:pt x="33449" y="47166"/>
                    <a:pt x="33738" y="49456"/>
                    <a:pt x="33967" y="51734"/>
                  </a:cubicBezTo>
                  <a:close/>
                  <a:moveTo>
                    <a:pt x="33111" y="44080"/>
                  </a:moveTo>
                  <a:lnTo>
                    <a:pt x="27904" y="44080"/>
                  </a:lnTo>
                  <a:cubicBezTo>
                    <a:pt x="27603" y="41549"/>
                    <a:pt x="27289" y="38982"/>
                    <a:pt x="26988" y="36426"/>
                  </a:cubicBezTo>
                  <a:lnTo>
                    <a:pt x="32243" y="36426"/>
                  </a:lnTo>
                  <a:cubicBezTo>
                    <a:pt x="32521" y="38994"/>
                    <a:pt x="32834" y="41549"/>
                    <a:pt x="33111" y="44080"/>
                  </a:cubicBezTo>
                  <a:close/>
                  <a:moveTo>
                    <a:pt x="15622" y="28772"/>
                  </a:moveTo>
                  <a:lnTo>
                    <a:pt x="10318" y="28772"/>
                  </a:lnTo>
                  <a:cubicBezTo>
                    <a:pt x="10619" y="31063"/>
                    <a:pt x="10957" y="33341"/>
                    <a:pt x="11294" y="35631"/>
                  </a:cubicBezTo>
                  <a:lnTo>
                    <a:pt x="16550" y="35631"/>
                  </a:lnTo>
                  <a:cubicBezTo>
                    <a:pt x="16212" y="33341"/>
                    <a:pt x="15911" y="31063"/>
                    <a:pt x="15622" y="28772"/>
                  </a:cubicBezTo>
                  <a:close/>
                  <a:moveTo>
                    <a:pt x="9595" y="28772"/>
                  </a:moveTo>
                  <a:cubicBezTo>
                    <a:pt x="9932" y="31063"/>
                    <a:pt x="10270" y="33341"/>
                    <a:pt x="10595" y="35631"/>
                  </a:cubicBezTo>
                  <a:lnTo>
                    <a:pt x="5340" y="35631"/>
                  </a:lnTo>
                  <a:cubicBezTo>
                    <a:pt x="4978" y="33341"/>
                    <a:pt x="4653" y="31063"/>
                    <a:pt x="4315" y="28772"/>
                  </a:cubicBezTo>
                  <a:close/>
                  <a:moveTo>
                    <a:pt x="5473" y="36426"/>
                  </a:moveTo>
                  <a:cubicBezTo>
                    <a:pt x="5834" y="38994"/>
                    <a:pt x="6232" y="41549"/>
                    <a:pt x="6594" y="44080"/>
                  </a:cubicBezTo>
                  <a:lnTo>
                    <a:pt x="11777" y="44080"/>
                  </a:lnTo>
                  <a:cubicBezTo>
                    <a:pt x="11451" y="41549"/>
                    <a:pt x="11065" y="38982"/>
                    <a:pt x="10704" y="36426"/>
                  </a:cubicBezTo>
                  <a:close/>
                  <a:moveTo>
                    <a:pt x="6726" y="44888"/>
                  </a:moveTo>
                  <a:cubicBezTo>
                    <a:pt x="7076" y="47166"/>
                    <a:pt x="7413" y="49456"/>
                    <a:pt x="7739" y="51734"/>
                  </a:cubicBezTo>
                  <a:lnTo>
                    <a:pt x="12873" y="51734"/>
                  </a:lnTo>
                  <a:cubicBezTo>
                    <a:pt x="12572" y="49456"/>
                    <a:pt x="12235" y="47166"/>
                    <a:pt x="11897" y="44888"/>
                  </a:cubicBezTo>
                  <a:close/>
                  <a:moveTo>
                    <a:pt x="13560" y="51734"/>
                  </a:moveTo>
                  <a:cubicBezTo>
                    <a:pt x="13259" y="49456"/>
                    <a:pt x="12922" y="47166"/>
                    <a:pt x="12596" y="44888"/>
                  </a:cubicBezTo>
                  <a:lnTo>
                    <a:pt x="17779" y="44888"/>
                  </a:lnTo>
                  <a:cubicBezTo>
                    <a:pt x="18081" y="47166"/>
                    <a:pt x="18382" y="49456"/>
                    <a:pt x="18695" y="51734"/>
                  </a:cubicBezTo>
                  <a:close/>
                  <a:moveTo>
                    <a:pt x="17683" y="44080"/>
                  </a:moveTo>
                  <a:lnTo>
                    <a:pt x="12488" y="44080"/>
                  </a:lnTo>
                  <a:cubicBezTo>
                    <a:pt x="12126" y="41549"/>
                    <a:pt x="11752" y="38982"/>
                    <a:pt x="11415" y="36426"/>
                  </a:cubicBezTo>
                  <a:lnTo>
                    <a:pt x="16646" y="36426"/>
                  </a:lnTo>
                  <a:cubicBezTo>
                    <a:pt x="16984" y="38994"/>
                    <a:pt x="17333" y="41549"/>
                    <a:pt x="17671" y="44080"/>
                  </a:cubicBezTo>
                  <a:close/>
                  <a:moveTo>
                    <a:pt x="19406" y="57086"/>
                  </a:moveTo>
                  <a:lnTo>
                    <a:pt x="14332" y="57086"/>
                  </a:lnTo>
                  <a:cubicBezTo>
                    <a:pt x="14633" y="59376"/>
                    <a:pt x="14971" y="61654"/>
                    <a:pt x="15296" y="63933"/>
                  </a:cubicBezTo>
                  <a:lnTo>
                    <a:pt x="20322" y="63933"/>
                  </a:lnTo>
                  <a:cubicBezTo>
                    <a:pt x="20021" y="61654"/>
                    <a:pt x="19708" y="59376"/>
                    <a:pt x="19406" y="57086"/>
                  </a:cubicBezTo>
                  <a:close/>
                  <a:moveTo>
                    <a:pt x="13633" y="57086"/>
                  </a:moveTo>
                  <a:cubicBezTo>
                    <a:pt x="13970" y="59376"/>
                    <a:pt x="14296" y="61654"/>
                    <a:pt x="14633" y="63933"/>
                  </a:cubicBezTo>
                  <a:lnTo>
                    <a:pt x="9583" y="63933"/>
                  </a:lnTo>
                  <a:cubicBezTo>
                    <a:pt x="9245" y="61654"/>
                    <a:pt x="8896" y="59376"/>
                    <a:pt x="8558" y="57086"/>
                  </a:cubicBezTo>
                  <a:close/>
                  <a:moveTo>
                    <a:pt x="9703" y="64740"/>
                  </a:moveTo>
                  <a:cubicBezTo>
                    <a:pt x="10089" y="67307"/>
                    <a:pt x="10451" y="69851"/>
                    <a:pt x="10860" y="72394"/>
                  </a:cubicBezTo>
                  <a:lnTo>
                    <a:pt x="15827" y="72394"/>
                  </a:lnTo>
                  <a:cubicBezTo>
                    <a:pt x="15441" y="69851"/>
                    <a:pt x="15091" y="67295"/>
                    <a:pt x="14730" y="64740"/>
                  </a:cubicBezTo>
                  <a:close/>
                  <a:moveTo>
                    <a:pt x="10957" y="73202"/>
                  </a:moveTo>
                  <a:cubicBezTo>
                    <a:pt x="11319" y="75480"/>
                    <a:pt x="11644" y="77758"/>
                    <a:pt x="11981" y="80048"/>
                  </a:cubicBezTo>
                  <a:lnTo>
                    <a:pt x="16899" y="80048"/>
                  </a:lnTo>
                  <a:cubicBezTo>
                    <a:pt x="16574" y="77758"/>
                    <a:pt x="16273" y="75480"/>
                    <a:pt x="15935" y="73202"/>
                  </a:cubicBezTo>
                  <a:close/>
                  <a:moveTo>
                    <a:pt x="17574" y="80048"/>
                  </a:moveTo>
                  <a:cubicBezTo>
                    <a:pt x="17237" y="77758"/>
                    <a:pt x="16935" y="75480"/>
                    <a:pt x="16598" y="73202"/>
                  </a:cubicBezTo>
                  <a:lnTo>
                    <a:pt x="21576" y="73202"/>
                  </a:lnTo>
                  <a:cubicBezTo>
                    <a:pt x="21877" y="75480"/>
                    <a:pt x="22155" y="77758"/>
                    <a:pt x="22492" y="80048"/>
                  </a:cubicBezTo>
                  <a:close/>
                  <a:moveTo>
                    <a:pt x="21480" y="72394"/>
                  </a:moveTo>
                  <a:lnTo>
                    <a:pt x="16502" y="72394"/>
                  </a:lnTo>
                  <a:cubicBezTo>
                    <a:pt x="16116" y="69851"/>
                    <a:pt x="15766" y="67295"/>
                    <a:pt x="15405" y="64740"/>
                  </a:cubicBezTo>
                  <a:lnTo>
                    <a:pt x="20431" y="64740"/>
                  </a:lnTo>
                  <a:cubicBezTo>
                    <a:pt x="20793" y="67307"/>
                    <a:pt x="21118" y="69851"/>
                    <a:pt x="21480" y="72394"/>
                  </a:cubicBezTo>
                  <a:close/>
                  <a:moveTo>
                    <a:pt x="34570" y="57086"/>
                  </a:moveTo>
                  <a:lnTo>
                    <a:pt x="29459" y="57086"/>
                  </a:lnTo>
                  <a:cubicBezTo>
                    <a:pt x="29724" y="59376"/>
                    <a:pt x="30001" y="61654"/>
                    <a:pt x="30279" y="63933"/>
                  </a:cubicBezTo>
                  <a:lnTo>
                    <a:pt x="35341" y="63933"/>
                  </a:lnTo>
                  <a:cubicBezTo>
                    <a:pt x="35076" y="61654"/>
                    <a:pt x="34799" y="59376"/>
                    <a:pt x="34570" y="57086"/>
                  </a:cubicBezTo>
                  <a:close/>
                  <a:moveTo>
                    <a:pt x="28772" y="57086"/>
                  </a:moveTo>
                  <a:cubicBezTo>
                    <a:pt x="29025" y="59376"/>
                    <a:pt x="29314" y="61654"/>
                    <a:pt x="29592" y="63933"/>
                  </a:cubicBezTo>
                  <a:lnTo>
                    <a:pt x="24565" y="63933"/>
                  </a:lnTo>
                  <a:cubicBezTo>
                    <a:pt x="24264" y="61654"/>
                    <a:pt x="23975" y="59376"/>
                    <a:pt x="23697" y="57086"/>
                  </a:cubicBezTo>
                  <a:close/>
                  <a:moveTo>
                    <a:pt x="24662" y="64740"/>
                  </a:moveTo>
                  <a:cubicBezTo>
                    <a:pt x="24999" y="67307"/>
                    <a:pt x="25301" y="69851"/>
                    <a:pt x="25638" y="72394"/>
                  </a:cubicBezTo>
                  <a:lnTo>
                    <a:pt x="30604" y="72394"/>
                  </a:lnTo>
                  <a:cubicBezTo>
                    <a:pt x="30303" y="69851"/>
                    <a:pt x="30001" y="67307"/>
                    <a:pt x="29688" y="64740"/>
                  </a:cubicBezTo>
                  <a:close/>
                  <a:moveTo>
                    <a:pt x="25734" y="73202"/>
                  </a:moveTo>
                  <a:cubicBezTo>
                    <a:pt x="26036" y="75480"/>
                    <a:pt x="26325" y="77758"/>
                    <a:pt x="26602" y="80048"/>
                  </a:cubicBezTo>
                  <a:lnTo>
                    <a:pt x="31544" y="80048"/>
                  </a:lnTo>
                  <a:cubicBezTo>
                    <a:pt x="31255" y="77758"/>
                    <a:pt x="31002" y="75480"/>
                    <a:pt x="30725" y="73202"/>
                  </a:cubicBezTo>
                  <a:close/>
                  <a:moveTo>
                    <a:pt x="32195" y="80048"/>
                  </a:moveTo>
                  <a:cubicBezTo>
                    <a:pt x="31918" y="77758"/>
                    <a:pt x="31665" y="75480"/>
                    <a:pt x="31376" y="73202"/>
                  </a:cubicBezTo>
                  <a:lnTo>
                    <a:pt x="36354" y="73202"/>
                  </a:lnTo>
                  <a:cubicBezTo>
                    <a:pt x="36631" y="75480"/>
                    <a:pt x="36860" y="77758"/>
                    <a:pt x="37113" y="80048"/>
                  </a:cubicBezTo>
                  <a:close/>
                  <a:moveTo>
                    <a:pt x="36281" y="72394"/>
                  </a:moveTo>
                  <a:lnTo>
                    <a:pt x="31279" y="72394"/>
                  </a:lnTo>
                  <a:cubicBezTo>
                    <a:pt x="30978" y="69851"/>
                    <a:pt x="30664" y="67295"/>
                    <a:pt x="30387" y="64740"/>
                  </a:cubicBezTo>
                  <a:lnTo>
                    <a:pt x="35413" y="64740"/>
                  </a:lnTo>
                  <a:cubicBezTo>
                    <a:pt x="35691" y="67307"/>
                    <a:pt x="35968" y="69851"/>
                    <a:pt x="36281" y="72394"/>
                  </a:cubicBezTo>
                  <a:close/>
                  <a:moveTo>
                    <a:pt x="44297" y="57086"/>
                  </a:moveTo>
                  <a:lnTo>
                    <a:pt x="39222" y="57086"/>
                  </a:lnTo>
                  <a:cubicBezTo>
                    <a:pt x="39451" y="59376"/>
                    <a:pt x="39704" y="61654"/>
                    <a:pt x="39958" y="63933"/>
                  </a:cubicBezTo>
                  <a:lnTo>
                    <a:pt x="44972" y="63933"/>
                  </a:lnTo>
                  <a:cubicBezTo>
                    <a:pt x="44743" y="61654"/>
                    <a:pt x="44502" y="59376"/>
                    <a:pt x="44309" y="57086"/>
                  </a:cubicBezTo>
                  <a:close/>
                  <a:moveTo>
                    <a:pt x="40030" y="64740"/>
                  </a:moveTo>
                  <a:cubicBezTo>
                    <a:pt x="40283" y="67307"/>
                    <a:pt x="40548" y="69851"/>
                    <a:pt x="40825" y="72394"/>
                  </a:cubicBezTo>
                  <a:lnTo>
                    <a:pt x="45779" y="72394"/>
                  </a:lnTo>
                  <a:cubicBezTo>
                    <a:pt x="45514" y="69851"/>
                    <a:pt x="45297" y="67295"/>
                    <a:pt x="45032" y="64740"/>
                  </a:cubicBezTo>
                  <a:close/>
                  <a:moveTo>
                    <a:pt x="40922" y="73202"/>
                  </a:moveTo>
                  <a:cubicBezTo>
                    <a:pt x="41151" y="75480"/>
                    <a:pt x="41380" y="77758"/>
                    <a:pt x="41633" y="80048"/>
                  </a:cubicBezTo>
                  <a:lnTo>
                    <a:pt x="46515" y="80048"/>
                  </a:lnTo>
                  <a:cubicBezTo>
                    <a:pt x="46310" y="77758"/>
                    <a:pt x="46081" y="75480"/>
                    <a:pt x="45852" y="73202"/>
                  </a:cubicBezTo>
                  <a:close/>
                  <a:moveTo>
                    <a:pt x="47178" y="80048"/>
                  </a:moveTo>
                  <a:lnTo>
                    <a:pt x="52132" y="80048"/>
                  </a:lnTo>
                  <a:cubicBezTo>
                    <a:pt x="51927" y="77770"/>
                    <a:pt x="51722" y="75480"/>
                    <a:pt x="51517" y="73202"/>
                  </a:cubicBezTo>
                  <a:lnTo>
                    <a:pt x="46551" y="73202"/>
                  </a:lnTo>
                  <a:cubicBezTo>
                    <a:pt x="46744" y="75480"/>
                    <a:pt x="46985" y="77758"/>
                    <a:pt x="47178" y="80048"/>
                  </a:cubicBezTo>
                  <a:close/>
                  <a:moveTo>
                    <a:pt x="51445" y="72394"/>
                  </a:moveTo>
                  <a:lnTo>
                    <a:pt x="46442" y="72394"/>
                  </a:lnTo>
                  <a:cubicBezTo>
                    <a:pt x="46189" y="69851"/>
                    <a:pt x="45948" y="67295"/>
                    <a:pt x="45731" y="64740"/>
                  </a:cubicBezTo>
                  <a:lnTo>
                    <a:pt x="50758" y="64740"/>
                  </a:lnTo>
                  <a:cubicBezTo>
                    <a:pt x="50987" y="67295"/>
                    <a:pt x="51216" y="69851"/>
                    <a:pt x="51445" y="72394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1573;p74">
              <a:extLst>
                <a:ext uri="{FF2B5EF4-FFF2-40B4-BE49-F238E27FC236}">
                  <a16:creationId xmlns:a16="http://schemas.microsoft.com/office/drawing/2014/main" xmlns="" id="{B78D5997-D25D-4675-8C23-E252253D6EB3}"/>
                </a:ext>
              </a:extLst>
            </p:cNvPr>
            <p:cNvSpPr/>
            <p:nvPr/>
          </p:nvSpPr>
          <p:spPr>
            <a:xfrm>
              <a:off x="3080419" y="2702470"/>
              <a:ext cx="744706" cy="1146302"/>
            </a:xfrm>
            <a:custGeom>
              <a:avLst/>
              <a:gdLst/>
              <a:ahLst/>
              <a:cxnLst/>
              <a:rect l="l" t="t" r="r" b="b"/>
              <a:pathLst>
                <a:path w="52132" h="80049" extrusionOk="0">
                  <a:moveTo>
                    <a:pt x="50095" y="57086"/>
                  </a:moveTo>
                  <a:lnTo>
                    <a:pt x="44984" y="57086"/>
                  </a:lnTo>
                  <a:cubicBezTo>
                    <a:pt x="45189" y="59376"/>
                    <a:pt x="45418" y="61654"/>
                    <a:pt x="45647" y="63933"/>
                  </a:cubicBezTo>
                  <a:lnTo>
                    <a:pt x="50697" y="63933"/>
                  </a:lnTo>
                  <a:cubicBezTo>
                    <a:pt x="50492" y="61654"/>
                    <a:pt x="50263" y="59376"/>
                    <a:pt x="50095" y="57086"/>
                  </a:cubicBezTo>
                  <a:close/>
                  <a:moveTo>
                    <a:pt x="11752" y="1"/>
                  </a:moveTo>
                  <a:lnTo>
                    <a:pt x="6256" y="1"/>
                  </a:lnTo>
                  <a:cubicBezTo>
                    <a:pt x="6594" y="2279"/>
                    <a:pt x="6895" y="4569"/>
                    <a:pt x="7232" y="6847"/>
                  </a:cubicBezTo>
                  <a:lnTo>
                    <a:pt x="12669" y="6847"/>
                  </a:lnTo>
                  <a:cubicBezTo>
                    <a:pt x="12367" y="4569"/>
                    <a:pt x="12078" y="2279"/>
                    <a:pt x="11752" y="1"/>
                  </a:cubicBezTo>
                  <a:close/>
                  <a:moveTo>
                    <a:pt x="5521" y="1"/>
                  </a:moveTo>
                  <a:cubicBezTo>
                    <a:pt x="5846" y="2279"/>
                    <a:pt x="6160" y="4569"/>
                    <a:pt x="6485" y="6847"/>
                  </a:cubicBezTo>
                  <a:lnTo>
                    <a:pt x="1025" y="6847"/>
                  </a:lnTo>
                  <a:cubicBezTo>
                    <a:pt x="675" y="4569"/>
                    <a:pt x="362" y="2279"/>
                    <a:pt x="0" y="1"/>
                  </a:cubicBezTo>
                  <a:close/>
                  <a:moveTo>
                    <a:pt x="1145" y="7655"/>
                  </a:moveTo>
                  <a:cubicBezTo>
                    <a:pt x="1531" y="10210"/>
                    <a:pt x="1917" y="12765"/>
                    <a:pt x="2266" y="15309"/>
                  </a:cubicBezTo>
                  <a:lnTo>
                    <a:pt x="7678" y="15309"/>
                  </a:lnTo>
                  <a:cubicBezTo>
                    <a:pt x="7329" y="12765"/>
                    <a:pt x="6967" y="10210"/>
                    <a:pt x="6581" y="7655"/>
                  </a:cubicBezTo>
                  <a:close/>
                  <a:moveTo>
                    <a:pt x="2399" y="16104"/>
                  </a:moveTo>
                  <a:cubicBezTo>
                    <a:pt x="2761" y="18394"/>
                    <a:pt x="3086" y="20673"/>
                    <a:pt x="3423" y="22963"/>
                  </a:cubicBezTo>
                  <a:lnTo>
                    <a:pt x="8751" y="22963"/>
                  </a:lnTo>
                  <a:cubicBezTo>
                    <a:pt x="8450" y="20673"/>
                    <a:pt x="8112" y="18394"/>
                    <a:pt x="7787" y="16104"/>
                  </a:cubicBezTo>
                  <a:close/>
                  <a:moveTo>
                    <a:pt x="9498" y="22963"/>
                  </a:moveTo>
                  <a:cubicBezTo>
                    <a:pt x="9161" y="20673"/>
                    <a:pt x="8860" y="18394"/>
                    <a:pt x="8522" y="16104"/>
                  </a:cubicBezTo>
                  <a:lnTo>
                    <a:pt x="13910" y="16104"/>
                  </a:lnTo>
                  <a:cubicBezTo>
                    <a:pt x="14211" y="18394"/>
                    <a:pt x="14525" y="20673"/>
                    <a:pt x="14838" y="22963"/>
                  </a:cubicBezTo>
                  <a:close/>
                  <a:moveTo>
                    <a:pt x="13814" y="15309"/>
                  </a:moveTo>
                  <a:lnTo>
                    <a:pt x="8402" y="15309"/>
                  </a:lnTo>
                  <a:cubicBezTo>
                    <a:pt x="8052" y="12765"/>
                    <a:pt x="7715" y="10210"/>
                    <a:pt x="7329" y="7655"/>
                  </a:cubicBezTo>
                  <a:lnTo>
                    <a:pt x="12765" y="7655"/>
                  </a:lnTo>
                  <a:cubicBezTo>
                    <a:pt x="13151" y="10210"/>
                    <a:pt x="13488" y="12765"/>
                    <a:pt x="13814" y="15309"/>
                  </a:cubicBezTo>
                  <a:close/>
                  <a:moveTo>
                    <a:pt x="28157" y="1"/>
                  </a:moveTo>
                  <a:lnTo>
                    <a:pt x="22649" y="1"/>
                  </a:lnTo>
                  <a:cubicBezTo>
                    <a:pt x="22926" y="2279"/>
                    <a:pt x="23179" y="4569"/>
                    <a:pt x="23468" y="6847"/>
                  </a:cubicBezTo>
                  <a:lnTo>
                    <a:pt x="28929" y="6847"/>
                  </a:lnTo>
                  <a:cubicBezTo>
                    <a:pt x="28676" y="4569"/>
                    <a:pt x="28447" y="2279"/>
                    <a:pt x="28157" y="1"/>
                  </a:cubicBezTo>
                  <a:close/>
                  <a:moveTo>
                    <a:pt x="21901" y="1"/>
                  </a:moveTo>
                  <a:cubicBezTo>
                    <a:pt x="22179" y="2279"/>
                    <a:pt x="22444" y="4569"/>
                    <a:pt x="22721" y="6847"/>
                  </a:cubicBezTo>
                  <a:lnTo>
                    <a:pt x="17261" y="6847"/>
                  </a:lnTo>
                  <a:cubicBezTo>
                    <a:pt x="16960" y="4569"/>
                    <a:pt x="16694" y="2279"/>
                    <a:pt x="16393" y="1"/>
                  </a:cubicBezTo>
                  <a:close/>
                  <a:moveTo>
                    <a:pt x="17357" y="7655"/>
                  </a:moveTo>
                  <a:cubicBezTo>
                    <a:pt x="17695" y="10210"/>
                    <a:pt x="18020" y="12765"/>
                    <a:pt x="18334" y="15309"/>
                  </a:cubicBezTo>
                  <a:lnTo>
                    <a:pt x="23746" y="15309"/>
                  </a:lnTo>
                  <a:cubicBezTo>
                    <a:pt x="23444" y="12765"/>
                    <a:pt x="23131" y="10210"/>
                    <a:pt x="22818" y="7655"/>
                  </a:cubicBezTo>
                  <a:close/>
                  <a:moveTo>
                    <a:pt x="18430" y="16104"/>
                  </a:moveTo>
                  <a:cubicBezTo>
                    <a:pt x="18731" y="18394"/>
                    <a:pt x="19045" y="20673"/>
                    <a:pt x="19298" y="22963"/>
                  </a:cubicBezTo>
                  <a:lnTo>
                    <a:pt x="24662" y="22963"/>
                  </a:lnTo>
                  <a:cubicBezTo>
                    <a:pt x="24372" y="20673"/>
                    <a:pt x="24095" y="18394"/>
                    <a:pt x="23818" y="16104"/>
                  </a:cubicBezTo>
                  <a:close/>
                  <a:moveTo>
                    <a:pt x="25373" y="22963"/>
                  </a:moveTo>
                  <a:cubicBezTo>
                    <a:pt x="25120" y="20673"/>
                    <a:pt x="24830" y="18394"/>
                    <a:pt x="24553" y="16104"/>
                  </a:cubicBezTo>
                  <a:lnTo>
                    <a:pt x="29965" y="16104"/>
                  </a:lnTo>
                  <a:cubicBezTo>
                    <a:pt x="30218" y="18394"/>
                    <a:pt x="30472" y="20673"/>
                    <a:pt x="30737" y="22963"/>
                  </a:cubicBezTo>
                  <a:close/>
                  <a:moveTo>
                    <a:pt x="29869" y="15309"/>
                  </a:moveTo>
                  <a:lnTo>
                    <a:pt x="24457" y="15309"/>
                  </a:lnTo>
                  <a:cubicBezTo>
                    <a:pt x="24155" y="12765"/>
                    <a:pt x="23866" y="10210"/>
                    <a:pt x="23541" y="7655"/>
                  </a:cubicBezTo>
                  <a:lnTo>
                    <a:pt x="29025" y="7655"/>
                  </a:lnTo>
                  <a:cubicBezTo>
                    <a:pt x="29302" y="10210"/>
                    <a:pt x="29592" y="12765"/>
                    <a:pt x="29869" y="15309"/>
                  </a:cubicBezTo>
                  <a:close/>
                  <a:moveTo>
                    <a:pt x="44960" y="1"/>
                  </a:moveTo>
                  <a:lnTo>
                    <a:pt x="39451" y="1"/>
                  </a:lnTo>
                  <a:cubicBezTo>
                    <a:pt x="39680" y="2279"/>
                    <a:pt x="39885" y="4569"/>
                    <a:pt x="40114" y="6847"/>
                  </a:cubicBezTo>
                  <a:lnTo>
                    <a:pt x="45599" y="6847"/>
                  </a:lnTo>
                  <a:cubicBezTo>
                    <a:pt x="45370" y="4569"/>
                    <a:pt x="45189" y="2279"/>
                    <a:pt x="44960" y="1"/>
                  </a:cubicBezTo>
                  <a:close/>
                  <a:moveTo>
                    <a:pt x="38704" y="1"/>
                  </a:moveTo>
                  <a:lnTo>
                    <a:pt x="33220" y="1"/>
                  </a:lnTo>
                  <a:cubicBezTo>
                    <a:pt x="33473" y="2279"/>
                    <a:pt x="33678" y="4569"/>
                    <a:pt x="33931" y="6847"/>
                  </a:cubicBezTo>
                  <a:lnTo>
                    <a:pt x="39379" y="6847"/>
                  </a:lnTo>
                  <a:cubicBezTo>
                    <a:pt x="39138" y="4569"/>
                    <a:pt x="38945" y="2279"/>
                    <a:pt x="38704" y="1"/>
                  </a:cubicBezTo>
                  <a:close/>
                  <a:moveTo>
                    <a:pt x="34003" y="7655"/>
                  </a:moveTo>
                  <a:cubicBezTo>
                    <a:pt x="34292" y="10210"/>
                    <a:pt x="34570" y="12765"/>
                    <a:pt x="34823" y="15309"/>
                  </a:cubicBezTo>
                  <a:lnTo>
                    <a:pt x="40187" y="15309"/>
                  </a:lnTo>
                  <a:cubicBezTo>
                    <a:pt x="39958" y="12765"/>
                    <a:pt x="39704" y="10210"/>
                    <a:pt x="39451" y="7655"/>
                  </a:cubicBezTo>
                  <a:close/>
                  <a:moveTo>
                    <a:pt x="34907" y="16104"/>
                  </a:moveTo>
                  <a:cubicBezTo>
                    <a:pt x="35160" y="18394"/>
                    <a:pt x="35389" y="20673"/>
                    <a:pt x="35618" y="22963"/>
                  </a:cubicBezTo>
                  <a:lnTo>
                    <a:pt x="40946" y="22963"/>
                  </a:lnTo>
                  <a:cubicBezTo>
                    <a:pt x="40717" y="20673"/>
                    <a:pt x="40488" y="18394"/>
                    <a:pt x="40259" y="16104"/>
                  </a:cubicBezTo>
                  <a:close/>
                  <a:moveTo>
                    <a:pt x="41669" y="22963"/>
                  </a:moveTo>
                  <a:lnTo>
                    <a:pt x="47021" y="22963"/>
                  </a:lnTo>
                  <a:cubicBezTo>
                    <a:pt x="46828" y="20673"/>
                    <a:pt x="46623" y="18394"/>
                    <a:pt x="46418" y="16104"/>
                  </a:cubicBezTo>
                  <a:lnTo>
                    <a:pt x="41006" y="16104"/>
                  </a:lnTo>
                  <a:cubicBezTo>
                    <a:pt x="41235" y="18394"/>
                    <a:pt x="41464" y="20673"/>
                    <a:pt x="41669" y="22963"/>
                  </a:cubicBezTo>
                  <a:close/>
                  <a:moveTo>
                    <a:pt x="46334" y="15309"/>
                  </a:moveTo>
                  <a:lnTo>
                    <a:pt x="40922" y="15309"/>
                  </a:lnTo>
                  <a:cubicBezTo>
                    <a:pt x="40669" y="12765"/>
                    <a:pt x="40440" y="10210"/>
                    <a:pt x="40187" y="7655"/>
                  </a:cubicBezTo>
                  <a:lnTo>
                    <a:pt x="45647" y="7655"/>
                  </a:lnTo>
                  <a:cubicBezTo>
                    <a:pt x="45900" y="10210"/>
                    <a:pt x="46105" y="12765"/>
                    <a:pt x="46334" y="15309"/>
                  </a:cubicBezTo>
                  <a:close/>
                  <a:moveTo>
                    <a:pt x="47539" y="28772"/>
                  </a:moveTo>
                  <a:lnTo>
                    <a:pt x="42224" y="28772"/>
                  </a:lnTo>
                  <a:cubicBezTo>
                    <a:pt x="42429" y="31063"/>
                    <a:pt x="42658" y="33341"/>
                    <a:pt x="42887" y="35631"/>
                  </a:cubicBezTo>
                  <a:lnTo>
                    <a:pt x="48178" y="35631"/>
                  </a:lnTo>
                  <a:cubicBezTo>
                    <a:pt x="47949" y="33341"/>
                    <a:pt x="47744" y="31063"/>
                    <a:pt x="47539" y="28772"/>
                  </a:cubicBezTo>
                  <a:close/>
                  <a:moveTo>
                    <a:pt x="41513" y="28772"/>
                  </a:moveTo>
                  <a:lnTo>
                    <a:pt x="36257" y="28772"/>
                  </a:lnTo>
                  <a:cubicBezTo>
                    <a:pt x="36486" y="31063"/>
                    <a:pt x="36715" y="33341"/>
                    <a:pt x="36968" y="35631"/>
                  </a:cubicBezTo>
                  <a:lnTo>
                    <a:pt x="42200" y="35631"/>
                  </a:lnTo>
                  <a:cubicBezTo>
                    <a:pt x="41971" y="33341"/>
                    <a:pt x="41742" y="31063"/>
                    <a:pt x="41513" y="28772"/>
                  </a:cubicBezTo>
                  <a:close/>
                  <a:moveTo>
                    <a:pt x="37053" y="36426"/>
                  </a:moveTo>
                  <a:cubicBezTo>
                    <a:pt x="37306" y="38994"/>
                    <a:pt x="37583" y="41549"/>
                    <a:pt x="37860" y="44080"/>
                  </a:cubicBezTo>
                  <a:lnTo>
                    <a:pt x="43019" y="44080"/>
                  </a:lnTo>
                  <a:cubicBezTo>
                    <a:pt x="42766" y="41549"/>
                    <a:pt x="42513" y="38982"/>
                    <a:pt x="42260" y="36426"/>
                  </a:cubicBezTo>
                  <a:close/>
                  <a:moveTo>
                    <a:pt x="37945" y="44888"/>
                  </a:moveTo>
                  <a:cubicBezTo>
                    <a:pt x="38174" y="47166"/>
                    <a:pt x="38427" y="49456"/>
                    <a:pt x="38656" y="51734"/>
                  </a:cubicBezTo>
                  <a:lnTo>
                    <a:pt x="43767" y="51734"/>
                  </a:lnTo>
                  <a:cubicBezTo>
                    <a:pt x="43562" y="49456"/>
                    <a:pt x="43333" y="47166"/>
                    <a:pt x="43104" y="44888"/>
                  </a:cubicBezTo>
                  <a:close/>
                  <a:moveTo>
                    <a:pt x="44454" y="51734"/>
                  </a:moveTo>
                  <a:lnTo>
                    <a:pt x="49612" y="51734"/>
                  </a:lnTo>
                  <a:cubicBezTo>
                    <a:pt x="49408" y="49456"/>
                    <a:pt x="49203" y="47166"/>
                    <a:pt x="48974" y="44888"/>
                  </a:cubicBezTo>
                  <a:lnTo>
                    <a:pt x="43791" y="44888"/>
                  </a:lnTo>
                  <a:cubicBezTo>
                    <a:pt x="44020" y="47166"/>
                    <a:pt x="44249" y="49456"/>
                    <a:pt x="44454" y="51734"/>
                  </a:cubicBezTo>
                  <a:close/>
                  <a:moveTo>
                    <a:pt x="48913" y="44080"/>
                  </a:moveTo>
                  <a:lnTo>
                    <a:pt x="43706" y="44080"/>
                  </a:lnTo>
                  <a:cubicBezTo>
                    <a:pt x="43477" y="41549"/>
                    <a:pt x="43200" y="38982"/>
                    <a:pt x="42971" y="36426"/>
                  </a:cubicBezTo>
                  <a:lnTo>
                    <a:pt x="48226" y="36426"/>
                  </a:lnTo>
                  <a:cubicBezTo>
                    <a:pt x="48455" y="38994"/>
                    <a:pt x="48684" y="41549"/>
                    <a:pt x="48913" y="44080"/>
                  </a:cubicBezTo>
                  <a:close/>
                  <a:moveTo>
                    <a:pt x="31400" y="28772"/>
                  </a:moveTo>
                  <a:lnTo>
                    <a:pt x="26072" y="28772"/>
                  </a:lnTo>
                  <a:cubicBezTo>
                    <a:pt x="26349" y="31063"/>
                    <a:pt x="26602" y="33341"/>
                    <a:pt x="26892" y="35631"/>
                  </a:cubicBezTo>
                  <a:lnTo>
                    <a:pt x="32171" y="35631"/>
                  </a:lnTo>
                  <a:cubicBezTo>
                    <a:pt x="31894" y="33341"/>
                    <a:pt x="31629" y="31063"/>
                    <a:pt x="31400" y="28772"/>
                  </a:cubicBezTo>
                  <a:close/>
                  <a:moveTo>
                    <a:pt x="25349" y="28772"/>
                  </a:moveTo>
                  <a:cubicBezTo>
                    <a:pt x="25638" y="31063"/>
                    <a:pt x="25915" y="33341"/>
                    <a:pt x="26193" y="35631"/>
                  </a:cubicBezTo>
                  <a:lnTo>
                    <a:pt x="20937" y="35631"/>
                  </a:lnTo>
                  <a:cubicBezTo>
                    <a:pt x="20660" y="33341"/>
                    <a:pt x="20347" y="31063"/>
                    <a:pt x="20069" y="28772"/>
                  </a:cubicBezTo>
                  <a:close/>
                  <a:moveTo>
                    <a:pt x="21046" y="36426"/>
                  </a:moveTo>
                  <a:cubicBezTo>
                    <a:pt x="21371" y="38994"/>
                    <a:pt x="21709" y="41549"/>
                    <a:pt x="22010" y="44080"/>
                  </a:cubicBezTo>
                  <a:lnTo>
                    <a:pt x="27193" y="44080"/>
                  </a:lnTo>
                  <a:cubicBezTo>
                    <a:pt x="26916" y="41549"/>
                    <a:pt x="26578" y="38982"/>
                    <a:pt x="26277" y="36426"/>
                  </a:cubicBezTo>
                  <a:close/>
                  <a:moveTo>
                    <a:pt x="22118" y="44888"/>
                  </a:moveTo>
                  <a:cubicBezTo>
                    <a:pt x="22420" y="47166"/>
                    <a:pt x="22721" y="49456"/>
                    <a:pt x="23010" y="51734"/>
                  </a:cubicBezTo>
                  <a:lnTo>
                    <a:pt x="28109" y="51734"/>
                  </a:lnTo>
                  <a:cubicBezTo>
                    <a:pt x="27856" y="49456"/>
                    <a:pt x="27579" y="47166"/>
                    <a:pt x="27289" y="44888"/>
                  </a:cubicBezTo>
                  <a:close/>
                  <a:moveTo>
                    <a:pt x="28796" y="51734"/>
                  </a:moveTo>
                  <a:cubicBezTo>
                    <a:pt x="28543" y="49456"/>
                    <a:pt x="28266" y="47166"/>
                    <a:pt x="27988" y="44888"/>
                  </a:cubicBezTo>
                  <a:lnTo>
                    <a:pt x="33196" y="44888"/>
                  </a:lnTo>
                  <a:cubicBezTo>
                    <a:pt x="33449" y="47166"/>
                    <a:pt x="33738" y="49456"/>
                    <a:pt x="33967" y="51734"/>
                  </a:cubicBezTo>
                  <a:close/>
                  <a:moveTo>
                    <a:pt x="33111" y="44080"/>
                  </a:moveTo>
                  <a:lnTo>
                    <a:pt x="27904" y="44080"/>
                  </a:lnTo>
                  <a:cubicBezTo>
                    <a:pt x="27603" y="41549"/>
                    <a:pt x="27289" y="38982"/>
                    <a:pt x="26988" y="36426"/>
                  </a:cubicBezTo>
                  <a:lnTo>
                    <a:pt x="32243" y="36426"/>
                  </a:lnTo>
                  <a:cubicBezTo>
                    <a:pt x="32521" y="38994"/>
                    <a:pt x="32834" y="41549"/>
                    <a:pt x="33111" y="44080"/>
                  </a:cubicBezTo>
                  <a:close/>
                  <a:moveTo>
                    <a:pt x="15622" y="28772"/>
                  </a:moveTo>
                  <a:lnTo>
                    <a:pt x="10318" y="28772"/>
                  </a:lnTo>
                  <a:cubicBezTo>
                    <a:pt x="10619" y="31063"/>
                    <a:pt x="10957" y="33341"/>
                    <a:pt x="11294" y="35631"/>
                  </a:cubicBezTo>
                  <a:lnTo>
                    <a:pt x="16550" y="35631"/>
                  </a:lnTo>
                  <a:cubicBezTo>
                    <a:pt x="16212" y="33341"/>
                    <a:pt x="15911" y="31063"/>
                    <a:pt x="15622" y="28772"/>
                  </a:cubicBezTo>
                  <a:close/>
                  <a:moveTo>
                    <a:pt x="9595" y="28772"/>
                  </a:moveTo>
                  <a:cubicBezTo>
                    <a:pt x="9932" y="31063"/>
                    <a:pt x="10270" y="33341"/>
                    <a:pt x="10595" y="35631"/>
                  </a:cubicBezTo>
                  <a:lnTo>
                    <a:pt x="5340" y="35631"/>
                  </a:lnTo>
                  <a:cubicBezTo>
                    <a:pt x="4978" y="33341"/>
                    <a:pt x="4653" y="31063"/>
                    <a:pt x="4315" y="28772"/>
                  </a:cubicBezTo>
                  <a:close/>
                  <a:moveTo>
                    <a:pt x="5473" y="36426"/>
                  </a:moveTo>
                  <a:cubicBezTo>
                    <a:pt x="5834" y="38994"/>
                    <a:pt x="6232" y="41549"/>
                    <a:pt x="6594" y="44080"/>
                  </a:cubicBezTo>
                  <a:lnTo>
                    <a:pt x="11777" y="44080"/>
                  </a:lnTo>
                  <a:cubicBezTo>
                    <a:pt x="11451" y="41549"/>
                    <a:pt x="11065" y="38982"/>
                    <a:pt x="10704" y="36426"/>
                  </a:cubicBezTo>
                  <a:close/>
                  <a:moveTo>
                    <a:pt x="6726" y="44888"/>
                  </a:moveTo>
                  <a:cubicBezTo>
                    <a:pt x="7076" y="47166"/>
                    <a:pt x="7413" y="49456"/>
                    <a:pt x="7739" y="51734"/>
                  </a:cubicBezTo>
                  <a:lnTo>
                    <a:pt x="12873" y="51734"/>
                  </a:lnTo>
                  <a:cubicBezTo>
                    <a:pt x="12572" y="49456"/>
                    <a:pt x="12235" y="47166"/>
                    <a:pt x="11897" y="44888"/>
                  </a:cubicBezTo>
                  <a:close/>
                  <a:moveTo>
                    <a:pt x="13560" y="51734"/>
                  </a:moveTo>
                  <a:cubicBezTo>
                    <a:pt x="13259" y="49456"/>
                    <a:pt x="12922" y="47166"/>
                    <a:pt x="12596" y="44888"/>
                  </a:cubicBezTo>
                  <a:lnTo>
                    <a:pt x="17779" y="44888"/>
                  </a:lnTo>
                  <a:cubicBezTo>
                    <a:pt x="18081" y="47166"/>
                    <a:pt x="18382" y="49456"/>
                    <a:pt x="18695" y="51734"/>
                  </a:cubicBezTo>
                  <a:close/>
                  <a:moveTo>
                    <a:pt x="17683" y="44080"/>
                  </a:moveTo>
                  <a:lnTo>
                    <a:pt x="12488" y="44080"/>
                  </a:lnTo>
                  <a:cubicBezTo>
                    <a:pt x="12126" y="41549"/>
                    <a:pt x="11752" y="38982"/>
                    <a:pt x="11415" y="36426"/>
                  </a:cubicBezTo>
                  <a:lnTo>
                    <a:pt x="16646" y="36426"/>
                  </a:lnTo>
                  <a:cubicBezTo>
                    <a:pt x="16984" y="38994"/>
                    <a:pt x="17333" y="41549"/>
                    <a:pt x="17671" y="44080"/>
                  </a:cubicBezTo>
                  <a:close/>
                  <a:moveTo>
                    <a:pt x="19406" y="57086"/>
                  </a:moveTo>
                  <a:lnTo>
                    <a:pt x="14332" y="57086"/>
                  </a:lnTo>
                  <a:cubicBezTo>
                    <a:pt x="14633" y="59376"/>
                    <a:pt x="14971" y="61654"/>
                    <a:pt x="15296" y="63933"/>
                  </a:cubicBezTo>
                  <a:lnTo>
                    <a:pt x="20322" y="63933"/>
                  </a:lnTo>
                  <a:cubicBezTo>
                    <a:pt x="20021" y="61654"/>
                    <a:pt x="19708" y="59376"/>
                    <a:pt x="19406" y="57086"/>
                  </a:cubicBezTo>
                  <a:close/>
                  <a:moveTo>
                    <a:pt x="13633" y="57086"/>
                  </a:moveTo>
                  <a:cubicBezTo>
                    <a:pt x="13970" y="59376"/>
                    <a:pt x="14296" y="61654"/>
                    <a:pt x="14633" y="63933"/>
                  </a:cubicBezTo>
                  <a:lnTo>
                    <a:pt x="9583" y="63933"/>
                  </a:lnTo>
                  <a:cubicBezTo>
                    <a:pt x="9245" y="61654"/>
                    <a:pt x="8896" y="59376"/>
                    <a:pt x="8558" y="57086"/>
                  </a:cubicBezTo>
                  <a:close/>
                  <a:moveTo>
                    <a:pt x="9703" y="64740"/>
                  </a:moveTo>
                  <a:cubicBezTo>
                    <a:pt x="10089" y="67307"/>
                    <a:pt x="10451" y="69851"/>
                    <a:pt x="10860" y="72394"/>
                  </a:cubicBezTo>
                  <a:lnTo>
                    <a:pt x="15827" y="72394"/>
                  </a:lnTo>
                  <a:cubicBezTo>
                    <a:pt x="15441" y="69851"/>
                    <a:pt x="15091" y="67295"/>
                    <a:pt x="14730" y="64740"/>
                  </a:cubicBezTo>
                  <a:close/>
                  <a:moveTo>
                    <a:pt x="10957" y="73202"/>
                  </a:moveTo>
                  <a:cubicBezTo>
                    <a:pt x="11319" y="75480"/>
                    <a:pt x="11644" y="77758"/>
                    <a:pt x="11981" y="80048"/>
                  </a:cubicBezTo>
                  <a:lnTo>
                    <a:pt x="16899" y="80048"/>
                  </a:lnTo>
                  <a:cubicBezTo>
                    <a:pt x="16574" y="77758"/>
                    <a:pt x="16273" y="75480"/>
                    <a:pt x="15935" y="73202"/>
                  </a:cubicBezTo>
                  <a:close/>
                  <a:moveTo>
                    <a:pt x="17574" y="80048"/>
                  </a:moveTo>
                  <a:cubicBezTo>
                    <a:pt x="17237" y="77758"/>
                    <a:pt x="16935" y="75480"/>
                    <a:pt x="16598" y="73202"/>
                  </a:cubicBezTo>
                  <a:lnTo>
                    <a:pt x="21576" y="73202"/>
                  </a:lnTo>
                  <a:cubicBezTo>
                    <a:pt x="21877" y="75480"/>
                    <a:pt x="22155" y="77758"/>
                    <a:pt x="22492" y="80048"/>
                  </a:cubicBezTo>
                  <a:close/>
                  <a:moveTo>
                    <a:pt x="21480" y="72394"/>
                  </a:moveTo>
                  <a:lnTo>
                    <a:pt x="16502" y="72394"/>
                  </a:lnTo>
                  <a:cubicBezTo>
                    <a:pt x="16116" y="69851"/>
                    <a:pt x="15766" y="67295"/>
                    <a:pt x="15405" y="64740"/>
                  </a:cubicBezTo>
                  <a:lnTo>
                    <a:pt x="20431" y="64740"/>
                  </a:lnTo>
                  <a:cubicBezTo>
                    <a:pt x="20793" y="67307"/>
                    <a:pt x="21118" y="69851"/>
                    <a:pt x="21480" y="72394"/>
                  </a:cubicBezTo>
                  <a:close/>
                  <a:moveTo>
                    <a:pt x="34570" y="57086"/>
                  </a:moveTo>
                  <a:lnTo>
                    <a:pt x="29459" y="57086"/>
                  </a:lnTo>
                  <a:cubicBezTo>
                    <a:pt x="29724" y="59376"/>
                    <a:pt x="30001" y="61654"/>
                    <a:pt x="30279" y="63933"/>
                  </a:cubicBezTo>
                  <a:lnTo>
                    <a:pt x="35341" y="63933"/>
                  </a:lnTo>
                  <a:cubicBezTo>
                    <a:pt x="35076" y="61654"/>
                    <a:pt x="34799" y="59376"/>
                    <a:pt x="34570" y="57086"/>
                  </a:cubicBezTo>
                  <a:close/>
                  <a:moveTo>
                    <a:pt x="28772" y="57086"/>
                  </a:moveTo>
                  <a:cubicBezTo>
                    <a:pt x="29025" y="59376"/>
                    <a:pt x="29314" y="61654"/>
                    <a:pt x="29592" y="63933"/>
                  </a:cubicBezTo>
                  <a:lnTo>
                    <a:pt x="24565" y="63933"/>
                  </a:lnTo>
                  <a:cubicBezTo>
                    <a:pt x="24264" y="61654"/>
                    <a:pt x="23975" y="59376"/>
                    <a:pt x="23697" y="57086"/>
                  </a:cubicBezTo>
                  <a:close/>
                  <a:moveTo>
                    <a:pt x="24662" y="64740"/>
                  </a:moveTo>
                  <a:cubicBezTo>
                    <a:pt x="24999" y="67307"/>
                    <a:pt x="25301" y="69851"/>
                    <a:pt x="25638" y="72394"/>
                  </a:cubicBezTo>
                  <a:lnTo>
                    <a:pt x="30604" y="72394"/>
                  </a:lnTo>
                  <a:cubicBezTo>
                    <a:pt x="30303" y="69851"/>
                    <a:pt x="30001" y="67307"/>
                    <a:pt x="29688" y="64740"/>
                  </a:cubicBezTo>
                  <a:close/>
                  <a:moveTo>
                    <a:pt x="25734" y="73202"/>
                  </a:moveTo>
                  <a:cubicBezTo>
                    <a:pt x="26036" y="75480"/>
                    <a:pt x="26325" y="77758"/>
                    <a:pt x="26602" y="80048"/>
                  </a:cubicBezTo>
                  <a:lnTo>
                    <a:pt x="31544" y="80048"/>
                  </a:lnTo>
                  <a:cubicBezTo>
                    <a:pt x="31255" y="77758"/>
                    <a:pt x="31002" y="75480"/>
                    <a:pt x="30725" y="73202"/>
                  </a:cubicBezTo>
                  <a:close/>
                  <a:moveTo>
                    <a:pt x="32195" y="80048"/>
                  </a:moveTo>
                  <a:cubicBezTo>
                    <a:pt x="31918" y="77758"/>
                    <a:pt x="31665" y="75480"/>
                    <a:pt x="31376" y="73202"/>
                  </a:cubicBezTo>
                  <a:lnTo>
                    <a:pt x="36354" y="73202"/>
                  </a:lnTo>
                  <a:cubicBezTo>
                    <a:pt x="36631" y="75480"/>
                    <a:pt x="36860" y="77758"/>
                    <a:pt x="37113" y="80048"/>
                  </a:cubicBezTo>
                  <a:close/>
                  <a:moveTo>
                    <a:pt x="36281" y="72394"/>
                  </a:moveTo>
                  <a:lnTo>
                    <a:pt x="31279" y="72394"/>
                  </a:lnTo>
                  <a:cubicBezTo>
                    <a:pt x="30978" y="69851"/>
                    <a:pt x="30664" y="67295"/>
                    <a:pt x="30387" y="64740"/>
                  </a:cubicBezTo>
                  <a:lnTo>
                    <a:pt x="35413" y="64740"/>
                  </a:lnTo>
                  <a:cubicBezTo>
                    <a:pt x="35691" y="67307"/>
                    <a:pt x="35968" y="69851"/>
                    <a:pt x="36281" y="72394"/>
                  </a:cubicBezTo>
                  <a:close/>
                  <a:moveTo>
                    <a:pt x="44297" y="57086"/>
                  </a:moveTo>
                  <a:lnTo>
                    <a:pt x="39222" y="57086"/>
                  </a:lnTo>
                  <a:cubicBezTo>
                    <a:pt x="39451" y="59376"/>
                    <a:pt x="39704" y="61654"/>
                    <a:pt x="39958" y="63933"/>
                  </a:cubicBezTo>
                  <a:lnTo>
                    <a:pt x="44972" y="63933"/>
                  </a:lnTo>
                  <a:cubicBezTo>
                    <a:pt x="44743" y="61654"/>
                    <a:pt x="44502" y="59376"/>
                    <a:pt x="44309" y="57086"/>
                  </a:cubicBezTo>
                  <a:close/>
                  <a:moveTo>
                    <a:pt x="40030" y="64740"/>
                  </a:moveTo>
                  <a:cubicBezTo>
                    <a:pt x="40283" y="67307"/>
                    <a:pt x="40548" y="69851"/>
                    <a:pt x="40825" y="72394"/>
                  </a:cubicBezTo>
                  <a:lnTo>
                    <a:pt x="45779" y="72394"/>
                  </a:lnTo>
                  <a:cubicBezTo>
                    <a:pt x="45514" y="69851"/>
                    <a:pt x="45297" y="67295"/>
                    <a:pt x="45032" y="64740"/>
                  </a:cubicBezTo>
                  <a:close/>
                  <a:moveTo>
                    <a:pt x="40922" y="73202"/>
                  </a:moveTo>
                  <a:cubicBezTo>
                    <a:pt x="41151" y="75480"/>
                    <a:pt x="41380" y="77758"/>
                    <a:pt x="41633" y="80048"/>
                  </a:cubicBezTo>
                  <a:lnTo>
                    <a:pt x="46515" y="80048"/>
                  </a:lnTo>
                  <a:cubicBezTo>
                    <a:pt x="46310" y="77758"/>
                    <a:pt x="46081" y="75480"/>
                    <a:pt x="45852" y="73202"/>
                  </a:cubicBezTo>
                  <a:close/>
                  <a:moveTo>
                    <a:pt x="47178" y="80048"/>
                  </a:moveTo>
                  <a:lnTo>
                    <a:pt x="52132" y="80048"/>
                  </a:lnTo>
                  <a:cubicBezTo>
                    <a:pt x="51927" y="77770"/>
                    <a:pt x="51722" y="75480"/>
                    <a:pt x="51517" y="73202"/>
                  </a:cubicBezTo>
                  <a:lnTo>
                    <a:pt x="46551" y="73202"/>
                  </a:lnTo>
                  <a:cubicBezTo>
                    <a:pt x="46744" y="75480"/>
                    <a:pt x="46985" y="77758"/>
                    <a:pt x="47178" y="80048"/>
                  </a:cubicBezTo>
                  <a:close/>
                  <a:moveTo>
                    <a:pt x="51445" y="72394"/>
                  </a:moveTo>
                  <a:lnTo>
                    <a:pt x="46442" y="72394"/>
                  </a:lnTo>
                  <a:cubicBezTo>
                    <a:pt x="46189" y="69851"/>
                    <a:pt x="45948" y="67295"/>
                    <a:pt x="45731" y="64740"/>
                  </a:cubicBezTo>
                  <a:lnTo>
                    <a:pt x="50758" y="64740"/>
                  </a:lnTo>
                  <a:cubicBezTo>
                    <a:pt x="50987" y="67295"/>
                    <a:pt x="51216" y="69851"/>
                    <a:pt x="51445" y="7239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1574;p74">
              <a:extLst>
                <a:ext uri="{FF2B5EF4-FFF2-40B4-BE49-F238E27FC236}">
                  <a16:creationId xmlns:a16="http://schemas.microsoft.com/office/drawing/2014/main" xmlns="" id="{76A83617-4052-485C-B8CF-E9CE0915A5BF}"/>
                </a:ext>
              </a:extLst>
            </p:cNvPr>
            <p:cNvSpPr/>
            <p:nvPr/>
          </p:nvSpPr>
          <p:spPr>
            <a:xfrm>
              <a:off x="3177022" y="2702470"/>
              <a:ext cx="575502" cy="1146276"/>
            </a:xfrm>
            <a:custGeom>
              <a:avLst/>
              <a:gdLst/>
              <a:ahLst/>
              <a:cxnLst/>
              <a:rect l="l" t="t" r="r" b="b"/>
              <a:pathLst>
                <a:path w="40284" h="80049" extrusionOk="0">
                  <a:moveTo>
                    <a:pt x="29122" y="1"/>
                  </a:moveTo>
                  <a:lnTo>
                    <a:pt x="26855" y="3906"/>
                  </a:lnTo>
                  <a:cubicBezTo>
                    <a:pt x="26723" y="2604"/>
                    <a:pt x="26590" y="1303"/>
                    <a:pt x="26446" y="1"/>
                  </a:cubicBezTo>
                  <a:close/>
                  <a:moveTo>
                    <a:pt x="22661" y="11186"/>
                  </a:moveTo>
                  <a:lnTo>
                    <a:pt x="20274" y="15309"/>
                  </a:lnTo>
                  <a:lnTo>
                    <a:pt x="17695" y="15309"/>
                  </a:lnTo>
                  <a:cubicBezTo>
                    <a:pt x="17671" y="15080"/>
                    <a:pt x="17647" y="14851"/>
                    <a:pt x="17610" y="14634"/>
                  </a:cubicBezTo>
                  <a:lnTo>
                    <a:pt x="21648" y="7655"/>
                  </a:lnTo>
                  <a:lnTo>
                    <a:pt x="22263" y="7655"/>
                  </a:lnTo>
                  <a:lnTo>
                    <a:pt x="22649" y="11186"/>
                  </a:lnTo>
                  <a:close/>
                  <a:moveTo>
                    <a:pt x="19816" y="16104"/>
                  </a:moveTo>
                  <a:lnTo>
                    <a:pt x="18153" y="18985"/>
                  </a:lnTo>
                  <a:cubicBezTo>
                    <a:pt x="18044" y="18021"/>
                    <a:pt x="17924" y="17069"/>
                    <a:pt x="17803" y="16104"/>
                  </a:cubicBezTo>
                  <a:close/>
                  <a:moveTo>
                    <a:pt x="17550" y="20046"/>
                  </a:moveTo>
                  <a:lnTo>
                    <a:pt x="15863" y="22951"/>
                  </a:lnTo>
                  <a:lnTo>
                    <a:pt x="12813" y="22951"/>
                  </a:lnTo>
                  <a:lnTo>
                    <a:pt x="16767" y="16104"/>
                  </a:lnTo>
                  <a:lnTo>
                    <a:pt x="17068" y="16104"/>
                  </a:lnTo>
                  <a:lnTo>
                    <a:pt x="17550" y="20046"/>
                  </a:lnTo>
                  <a:close/>
                  <a:moveTo>
                    <a:pt x="9535" y="33907"/>
                  </a:moveTo>
                  <a:lnTo>
                    <a:pt x="8546" y="35619"/>
                  </a:lnTo>
                  <a:lnTo>
                    <a:pt x="5497" y="35619"/>
                  </a:lnTo>
                  <a:lnTo>
                    <a:pt x="8968" y="29604"/>
                  </a:lnTo>
                  <a:cubicBezTo>
                    <a:pt x="9149" y="31039"/>
                    <a:pt x="9330" y="32473"/>
                    <a:pt x="9535" y="33907"/>
                  </a:cubicBezTo>
                  <a:close/>
                  <a:moveTo>
                    <a:pt x="8088" y="36426"/>
                  </a:moveTo>
                  <a:lnTo>
                    <a:pt x="5316" y="41212"/>
                  </a:lnTo>
                  <a:cubicBezTo>
                    <a:pt x="5111" y="39801"/>
                    <a:pt x="4906" y="38379"/>
                    <a:pt x="4725" y="36957"/>
                  </a:cubicBezTo>
                  <a:lnTo>
                    <a:pt x="5039" y="36426"/>
                  </a:lnTo>
                  <a:close/>
                  <a:moveTo>
                    <a:pt x="4761" y="42188"/>
                  </a:moveTo>
                  <a:cubicBezTo>
                    <a:pt x="4557" y="40778"/>
                    <a:pt x="4352" y="39367"/>
                    <a:pt x="4159" y="37945"/>
                  </a:cubicBezTo>
                  <a:lnTo>
                    <a:pt x="615" y="44080"/>
                  </a:lnTo>
                  <a:lnTo>
                    <a:pt x="3665" y="44080"/>
                  </a:lnTo>
                  <a:close/>
                  <a:moveTo>
                    <a:pt x="3207" y="44888"/>
                  </a:moveTo>
                  <a:lnTo>
                    <a:pt x="627" y="49336"/>
                  </a:lnTo>
                  <a:cubicBezTo>
                    <a:pt x="422" y="47938"/>
                    <a:pt x="217" y="46551"/>
                    <a:pt x="0" y="45153"/>
                  </a:cubicBezTo>
                  <a:lnTo>
                    <a:pt x="145" y="44888"/>
                  </a:lnTo>
                  <a:close/>
                  <a:moveTo>
                    <a:pt x="22118" y="6847"/>
                  </a:moveTo>
                  <a:lnTo>
                    <a:pt x="22155" y="6775"/>
                  </a:lnTo>
                  <a:lnTo>
                    <a:pt x="22167" y="6847"/>
                  </a:lnTo>
                  <a:close/>
                  <a:moveTo>
                    <a:pt x="37764" y="28772"/>
                  </a:moveTo>
                  <a:lnTo>
                    <a:pt x="35787" y="32196"/>
                  </a:lnTo>
                  <a:cubicBezTo>
                    <a:pt x="35679" y="31051"/>
                    <a:pt x="35570" y="29918"/>
                    <a:pt x="35462" y="28772"/>
                  </a:cubicBezTo>
                  <a:close/>
                  <a:moveTo>
                    <a:pt x="35196" y="33208"/>
                  </a:moveTo>
                  <a:lnTo>
                    <a:pt x="33798" y="35619"/>
                  </a:lnTo>
                  <a:lnTo>
                    <a:pt x="30749" y="35619"/>
                  </a:lnTo>
                  <a:lnTo>
                    <a:pt x="34714" y="28772"/>
                  </a:lnTo>
                  <a:lnTo>
                    <a:pt x="34751" y="28772"/>
                  </a:lnTo>
                  <a:lnTo>
                    <a:pt x="35196" y="33208"/>
                  </a:lnTo>
                  <a:close/>
                  <a:moveTo>
                    <a:pt x="33340" y="36426"/>
                  </a:moveTo>
                  <a:lnTo>
                    <a:pt x="30749" y="40910"/>
                  </a:lnTo>
                  <a:cubicBezTo>
                    <a:pt x="30592" y="39428"/>
                    <a:pt x="30435" y="37933"/>
                    <a:pt x="30279" y="36438"/>
                  </a:cubicBezTo>
                  <a:lnTo>
                    <a:pt x="30279" y="36426"/>
                  </a:lnTo>
                  <a:close/>
                  <a:moveTo>
                    <a:pt x="26759" y="47817"/>
                  </a:moveTo>
                  <a:lnTo>
                    <a:pt x="24505" y="51734"/>
                  </a:lnTo>
                  <a:lnTo>
                    <a:pt x="22034" y="51734"/>
                  </a:lnTo>
                  <a:cubicBezTo>
                    <a:pt x="22010" y="51457"/>
                    <a:pt x="21974" y="51168"/>
                    <a:pt x="21938" y="50891"/>
                  </a:cubicBezTo>
                  <a:lnTo>
                    <a:pt x="25409" y="44888"/>
                  </a:lnTo>
                  <a:lnTo>
                    <a:pt x="26434" y="44888"/>
                  </a:lnTo>
                  <a:cubicBezTo>
                    <a:pt x="26542" y="45864"/>
                    <a:pt x="26663" y="46853"/>
                    <a:pt x="26771" y="47817"/>
                  </a:cubicBezTo>
                  <a:close/>
                  <a:moveTo>
                    <a:pt x="21407" y="57086"/>
                  </a:moveTo>
                  <a:lnTo>
                    <a:pt x="17731" y="63450"/>
                  </a:lnTo>
                  <a:cubicBezTo>
                    <a:pt x="17550" y="62016"/>
                    <a:pt x="17369" y="60570"/>
                    <a:pt x="17189" y="59135"/>
                  </a:cubicBezTo>
                  <a:lnTo>
                    <a:pt x="18358" y="57086"/>
                  </a:lnTo>
                  <a:close/>
                  <a:moveTo>
                    <a:pt x="14296" y="69405"/>
                  </a:moveTo>
                  <a:lnTo>
                    <a:pt x="12572" y="72394"/>
                  </a:lnTo>
                  <a:lnTo>
                    <a:pt x="9740" y="72394"/>
                  </a:lnTo>
                  <a:lnTo>
                    <a:pt x="9691" y="72105"/>
                  </a:lnTo>
                  <a:lnTo>
                    <a:pt x="13717" y="65126"/>
                  </a:lnTo>
                  <a:cubicBezTo>
                    <a:pt x="13922" y="66560"/>
                    <a:pt x="14115" y="67982"/>
                    <a:pt x="14296" y="69405"/>
                  </a:cubicBezTo>
                  <a:close/>
                  <a:moveTo>
                    <a:pt x="12114" y="73202"/>
                  </a:moveTo>
                  <a:lnTo>
                    <a:pt x="10282" y="76360"/>
                  </a:lnTo>
                  <a:cubicBezTo>
                    <a:pt x="10137" y="75311"/>
                    <a:pt x="9993" y="74250"/>
                    <a:pt x="9836" y="73202"/>
                  </a:cubicBezTo>
                  <a:close/>
                  <a:moveTo>
                    <a:pt x="9752" y="77288"/>
                  </a:moveTo>
                  <a:lnTo>
                    <a:pt x="8161" y="80048"/>
                  </a:lnTo>
                  <a:lnTo>
                    <a:pt x="5219" y="80048"/>
                  </a:lnTo>
                  <a:lnTo>
                    <a:pt x="5195" y="79891"/>
                  </a:lnTo>
                  <a:lnTo>
                    <a:pt x="9065" y="73190"/>
                  </a:lnTo>
                  <a:lnTo>
                    <a:pt x="9173" y="73190"/>
                  </a:lnTo>
                  <a:cubicBezTo>
                    <a:pt x="9366" y="74564"/>
                    <a:pt x="9559" y="75926"/>
                    <a:pt x="9752" y="77288"/>
                  </a:cubicBezTo>
                  <a:close/>
                  <a:moveTo>
                    <a:pt x="25867" y="44080"/>
                  </a:moveTo>
                  <a:lnTo>
                    <a:pt x="26277" y="43381"/>
                  </a:lnTo>
                  <a:lnTo>
                    <a:pt x="26349" y="44080"/>
                  </a:lnTo>
                  <a:close/>
                  <a:moveTo>
                    <a:pt x="38077" y="22963"/>
                  </a:moveTo>
                  <a:lnTo>
                    <a:pt x="39982" y="19660"/>
                  </a:lnTo>
                  <a:lnTo>
                    <a:pt x="40283" y="22963"/>
                  </a:lnTo>
                  <a:close/>
                  <a:moveTo>
                    <a:pt x="39114" y="10017"/>
                  </a:moveTo>
                  <a:lnTo>
                    <a:pt x="36064" y="15309"/>
                  </a:lnTo>
                  <a:lnTo>
                    <a:pt x="34160" y="15309"/>
                  </a:lnTo>
                  <a:cubicBezTo>
                    <a:pt x="33907" y="12765"/>
                    <a:pt x="33678" y="10210"/>
                    <a:pt x="33425" y="7655"/>
                  </a:cubicBezTo>
                  <a:lnTo>
                    <a:pt x="38885" y="7655"/>
                  </a:lnTo>
                  <a:cubicBezTo>
                    <a:pt x="38969" y="8438"/>
                    <a:pt x="39042" y="9234"/>
                    <a:pt x="39114" y="10017"/>
                  </a:cubicBezTo>
                  <a:close/>
                  <a:moveTo>
                    <a:pt x="35594" y="16104"/>
                  </a:moveTo>
                  <a:lnTo>
                    <a:pt x="34437" y="18105"/>
                  </a:lnTo>
                  <a:cubicBezTo>
                    <a:pt x="34377" y="17442"/>
                    <a:pt x="34305" y="16767"/>
                    <a:pt x="34244" y="16104"/>
                  </a:cubicBezTo>
                  <a:close/>
                  <a:moveTo>
                    <a:pt x="33822" y="19190"/>
                  </a:moveTo>
                  <a:lnTo>
                    <a:pt x="31641" y="22963"/>
                  </a:lnTo>
                  <a:lnTo>
                    <a:pt x="28856" y="22963"/>
                  </a:lnTo>
                  <a:cubicBezTo>
                    <a:pt x="28627" y="20673"/>
                    <a:pt x="28398" y="18394"/>
                    <a:pt x="28145" y="16116"/>
                  </a:cubicBezTo>
                  <a:lnTo>
                    <a:pt x="33497" y="16116"/>
                  </a:lnTo>
                  <a:lnTo>
                    <a:pt x="33810" y="19202"/>
                  </a:lnTo>
                  <a:close/>
                  <a:moveTo>
                    <a:pt x="25228" y="34076"/>
                  </a:moveTo>
                  <a:lnTo>
                    <a:pt x="24324" y="35631"/>
                  </a:lnTo>
                  <a:lnTo>
                    <a:pt x="20130" y="35631"/>
                  </a:lnTo>
                  <a:cubicBezTo>
                    <a:pt x="19840" y="33341"/>
                    <a:pt x="19587" y="31063"/>
                    <a:pt x="19310" y="28772"/>
                  </a:cubicBezTo>
                  <a:lnTo>
                    <a:pt x="24638" y="28772"/>
                  </a:lnTo>
                  <a:cubicBezTo>
                    <a:pt x="24818" y="30544"/>
                    <a:pt x="25011" y="32304"/>
                    <a:pt x="25216" y="34076"/>
                  </a:cubicBezTo>
                  <a:close/>
                  <a:moveTo>
                    <a:pt x="23878" y="36426"/>
                  </a:moveTo>
                  <a:lnTo>
                    <a:pt x="20865" y="41646"/>
                  </a:lnTo>
                  <a:cubicBezTo>
                    <a:pt x="20648" y="39910"/>
                    <a:pt x="20443" y="38174"/>
                    <a:pt x="20238" y="36426"/>
                  </a:cubicBezTo>
                  <a:close/>
                  <a:moveTo>
                    <a:pt x="20274" y="42658"/>
                  </a:moveTo>
                  <a:cubicBezTo>
                    <a:pt x="20033" y="40585"/>
                    <a:pt x="19768" y="38512"/>
                    <a:pt x="19527" y="36426"/>
                  </a:cubicBezTo>
                  <a:lnTo>
                    <a:pt x="14718" y="36426"/>
                  </a:lnTo>
                  <a:lnTo>
                    <a:pt x="14356" y="37041"/>
                  </a:lnTo>
                  <a:cubicBezTo>
                    <a:pt x="14657" y="39404"/>
                    <a:pt x="14959" y="41742"/>
                    <a:pt x="15248" y="44080"/>
                  </a:cubicBezTo>
                  <a:lnTo>
                    <a:pt x="19443" y="44080"/>
                  </a:lnTo>
                  <a:lnTo>
                    <a:pt x="20262" y="42658"/>
                  </a:lnTo>
                  <a:close/>
                  <a:moveTo>
                    <a:pt x="18972" y="44888"/>
                  </a:moveTo>
                  <a:lnTo>
                    <a:pt x="16031" y="49999"/>
                  </a:lnTo>
                  <a:cubicBezTo>
                    <a:pt x="15802" y="48299"/>
                    <a:pt x="15573" y="46588"/>
                    <a:pt x="15356" y="44888"/>
                  </a:cubicBezTo>
                  <a:close/>
                  <a:moveTo>
                    <a:pt x="11933" y="57086"/>
                  </a:moveTo>
                  <a:lnTo>
                    <a:pt x="8426" y="63161"/>
                  </a:lnTo>
                  <a:cubicBezTo>
                    <a:pt x="8124" y="61136"/>
                    <a:pt x="7835" y="59111"/>
                    <a:pt x="7570" y="57086"/>
                  </a:cubicBezTo>
                  <a:close/>
                  <a:moveTo>
                    <a:pt x="7510" y="64740"/>
                  </a:moveTo>
                  <a:lnTo>
                    <a:pt x="3882" y="71032"/>
                  </a:lnTo>
                  <a:cubicBezTo>
                    <a:pt x="3556" y="68947"/>
                    <a:pt x="3255" y="66849"/>
                    <a:pt x="2941" y="64740"/>
                  </a:cubicBezTo>
                  <a:close/>
                  <a:moveTo>
                    <a:pt x="2001" y="58460"/>
                  </a:moveTo>
                  <a:cubicBezTo>
                    <a:pt x="2266" y="60280"/>
                    <a:pt x="2556" y="62112"/>
                    <a:pt x="2821" y="63933"/>
                  </a:cubicBezTo>
                  <a:lnTo>
                    <a:pt x="7871" y="63933"/>
                  </a:lnTo>
                  <a:cubicBezTo>
                    <a:pt x="7534" y="61654"/>
                    <a:pt x="7208" y="59376"/>
                    <a:pt x="6871" y="57086"/>
                  </a:cubicBezTo>
                  <a:lnTo>
                    <a:pt x="2785" y="57086"/>
                  </a:lnTo>
                  <a:close/>
                  <a:moveTo>
                    <a:pt x="5882" y="51734"/>
                  </a:moveTo>
                  <a:lnTo>
                    <a:pt x="6063" y="51409"/>
                  </a:lnTo>
                  <a:lnTo>
                    <a:pt x="6111" y="51734"/>
                  </a:lnTo>
                  <a:close/>
                  <a:moveTo>
                    <a:pt x="6618" y="50445"/>
                  </a:moveTo>
                  <a:lnTo>
                    <a:pt x="9836" y="44888"/>
                  </a:lnTo>
                  <a:lnTo>
                    <a:pt x="11005" y="44888"/>
                  </a:lnTo>
                  <a:cubicBezTo>
                    <a:pt x="11306" y="47166"/>
                    <a:pt x="11620" y="49456"/>
                    <a:pt x="11933" y="51734"/>
                  </a:cubicBezTo>
                  <a:lnTo>
                    <a:pt x="6798" y="51734"/>
                  </a:lnTo>
                  <a:cubicBezTo>
                    <a:pt x="6738" y="51300"/>
                    <a:pt x="6678" y="50879"/>
                    <a:pt x="6618" y="50445"/>
                  </a:cubicBezTo>
                  <a:close/>
                  <a:moveTo>
                    <a:pt x="10294" y="44080"/>
                  </a:moveTo>
                  <a:lnTo>
                    <a:pt x="10800" y="43225"/>
                  </a:lnTo>
                  <a:lnTo>
                    <a:pt x="10909" y="44080"/>
                  </a:lnTo>
                  <a:close/>
                  <a:moveTo>
                    <a:pt x="15176" y="35631"/>
                  </a:moveTo>
                  <a:lnTo>
                    <a:pt x="19431" y="35631"/>
                  </a:lnTo>
                  <a:lnTo>
                    <a:pt x="18683" y="29544"/>
                  </a:lnTo>
                  <a:lnTo>
                    <a:pt x="15176" y="35631"/>
                  </a:lnTo>
                  <a:close/>
                  <a:moveTo>
                    <a:pt x="22492" y="22963"/>
                  </a:moveTo>
                  <a:lnTo>
                    <a:pt x="23734" y="20805"/>
                  </a:lnTo>
                  <a:lnTo>
                    <a:pt x="23975" y="22963"/>
                  </a:lnTo>
                  <a:close/>
                  <a:moveTo>
                    <a:pt x="27892" y="13621"/>
                  </a:moveTo>
                  <a:cubicBezTo>
                    <a:pt x="27952" y="14176"/>
                    <a:pt x="28001" y="14742"/>
                    <a:pt x="28061" y="15309"/>
                  </a:cubicBezTo>
                  <a:lnTo>
                    <a:pt x="33425" y="15309"/>
                  </a:lnTo>
                  <a:cubicBezTo>
                    <a:pt x="33196" y="12765"/>
                    <a:pt x="32942" y="10210"/>
                    <a:pt x="32689" y="7655"/>
                  </a:cubicBezTo>
                  <a:lnTo>
                    <a:pt x="31327" y="7655"/>
                  </a:lnTo>
                  <a:lnTo>
                    <a:pt x="27892" y="13621"/>
                  </a:lnTo>
                  <a:close/>
                  <a:moveTo>
                    <a:pt x="31797" y="6859"/>
                  </a:moveTo>
                  <a:lnTo>
                    <a:pt x="32484" y="5654"/>
                  </a:lnTo>
                  <a:cubicBezTo>
                    <a:pt x="32521" y="6052"/>
                    <a:pt x="32569" y="6449"/>
                    <a:pt x="32605" y="6859"/>
                  </a:cubicBezTo>
                  <a:close/>
                  <a:moveTo>
                    <a:pt x="33123" y="4557"/>
                  </a:moveTo>
                  <a:lnTo>
                    <a:pt x="35751" y="1"/>
                  </a:lnTo>
                  <a:lnTo>
                    <a:pt x="38198" y="1"/>
                  </a:lnTo>
                  <a:cubicBezTo>
                    <a:pt x="38427" y="2291"/>
                    <a:pt x="38608" y="4569"/>
                    <a:pt x="38837" y="6859"/>
                  </a:cubicBezTo>
                  <a:lnTo>
                    <a:pt x="33352" y="6859"/>
                  </a:lnTo>
                  <a:cubicBezTo>
                    <a:pt x="33268" y="6088"/>
                    <a:pt x="33196" y="5316"/>
                    <a:pt x="33123" y="4545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1575;p74">
              <a:extLst>
                <a:ext uri="{FF2B5EF4-FFF2-40B4-BE49-F238E27FC236}">
                  <a16:creationId xmlns:a16="http://schemas.microsoft.com/office/drawing/2014/main" xmlns="" id="{5F6A4AF6-28BD-4D08-84B5-A38F32EE4933}"/>
                </a:ext>
              </a:extLst>
            </p:cNvPr>
            <p:cNvSpPr/>
            <p:nvPr/>
          </p:nvSpPr>
          <p:spPr>
            <a:xfrm>
              <a:off x="5404914" y="2686934"/>
              <a:ext cx="220403" cy="359733"/>
            </a:xfrm>
            <a:custGeom>
              <a:avLst/>
              <a:gdLst/>
              <a:ahLst/>
              <a:cxnLst/>
              <a:rect l="l" t="t" r="r" b="b"/>
              <a:pathLst>
                <a:path w="15429" h="25121" extrusionOk="0">
                  <a:moveTo>
                    <a:pt x="2712" y="1"/>
                  </a:moveTo>
                  <a:lnTo>
                    <a:pt x="14513" y="1"/>
                  </a:lnTo>
                  <a:cubicBezTo>
                    <a:pt x="15043" y="1"/>
                    <a:pt x="15429" y="483"/>
                    <a:pt x="15381" y="1086"/>
                  </a:cubicBezTo>
                  <a:cubicBezTo>
                    <a:pt x="14657" y="8728"/>
                    <a:pt x="14043" y="16394"/>
                    <a:pt x="13356" y="24048"/>
                  </a:cubicBezTo>
                  <a:cubicBezTo>
                    <a:pt x="13319" y="24626"/>
                    <a:pt x="12849" y="25096"/>
                    <a:pt x="12259" y="25120"/>
                  </a:cubicBezTo>
                  <a:lnTo>
                    <a:pt x="904" y="25120"/>
                  </a:lnTo>
                  <a:cubicBezTo>
                    <a:pt x="386" y="25120"/>
                    <a:pt x="0" y="24638"/>
                    <a:pt x="36" y="24048"/>
                  </a:cubicBezTo>
                  <a:cubicBezTo>
                    <a:pt x="603" y="16394"/>
                    <a:pt x="1097" y="8740"/>
                    <a:pt x="1664" y="1086"/>
                  </a:cubicBezTo>
                  <a:cubicBezTo>
                    <a:pt x="1724" y="483"/>
                    <a:pt x="2170" y="1"/>
                    <a:pt x="271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1576;p74">
              <a:extLst>
                <a:ext uri="{FF2B5EF4-FFF2-40B4-BE49-F238E27FC236}">
                  <a16:creationId xmlns:a16="http://schemas.microsoft.com/office/drawing/2014/main" xmlns="" id="{7C51DC69-3DBA-4319-A838-DC53B9CC5D84}"/>
                </a:ext>
              </a:extLst>
            </p:cNvPr>
            <p:cNvSpPr/>
            <p:nvPr/>
          </p:nvSpPr>
          <p:spPr>
            <a:xfrm>
              <a:off x="5637206" y="2686934"/>
              <a:ext cx="228331" cy="359733"/>
            </a:xfrm>
            <a:custGeom>
              <a:avLst/>
              <a:gdLst/>
              <a:ahLst/>
              <a:cxnLst/>
              <a:rect l="l" t="t" r="r" b="b"/>
              <a:pathLst>
                <a:path w="15984" h="25121" extrusionOk="0">
                  <a:moveTo>
                    <a:pt x="3303" y="1"/>
                  </a:moveTo>
                  <a:lnTo>
                    <a:pt x="15091" y="1"/>
                  </a:lnTo>
                  <a:cubicBezTo>
                    <a:pt x="15634" y="1"/>
                    <a:pt x="15983" y="483"/>
                    <a:pt x="15911" y="1086"/>
                  </a:cubicBezTo>
                  <a:cubicBezTo>
                    <a:pt x="15055" y="8740"/>
                    <a:pt x="14236" y="16394"/>
                    <a:pt x="13380" y="24048"/>
                  </a:cubicBezTo>
                  <a:cubicBezTo>
                    <a:pt x="13320" y="24650"/>
                    <a:pt x="12825" y="25120"/>
                    <a:pt x="12283" y="25120"/>
                  </a:cubicBezTo>
                  <a:lnTo>
                    <a:pt x="904" y="25120"/>
                  </a:lnTo>
                  <a:cubicBezTo>
                    <a:pt x="386" y="25120"/>
                    <a:pt x="0" y="24638"/>
                    <a:pt x="61" y="24048"/>
                  </a:cubicBezTo>
                  <a:cubicBezTo>
                    <a:pt x="796" y="16394"/>
                    <a:pt x="1495" y="8740"/>
                    <a:pt x="2206" y="1086"/>
                  </a:cubicBezTo>
                  <a:cubicBezTo>
                    <a:pt x="2254" y="483"/>
                    <a:pt x="2761" y="1"/>
                    <a:pt x="3303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1577;p74">
              <a:extLst>
                <a:ext uri="{FF2B5EF4-FFF2-40B4-BE49-F238E27FC236}">
                  <a16:creationId xmlns:a16="http://schemas.microsoft.com/office/drawing/2014/main" xmlns="" id="{FF881668-BEC5-4C2A-A3B8-47612F5B7F97}"/>
                </a:ext>
              </a:extLst>
            </p:cNvPr>
            <p:cNvSpPr/>
            <p:nvPr/>
          </p:nvSpPr>
          <p:spPr>
            <a:xfrm>
              <a:off x="5864155" y="2686934"/>
              <a:ext cx="235574" cy="359733"/>
            </a:xfrm>
            <a:custGeom>
              <a:avLst/>
              <a:gdLst/>
              <a:ahLst/>
              <a:cxnLst/>
              <a:rect l="l" t="t" r="r" b="b"/>
              <a:pathLst>
                <a:path w="16491" h="25121" extrusionOk="0">
                  <a:moveTo>
                    <a:pt x="3834" y="1"/>
                  </a:moveTo>
                  <a:lnTo>
                    <a:pt x="15622" y="1"/>
                  </a:lnTo>
                  <a:cubicBezTo>
                    <a:pt x="16129" y="1"/>
                    <a:pt x="16490" y="483"/>
                    <a:pt x="16418" y="1086"/>
                  </a:cubicBezTo>
                  <a:cubicBezTo>
                    <a:pt x="15369" y="8728"/>
                    <a:pt x="14417" y="16394"/>
                    <a:pt x="13380" y="24048"/>
                  </a:cubicBezTo>
                  <a:cubicBezTo>
                    <a:pt x="13296" y="24650"/>
                    <a:pt x="12790" y="25120"/>
                    <a:pt x="12283" y="25120"/>
                  </a:cubicBezTo>
                  <a:lnTo>
                    <a:pt x="893" y="25120"/>
                  </a:lnTo>
                  <a:cubicBezTo>
                    <a:pt x="363" y="25120"/>
                    <a:pt x="1" y="24638"/>
                    <a:pt x="73" y="24048"/>
                  </a:cubicBezTo>
                  <a:cubicBezTo>
                    <a:pt x="977" y="16394"/>
                    <a:pt x="1809" y="8740"/>
                    <a:pt x="2701" y="1086"/>
                  </a:cubicBezTo>
                  <a:cubicBezTo>
                    <a:pt x="2773" y="483"/>
                    <a:pt x="3267" y="1"/>
                    <a:pt x="3834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1578;p74">
              <a:extLst>
                <a:ext uri="{FF2B5EF4-FFF2-40B4-BE49-F238E27FC236}">
                  <a16:creationId xmlns:a16="http://schemas.microsoft.com/office/drawing/2014/main" xmlns="" id="{24B80F61-C360-4D45-8E6A-770E90DF0FF2}"/>
                </a:ext>
              </a:extLst>
            </p:cNvPr>
            <p:cNvSpPr/>
            <p:nvPr/>
          </p:nvSpPr>
          <p:spPr>
            <a:xfrm>
              <a:off x="5375641" y="3099111"/>
              <a:ext cx="213175" cy="359733"/>
            </a:xfrm>
            <a:custGeom>
              <a:avLst/>
              <a:gdLst/>
              <a:ahLst/>
              <a:cxnLst/>
              <a:rect l="l" t="t" r="r" b="b"/>
              <a:pathLst>
                <a:path w="14923" h="25121" extrusionOk="0">
                  <a:moveTo>
                    <a:pt x="2688" y="1"/>
                  </a:moveTo>
                  <a:lnTo>
                    <a:pt x="14006" y="1"/>
                  </a:lnTo>
                  <a:cubicBezTo>
                    <a:pt x="14537" y="1"/>
                    <a:pt x="14922" y="483"/>
                    <a:pt x="14874" y="1073"/>
                  </a:cubicBezTo>
                  <a:cubicBezTo>
                    <a:pt x="14187" y="8727"/>
                    <a:pt x="13464" y="16381"/>
                    <a:pt x="12801" y="24035"/>
                  </a:cubicBezTo>
                  <a:cubicBezTo>
                    <a:pt x="12753" y="24626"/>
                    <a:pt x="12319" y="25120"/>
                    <a:pt x="11813" y="25120"/>
                  </a:cubicBezTo>
                  <a:lnTo>
                    <a:pt x="880" y="25120"/>
                  </a:lnTo>
                  <a:cubicBezTo>
                    <a:pt x="374" y="25120"/>
                    <a:pt x="0" y="24626"/>
                    <a:pt x="36" y="24035"/>
                  </a:cubicBezTo>
                  <a:cubicBezTo>
                    <a:pt x="555" y="16381"/>
                    <a:pt x="1157" y="8727"/>
                    <a:pt x="1676" y="1073"/>
                  </a:cubicBezTo>
                  <a:cubicBezTo>
                    <a:pt x="1712" y="483"/>
                    <a:pt x="2158" y="1"/>
                    <a:pt x="268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1579;p74">
              <a:extLst>
                <a:ext uri="{FF2B5EF4-FFF2-40B4-BE49-F238E27FC236}">
                  <a16:creationId xmlns:a16="http://schemas.microsoft.com/office/drawing/2014/main" xmlns="" id="{38D21D89-62D0-43B5-AF8A-4BCC7F63D98E}"/>
                </a:ext>
              </a:extLst>
            </p:cNvPr>
            <p:cNvSpPr/>
            <p:nvPr/>
          </p:nvSpPr>
          <p:spPr>
            <a:xfrm>
              <a:off x="5598976" y="3099111"/>
              <a:ext cx="220932" cy="359733"/>
            </a:xfrm>
            <a:custGeom>
              <a:avLst/>
              <a:gdLst/>
              <a:ahLst/>
              <a:cxnLst/>
              <a:rect l="l" t="t" r="r" b="b"/>
              <a:pathLst>
                <a:path w="15466" h="25121" extrusionOk="0">
                  <a:moveTo>
                    <a:pt x="3219" y="1"/>
                  </a:moveTo>
                  <a:lnTo>
                    <a:pt x="14585" y="1"/>
                  </a:lnTo>
                  <a:cubicBezTo>
                    <a:pt x="15092" y="1"/>
                    <a:pt x="15465" y="483"/>
                    <a:pt x="15393" y="1073"/>
                  </a:cubicBezTo>
                  <a:cubicBezTo>
                    <a:pt x="14549" y="8727"/>
                    <a:pt x="13681" y="16381"/>
                    <a:pt x="12813" y="24035"/>
                  </a:cubicBezTo>
                  <a:cubicBezTo>
                    <a:pt x="12753" y="24626"/>
                    <a:pt x="12283" y="25120"/>
                    <a:pt x="11801" y="25120"/>
                  </a:cubicBezTo>
                  <a:lnTo>
                    <a:pt x="844" y="25120"/>
                  </a:lnTo>
                  <a:cubicBezTo>
                    <a:pt x="362" y="25120"/>
                    <a:pt x="1" y="24626"/>
                    <a:pt x="61" y="24035"/>
                  </a:cubicBezTo>
                  <a:cubicBezTo>
                    <a:pt x="760" y="16381"/>
                    <a:pt x="1483" y="8727"/>
                    <a:pt x="2194" y="1073"/>
                  </a:cubicBezTo>
                  <a:cubicBezTo>
                    <a:pt x="2255" y="483"/>
                    <a:pt x="2713" y="1"/>
                    <a:pt x="321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1580;p74">
              <a:extLst>
                <a:ext uri="{FF2B5EF4-FFF2-40B4-BE49-F238E27FC236}">
                  <a16:creationId xmlns:a16="http://schemas.microsoft.com/office/drawing/2014/main" xmlns="" id="{7385EC7B-3101-438A-91A9-189DC581EC81}"/>
                </a:ext>
              </a:extLst>
            </p:cNvPr>
            <p:cNvSpPr/>
            <p:nvPr/>
          </p:nvSpPr>
          <p:spPr>
            <a:xfrm>
              <a:off x="5816468" y="3099111"/>
              <a:ext cx="228503" cy="359733"/>
            </a:xfrm>
            <a:custGeom>
              <a:avLst/>
              <a:gdLst/>
              <a:ahLst/>
              <a:cxnLst/>
              <a:rect l="l" t="t" r="r" b="b"/>
              <a:pathLst>
                <a:path w="15996" h="25121" extrusionOk="0">
                  <a:moveTo>
                    <a:pt x="3797" y="1"/>
                  </a:moveTo>
                  <a:lnTo>
                    <a:pt x="15127" y="1"/>
                  </a:lnTo>
                  <a:cubicBezTo>
                    <a:pt x="15646" y="1"/>
                    <a:pt x="15995" y="483"/>
                    <a:pt x="15923" y="1073"/>
                  </a:cubicBezTo>
                  <a:cubicBezTo>
                    <a:pt x="14922" y="8739"/>
                    <a:pt x="13850" y="16381"/>
                    <a:pt x="12837" y="24035"/>
                  </a:cubicBezTo>
                  <a:cubicBezTo>
                    <a:pt x="12753" y="24626"/>
                    <a:pt x="12295" y="25120"/>
                    <a:pt x="11813" y="25120"/>
                  </a:cubicBezTo>
                  <a:lnTo>
                    <a:pt x="892" y="25120"/>
                  </a:lnTo>
                  <a:cubicBezTo>
                    <a:pt x="350" y="25120"/>
                    <a:pt x="0" y="24626"/>
                    <a:pt x="72" y="24035"/>
                  </a:cubicBezTo>
                  <a:cubicBezTo>
                    <a:pt x="952" y="16381"/>
                    <a:pt x="1844" y="8739"/>
                    <a:pt x="2724" y="1073"/>
                  </a:cubicBezTo>
                  <a:cubicBezTo>
                    <a:pt x="2797" y="483"/>
                    <a:pt x="3267" y="1"/>
                    <a:pt x="37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1581;p74">
              <a:extLst>
                <a:ext uri="{FF2B5EF4-FFF2-40B4-BE49-F238E27FC236}">
                  <a16:creationId xmlns:a16="http://schemas.microsoft.com/office/drawing/2014/main" xmlns="" id="{55FC3A6C-D04B-4C5B-8E76-CFEABBF1D6E7}"/>
                </a:ext>
              </a:extLst>
            </p:cNvPr>
            <p:cNvSpPr/>
            <p:nvPr/>
          </p:nvSpPr>
          <p:spPr>
            <a:xfrm>
              <a:off x="5346712" y="3504559"/>
              <a:ext cx="205947" cy="359547"/>
            </a:xfrm>
            <a:custGeom>
              <a:avLst/>
              <a:gdLst/>
              <a:ahLst/>
              <a:cxnLst/>
              <a:rect l="l" t="t" r="r" b="b"/>
              <a:pathLst>
                <a:path w="14417" h="25108" extrusionOk="0">
                  <a:moveTo>
                    <a:pt x="2676" y="0"/>
                  </a:moveTo>
                  <a:lnTo>
                    <a:pt x="13548" y="0"/>
                  </a:lnTo>
                  <a:cubicBezTo>
                    <a:pt x="14067" y="0"/>
                    <a:pt x="14416" y="483"/>
                    <a:pt x="14368" y="1073"/>
                  </a:cubicBezTo>
                  <a:cubicBezTo>
                    <a:pt x="13681" y="8727"/>
                    <a:pt x="12970" y="16381"/>
                    <a:pt x="12307" y="24035"/>
                  </a:cubicBezTo>
                  <a:cubicBezTo>
                    <a:pt x="12247" y="24626"/>
                    <a:pt x="11813" y="25108"/>
                    <a:pt x="11331" y="25108"/>
                  </a:cubicBezTo>
                  <a:lnTo>
                    <a:pt x="868" y="25108"/>
                  </a:lnTo>
                  <a:cubicBezTo>
                    <a:pt x="374" y="25108"/>
                    <a:pt x="0" y="24626"/>
                    <a:pt x="48" y="24035"/>
                  </a:cubicBezTo>
                  <a:cubicBezTo>
                    <a:pt x="591" y="16381"/>
                    <a:pt x="1133" y="8727"/>
                    <a:pt x="1676" y="1073"/>
                  </a:cubicBezTo>
                  <a:cubicBezTo>
                    <a:pt x="1724" y="483"/>
                    <a:pt x="2194" y="0"/>
                    <a:pt x="267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1582;p74">
              <a:extLst>
                <a:ext uri="{FF2B5EF4-FFF2-40B4-BE49-F238E27FC236}">
                  <a16:creationId xmlns:a16="http://schemas.microsoft.com/office/drawing/2014/main" xmlns="" id="{E3123C34-BF9A-4BDA-A821-41CDA4E9DD83}"/>
                </a:ext>
              </a:extLst>
            </p:cNvPr>
            <p:cNvSpPr/>
            <p:nvPr/>
          </p:nvSpPr>
          <p:spPr>
            <a:xfrm>
              <a:off x="5561090" y="3504559"/>
              <a:ext cx="213189" cy="359547"/>
            </a:xfrm>
            <a:custGeom>
              <a:avLst/>
              <a:gdLst/>
              <a:ahLst/>
              <a:cxnLst/>
              <a:rect l="l" t="t" r="r" b="b"/>
              <a:pathLst>
                <a:path w="14924" h="25108" extrusionOk="0">
                  <a:moveTo>
                    <a:pt x="3219" y="0"/>
                  </a:moveTo>
                  <a:lnTo>
                    <a:pt x="14115" y="0"/>
                  </a:lnTo>
                  <a:cubicBezTo>
                    <a:pt x="14598" y="0"/>
                    <a:pt x="14923" y="483"/>
                    <a:pt x="14863" y="1073"/>
                  </a:cubicBezTo>
                  <a:cubicBezTo>
                    <a:pt x="13983" y="8727"/>
                    <a:pt x="13127" y="16381"/>
                    <a:pt x="12307" y="24035"/>
                  </a:cubicBezTo>
                  <a:cubicBezTo>
                    <a:pt x="12235" y="24638"/>
                    <a:pt x="11789" y="25108"/>
                    <a:pt x="11307" y="25108"/>
                  </a:cubicBezTo>
                  <a:lnTo>
                    <a:pt x="820" y="25108"/>
                  </a:lnTo>
                  <a:cubicBezTo>
                    <a:pt x="338" y="25108"/>
                    <a:pt x="1" y="24626"/>
                    <a:pt x="49" y="24035"/>
                  </a:cubicBezTo>
                  <a:cubicBezTo>
                    <a:pt x="760" y="16381"/>
                    <a:pt x="1459" y="8727"/>
                    <a:pt x="2195" y="1073"/>
                  </a:cubicBezTo>
                  <a:cubicBezTo>
                    <a:pt x="2255" y="470"/>
                    <a:pt x="2737" y="0"/>
                    <a:pt x="3219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1583;p74">
              <a:extLst>
                <a:ext uri="{FF2B5EF4-FFF2-40B4-BE49-F238E27FC236}">
                  <a16:creationId xmlns:a16="http://schemas.microsoft.com/office/drawing/2014/main" xmlns="" id="{B1EE6DC7-49BF-4117-AFD9-D41C553F131F}"/>
                </a:ext>
              </a:extLst>
            </p:cNvPr>
            <p:cNvSpPr/>
            <p:nvPr/>
          </p:nvSpPr>
          <p:spPr>
            <a:xfrm>
              <a:off x="5769795" y="3504559"/>
              <a:ext cx="220932" cy="359547"/>
            </a:xfrm>
            <a:custGeom>
              <a:avLst/>
              <a:gdLst/>
              <a:ahLst/>
              <a:cxnLst/>
              <a:rect l="l" t="t" r="r" b="b"/>
              <a:pathLst>
                <a:path w="15466" h="25108" extrusionOk="0">
                  <a:moveTo>
                    <a:pt x="3773" y="0"/>
                  </a:moveTo>
                  <a:lnTo>
                    <a:pt x="14646" y="0"/>
                  </a:lnTo>
                  <a:cubicBezTo>
                    <a:pt x="15152" y="0"/>
                    <a:pt x="15465" y="483"/>
                    <a:pt x="15381" y="1073"/>
                  </a:cubicBezTo>
                  <a:cubicBezTo>
                    <a:pt x="14344" y="8727"/>
                    <a:pt x="13344" y="16381"/>
                    <a:pt x="12319" y="24035"/>
                  </a:cubicBezTo>
                  <a:cubicBezTo>
                    <a:pt x="12247" y="24638"/>
                    <a:pt x="11789" y="25108"/>
                    <a:pt x="11307" y="25108"/>
                  </a:cubicBezTo>
                  <a:lnTo>
                    <a:pt x="832" y="25108"/>
                  </a:lnTo>
                  <a:cubicBezTo>
                    <a:pt x="326" y="25108"/>
                    <a:pt x="1" y="24626"/>
                    <a:pt x="73" y="24035"/>
                  </a:cubicBezTo>
                  <a:cubicBezTo>
                    <a:pt x="929" y="16381"/>
                    <a:pt x="1821" y="8727"/>
                    <a:pt x="2725" y="1073"/>
                  </a:cubicBezTo>
                  <a:cubicBezTo>
                    <a:pt x="2797" y="483"/>
                    <a:pt x="3255" y="0"/>
                    <a:pt x="3773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1584;p74">
              <a:extLst>
                <a:ext uri="{FF2B5EF4-FFF2-40B4-BE49-F238E27FC236}">
                  <a16:creationId xmlns:a16="http://schemas.microsoft.com/office/drawing/2014/main" xmlns="" id="{A553C2DB-BA0E-4923-8393-E64D1C540171}"/>
                </a:ext>
              </a:extLst>
            </p:cNvPr>
            <p:cNvSpPr/>
            <p:nvPr/>
          </p:nvSpPr>
          <p:spPr>
            <a:xfrm>
              <a:off x="5359798" y="2702470"/>
              <a:ext cx="724907" cy="1146302"/>
            </a:xfrm>
            <a:custGeom>
              <a:avLst/>
              <a:gdLst/>
              <a:ahLst/>
              <a:cxnLst/>
              <a:rect l="l" t="t" r="r" b="b"/>
              <a:pathLst>
                <a:path w="50746" h="80049" extrusionOk="0">
                  <a:moveTo>
                    <a:pt x="1664" y="57086"/>
                  </a:moveTo>
                  <a:lnTo>
                    <a:pt x="6786" y="57086"/>
                  </a:lnTo>
                  <a:cubicBezTo>
                    <a:pt x="6581" y="59376"/>
                    <a:pt x="6413" y="61654"/>
                    <a:pt x="6232" y="63933"/>
                  </a:cubicBezTo>
                  <a:lnTo>
                    <a:pt x="1169" y="63933"/>
                  </a:lnTo>
                  <a:cubicBezTo>
                    <a:pt x="1350" y="61654"/>
                    <a:pt x="1507" y="59376"/>
                    <a:pt x="1664" y="57086"/>
                  </a:cubicBezTo>
                  <a:close/>
                  <a:moveTo>
                    <a:pt x="39005" y="1"/>
                  </a:moveTo>
                  <a:lnTo>
                    <a:pt x="44490" y="1"/>
                  </a:lnTo>
                  <a:cubicBezTo>
                    <a:pt x="44212" y="2279"/>
                    <a:pt x="43935" y="4569"/>
                    <a:pt x="43646" y="6847"/>
                  </a:cubicBezTo>
                  <a:lnTo>
                    <a:pt x="38210" y="6847"/>
                  </a:lnTo>
                  <a:cubicBezTo>
                    <a:pt x="38463" y="4569"/>
                    <a:pt x="38728" y="2279"/>
                    <a:pt x="39005" y="1"/>
                  </a:cubicBezTo>
                  <a:close/>
                  <a:moveTo>
                    <a:pt x="45237" y="1"/>
                  </a:moveTo>
                  <a:lnTo>
                    <a:pt x="44393" y="6847"/>
                  </a:lnTo>
                  <a:lnTo>
                    <a:pt x="49854" y="6847"/>
                  </a:lnTo>
                  <a:cubicBezTo>
                    <a:pt x="50155" y="4569"/>
                    <a:pt x="50444" y="2279"/>
                    <a:pt x="50745" y="1"/>
                  </a:cubicBezTo>
                  <a:close/>
                  <a:moveTo>
                    <a:pt x="49721" y="7655"/>
                  </a:moveTo>
                  <a:cubicBezTo>
                    <a:pt x="49420" y="10210"/>
                    <a:pt x="49058" y="12765"/>
                    <a:pt x="48757" y="15309"/>
                  </a:cubicBezTo>
                  <a:lnTo>
                    <a:pt x="43345" y="15309"/>
                  </a:lnTo>
                  <a:cubicBezTo>
                    <a:pt x="43646" y="12765"/>
                    <a:pt x="43983" y="10210"/>
                    <a:pt x="44285" y="7655"/>
                  </a:cubicBezTo>
                  <a:close/>
                  <a:moveTo>
                    <a:pt x="48624" y="16104"/>
                  </a:moveTo>
                  <a:cubicBezTo>
                    <a:pt x="48323" y="18394"/>
                    <a:pt x="48045" y="20673"/>
                    <a:pt x="47732" y="22951"/>
                  </a:cubicBezTo>
                  <a:lnTo>
                    <a:pt x="42404" y="22951"/>
                  </a:lnTo>
                  <a:cubicBezTo>
                    <a:pt x="42682" y="20673"/>
                    <a:pt x="42959" y="18394"/>
                    <a:pt x="43236" y="16104"/>
                  </a:cubicBezTo>
                  <a:close/>
                  <a:moveTo>
                    <a:pt x="41681" y="22951"/>
                  </a:moveTo>
                  <a:cubicBezTo>
                    <a:pt x="41971" y="20673"/>
                    <a:pt x="42248" y="18394"/>
                    <a:pt x="42525" y="16104"/>
                  </a:cubicBezTo>
                  <a:lnTo>
                    <a:pt x="37125" y="16104"/>
                  </a:lnTo>
                  <a:cubicBezTo>
                    <a:pt x="36860" y="18394"/>
                    <a:pt x="36607" y="20673"/>
                    <a:pt x="36330" y="22951"/>
                  </a:cubicBezTo>
                  <a:close/>
                  <a:moveTo>
                    <a:pt x="37221" y="15309"/>
                  </a:moveTo>
                  <a:lnTo>
                    <a:pt x="42633" y="15309"/>
                  </a:lnTo>
                  <a:cubicBezTo>
                    <a:pt x="42935" y="12765"/>
                    <a:pt x="43248" y="10210"/>
                    <a:pt x="43550" y="7655"/>
                  </a:cubicBezTo>
                  <a:lnTo>
                    <a:pt x="38113" y="7655"/>
                  </a:lnTo>
                  <a:cubicBezTo>
                    <a:pt x="37836" y="10210"/>
                    <a:pt x="37523" y="12765"/>
                    <a:pt x="37221" y="15309"/>
                  </a:cubicBezTo>
                  <a:close/>
                  <a:moveTo>
                    <a:pt x="22589" y="1"/>
                  </a:moveTo>
                  <a:lnTo>
                    <a:pt x="28133" y="1"/>
                  </a:lnTo>
                  <a:cubicBezTo>
                    <a:pt x="27904" y="2279"/>
                    <a:pt x="27651" y="4557"/>
                    <a:pt x="27410" y="6847"/>
                  </a:cubicBezTo>
                  <a:lnTo>
                    <a:pt x="21950" y="6847"/>
                  </a:lnTo>
                  <a:cubicBezTo>
                    <a:pt x="22155" y="4557"/>
                    <a:pt x="22384" y="2279"/>
                    <a:pt x="22589" y="1"/>
                  </a:cubicBezTo>
                  <a:close/>
                  <a:moveTo>
                    <a:pt x="28868" y="1"/>
                  </a:moveTo>
                  <a:lnTo>
                    <a:pt x="34365" y="1"/>
                  </a:lnTo>
                  <a:cubicBezTo>
                    <a:pt x="34136" y="2279"/>
                    <a:pt x="33871" y="4557"/>
                    <a:pt x="33617" y="6847"/>
                  </a:cubicBezTo>
                  <a:lnTo>
                    <a:pt x="28157" y="6847"/>
                  </a:lnTo>
                  <a:cubicBezTo>
                    <a:pt x="28386" y="4557"/>
                    <a:pt x="28603" y="2279"/>
                    <a:pt x="28868" y="1"/>
                  </a:cubicBezTo>
                  <a:close/>
                  <a:moveTo>
                    <a:pt x="33521" y="7655"/>
                  </a:moveTo>
                  <a:cubicBezTo>
                    <a:pt x="33268" y="10210"/>
                    <a:pt x="32955" y="12765"/>
                    <a:pt x="32701" y="15309"/>
                  </a:cubicBezTo>
                  <a:lnTo>
                    <a:pt x="27289" y="15309"/>
                  </a:lnTo>
                  <a:cubicBezTo>
                    <a:pt x="27543" y="12765"/>
                    <a:pt x="27820" y="10210"/>
                    <a:pt x="28073" y="7655"/>
                  </a:cubicBezTo>
                  <a:close/>
                  <a:moveTo>
                    <a:pt x="32605" y="16104"/>
                  </a:moveTo>
                  <a:cubicBezTo>
                    <a:pt x="32340" y="18394"/>
                    <a:pt x="32111" y="20673"/>
                    <a:pt x="31858" y="22963"/>
                  </a:cubicBezTo>
                  <a:lnTo>
                    <a:pt x="26518" y="22963"/>
                  </a:lnTo>
                  <a:lnTo>
                    <a:pt x="27217" y="16104"/>
                  </a:lnTo>
                  <a:close/>
                  <a:moveTo>
                    <a:pt x="25783" y="22963"/>
                  </a:moveTo>
                  <a:lnTo>
                    <a:pt x="20419" y="22963"/>
                  </a:lnTo>
                  <a:cubicBezTo>
                    <a:pt x="20648" y="20673"/>
                    <a:pt x="20853" y="18394"/>
                    <a:pt x="21058" y="16104"/>
                  </a:cubicBezTo>
                  <a:lnTo>
                    <a:pt x="26494" y="16104"/>
                  </a:lnTo>
                  <a:cubicBezTo>
                    <a:pt x="26265" y="18394"/>
                    <a:pt x="26048" y="20673"/>
                    <a:pt x="25783" y="22963"/>
                  </a:cubicBezTo>
                  <a:close/>
                  <a:moveTo>
                    <a:pt x="21166" y="15309"/>
                  </a:moveTo>
                  <a:lnTo>
                    <a:pt x="26578" y="15309"/>
                  </a:lnTo>
                  <a:cubicBezTo>
                    <a:pt x="26831" y="12765"/>
                    <a:pt x="27084" y="10210"/>
                    <a:pt x="27338" y="7655"/>
                  </a:cubicBezTo>
                  <a:lnTo>
                    <a:pt x="21853" y="7655"/>
                  </a:lnTo>
                  <a:cubicBezTo>
                    <a:pt x="21648" y="10210"/>
                    <a:pt x="21395" y="12765"/>
                    <a:pt x="21166" y="15309"/>
                  </a:cubicBezTo>
                  <a:close/>
                  <a:moveTo>
                    <a:pt x="5798" y="1"/>
                  </a:moveTo>
                  <a:lnTo>
                    <a:pt x="11306" y="1"/>
                  </a:lnTo>
                  <a:cubicBezTo>
                    <a:pt x="11126" y="2279"/>
                    <a:pt x="10957" y="4569"/>
                    <a:pt x="10776" y="6847"/>
                  </a:cubicBezTo>
                  <a:lnTo>
                    <a:pt x="5316" y="6847"/>
                  </a:lnTo>
                  <a:cubicBezTo>
                    <a:pt x="5461" y="4569"/>
                    <a:pt x="5617" y="2279"/>
                    <a:pt x="5798" y="1"/>
                  </a:cubicBezTo>
                  <a:close/>
                  <a:moveTo>
                    <a:pt x="12054" y="1"/>
                  </a:moveTo>
                  <a:lnTo>
                    <a:pt x="17538" y="1"/>
                  </a:lnTo>
                  <a:cubicBezTo>
                    <a:pt x="17357" y="2279"/>
                    <a:pt x="17152" y="4569"/>
                    <a:pt x="16947" y="6847"/>
                  </a:cubicBezTo>
                  <a:lnTo>
                    <a:pt x="11511" y="6847"/>
                  </a:lnTo>
                  <a:cubicBezTo>
                    <a:pt x="11680" y="4569"/>
                    <a:pt x="11861" y="2279"/>
                    <a:pt x="12042" y="1"/>
                  </a:cubicBezTo>
                  <a:close/>
                  <a:moveTo>
                    <a:pt x="16875" y="7655"/>
                  </a:moveTo>
                  <a:cubicBezTo>
                    <a:pt x="16670" y="10210"/>
                    <a:pt x="16441" y="12765"/>
                    <a:pt x="16200" y="15309"/>
                  </a:cubicBezTo>
                  <a:lnTo>
                    <a:pt x="10848" y="15309"/>
                  </a:lnTo>
                  <a:cubicBezTo>
                    <a:pt x="11029" y="12765"/>
                    <a:pt x="11258" y="10210"/>
                    <a:pt x="11439" y="7655"/>
                  </a:cubicBezTo>
                  <a:close/>
                  <a:moveTo>
                    <a:pt x="16128" y="16104"/>
                  </a:moveTo>
                  <a:cubicBezTo>
                    <a:pt x="15923" y="18394"/>
                    <a:pt x="15742" y="20673"/>
                    <a:pt x="15537" y="22963"/>
                  </a:cubicBezTo>
                  <a:lnTo>
                    <a:pt x="10234" y="22963"/>
                  </a:lnTo>
                  <a:cubicBezTo>
                    <a:pt x="10415" y="20673"/>
                    <a:pt x="10595" y="18394"/>
                    <a:pt x="10764" y="16104"/>
                  </a:cubicBezTo>
                  <a:close/>
                  <a:moveTo>
                    <a:pt x="9498" y="22963"/>
                  </a:moveTo>
                  <a:lnTo>
                    <a:pt x="4147" y="22963"/>
                  </a:lnTo>
                  <a:cubicBezTo>
                    <a:pt x="4315" y="20673"/>
                    <a:pt x="4472" y="18394"/>
                    <a:pt x="4629" y="16104"/>
                  </a:cubicBezTo>
                  <a:lnTo>
                    <a:pt x="10041" y="16104"/>
                  </a:lnTo>
                  <a:cubicBezTo>
                    <a:pt x="9884" y="18394"/>
                    <a:pt x="9703" y="20673"/>
                    <a:pt x="9498" y="22963"/>
                  </a:cubicBezTo>
                  <a:close/>
                  <a:moveTo>
                    <a:pt x="4701" y="15309"/>
                  </a:moveTo>
                  <a:cubicBezTo>
                    <a:pt x="4882" y="12765"/>
                    <a:pt x="5063" y="10210"/>
                    <a:pt x="5232" y="7655"/>
                  </a:cubicBezTo>
                  <a:lnTo>
                    <a:pt x="10704" y="7655"/>
                  </a:lnTo>
                  <a:cubicBezTo>
                    <a:pt x="10523" y="10210"/>
                    <a:pt x="10318" y="12765"/>
                    <a:pt x="10113" y="15309"/>
                  </a:cubicBezTo>
                  <a:close/>
                  <a:moveTo>
                    <a:pt x="3737" y="28772"/>
                  </a:moveTo>
                  <a:lnTo>
                    <a:pt x="9040" y="28772"/>
                  </a:lnTo>
                  <a:lnTo>
                    <a:pt x="8510" y="35631"/>
                  </a:lnTo>
                  <a:lnTo>
                    <a:pt x="3243" y="35631"/>
                  </a:lnTo>
                  <a:cubicBezTo>
                    <a:pt x="3399" y="33341"/>
                    <a:pt x="3544" y="31063"/>
                    <a:pt x="3737" y="28772"/>
                  </a:cubicBezTo>
                  <a:close/>
                  <a:moveTo>
                    <a:pt x="9764" y="28772"/>
                  </a:moveTo>
                  <a:lnTo>
                    <a:pt x="15019" y="28772"/>
                  </a:lnTo>
                  <a:cubicBezTo>
                    <a:pt x="14838" y="31063"/>
                    <a:pt x="14633" y="33341"/>
                    <a:pt x="14428" y="35631"/>
                  </a:cubicBezTo>
                  <a:lnTo>
                    <a:pt x="9221" y="35631"/>
                  </a:lnTo>
                  <a:cubicBezTo>
                    <a:pt x="9402" y="33341"/>
                    <a:pt x="9583" y="31063"/>
                    <a:pt x="9764" y="28772"/>
                  </a:cubicBezTo>
                  <a:close/>
                  <a:moveTo>
                    <a:pt x="14356" y="36426"/>
                  </a:moveTo>
                  <a:cubicBezTo>
                    <a:pt x="14127" y="38994"/>
                    <a:pt x="13922" y="41549"/>
                    <a:pt x="13693" y="44080"/>
                  </a:cubicBezTo>
                  <a:lnTo>
                    <a:pt x="8510" y="44080"/>
                  </a:lnTo>
                  <a:cubicBezTo>
                    <a:pt x="8739" y="41549"/>
                    <a:pt x="8920" y="38982"/>
                    <a:pt x="9149" y="36426"/>
                  </a:cubicBezTo>
                  <a:close/>
                  <a:moveTo>
                    <a:pt x="13609" y="44888"/>
                  </a:moveTo>
                  <a:cubicBezTo>
                    <a:pt x="13416" y="47166"/>
                    <a:pt x="13211" y="49456"/>
                    <a:pt x="13006" y="51734"/>
                  </a:cubicBezTo>
                  <a:lnTo>
                    <a:pt x="7895" y="51734"/>
                  </a:lnTo>
                  <a:cubicBezTo>
                    <a:pt x="8088" y="49456"/>
                    <a:pt x="8269" y="47166"/>
                    <a:pt x="8450" y="44888"/>
                  </a:cubicBezTo>
                  <a:close/>
                  <a:moveTo>
                    <a:pt x="7208" y="51734"/>
                  </a:moveTo>
                  <a:lnTo>
                    <a:pt x="2073" y="51734"/>
                  </a:lnTo>
                  <a:cubicBezTo>
                    <a:pt x="2230" y="49456"/>
                    <a:pt x="2375" y="47166"/>
                    <a:pt x="2556" y="44888"/>
                  </a:cubicBezTo>
                  <a:lnTo>
                    <a:pt x="7739" y="44888"/>
                  </a:lnTo>
                  <a:cubicBezTo>
                    <a:pt x="7558" y="47166"/>
                    <a:pt x="7377" y="49456"/>
                    <a:pt x="7208" y="51734"/>
                  </a:cubicBezTo>
                  <a:close/>
                  <a:moveTo>
                    <a:pt x="2616" y="44080"/>
                  </a:moveTo>
                  <a:cubicBezTo>
                    <a:pt x="2821" y="41549"/>
                    <a:pt x="2965" y="38982"/>
                    <a:pt x="3170" y="36426"/>
                  </a:cubicBezTo>
                  <a:lnTo>
                    <a:pt x="8438" y="36426"/>
                  </a:lnTo>
                  <a:cubicBezTo>
                    <a:pt x="8233" y="38994"/>
                    <a:pt x="8028" y="41549"/>
                    <a:pt x="7823" y="44080"/>
                  </a:cubicBezTo>
                  <a:close/>
                  <a:moveTo>
                    <a:pt x="19864" y="28772"/>
                  </a:moveTo>
                  <a:lnTo>
                    <a:pt x="25204" y="28772"/>
                  </a:lnTo>
                  <a:cubicBezTo>
                    <a:pt x="24975" y="31063"/>
                    <a:pt x="24746" y="33341"/>
                    <a:pt x="24517" y="35631"/>
                  </a:cubicBezTo>
                  <a:lnTo>
                    <a:pt x="19226" y="35631"/>
                  </a:lnTo>
                  <a:cubicBezTo>
                    <a:pt x="19467" y="33341"/>
                    <a:pt x="19660" y="31063"/>
                    <a:pt x="19864" y="28772"/>
                  </a:cubicBezTo>
                  <a:close/>
                  <a:moveTo>
                    <a:pt x="25915" y="28772"/>
                  </a:moveTo>
                  <a:cubicBezTo>
                    <a:pt x="25662" y="31063"/>
                    <a:pt x="25433" y="33341"/>
                    <a:pt x="25204" y="35631"/>
                  </a:cubicBezTo>
                  <a:lnTo>
                    <a:pt x="30459" y="35631"/>
                  </a:lnTo>
                  <a:cubicBezTo>
                    <a:pt x="30688" y="33341"/>
                    <a:pt x="30954" y="31063"/>
                    <a:pt x="31207" y="28772"/>
                  </a:cubicBezTo>
                  <a:close/>
                  <a:moveTo>
                    <a:pt x="30363" y="36426"/>
                  </a:moveTo>
                  <a:cubicBezTo>
                    <a:pt x="30086" y="38994"/>
                    <a:pt x="29797" y="41549"/>
                    <a:pt x="29519" y="44080"/>
                  </a:cubicBezTo>
                  <a:lnTo>
                    <a:pt x="24336" y="44080"/>
                  </a:lnTo>
                  <a:cubicBezTo>
                    <a:pt x="24589" y="41549"/>
                    <a:pt x="24843" y="38982"/>
                    <a:pt x="25132" y="36426"/>
                  </a:cubicBezTo>
                  <a:close/>
                  <a:moveTo>
                    <a:pt x="29411" y="44888"/>
                  </a:moveTo>
                  <a:cubicBezTo>
                    <a:pt x="29158" y="47166"/>
                    <a:pt x="28905" y="49456"/>
                    <a:pt x="28676" y="51734"/>
                  </a:cubicBezTo>
                  <a:lnTo>
                    <a:pt x="23541" y="51734"/>
                  </a:lnTo>
                  <a:cubicBezTo>
                    <a:pt x="23770" y="49456"/>
                    <a:pt x="23999" y="47166"/>
                    <a:pt x="24228" y="44888"/>
                  </a:cubicBezTo>
                  <a:close/>
                  <a:moveTo>
                    <a:pt x="22854" y="51734"/>
                  </a:moveTo>
                  <a:cubicBezTo>
                    <a:pt x="23083" y="49456"/>
                    <a:pt x="23312" y="47166"/>
                    <a:pt x="23541" y="44888"/>
                  </a:cubicBezTo>
                  <a:lnTo>
                    <a:pt x="18334" y="44888"/>
                  </a:lnTo>
                  <a:cubicBezTo>
                    <a:pt x="18129" y="47166"/>
                    <a:pt x="17924" y="49456"/>
                    <a:pt x="17695" y="51734"/>
                  </a:cubicBezTo>
                  <a:close/>
                  <a:moveTo>
                    <a:pt x="18442" y="44080"/>
                  </a:moveTo>
                  <a:lnTo>
                    <a:pt x="23613" y="44080"/>
                  </a:lnTo>
                  <a:cubicBezTo>
                    <a:pt x="23902" y="41549"/>
                    <a:pt x="24155" y="38982"/>
                    <a:pt x="24409" y="36426"/>
                  </a:cubicBezTo>
                  <a:lnTo>
                    <a:pt x="19153" y="36426"/>
                  </a:lnTo>
                  <a:cubicBezTo>
                    <a:pt x="18900" y="38994"/>
                    <a:pt x="18671" y="41549"/>
                    <a:pt x="18442" y="44080"/>
                  </a:cubicBezTo>
                  <a:close/>
                  <a:moveTo>
                    <a:pt x="35642" y="28772"/>
                  </a:moveTo>
                  <a:lnTo>
                    <a:pt x="40946" y="28772"/>
                  </a:lnTo>
                  <a:cubicBezTo>
                    <a:pt x="40669" y="31063"/>
                    <a:pt x="40392" y="33341"/>
                    <a:pt x="40114" y="35631"/>
                  </a:cubicBezTo>
                  <a:lnTo>
                    <a:pt x="34847" y="35631"/>
                  </a:lnTo>
                  <a:cubicBezTo>
                    <a:pt x="35136" y="33341"/>
                    <a:pt x="35389" y="31063"/>
                    <a:pt x="35642" y="28772"/>
                  </a:cubicBezTo>
                  <a:close/>
                  <a:moveTo>
                    <a:pt x="41669" y="28772"/>
                  </a:moveTo>
                  <a:cubicBezTo>
                    <a:pt x="41380" y="31063"/>
                    <a:pt x="41103" y="33341"/>
                    <a:pt x="40825" y="35631"/>
                  </a:cubicBezTo>
                  <a:lnTo>
                    <a:pt x="46057" y="35631"/>
                  </a:lnTo>
                  <a:cubicBezTo>
                    <a:pt x="46358" y="33341"/>
                    <a:pt x="46647" y="31063"/>
                    <a:pt x="46949" y="28772"/>
                  </a:cubicBezTo>
                  <a:close/>
                  <a:moveTo>
                    <a:pt x="45936" y="36426"/>
                  </a:moveTo>
                  <a:cubicBezTo>
                    <a:pt x="45599" y="38994"/>
                    <a:pt x="45273" y="41549"/>
                    <a:pt x="44936" y="44080"/>
                  </a:cubicBezTo>
                  <a:lnTo>
                    <a:pt x="39753" y="44080"/>
                  </a:lnTo>
                  <a:cubicBezTo>
                    <a:pt x="40090" y="41549"/>
                    <a:pt x="40367" y="38982"/>
                    <a:pt x="40693" y="36426"/>
                  </a:cubicBezTo>
                  <a:close/>
                  <a:moveTo>
                    <a:pt x="44803" y="44888"/>
                  </a:moveTo>
                  <a:cubicBezTo>
                    <a:pt x="44502" y="47166"/>
                    <a:pt x="44212" y="49456"/>
                    <a:pt x="43911" y="51734"/>
                  </a:cubicBezTo>
                  <a:lnTo>
                    <a:pt x="38788" y="51734"/>
                  </a:lnTo>
                  <a:cubicBezTo>
                    <a:pt x="39066" y="49444"/>
                    <a:pt x="39343" y="47166"/>
                    <a:pt x="39632" y="44888"/>
                  </a:cubicBezTo>
                  <a:close/>
                  <a:moveTo>
                    <a:pt x="38089" y="51734"/>
                  </a:moveTo>
                  <a:cubicBezTo>
                    <a:pt x="38367" y="49444"/>
                    <a:pt x="38656" y="47166"/>
                    <a:pt x="38933" y="44888"/>
                  </a:cubicBezTo>
                  <a:lnTo>
                    <a:pt x="33750" y="44888"/>
                  </a:lnTo>
                  <a:cubicBezTo>
                    <a:pt x="33497" y="47166"/>
                    <a:pt x="33232" y="49456"/>
                    <a:pt x="32955" y="51734"/>
                  </a:cubicBezTo>
                  <a:close/>
                  <a:moveTo>
                    <a:pt x="33846" y="44080"/>
                  </a:moveTo>
                  <a:lnTo>
                    <a:pt x="39029" y="44080"/>
                  </a:lnTo>
                  <a:cubicBezTo>
                    <a:pt x="39367" y="41537"/>
                    <a:pt x="39668" y="38982"/>
                    <a:pt x="40006" y="36426"/>
                  </a:cubicBezTo>
                  <a:lnTo>
                    <a:pt x="34750" y="36426"/>
                  </a:lnTo>
                  <a:cubicBezTo>
                    <a:pt x="34449" y="38994"/>
                    <a:pt x="34160" y="41537"/>
                    <a:pt x="33846" y="44080"/>
                  </a:cubicBezTo>
                  <a:close/>
                  <a:moveTo>
                    <a:pt x="32340" y="57086"/>
                  </a:moveTo>
                  <a:lnTo>
                    <a:pt x="37426" y="57086"/>
                  </a:lnTo>
                  <a:cubicBezTo>
                    <a:pt x="37137" y="59376"/>
                    <a:pt x="36860" y="61654"/>
                    <a:pt x="36583" y="63933"/>
                  </a:cubicBezTo>
                  <a:lnTo>
                    <a:pt x="31544" y="63933"/>
                  </a:lnTo>
                  <a:cubicBezTo>
                    <a:pt x="31797" y="61654"/>
                    <a:pt x="32051" y="59376"/>
                    <a:pt x="32340" y="57086"/>
                  </a:cubicBezTo>
                  <a:close/>
                  <a:moveTo>
                    <a:pt x="38113" y="57086"/>
                  </a:moveTo>
                  <a:cubicBezTo>
                    <a:pt x="37836" y="59376"/>
                    <a:pt x="37559" y="61654"/>
                    <a:pt x="37246" y="63933"/>
                  </a:cubicBezTo>
                  <a:lnTo>
                    <a:pt x="42296" y="63933"/>
                  </a:lnTo>
                  <a:cubicBezTo>
                    <a:pt x="42585" y="61654"/>
                    <a:pt x="42887" y="59376"/>
                    <a:pt x="43200" y="57086"/>
                  </a:cubicBezTo>
                  <a:close/>
                  <a:moveTo>
                    <a:pt x="42187" y="64740"/>
                  </a:moveTo>
                  <a:cubicBezTo>
                    <a:pt x="41886" y="67307"/>
                    <a:pt x="41512" y="69851"/>
                    <a:pt x="41163" y="72394"/>
                  </a:cubicBezTo>
                  <a:lnTo>
                    <a:pt x="36209" y="72394"/>
                  </a:lnTo>
                  <a:cubicBezTo>
                    <a:pt x="36510" y="69851"/>
                    <a:pt x="36848" y="67295"/>
                    <a:pt x="37149" y="64740"/>
                  </a:cubicBezTo>
                  <a:close/>
                  <a:moveTo>
                    <a:pt x="41079" y="73190"/>
                  </a:moveTo>
                  <a:cubicBezTo>
                    <a:pt x="40777" y="75480"/>
                    <a:pt x="40476" y="77758"/>
                    <a:pt x="40163" y="80048"/>
                  </a:cubicBezTo>
                  <a:lnTo>
                    <a:pt x="35233" y="80048"/>
                  </a:lnTo>
                  <a:cubicBezTo>
                    <a:pt x="35534" y="77758"/>
                    <a:pt x="35823" y="75480"/>
                    <a:pt x="36100" y="73190"/>
                  </a:cubicBezTo>
                  <a:close/>
                  <a:moveTo>
                    <a:pt x="34570" y="80048"/>
                  </a:moveTo>
                  <a:cubicBezTo>
                    <a:pt x="34871" y="77758"/>
                    <a:pt x="35160" y="75480"/>
                    <a:pt x="35438" y="73190"/>
                  </a:cubicBezTo>
                  <a:lnTo>
                    <a:pt x="30496" y="73190"/>
                  </a:lnTo>
                  <a:cubicBezTo>
                    <a:pt x="30206" y="75480"/>
                    <a:pt x="29953" y="77758"/>
                    <a:pt x="29676" y="80048"/>
                  </a:cubicBezTo>
                  <a:close/>
                  <a:moveTo>
                    <a:pt x="30568" y="72394"/>
                  </a:moveTo>
                  <a:lnTo>
                    <a:pt x="35522" y="72394"/>
                  </a:lnTo>
                  <a:cubicBezTo>
                    <a:pt x="35847" y="69851"/>
                    <a:pt x="36185" y="67295"/>
                    <a:pt x="36486" y="64740"/>
                  </a:cubicBezTo>
                  <a:lnTo>
                    <a:pt x="31460" y="64740"/>
                  </a:lnTo>
                  <a:cubicBezTo>
                    <a:pt x="31183" y="67307"/>
                    <a:pt x="30869" y="69851"/>
                    <a:pt x="30568" y="72394"/>
                  </a:cubicBezTo>
                  <a:close/>
                  <a:moveTo>
                    <a:pt x="17177" y="57086"/>
                  </a:moveTo>
                  <a:lnTo>
                    <a:pt x="22287" y="57086"/>
                  </a:lnTo>
                  <a:cubicBezTo>
                    <a:pt x="22058" y="59376"/>
                    <a:pt x="21829" y="61654"/>
                    <a:pt x="21600" y="63933"/>
                  </a:cubicBezTo>
                  <a:lnTo>
                    <a:pt x="16538" y="63933"/>
                  </a:lnTo>
                  <a:cubicBezTo>
                    <a:pt x="16743" y="61654"/>
                    <a:pt x="16972" y="59376"/>
                    <a:pt x="17177" y="57086"/>
                  </a:cubicBezTo>
                  <a:close/>
                  <a:moveTo>
                    <a:pt x="22974" y="57086"/>
                  </a:moveTo>
                  <a:cubicBezTo>
                    <a:pt x="22745" y="59376"/>
                    <a:pt x="22516" y="61654"/>
                    <a:pt x="22287" y="63933"/>
                  </a:cubicBezTo>
                  <a:lnTo>
                    <a:pt x="27313" y="63933"/>
                  </a:lnTo>
                  <a:cubicBezTo>
                    <a:pt x="27567" y="61654"/>
                    <a:pt x="27796" y="59376"/>
                    <a:pt x="28049" y="57086"/>
                  </a:cubicBezTo>
                  <a:close/>
                  <a:moveTo>
                    <a:pt x="27217" y="64740"/>
                  </a:moveTo>
                  <a:cubicBezTo>
                    <a:pt x="26952" y="67307"/>
                    <a:pt x="26651" y="69851"/>
                    <a:pt x="26373" y="72394"/>
                  </a:cubicBezTo>
                  <a:lnTo>
                    <a:pt x="21395" y="72394"/>
                  </a:lnTo>
                  <a:cubicBezTo>
                    <a:pt x="21672" y="69851"/>
                    <a:pt x="21938" y="67295"/>
                    <a:pt x="22191" y="64740"/>
                  </a:cubicBezTo>
                  <a:close/>
                  <a:moveTo>
                    <a:pt x="26289" y="73202"/>
                  </a:moveTo>
                  <a:cubicBezTo>
                    <a:pt x="26036" y="75480"/>
                    <a:pt x="25783" y="77770"/>
                    <a:pt x="25530" y="80048"/>
                  </a:cubicBezTo>
                  <a:lnTo>
                    <a:pt x="20600" y="80048"/>
                  </a:lnTo>
                  <a:cubicBezTo>
                    <a:pt x="20853" y="77758"/>
                    <a:pt x="21082" y="75480"/>
                    <a:pt x="21311" y="73202"/>
                  </a:cubicBezTo>
                  <a:close/>
                  <a:moveTo>
                    <a:pt x="19949" y="80048"/>
                  </a:moveTo>
                  <a:cubicBezTo>
                    <a:pt x="20202" y="77758"/>
                    <a:pt x="20431" y="75480"/>
                    <a:pt x="20660" y="73202"/>
                  </a:cubicBezTo>
                  <a:lnTo>
                    <a:pt x="15682" y="73202"/>
                  </a:lnTo>
                  <a:cubicBezTo>
                    <a:pt x="15477" y="75480"/>
                    <a:pt x="15248" y="77758"/>
                    <a:pt x="15019" y="80048"/>
                  </a:cubicBezTo>
                  <a:close/>
                  <a:moveTo>
                    <a:pt x="15730" y="72394"/>
                  </a:moveTo>
                  <a:lnTo>
                    <a:pt x="20732" y="72394"/>
                  </a:lnTo>
                  <a:cubicBezTo>
                    <a:pt x="20985" y="69851"/>
                    <a:pt x="21263" y="67295"/>
                    <a:pt x="21516" y="64740"/>
                  </a:cubicBezTo>
                  <a:lnTo>
                    <a:pt x="16465" y="64740"/>
                  </a:lnTo>
                  <a:cubicBezTo>
                    <a:pt x="16236" y="67307"/>
                    <a:pt x="15983" y="69851"/>
                    <a:pt x="15730" y="72394"/>
                  </a:cubicBezTo>
                  <a:close/>
                  <a:moveTo>
                    <a:pt x="7449" y="57086"/>
                  </a:moveTo>
                  <a:lnTo>
                    <a:pt x="12536" y="57086"/>
                  </a:lnTo>
                  <a:cubicBezTo>
                    <a:pt x="12331" y="59376"/>
                    <a:pt x="12126" y="61654"/>
                    <a:pt x="11921" y="63933"/>
                  </a:cubicBezTo>
                  <a:lnTo>
                    <a:pt x="6919" y="63933"/>
                  </a:lnTo>
                  <a:cubicBezTo>
                    <a:pt x="7100" y="61654"/>
                    <a:pt x="7269" y="59376"/>
                    <a:pt x="7449" y="57086"/>
                  </a:cubicBezTo>
                  <a:close/>
                  <a:moveTo>
                    <a:pt x="11849" y="64740"/>
                  </a:moveTo>
                  <a:cubicBezTo>
                    <a:pt x="11644" y="67307"/>
                    <a:pt x="11415" y="69851"/>
                    <a:pt x="11186" y="72394"/>
                  </a:cubicBezTo>
                  <a:lnTo>
                    <a:pt x="6232" y="72394"/>
                  </a:lnTo>
                  <a:cubicBezTo>
                    <a:pt x="6437" y="69851"/>
                    <a:pt x="6666" y="67295"/>
                    <a:pt x="6847" y="64740"/>
                  </a:cubicBezTo>
                  <a:close/>
                  <a:moveTo>
                    <a:pt x="11126" y="73202"/>
                  </a:moveTo>
                  <a:cubicBezTo>
                    <a:pt x="10921" y="75480"/>
                    <a:pt x="10716" y="77758"/>
                    <a:pt x="10487" y="80048"/>
                  </a:cubicBezTo>
                  <a:lnTo>
                    <a:pt x="5617" y="80048"/>
                  </a:lnTo>
                  <a:cubicBezTo>
                    <a:pt x="5822" y="77758"/>
                    <a:pt x="6003" y="75480"/>
                    <a:pt x="6172" y="73202"/>
                  </a:cubicBezTo>
                  <a:close/>
                  <a:moveTo>
                    <a:pt x="4954" y="80048"/>
                  </a:moveTo>
                  <a:lnTo>
                    <a:pt x="0" y="80048"/>
                  </a:lnTo>
                  <a:cubicBezTo>
                    <a:pt x="181" y="77758"/>
                    <a:pt x="362" y="75480"/>
                    <a:pt x="507" y="73202"/>
                  </a:cubicBezTo>
                  <a:lnTo>
                    <a:pt x="5509" y="73202"/>
                  </a:lnTo>
                  <a:cubicBezTo>
                    <a:pt x="5340" y="75480"/>
                    <a:pt x="5159" y="77758"/>
                    <a:pt x="4954" y="80048"/>
                  </a:cubicBezTo>
                  <a:close/>
                  <a:moveTo>
                    <a:pt x="567" y="72394"/>
                  </a:moveTo>
                  <a:cubicBezTo>
                    <a:pt x="736" y="69851"/>
                    <a:pt x="940" y="67295"/>
                    <a:pt x="1121" y="64740"/>
                  </a:cubicBezTo>
                  <a:lnTo>
                    <a:pt x="6172" y="64740"/>
                  </a:lnTo>
                  <a:cubicBezTo>
                    <a:pt x="5979" y="67295"/>
                    <a:pt x="5774" y="69851"/>
                    <a:pt x="5569" y="72394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1585;p74">
              <a:extLst>
                <a:ext uri="{FF2B5EF4-FFF2-40B4-BE49-F238E27FC236}">
                  <a16:creationId xmlns:a16="http://schemas.microsoft.com/office/drawing/2014/main" xmlns="" id="{00BB02B9-7996-4C4D-A2B4-846B52BFAC7D}"/>
                </a:ext>
              </a:extLst>
            </p:cNvPr>
            <p:cNvSpPr/>
            <p:nvPr/>
          </p:nvSpPr>
          <p:spPr>
            <a:xfrm>
              <a:off x="5359798" y="2702470"/>
              <a:ext cx="724907" cy="1146302"/>
            </a:xfrm>
            <a:custGeom>
              <a:avLst/>
              <a:gdLst/>
              <a:ahLst/>
              <a:cxnLst/>
              <a:rect l="l" t="t" r="r" b="b"/>
              <a:pathLst>
                <a:path w="50746" h="80049" extrusionOk="0">
                  <a:moveTo>
                    <a:pt x="1664" y="57086"/>
                  </a:moveTo>
                  <a:lnTo>
                    <a:pt x="6786" y="57086"/>
                  </a:lnTo>
                  <a:cubicBezTo>
                    <a:pt x="6581" y="59376"/>
                    <a:pt x="6413" y="61654"/>
                    <a:pt x="6232" y="63933"/>
                  </a:cubicBezTo>
                  <a:lnTo>
                    <a:pt x="1169" y="63933"/>
                  </a:lnTo>
                  <a:cubicBezTo>
                    <a:pt x="1350" y="61654"/>
                    <a:pt x="1507" y="59376"/>
                    <a:pt x="1664" y="57086"/>
                  </a:cubicBezTo>
                  <a:close/>
                  <a:moveTo>
                    <a:pt x="39005" y="1"/>
                  </a:moveTo>
                  <a:lnTo>
                    <a:pt x="44490" y="1"/>
                  </a:lnTo>
                  <a:cubicBezTo>
                    <a:pt x="44212" y="2279"/>
                    <a:pt x="43935" y="4569"/>
                    <a:pt x="43646" y="6847"/>
                  </a:cubicBezTo>
                  <a:lnTo>
                    <a:pt x="38210" y="6847"/>
                  </a:lnTo>
                  <a:cubicBezTo>
                    <a:pt x="38463" y="4569"/>
                    <a:pt x="38728" y="2279"/>
                    <a:pt x="39005" y="1"/>
                  </a:cubicBezTo>
                  <a:close/>
                  <a:moveTo>
                    <a:pt x="45237" y="1"/>
                  </a:moveTo>
                  <a:lnTo>
                    <a:pt x="44393" y="6847"/>
                  </a:lnTo>
                  <a:lnTo>
                    <a:pt x="49854" y="6847"/>
                  </a:lnTo>
                  <a:cubicBezTo>
                    <a:pt x="50155" y="4569"/>
                    <a:pt x="50444" y="2279"/>
                    <a:pt x="50745" y="1"/>
                  </a:cubicBezTo>
                  <a:close/>
                  <a:moveTo>
                    <a:pt x="49721" y="7655"/>
                  </a:moveTo>
                  <a:cubicBezTo>
                    <a:pt x="49420" y="10210"/>
                    <a:pt x="49058" y="12765"/>
                    <a:pt x="48757" y="15309"/>
                  </a:cubicBezTo>
                  <a:lnTo>
                    <a:pt x="43345" y="15309"/>
                  </a:lnTo>
                  <a:cubicBezTo>
                    <a:pt x="43646" y="12765"/>
                    <a:pt x="43983" y="10210"/>
                    <a:pt x="44285" y="7655"/>
                  </a:cubicBezTo>
                  <a:close/>
                  <a:moveTo>
                    <a:pt x="48624" y="16104"/>
                  </a:moveTo>
                  <a:cubicBezTo>
                    <a:pt x="48323" y="18394"/>
                    <a:pt x="48045" y="20673"/>
                    <a:pt x="47732" y="22951"/>
                  </a:cubicBezTo>
                  <a:lnTo>
                    <a:pt x="42404" y="22951"/>
                  </a:lnTo>
                  <a:cubicBezTo>
                    <a:pt x="42682" y="20673"/>
                    <a:pt x="42959" y="18394"/>
                    <a:pt x="43236" y="16104"/>
                  </a:cubicBezTo>
                  <a:close/>
                  <a:moveTo>
                    <a:pt x="41681" y="22951"/>
                  </a:moveTo>
                  <a:cubicBezTo>
                    <a:pt x="41971" y="20673"/>
                    <a:pt x="42248" y="18394"/>
                    <a:pt x="42525" y="16104"/>
                  </a:cubicBezTo>
                  <a:lnTo>
                    <a:pt x="37125" y="16104"/>
                  </a:lnTo>
                  <a:cubicBezTo>
                    <a:pt x="36860" y="18394"/>
                    <a:pt x="36607" y="20673"/>
                    <a:pt x="36330" y="22951"/>
                  </a:cubicBezTo>
                  <a:close/>
                  <a:moveTo>
                    <a:pt x="37221" y="15309"/>
                  </a:moveTo>
                  <a:lnTo>
                    <a:pt x="42633" y="15309"/>
                  </a:lnTo>
                  <a:cubicBezTo>
                    <a:pt x="42935" y="12765"/>
                    <a:pt x="43248" y="10210"/>
                    <a:pt x="43550" y="7655"/>
                  </a:cubicBezTo>
                  <a:lnTo>
                    <a:pt x="38113" y="7655"/>
                  </a:lnTo>
                  <a:cubicBezTo>
                    <a:pt x="37836" y="10210"/>
                    <a:pt x="37523" y="12765"/>
                    <a:pt x="37221" y="15309"/>
                  </a:cubicBezTo>
                  <a:close/>
                  <a:moveTo>
                    <a:pt x="22589" y="1"/>
                  </a:moveTo>
                  <a:lnTo>
                    <a:pt x="28133" y="1"/>
                  </a:lnTo>
                  <a:cubicBezTo>
                    <a:pt x="27904" y="2279"/>
                    <a:pt x="27651" y="4557"/>
                    <a:pt x="27410" y="6847"/>
                  </a:cubicBezTo>
                  <a:lnTo>
                    <a:pt x="21950" y="6847"/>
                  </a:lnTo>
                  <a:cubicBezTo>
                    <a:pt x="22155" y="4557"/>
                    <a:pt x="22384" y="2279"/>
                    <a:pt x="22589" y="1"/>
                  </a:cubicBezTo>
                  <a:close/>
                  <a:moveTo>
                    <a:pt x="28868" y="1"/>
                  </a:moveTo>
                  <a:lnTo>
                    <a:pt x="34365" y="1"/>
                  </a:lnTo>
                  <a:cubicBezTo>
                    <a:pt x="34136" y="2279"/>
                    <a:pt x="33871" y="4557"/>
                    <a:pt x="33617" y="6847"/>
                  </a:cubicBezTo>
                  <a:lnTo>
                    <a:pt x="28157" y="6847"/>
                  </a:lnTo>
                  <a:cubicBezTo>
                    <a:pt x="28386" y="4557"/>
                    <a:pt x="28603" y="2279"/>
                    <a:pt x="28868" y="1"/>
                  </a:cubicBezTo>
                  <a:close/>
                  <a:moveTo>
                    <a:pt x="33521" y="7655"/>
                  </a:moveTo>
                  <a:cubicBezTo>
                    <a:pt x="33268" y="10210"/>
                    <a:pt x="32955" y="12765"/>
                    <a:pt x="32701" y="15309"/>
                  </a:cubicBezTo>
                  <a:lnTo>
                    <a:pt x="27289" y="15309"/>
                  </a:lnTo>
                  <a:cubicBezTo>
                    <a:pt x="27543" y="12765"/>
                    <a:pt x="27820" y="10210"/>
                    <a:pt x="28073" y="7655"/>
                  </a:cubicBezTo>
                  <a:close/>
                  <a:moveTo>
                    <a:pt x="32605" y="16104"/>
                  </a:moveTo>
                  <a:cubicBezTo>
                    <a:pt x="32340" y="18394"/>
                    <a:pt x="32111" y="20673"/>
                    <a:pt x="31858" y="22963"/>
                  </a:cubicBezTo>
                  <a:lnTo>
                    <a:pt x="26518" y="22963"/>
                  </a:lnTo>
                  <a:lnTo>
                    <a:pt x="27217" y="16104"/>
                  </a:lnTo>
                  <a:close/>
                  <a:moveTo>
                    <a:pt x="25783" y="22963"/>
                  </a:moveTo>
                  <a:lnTo>
                    <a:pt x="20419" y="22963"/>
                  </a:lnTo>
                  <a:cubicBezTo>
                    <a:pt x="20648" y="20673"/>
                    <a:pt x="20853" y="18394"/>
                    <a:pt x="21058" y="16104"/>
                  </a:cubicBezTo>
                  <a:lnTo>
                    <a:pt x="26494" y="16104"/>
                  </a:lnTo>
                  <a:cubicBezTo>
                    <a:pt x="26265" y="18394"/>
                    <a:pt x="26048" y="20673"/>
                    <a:pt x="25783" y="22963"/>
                  </a:cubicBezTo>
                  <a:close/>
                  <a:moveTo>
                    <a:pt x="21166" y="15309"/>
                  </a:moveTo>
                  <a:lnTo>
                    <a:pt x="26578" y="15309"/>
                  </a:lnTo>
                  <a:cubicBezTo>
                    <a:pt x="26831" y="12765"/>
                    <a:pt x="27084" y="10210"/>
                    <a:pt x="27338" y="7655"/>
                  </a:cubicBezTo>
                  <a:lnTo>
                    <a:pt x="21853" y="7655"/>
                  </a:lnTo>
                  <a:cubicBezTo>
                    <a:pt x="21648" y="10210"/>
                    <a:pt x="21395" y="12765"/>
                    <a:pt x="21166" y="15309"/>
                  </a:cubicBezTo>
                  <a:close/>
                  <a:moveTo>
                    <a:pt x="5798" y="1"/>
                  </a:moveTo>
                  <a:lnTo>
                    <a:pt x="11306" y="1"/>
                  </a:lnTo>
                  <a:cubicBezTo>
                    <a:pt x="11126" y="2279"/>
                    <a:pt x="10957" y="4569"/>
                    <a:pt x="10776" y="6847"/>
                  </a:cubicBezTo>
                  <a:lnTo>
                    <a:pt x="5316" y="6847"/>
                  </a:lnTo>
                  <a:cubicBezTo>
                    <a:pt x="5461" y="4569"/>
                    <a:pt x="5617" y="2279"/>
                    <a:pt x="5798" y="1"/>
                  </a:cubicBezTo>
                  <a:close/>
                  <a:moveTo>
                    <a:pt x="12054" y="1"/>
                  </a:moveTo>
                  <a:lnTo>
                    <a:pt x="17538" y="1"/>
                  </a:lnTo>
                  <a:cubicBezTo>
                    <a:pt x="17357" y="2279"/>
                    <a:pt x="17152" y="4569"/>
                    <a:pt x="16947" y="6847"/>
                  </a:cubicBezTo>
                  <a:lnTo>
                    <a:pt x="11511" y="6847"/>
                  </a:lnTo>
                  <a:cubicBezTo>
                    <a:pt x="11680" y="4569"/>
                    <a:pt x="11861" y="2279"/>
                    <a:pt x="12042" y="1"/>
                  </a:cubicBezTo>
                  <a:close/>
                  <a:moveTo>
                    <a:pt x="16875" y="7655"/>
                  </a:moveTo>
                  <a:cubicBezTo>
                    <a:pt x="16670" y="10210"/>
                    <a:pt x="16441" y="12765"/>
                    <a:pt x="16200" y="15309"/>
                  </a:cubicBezTo>
                  <a:lnTo>
                    <a:pt x="10848" y="15309"/>
                  </a:lnTo>
                  <a:cubicBezTo>
                    <a:pt x="11029" y="12765"/>
                    <a:pt x="11258" y="10210"/>
                    <a:pt x="11439" y="7655"/>
                  </a:cubicBezTo>
                  <a:close/>
                  <a:moveTo>
                    <a:pt x="16128" y="16104"/>
                  </a:moveTo>
                  <a:cubicBezTo>
                    <a:pt x="15923" y="18394"/>
                    <a:pt x="15742" y="20673"/>
                    <a:pt x="15537" y="22963"/>
                  </a:cubicBezTo>
                  <a:lnTo>
                    <a:pt x="10234" y="22963"/>
                  </a:lnTo>
                  <a:cubicBezTo>
                    <a:pt x="10415" y="20673"/>
                    <a:pt x="10595" y="18394"/>
                    <a:pt x="10764" y="16104"/>
                  </a:cubicBezTo>
                  <a:close/>
                  <a:moveTo>
                    <a:pt x="9498" y="22963"/>
                  </a:moveTo>
                  <a:lnTo>
                    <a:pt x="4147" y="22963"/>
                  </a:lnTo>
                  <a:cubicBezTo>
                    <a:pt x="4315" y="20673"/>
                    <a:pt x="4472" y="18394"/>
                    <a:pt x="4629" y="16104"/>
                  </a:cubicBezTo>
                  <a:lnTo>
                    <a:pt x="10041" y="16104"/>
                  </a:lnTo>
                  <a:cubicBezTo>
                    <a:pt x="9884" y="18394"/>
                    <a:pt x="9703" y="20673"/>
                    <a:pt x="9498" y="22963"/>
                  </a:cubicBezTo>
                  <a:close/>
                  <a:moveTo>
                    <a:pt x="4701" y="15309"/>
                  </a:moveTo>
                  <a:cubicBezTo>
                    <a:pt x="4882" y="12765"/>
                    <a:pt x="5063" y="10210"/>
                    <a:pt x="5232" y="7655"/>
                  </a:cubicBezTo>
                  <a:lnTo>
                    <a:pt x="10704" y="7655"/>
                  </a:lnTo>
                  <a:cubicBezTo>
                    <a:pt x="10523" y="10210"/>
                    <a:pt x="10318" y="12765"/>
                    <a:pt x="10113" y="15309"/>
                  </a:cubicBezTo>
                  <a:close/>
                  <a:moveTo>
                    <a:pt x="3737" y="28772"/>
                  </a:moveTo>
                  <a:lnTo>
                    <a:pt x="9040" y="28772"/>
                  </a:lnTo>
                  <a:lnTo>
                    <a:pt x="8510" y="35631"/>
                  </a:lnTo>
                  <a:lnTo>
                    <a:pt x="3243" y="35631"/>
                  </a:lnTo>
                  <a:cubicBezTo>
                    <a:pt x="3399" y="33341"/>
                    <a:pt x="3544" y="31063"/>
                    <a:pt x="3737" y="28772"/>
                  </a:cubicBezTo>
                  <a:close/>
                  <a:moveTo>
                    <a:pt x="9764" y="28772"/>
                  </a:moveTo>
                  <a:lnTo>
                    <a:pt x="15019" y="28772"/>
                  </a:lnTo>
                  <a:cubicBezTo>
                    <a:pt x="14838" y="31063"/>
                    <a:pt x="14633" y="33341"/>
                    <a:pt x="14428" y="35631"/>
                  </a:cubicBezTo>
                  <a:lnTo>
                    <a:pt x="9221" y="35631"/>
                  </a:lnTo>
                  <a:cubicBezTo>
                    <a:pt x="9402" y="33341"/>
                    <a:pt x="9583" y="31063"/>
                    <a:pt x="9764" y="28772"/>
                  </a:cubicBezTo>
                  <a:close/>
                  <a:moveTo>
                    <a:pt x="14356" y="36426"/>
                  </a:moveTo>
                  <a:cubicBezTo>
                    <a:pt x="14127" y="38994"/>
                    <a:pt x="13922" y="41549"/>
                    <a:pt x="13693" y="44080"/>
                  </a:cubicBezTo>
                  <a:lnTo>
                    <a:pt x="8510" y="44080"/>
                  </a:lnTo>
                  <a:cubicBezTo>
                    <a:pt x="8739" y="41549"/>
                    <a:pt x="8920" y="38982"/>
                    <a:pt x="9149" y="36426"/>
                  </a:cubicBezTo>
                  <a:close/>
                  <a:moveTo>
                    <a:pt x="13609" y="44888"/>
                  </a:moveTo>
                  <a:cubicBezTo>
                    <a:pt x="13416" y="47166"/>
                    <a:pt x="13211" y="49456"/>
                    <a:pt x="13006" y="51734"/>
                  </a:cubicBezTo>
                  <a:lnTo>
                    <a:pt x="7895" y="51734"/>
                  </a:lnTo>
                  <a:cubicBezTo>
                    <a:pt x="8088" y="49456"/>
                    <a:pt x="8269" y="47166"/>
                    <a:pt x="8450" y="44888"/>
                  </a:cubicBezTo>
                  <a:close/>
                  <a:moveTo>
                    <a:pt x="7208" y="51734"/>
                  </a:moveTo>
                  <a:lnTo>
                    <a:pt x="2073" y="51734"/>
                  </a:lnTo>
                  <a:cubicBezTo>
                    <a:pt x="2230" y="49456"/>
                    <a:pt x="2375" y="47166"/>
                    <a:pt x="2556" y="44888"/>
                  </a:cubicBezTo>
                  <a:lnTo>
                    <a:pt x="7739" y="44888"/>
                  </a:lnTo>
                  <a:cubicBezTo>
                    <a:pt x="7558" y="47166"/>
                    <a:pt x="7377" y="49456"/>
                    <a:pt x="7208" y="51734"/>
                  </a:cubicBezTo>
                  <a:close/>
                  <a:moveTo>
                    <a:pt x="2616" y="44080"/>
                  </a:moveTo>
                  <a:cubicBezTo>
                    <a:pt x="2821" y="41549"/>
                    <a:pt x="2965" y="38982"/>
                    <a:pt x="3170" y="36426"/>
                  </a:cubicBezTo>
                  <a:lnTo>
                    <a:pt x="8438" y="36426"/>
                  </a:lnTo>
                  <a:cubicBezTo>
                    <a:pt x="8233" y="38994"/>
                    <a:pt x="8028" y="41549"/>
                    <a:pt x="7823" y="44080"/>
                  </a:cubicBezTo>
                  <a:close/>
                  <a:moveTo>
                    <a:pt x="19864" y="28772"/>
                  </a:moveTo>
                  <a:lnTo>
                    <a:pt x="25204" y="28772"/>
                  </a:lnTo>
                  <a:cubicBezTo>
                    <a:pt x="24975" y="31063"/>
                    <a:pt x="24746" y="33341"/>
                    <a:pt x="24517" y="35631"/>
                  </a:cubicBezTo>
                  <a:lnTo>
                    <a:pt x="19226" y="35631"/>
                  </a:lnTo>
                  <a:cubicBezTo>
                    <a:pt x="19467" y="33341"/>
                    <a:pt x="19660" y="31063"/>
                    <a:pt x="19864" y="28772"/>
                  </a:cubicBezTo>
                  <a:close/>
                  <a:moveTo>
                    <a:pt x="25915" y="28772"/>
                  </a:moveTo>
                  <a:cubicBezTo>
                    <a:pt x="25662" y="31063"/>
                    <a:pt x="25433" y="33341"/>
                    <a:pt x="25204" y="35631"/>
                  </a:cubicBezTo>
                  <a:lnTo>
                    <a:pt x="30459" y="35631"/>
                  </a:lnTo>
                  <a:cubicBezTo>
                    <a:pt x="30688" y="33341"/>
                    <a:pt x="30954" y="31063"/>
                    <a:pt x="31207" y="28772"/>
                  </a:cubicBezTo>
                  <a:close/>
                  <a:moveTo>
                    <a:pt x="30363" y="36426"/>
                  </a:moveTo>
                  <a:cubicBezTo>
                    <a:pt x="30086" y="38994"/>
                    <a:pt x="29797" y="41549"/>
                    <a:pt x="29519" y="44080"/>
                  </a:cubicBezTo>
                  <a:lnTo>
                    <a:pt x="24336" y="44080"/>
                  </a:lnTo>
                  <a:cubicBezTo>
                    <a:pt x="24589" y="41549"/>
                    <a:pt x="24843" y="38982"/>
                    <a:pt x="25132" y="36426"/>
                  </a:cubicBezTo>
                  <a:close/>
                  <a:moveTo>
                    <a:pt x="29411" y="44888"/>
                  </a:moveTo>
                  <a:cubicBezTo>
                    <a:pt x="29158" y="47166"/>
                    <a:pt x="28905" y="49456"/>
                    <a:pt x="28676" y="51734"/>
                  </a:cubicBezTo>
                  <a:lnTo>
                    <a:pt x="23541" y="51734"/>
                  </a:lnTo>
                  <a:cubicBezTo>
                    <a:pt x="23770" y="49456"/>
                    <a:pt x="23999" y="47166"/>
                    <a:pt x="24228" y="44888"/>
                  </a:cubicBezTo>
                  <a:close/>
                  <a:moveTo>
                    <a:pt x="22854" y="51734"/>
                  </a:moveTo>
                  <a:cubicBezTo>
                    <a:pt x="23083" y="49456"/>
                    <a:pt x="23312" y="47166"/>
                    <a:pt x="23541" y="44888"/>
                  </a:cubicBezTo>
                  <a:lnTo>
                    <a:pt x="18334" y="44888"/>
                  </a:lnTo>
                  <a:cubicBezTo>
                    <a:pt x="18129" y="47166"/>
                    <a:pt x="17924" y="49456"/>
                    <a:pt x="17695" y="51734"/>
                  </a:cubicBezTo>
                  <a:close/>
                  <a:moveTo>
                    <a:pt x="18442" y="44080"/>
                  </a:moveTo>
                  <a:lnTo>
                    <a:pt x="23613" y="44080"/>
                  </a:lnTo>
                  <a:cubicBezTo>
                    <a:pt x="23902" y="41549"/>
                    <a:pt x="24155" y="38982"/>
                    <a:pt x="24409" y="36426"/>
                  </a:cubicBezTo>
                  <a:lnTo>
                    <a:pt x="19153" y="36426"/>
                  </a:lnTo>
                  <a:cubicBezTo>
                    <a:pt x="18900" y="38994"/>
                    <a:pt x="18671" y="41549"/>
                    <a:pt x="18442" y="44080"/>
                  </a:cubicBezTo>
                  <a:close/>
                  <a:moveTo>
                    <a:pt x="35642" y="28772"/>
                  </a:moveTo>
                  <a:lnTo>
                    <a:pt x="40946" y="28772"/>
                  </a:lnTo>
                  <a:cubicBezTo>
                    <a:pt x="40669" y="31063"/>
                    <a:pt x="40392" y="33341"/>
                    <a:pt x="40114" y="35631"/>
                  </a:cubicBezTo>
                  <a:lnTo>
                    <a:pt x="34847" y="35631"/>
                  </a:lnTo>
                  <a:cubicBezTo>
                    <a:pt x="35136" y="33341"/>
                    <a:pt x="35389" y="31063"/>
                    <a:pt x="35642" y="28772"/>
                  </a:cubicBezTo>
                  <a:close/>
                  <a:moveTo>
                    <a:pt x="41669" y="28772"/>
                  </a:moveTo>
                  <a:cubicBezTo>
                    <a:pt x="41380" y="31063"/>
                    <a:pt x="41103" y="33341"/>
                    <a:pt x="40825" y="35631"/>
                  </a:cubicBezTo>
                  <a:lnTo>
                    <a:pt x="46057" y="35631"/>
                  </a:lnTo>
                  <a:cubicBezTo>
                    <a:pt x="46358" y="33341"/>
                    <a:pt x="46647" y="31063"/>
                    <a:pt x="46949" y="28772"/>
                  </a:cubicBezTo>
                  <a:close/>
                  <a:moveTo>
                    <a:pt x="45936" y="36426"/>
                  </a:moveTo>
                  <a:cubicBezTo>
                    <a:pt x="45599" y="38994"/>
                    <a:pt x="45273" y="41549"/>
                    <a:pt x="44936" y="44080"/>
                  </a:cubicBezTo>
                  <a:lnTo>
                    <a:pt x="39753" y="44080"/>
                  </a:lnTo>
                  <a:cubicBezTo>
                    <a:pt x="40090" y="41549"/>
                    <a:pt x="40367" y="38982"/>
                    <a:pt x="40693" y="36426"/>
                  </a:cubicBezTo>
                  <a:close/>
                  <a:moveTo>
                    <a:pt x="44803" y="44888"/>
                  </a:moveTo>
                  <a:cubicBezTo>
                    <a:pt x="44502" y="47166"/>
                    <a:pt x="44212" y="49456"/>
                    <a:pt x="43911" y="51734"/>
                  </a:cubicBezTo>
                  <a:lnTo>
                    <a:pt x="38788" y="51734"/>
                  </a:lnTo>
                  <a:cubicBezTo>
                    <a:pt x="39066" y="49444"/>
                    <a:pt x="39343" y="47166"/>
                    <a:pt x="39632" y="44888"/>
                  </a:cubicBezTo>
                  <a:close/>
                  <a:moveTo>
                    <a:pt x="38089" y="51734"/>
                  </a:moveTo>
                  <a:cubicBezTo>
                    <a:pt x="38367" y="49444"/>
                    <a:pt x="38656" y="47166"/>
                    <a:pt x="38933" y="44888"/>
                  </a:cubicBezTo>
                  <a:lnTo>
                    <a:pt x="33750" y="44888"/>
                  </a:lnTo>
                  <a:cubicBezTo>
                    <a:pt x="33497" y="47166"/>
                    <a:pt x="33232" y="49456"/>
                    <a:pt x="32955" y="51734"/>
                  </a:cubicBezTo>
                  <a:close/>
                  <a:moveTo>
                    <a:pt x="33846" y="44080"/>
                  </a:moveTo>
                  <a:lnTo>
                    <a:pt x="39029" y="44080"/>
                  </a:lnTo>
                  <a:cubicBezTo>
                    <a:pt x="39367" y="41537"/>
                    <a:pt x="39668" y="38982"/>
                    <a:pt x="40006" y="36426"/>
                  </a:cubicBezTo>
                  <a:lnTo>
                    <a:pt x="34750" y="36426"/>
                  </a:lnTo>
                  <a:cubicBezTo>
                    <a:pt x="34449" y="38994"/>
                    <a:pt x="34160" y="41537"/>
                    <a:pt x="33846" y="44080"/>
                  </a:cubicBezTo>
                  <a:close/>
                  <a:moveTo>
                    <a:pt x="32340" y="57086"/>
                  </a:moveTo>
                  <a:lnTo>
                    <a:pt x="37426" y="57086"/>
                  </a:lnTo>
                  <a:cubicBezTo>
                    <a:pt x="37137" y="59376"/>
                    <a:pt x="36860" y="61654"/>
                    <a:pt x="36583" y="63933"/>
                  </a:cubicBezTo>
                  <a:lnTo>
                    <a:pt x="31544" y="63933"/>
                  </a:lnTo>
                  <a:cubicBezTo>
                    <a:pt x="31797" y="61654"/>
                    <a:pt x="32051" y="59376"/>
                    <a:pt x="32340" y="57086"/>
                  </a:cubicBezTo>
                  <a:close/>
                  <a:moveTo>
                    <a:pt x="38113" y="57086"/>
                  </a:moveTo>
                  <a:cubicBezTo>
                    <a:pt x="37836" y="59376"/>
                    <a:pt x="37559" y="61654"/>
                    <a:pt x="37246" y="63933"/>
                  </a:cubicBezTo>
                  <a:lnTo>
                    <a:pt x="42296" y="63933"/>
                  </a:lnTo>
                  <a:cubicBezTo>
                    <a:pt x="42585" y="61654"/>
                    <a:pt x="42887" y="59376"/>
                    <a:pt x="43200" y="57086"/>
                  </a:cubicBezTo>
                  <a:close/>
                  <a:moveTo>
                    <a:pt x="42187" y="64740"/>
                  </a:moveTo>
                  <a:cubicBezTo>
                    <a:pt x="41886" y="67307"/>
                    <a:pt x="41512" y="69851"/>
                    <a:pt x="41163" y="72394"/>
                  </a:cubicBezTo>
                  <a:lnTo>
                    <a:pt x="36209" y="72394"/>
                  </a:lnTo>
                  <a:cubicBezTo>
                    <a:pt x="36510" y="69851"/>
                    <a:pt x="36848" y="67295"/>
                    <a:pt x="37149" y="64740"/>
                  </a:cubicBezTo>
                  <a:close/>
                  <a:moveTo>
                    <a:pt x="41079" y="73190"/>
                  </a:moveTo>
                  <a:cubicBezTo>
                    <a:pt x="40777" y="75480"/>
                    <a:pt x="40476" y="77758"/>
                    <a:pt x="40163" y="80048"/>
                  </a:cubicBezTo>
                  <a:lnTo>
                    <a:pt x="35233" y="80048"/>
                  </a:lnTo>
                  <a:cubicBezTo>
                    <a:pt x="35534" y="77758"/>
                    <a:pt x="35823" y="75480"/>
                    <a:pt x="36100" y="73190"/>
                  </a:cubicBezTo>
                  <a:close/>
                  <a:moveTo>
                    <a:pt x="34570" y="80048"/>
                  </a:moveTo>
                  <a:cubicBezTo>
                    <a:pt x="34871" y="77758"/>
                    <a:pt x="35160" y="75480"/>
                    <a:pt x="35438" y="73190"/>
                  </a:cubicBezTo>
                  <a:lnTo>
                    <a:pt x="30496" y="73190"/>
                  </a:lnTo>
                  <a:cubicBezTo>
                    <a:pt x="30206" y="75480"/>
                    <a:pt x="29953" y="77758"/>
                    <a:pt x="29676" y="80048"/>
                  </a:cubicBezTo>
                  <a:close/>
                  <a:moveTo>
                    <a:pt x="30568" y="72394"/>
                  </a:moveTo>
                  <a:lnTo>
                    <a:pt x="35522" y="72394"/>
                  </a:lnTo>
                  <a:cubicBezTo>
                    <a:pt x="35847" y="69851"/>
                    <a:pt x="36185" y="67295"/>
                    <a:pt x="36486" y="64740"/>
                  </a:cubicBezTo>
                  <a:lnTo>
                    <a:pt x="31460" y="64740"/>
                  </a:lnTo>
                  <a:cubicBezTo>
                    <a:pt x="31183" y="67307"/>
                    <a:pt x="30869" y="69851"/>
                    <a:pt x="30568" y="72394"/>
                  </a:cubicBezTo>
                  <a:close/>
                  <a:moveTo>
                    <a:pt x="17177" y="57086"/>
                  </a:moveTo>
                  <a:lnTo>
                    <a:pt x="22287" y="57086"/>
                  </a:lnTo>
                  <a:cubicBezTo>
                    <a:pt x="22058" y="59376"/>
                    <a:pt x="21829" y="61654"/>
                    <a:pt x="21600" y="63933"/>
                  </a:cubicBezTo>
                  <a:lnTo>
                    <a:pt x="16538" y="63933"/>
                  </a:lnTo>
                  <a:cubicBezTo>
                    <a:pt x="16743" y="61654"/>
                    <a:pt x="16972" y="59376"/>
                    <a:pt x="17177" y="57086"/>
                  </a:cubicBezTo>
                  <a:close/>
                  <a:moveTo>
                    <a:pt x="22974" y="57086"/>
                  </a:moveTo>
                  <a:cubicBezTo>
                    <a:pt x="22745" y="59376"/>
                    <a:pt x="22516" y="61654"/>
                    <a:pt x="22287" y="63933"/>
                  </a:cubicBezTo>
                  <a:lnTo>
                    <a:pt x="27313" y="63933"/>
                  </a:lnTo>
                  <a:cubicBezTo>
                    <a:pt x="27567" y="61654"/>
                    <a:pt x="27796" y="59376"/>
                    <a:pt x="28049" y="57086"/>
                  </a:cubicBezTo>
                  <a:close/>
                  <a:moveTo>
                    <a:pt x="27217" y="64740"/>
                  </a:moveTo>
                  <a:cubicBezTo>
                    <a:pt x="26952" y="67307"/>
                    <a:pt x="26651" y="69851"/>
                    <a:pt x="26373" y="72394"/>
                  </a:cubicBezTo>
                  <a:lnTo>
                    <a:pt x="21395" y="72394"/>
                  </a:lnTo>
                  <a:cubicBezTo>
                    <a:pt x="21672" y="69851"/>
                    <a:pt x="21938" y="67295"/>
                    <a:pt x="22191" y="64740"/>
                  </a:cubicBezTo>
                  <a:close/>
                  <a:moveTo>
                    <a:pt x="26289" y="73202"/>
                  </a:moveTo>
                  <a:cubicBezTo>
                    <a:pt x="26036" y="75480"/>
                    <a:pt x="25783" y="77770"/>
                    <a:pt x="25530" y="80048"/>
                  </a:cubicBezTo>
                  <a:lnTo>
                    <a:pt x="20600" y="80048"/>
                  </a:lnTo>
                  <a:cubicBezTo>
                    <a:pt x="20853" y="77758"/>
                    <a:pt x="21082" y="75480"/>
                    <a:pt x="21311" y="73202"/>
                  </a:cubicBezTo>
                  <a:close/>
                  <a:moveTo>
                    <a:pt x="19949" y="80048"/>
                  </a:moveTo>
                  <a:cubicBezTo>
                    <a:pt x="20202" y="77758"/>
                    <a:pt x="20431" y="75480"/>
                    <a:pt x="20660" y="73202"/>
                  </a:cubicBezTo>
                  <a:lnTo>
                    <a:pt x="15682" y="73202"/>
                  </a:lnTo>
                  <a:cubicBezTo>
                    <a:pt x="15477" y="75480"/>
                    <a:pt x="15248" y="77758"/>
                    <a:pt x="15019" y="80048"/>
                  </a:cubicBezTo>
                  <a:close/>
                  <a:moveTo>
                    <a:pt x="15730" y="72394"/>
                  </a:moveTo>
                  <a:lnTo>
                    <a:pt x="20732" y="72394"/>
                  </a:lnTo>
                  <a:cubicBezTo>
                    <a:pt x="20985" y="69851"/>
                    <a:pt x="21263" y="67295"/>
                    <a:pt x="21516" y="64740"/>
                  </a:cubicBezTo>
                  <a:lnTo>
                    <a:pt x="16465" y="64740"/>
                  </a:lnTo>
                  <a:cubicBezTo>
                    <a:pt x="16236" y="67307"/>
                    <a:pt x="15983" y="69851"/>
                    <a:pt x="15730" y="72394"/>
                  </a:cubicBezTo>
                  <a:close/>
                  <a:moveTo>
                    <a:pt x="7449" y="57086"/>
                  </a:moveTo>
                  <a:lnTo>
                    <a:pt x="12536" y="57086"/>
                  </a:lnTo>
                  <a:cubicBezTo>
                    <a:pt x="12331" y="59376"/>
                    <a:pt x="12126" y="61654"/>
                    <a:pt x="11921" y="63933"/>
                  </a:cubicBezTo>
                  <a:lnTo>
                    <a:pt x="6919" y="63933"/>
                  </a:lnTo>
                  <a:cubicBezTo>
                    <a:pt x="7100" y="61654"/>
                    <a:pt x="7269" y="59376"/>
                    <a:pt x="7449" y="57086"/>
                  </a:cubicBezTo>
                  <a:close/>
                  <a:moveTo>
                    <a:pt x="11849" y="64740"/>
                  </a:moveTo>
                  <a:cubicBezTo>
                    <a:pt x="11644" y="67307"/>
                    <a:pt x="11415" y="69851"/>
                    <a:pt x="11186" y="72394"/>
                  </a:cubicBezTo>
                  <a:lnTo>
                    <a:pt x="6232" y="72394"/>
                  </a:lnTo>
                  <a:cubicBezTo>
                    <a:pt x="6437" y="69851"/>
                    <a:pt x="6666" y="67295"/>
                    <a:pt x="6847" y="64740"/>
                  </a:cubicBezTo>
                  <a:close/>
                  <a:moveTo>
                    <a:pt x="11126" y="73202"/>
                  </a:moveTo>
                  <a:cubicBezTo>
                    <a:pt x="10921" y="75480"/>
                    <a:pt x="10716" y="77758"/>
                    <a:pt x="10487" y="80048"/>
                  </a:cubicBezTo>
                  <a:lnTo>
                    <a:pt x="5617" y="80048"/>
                  </a:lnTo>
                  <a:cubicBezTo>
                    <a:pt x="5822" y="77758"/>
                    <a:pt x="6003" y="75480"/>
                    <a:pt x="6172" y="73202"/>
                  </a:cubicBezTo>
                  <a:close/>
                  <a:moveTo>
                    <a:pt x="4954" y="80048"/>
                  </a:moveTo>
                  <a:lnTo>
                    <a:pt x="0" y="80048"/>
                  </a:lnTo>
                  <a:cubicBezTo>
                    <a:pt x="181" y="77758"/>
                    <a:pt x="362" y="75480"/>
                    <a:pt x="507" y="73202"/>
                  </a:cubicBezTo>
                  <a:lnTo>
                    <a:pt x="5509" y="73202"/>
                  </a:lnTo>
                  <a:cubicBezTo>
                    <a:pt x="5340" y="75480"/>
                    <a:pt x="5159" y="77758"/>
                    <a:pt x="4954" y="80048"/>
                  </a:cubicBezTo>
                  <a:close/>
                  <a:moveTo>
                    <a:pt x="567" y="72394"/>
                  </a:moveTo>
                  <a:cubicBezTo>
                    <a:pt x="736" y="69851"/>
                    <a:pt x="940" y="67295"/>
                    <a:pt x="1121" y="64740"/>
                  </a:cubicBezTo>
                  <a:lnTo>
                    <a:pt x="6172" y="64740"/>
                  </a:lnTo>
                  <a:cubicBezTo>
                    <a:pt x="5979" y="67295"/>
                    <a:pt x="5774" y="69851"/>
                    <a:pt x="5569" y="7239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1586;p74">
              <a:extLst>
                <a:ext uri="{FF2B5EF4-FFF2-40B4-BE49-F238E27FC236}">
                  <a16:creationId xmlns:a16="http://schemas.microsoft.com/office/drawing/2014/main" xmlns="" id="{2D507F12-36C4-4AA7-83D2-F214E140F38A}"/>
                </a:ext>
              </a:extLst>
            </p:cNvPr>
            <p:cNvSpPr/>
            <p:nvPr/>
          </p:nvSpPr>
          <p:spPr>
            <a:xfrm>
              <a:off x="5359798" y="2702299"/>
              <a:ext cx="724963" cy="1146448"/>
            </a:xfrm>
            <a:custGeom>
              <a:avLst/>
              <a:gdLst/>
              <a:ahLst/>
              <a:cxnLst/>
              <a:rect l="l" t="t" r="r" b="b"/>
              <a:pathLst>
                <a:path w="50746" h="80061" extrusionOk="0">
                  <a:moveTo>
                    <a:pt x="1664" y="57098"/>
                  </a:moveTo>
                  <a:lnTo>
                    <a:pt x="2303" y="57098"/>
                  </a:lnTo>
                  <a:lnTo>
                    <a:pt x="1579" y="58364"/>
                  </a:lnTo>
                  <a:cubicBezTo>
                    <a:pt x="1603" y="57942"/>
                    <a:pt x="1628" y="57520"/>
                    <a:pt x="1664" y="57098"/>
                  </a:cubicBezTo>
                  <a:close/>
                  <a:moveTo>
                    <a:pt x="6425" y="61437"/>
                  </a:moveTo>
                  <a:cubicBezTo>
                    <a:pt x="6365" y="62281"/>
                    <a:pt x="6292" y="63113"/>
                    <a:pt x="6232" y="63945"/>
                  </a:cubicBezTo>
                  <a:lnTo>
                    <a:pt x="4978" y="63945"/>
                  </a:lnTo>
                  <a:close/>
                  <a:moveTo>
                    <a:pt x="34160" y="1917"/>
                  </a:moveTo>
                  <a:lnTo>
                    <a:pt x="31303" y="6859"/>
                  </a:lnTo>
                  <a:lnTo>
                    <a:pt x="28254" y="6859"/>
                  </a:lnTo>
                  <a:lnTo>
                    <a:pt x="32219" y="13"/>
                  </a:lnTo>
                  <a:lnTo>
                    <a:pt x="34365" y="13"/>
                  </a:lnTo>
                  <a:cubicBezTo>
                    <a:pt x="34292" y="640"/>
                    <a:pt x="34232" y="1278"/>
                    <a:pt x="34160" y="1917"/>
                  </a:cubicBezTo>
                  <a:close/>
                  <a:moveTo>
                    <a:pt x="30845" y="7667"/>
                  </a:moveTo>
                  <a:lnTo>
                    <a:pt x="27482" y="13501"/>
                  </a:lnTo>
                  <a:cubicBezTo>
                    <a:pt x="27675" y="11560"/>
                    <a:pt x="27892" y="9607"/>
                    <a:pt x="28085" y="7667"/>
                  </a:cubicBezTo>
                  <a:close/>
                  <a:moveTo>
                    <a:pt x="26602" y="15007"/>
                  </a:moveTo>
                  <a:lnTo>
                    <a:pt x="26434" y="15321"/>
                  </a:lnTo>
                  <a:lnTo>
                    <a:pt x="23384" y="15321"/>
                  </a:lnTo>
                  <a:lnTo>
                    <a:pt x="27241" y="8619"/>
                  </a:lnTo>
                  <a:cubicBezTo>
                    <a:pt x="27036" y="10752"/>
                    <a:pt x="26819" y="12886"/>
                    <a:pt x="26602" y="15007"/>
                  </a:cubicBezTo>
                  <a:close/>
                  <a:moveTo>
                    <a:pt x="25964" y="16116"/>
                  </a:moveTo>
                  <a:lnTo>
                    <a:pt x="22010" y="22975"/>
                  </a:lnTo>
                  <a:lnTo>
                    <a:pt x="20419" y="22975"/>
                  </a:lnTo>
                  <a:cubicBezTo>
                    <a:pt x="20527" y="21950"/>
                    <a:pt x="20624" y="20938"/>
                    <a:pt x="20720" y="19925"/>
                  </a:cubicBezTo>
                  <a:lnTo>
                    <a:pt x="22914" y="16116"/>
                  </a:lnTo>
                  <a:close/>
                  <a:moveTo>
                    <a:pt x="14235" y="36438"/>
                  </a:moveTo>
                  <a:lnTo>
                    <a:pt x="9812" y="44092"/>
                  </a:lnTo>
                  <a:lnTo>
                    <a:pt x="8498" y="44092"/>
                  </a:lnTo>
                  <a:cubicBezTo>
                    <a:pt x="8606" y="42923"/>
                    <a:pt x="8703" y="41754"/>
                    <a:pt x="8799" y="40573"/>
                  </a:cubicBezTo>
                  <a:lnTo>
                    <a:pt x="11186" y="36438"/>
                  </a:lnTo>
                  <a:close/>
                  <a:moveTo>
                    <a:pt x="9354" y="44900"/>
                  </a:moveTo>
                  <a:lnTo>
                    <a:pt x="8305" y="46696"/>
                  </a:lnTo>
                  <a:cubicBezTo>
                    <a:pt x="8353" y="46093"/>
                    <a:pt x="8402" y="45491"/>
                    <a:pt x="8450" y="44900"/>
                  </a:cubicBezTo>
                  <a:close/>
                  <a:moveTo>
                    <a:pt x="7486" y="48130"/>
                  </a:moveTo>
                  <a:lnTo>
                    <a:pt x="5400" y="51746"/>
                  </a:lnTo>
                  <a:lnTo>
                    <a:pt x="2351" y="51746"/>
                  </a:lnTo>
                  <a:lnTo>
                    <a:pt x="6304" y="44900"/>
                  </a:lnTo>
                  <a:lnTo>
                    <a:pt x="7739" y="44900"/>
                  </a:lnTo>
                  <a:lnTo>
                    <a:pt x="7486" y="48130"/>
                  </a:lnTo>
                  <a:close/>
                  <a:moveTo>
                    <a:pt x="6762" y="44092"/>
                  </a:moveTo>
                  <a:lnTo>
                    <a:pt x="7980" y="41983"/>
                  </a:lnTo>
                  <a:cubicBezTo>
                    <a:pt x="7931" y="42682"/>
                    <a:pt x="7871" y="43393"/>
                    <a:pt x="7811" y="44092"/>
                  </a:cubicBezTo>
                  <a:close/>
                  <a:moveTo>
                    <a:pt x="11644" y="35643"/>
                  </a:moveTo>
                  <a:lnTo>
                    <a:pt x="14923" y="29978"/>
                  </a:lnTo>
                  <a:cubicBezTo>
                    <a:pt x="14766" y="31858"/>
                    <a:pt x="14597" y="33751"/>
                    <a:pt x="14428" y="35643"/>
                  </a:cubicBezTo>
                  <a:close/>
                  <a:moveTo>
                    <a:pt x="47877" y="21914"/>
                  </a:moveTo>
                  <a:lnTo>
                    <a:pt x="47262" y="22963"/>
                  </a:lnTo>
                  <a:lnTo>
                    <a:pt x="44212" y="22963"/>
                  </a:lnTo>
                  <a:lnTo>
                    <a:pt x="48166" y="16116"/>
                  </a:lnTo>
                  <a:lnTo>
                    <a:pt x="48624" y="16116"/>
                  </a:lnTo>
                  <a:cubicBezTo>
                    <a:pt x="48371" y="18045"/>
                    <a:pt x="48130" y="19973"/>
                    <a:pt x="47877" y="21902"/>
                  </a:cubicBezTo>
                  <a:close/>
                  <a:moveTo>
                    <a:pt x="43899" y="28784"/>
                  </a:moveTo>
                  <a:lnTo>
                    <a:pt x="41042" y="33726"/>
                  </a:lnTo>
                  <a:lnTo>
                    <a:pt x="41645" y="28784"/>
                  </a:lnTo>
                  <a:close/>
                  <a:moveTo>
                    <a:pt x="40138" y="35305"/>
                  </a:moveTo>
                  <a:lnTo>
                    <a:pt x="39946" y="35643"/>
                  </a:lnTo>
                  <a:lnTo>
                    <a:pt x="36896" y="35643"/>
                  </a:lnTo>
                  <a:lnTo>
                    <a:pt x="40850" y="28784"/>
                  </a:lnTo>
                  <a:lnTo>
                    <a:pt x="40934" y="28784"/>
                  </a:lnTo>
                  <a:close/>
                  <a:moveTo>
                    <a:pt x="39475" y="36438"/>
                  </a:moveTo>
                  <a:lnTo>
                    <a:pt x="35052" y="44092"/>
                  </a:lnTo>
                  <a:lnTo>
                    <a:pt x="33834" y="44092"/>
                  </a:lnTo>
                  <a:cubicBezTo>
                    <a:pt x="34003" y="42767"/>
                    <a:pt x="34148" y="41441"/>
                    <a:pt x="34305" y="40115"/>
                  </a:cubicBezTo>
                  <a:lnTo>
                    <a:pt x="36426" y="36438"/>
                  </a:lnTo>
                  <a:close/>
                  <a:moveTo>
                    <a:pt x="34606" y="44900"/>
                  </a:moveTo>
                  <a:lnTo>
                    <a:pt x="33545" y="46744"/>
                  </a:lnTo>
                  <a:cubicBezTo>
                    <a:pt x="33605" y="46129"/>
                    <a:pt x="33678" y="45515"/>
                    <a:pt x="33750" y="44900"/>
                  </a:cubicBezTo>
                  <a:close/>
                  <a:moveTo>
                    <a:pt x="27555" y="57098"/>
                  </a:moveTo>
                  <a:lnTo>
                    <a:pt x="23601" y="63945"/>
                  </a:lnTo>
                  <a:lnTo>
                    <a:pt x="22287" y="63945"/>
                  </a:lnTo>
                  <a:lnTo>
                    <a:pt x="22649" y="60316"/>
                  </a:lnTo>
                  <a:lnTo>
                    <a:pt x="24505" y="57098"/>
                  </a:lnTo>
                  <a:close/>
                  <a:moveTo>
                    <a:pt x="23143" y="64752"/>
                  </a:moveTo>
                  <a:lnTo>
                    <a:pt x="21986" y="66753"/>
                  </a:lnTo>
                  <a:cubicBezTo>
                    <a:pt x="22046" y="66090"/>
                    <a:pt x="22118" y="65427"/>
                    <a:pt x="22179" y="64752"/>
                  </a:cubicBezTo>
                  <a:close/>
                  <a:moveTo>
                    <a:pt x="21166" y="68175"/>
                  </a:moveTo>
                  <a:lnTo>
                    <a:pt x="18719" y="72406"/>
                  </a:lnTo>
                  <a:lnTo>
                    <a:pt x="15730" y="72406"/>
                  </a:lnTo>
                  <a:lnTo>
                    <a:pt x="15730" y="72298"/>
                  </a:lnTo>
                  <a:lnTo>
                    <a:pt x="20093" y="64752"/>
                  </a:lnTo>
                  <a:lnTo>
                    <a:pt x="21516" y="64752"/>
                  </a:lnTo>
                  <a:cubicBezTo>
                    <a:pt x="21407" y="65897"/>
                    <a:pt x="21287" y="67030"/>
                    <a:pt x="21166" y="68175"/>
                  </a:cubicBezTo>
                  <a:close/>
                  <a:moveTo>
                    <a:pt x="18261" y="73214"/>
                  </a:moveTo>
                  <a:lnTo>
                    <a:pt x="15164" y="78577"/>
                  </a:lnTo>
                  <a:cubicBezTo>
                    <a:pt x="15332" y="76794"/>
                    <a:pt x="15513" y="74998"/>
                    <a:pt x="15670" y="73214"/>
                  </a:cubicBezTo>
                  <a:close/>
                  <a:moveTo>
                    <a:pt x="20551" y="63945"/>
                  </a:moveTo>
                  <a:lnTo>
                    <a:pt x="21817" y="61763"/>
                  </a:lnTo>
                  <a:lnTo>
                    <a:pt x="21600" y="63945"/>
                  </a:lnTo>
                  <a:close/>
                  <a:moveTo>
                    <a:pt x="27603" y="51746"/>
                  </a:moveTo>
                  <a:lnTo>
                    <a:pt x="28905" y="49480"/>
                  </a:lnTo>
                  <a:cubicBezTo>
                    <a:pt x="28820" y="50240"/>
                    <a:pt x="28748" y="50987"/>
                    <a:pt x="28663" y="51746"/>
                  </a:cubicBezTo>
                  <a:close/>
                  <a:moveTo>
                    <a:pt x="48636" y="15321"/>
                  </a:moveTo>
                  <a:lnTo>
                    <a:pt x="48781" y="15043"/>
                  </a:lnTo>
                  <a:lnTo>
                    <a:pt x="48757" y="15321"/>
                  </a:lnTo>
                  <a:close/>
                  <a:moveTo>
                    <a:pt x="50661" y="664"/>
                  </a:moveTo>
                  <a:lnTo>
                    <a:pt x="47081" y="6859"/>
                  </a:lnTo>
                  <a:lnTo>
                    <a:pt x="44393" y="6859"/>
                  </a:lnTo>
                  <a:cubicBezTo>
                    <a:pt x="44671" y="4569"/>
                    <a:pt x="44948" y="2291"/>
                    <a:pt x="45237" y="13"/>
                  </a:cubicBezTo>
                  <a:lnTo>
                    <a:pt x="50745" y="13"/>
                  </a:lnTo>
                  <a:cubicBezTo>
                    <a:pt x="50721" y="230"/>
                    <a:pt x="50685" y="447"/>
                    <a:pt x="50661" y="664"/>
                  </a:cubicBezTo>
                  <a:close/>
                  <a:moveTo>
                    <a:pt x="46623" y="7667"/>
                  </a:moveTo>
                  <a:lnTo>
                    <a:pt x="43658" y="12802"/>
                  </a:lnTo>
                  <a:cubicBezTo>
                    <a:pt x="43863" y="11090"/>
                    <a:pt x="44080" y="9378"/>
                    <a:pt x="44285" y="7667"/>
                  </a:cubicBezTo>
                  <a:close/>
                  <a:moveTo>
                    <a:pt x="42742" y="14381"/>
                  </a:moveTo>
                  <a:lnTo>
                    <a:pt x="42200" y="15321"/>
                  </a:lnTo>
                  <a:lnTo>
                    <a:pt x="37221" y="15321"/>
                  </a:lnTo>
                  <a:cubicBezTo>
                    <a:pt x="37523" y="12777"/>
                    <a:pt x="37836" y="10222"/>
                    <a:pt x="38113" y="7667"/>
                  </a:cubicBezTo>
                  <a:lnTo>
                    <a:pt x="43550" y="7667"/>
                  </a:lnTo>
                  <a:cubicBezTo>
                    <a:pt x="43284" y="9909"/>
                    <a:pt x="43007" y="12151"/>
                    <a:pt x="42742" y="14381"/>
                  </a:cubicBezTo>
                  <a:close/>
                  <a:moveTo>
                    <a:pt x="41742" y="16116"/>
                  </a:moveTo>
                  <a:lnTo>
                    <a:pt x="37788" y="22963"/>
                  </a:lnTo>
                  <a:lnTo>
                    <a:pt x="36330" y="22963"/>
                  </a:lnTo>
                  <a:cubicBezTo>
                    <a:pt x="36607" y="20685"/>
                    <a:pt x="36860" y="18406"/>
                    <a:pt x="37113" y="16116"/>
                  </a:cubicBezTo>
                  <a:close/>
                  <a:moveTo>
                    <a:pt x="30001" y="36438"/>
                  </a:moveTo>
                  <a:lnTo>
                    <a:pt x="25590" y="44092"/>
                  </a:lnTo>
                  <a:lnTo>
                    <a:pt x="24324" y="44092"/>
                  </a:lnTo>
                  <a:cubicBezTo>
                    <a:pt x="24577" y="41549"/>
                    <a:pt x="24843" y="38994"/>
                    <a:pt x="25120" y="36438"/>
                  </a:cubicBezTo>
                  <a:close/>
                  <a:moveTo>
                    <a:pt x="25120" y="44900"/>
                  </a:moveTo>
                  <a:lnTo>
                    <a:pt x="24035" y="46780"/>
                  </a:lnTo>
                  <a:lnTo>
                    <a:pt x="24228" y="44900"/>
                  </a:lnTo>
                  <a:close/>
                  <a:moveTo>
                    <a:pt x="23203" y="48227"/>
                  </a:moveTo>
                  <a:lnTo>
                    <a:pt x="21166" y="51746"/>
                  </a:lnTo>
                  <a:lnTo>
                    <a:pt x="17695" y="51746"/>
                  </a:lnTo>
                  <a:cubicBezTo>
                    <a:pt x="17924" y="49456"/>
                    <a:pt x="18129" y="47178"/>
                    <a:pt x="18334" y="44900"/>
                  </a:cubicBezTo>
                  <a:lnTo>
                    <a:pt x="23541" y="44900"/>
                  </a:lnTo>
                  <a:close/>
                  <a:moveTo>
                    <a:pt x="18081" y="57098"/>
                  </a:moveTo>
                  <a:lnTo>
                    <a:pt x="17008" y="58954"/>
                  </a:lnTo>
                  <a:cubicBezTo>
                    <a:pt x="17068" y="58340"/>
                    <a:pt x="17128" y="57713"/>
                    <a:pt x="17177" y="57098"/>
                  </a:cubicBezTo>
                  <a:close/>
                  <a:moveTo>
                    <a:pt x="11535" y="68428"/>
                  </a:moveTo>
                  <a:lnTo>
                    <a:pt x="9245" y="72406"/>
                  </a:lnTo>
                  <a:lnTo>
                    <a:pt x="6232" y="72406"/>
                  </a:lnTo>
                  <a:cubicBezTo>
                    <a:pt x="6437" y="69863"/>
                    <a:pt x="6666" y="67307"/>
                    <a:pt x="6847" y="64752"/>
                  </a:cubicBezTo>
                  <a:lnTo>
                    <a:pt x="11849" y="64752"/>
                  </a:lnTo>
                  <a:cubicBezTo>
                    <a:pt x="11752" y="65982"/>
                    <a:pt x="11644" y="67211"/>
                    <a:pt x="11535" y="68428"/>
                  </a:cubicBezTo>
                  <a:close/>
                  <a:moveTo>
                    <a:pt x="8775" y="73214"/>
                  </a:moveTo>
                  <a:lnTo>
                    <a:pt x="5762" y="78445"/>
                  </a:lnTo>
                  <a:cubicBezTo>
                    <a:pt x="5907" y="76697"/>
                    <a:pt x="6039" y="74949"/>
                    <a:pt x="6172" y="73214"/>
                  </a:cubicBezTo>
                  <a:close/>
                  <a:moveTo>
                    <a:pt x="4978" y="79795"/>
                  </a:moveTo>
                  <a:lnTo>
                    <a:pt x="4822" y="80060"/>
                  </a:lnTo>
                  <a:lnTo>
                    <a:pt x="0" y="80060"/>
                  </a:lnTo>
                  <a:cubicBezTo>
                    <a:pt x="181" y="77770"/>
                    <a:pt x="362" y="75492"/>
                    <a:pt x="519" y="73214"/>
                  </a:cubicBezTo>
                  <a:lnTo>
                    <a:pt x="5521" y="73214"/>
                  </a:lnTo>
                  <a:cubicBezTo>
                    <a:pt x="5352" y="75407"/>
                    <a:pt x="5171" y="77601"/>
                    <a:pt x="4978" y="79795"/>
                  </a:cubicBezTo>
                  <a:close/>
                  <a:moveTo>
                    <a:pt x="627" y="71490"/>
                  </a:moveTo>
                  <a:lnTo>
                    <a:pt x="4508" y="64752"/>
                  </a:lnTo>
                  <a:lnTo>
                    <a:pt x="6172" y="64752"/>
                  </a:lnTo>
                  <a:cubicBezTo>
                    <a:pt x="5967" y="67307"/>
                    <a:pt x="5762" y="69863"/>
                    <a:pt x="5557" y="72406"/>
                  </a:cubicBezTo>
                  <a:lnTo>
                    <a:pt x="555" y="72406"/>
                  </a:lnTo>
                  <a:cubicBezTo>
                    <a:pt x="579" y="72105"/>
                    <a:pt x="603" y="71791"/>
                    <a:pt x="615" y="71490"/>
                  </a:cubicBezTo>
                  <a:close/>
                  <a:moveTo>
                    <a:pt x="7220" y="60063"/>
                  </a:moveTo>
                  <a:lnTo>
                    <a:pt x="8932" y="57098"/>
                  </a:lnTo>
                  <a:lnTo>
                    <a:pt x="12536" y="57098"/>
                  </a:lnTo>
                  <a:cubicBezTo>
                    <a:pt x="12331" y="59388"/>
                    <a:pt x="12126" y="61666"/>
                    <a:pt x="11921" y="63945"/>
                  </a:cubicBezTo>
                  <a:lnTo>
                    <a:pt x="6919" y="63945"/>
                  </a:lnTo>
                  <a:lnTo>
                    <a:pt x="7220" y="60063"/>
                  </a:lnTo>
                  <a:close/>
                  <a:moveTo>
                    <a:pt x="12018" y="51746"/>
                  </a:moveTo>
                  <a:lnTo>
                    <a:pt x="13175" y="49758"/>
                  </a:lnTo>
                  <a:lnTo>
                    <a:pt x="12994" y="51746"/>
                  </a:lnTo>
                  <a:close/>
                  <a:moveTo>
                    <a:pt x="18804" y="40006"/>
                  </a:moveTo>
                  <a:cubicBezTo>
                    <a:pt x="18671" y="41368"/>
                    <a:pt x="18551" y="42730"/>
                    <a:pt x="18430" y="44092"/>
                  </a:cubicBezTo>
                  <a:lnTo>
                    <a:pt x="23613" y="44092"/>
                  </a:lnTo>
                  <a:cubicBezTo>
                    <a:pt x="23890" y="41549"/>
                    <a:pt x="24143" y="38994"/>
                    <a:pt x="24409" y="36438"/>
                  </a:cubicBezTo>
                  <a:lnTo>
                    <a:pt x="20865" y="36438"/>
                  </a:lnTo>
                  <a:close/>
                  <a:moveTo>
                    <a:pt x="21323" y="35631"/>
                  </a:moveTo>
                  <a:lnTo>
                    <a:pt x="25180" y="28953"/>
                  </a:lnTo>
                  <a:lnTo>
                    <a:pt x="24505" y="35631"/>
                  </a:lnTo>
                  <a:close/>
                  <a:moveTo>
                    <a:pt x="28639" y="22963"/>
                  </a:moveTo>
                  <a:lnTo>
                    <a:pt x="32605" y="16116"/>
                  </a:lnTo>
                  <a:lnTo>
                    <a:pt x="32605" y="16116"/>
                  </a:lnTo>
                  <a:cubicBezTo>
                    <a:pt x="32340" y="18406"/>
                    <a:pt x="32111" y="20685"/>
                    <a:pt x="31858" y="22975"/>
                  </a:cubicBezTo>
                  <a:close/>
                  <a:moveTo>
                    <a:pt x="38282" y="6269"/>
                  </a:moveTo>
                  <a:lnTo>
                    <a:pt x="38210" y="6859"/>
                  </a:lnTo>
                  <a:lnTo>
                    <a:pt x="43658" y="6859"/>
                  </a:lnTo>
                  <a:cubicBezTo>
                    <a:pt x="43935" y="4569"/>
                    <a:pt x="44212" y="2291"/>
                    <a:pt x="44490" y="1"/>
                  </a:cubicBezTo>
                  <a:lnTo>
                    <a:pt x="41898" y="1"/>
                  </a:lnTo>
                  <a:lnTo>
                    <a:pt x="38282" y="6269"/>
                  </a:lnTo>
                  <a:close/>
                  <a:moveTo>
                    <a:pt x="25915" y="28784"/>
                  </a:moveTo>
                  <a:lnTo>
                    <a:pt x="31195" y="28784"/>
                  </a:lnTo>
                  <a:cubicBezTo>
                    <a:pt x="30942" y="31063"/>
                    <a:pt x="30688" y="33353"/>
                    <a:pt x="30459" y="35631"/>
                  </a:cubicBezTo>
                  <a:lnTo>
                    <a:pt x="25192" y="35631"/>
                  </a:lnTo>
                  <a:cubicBezTo>
                    <a:pt x="25421" y="33353"/>
                    <a:pt x="25650" y="31075"/>
                    <a:pt x="25915" y="28784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1587;p74">
              <a:extLst>
                <a:ext uri="{FF2B5EF4-FFF2-40B4-BE49-F238E27FC236}">
                  <a16:creationId xmlns:a16="http://schemas.microsoft.com/office/drawing/2014/main" xmlns="" id="{33AFBDDF-E68B-48A8-9C6B-B61F1E5816F2}"/>
                </a:ext>
              </a:extLst>
            </p:cNvPr>
            <p:cNvSpPr/>
            <p:nvPr/>
          </p:nvSpPr>
          <p:spPr>
            <a:xfrm>
              <a:off x="3642992" y="1603521"/>
              <a:ext cx="1871796" cy="812799"/>
            </a:xfrm>
            <a:custGeom>
              <a:avLst/>
              <a:gdLst/>
              <a:ahLst/>
              <a:cxnLst/>
              <a:rect l="l" t="t" r="r" b="b"/>
              <a:pathLst>
                <a:path w="131022" h="56761" extrusionOk="0">
                  <a:moveTo>
                    <a:pt x="0" y="50709"/>
                  </a:moveTo>
                  <a:cubicBezTo>
                    <a:pt x="10258" y="42272"/>
                    <a:pt x="20708" y="33762"/>
                    <a:pt x="31472" y="25373"/>
                  </a:cubicBezTo>
                  <a:cubicBezTo>
                    <a:pt x="42380" y="16875"/>
                    <a:pt x="53674" y="8462"/>
                    <a:pt x="65161" y="0"/>
                  </a:cubicBezTo>
                  <a:cubicBezTo>
                    <a:pt x="76708" y="8438"/>
                    <a:pt x="88063" y="16851"/>
                    <a:pt x="99116" y="25325"/>
                  </a:cubicBezTo>
                  <a:cubicBezTo>
                    <a:pt x="110024" y="33702"/>
                    <a:pt x="120607" y="42187"/>
                    <a:pt x="131021" y="50613"/>
                  </a:cubicBezTo>
                  <a:cubicBezTo>
                    <a:pt x="128984" y="52638"/>
                    <a:pt x="126947" y="54651"/>
                    <a:pt x="124922" y="56664"/>
                  </a:cubicBezTo>
                  <a:cubicBezTo>
                    <a:pt x="115484" y="48961"/>
                    <a:pt x="105830" y="41199"/>
                    <a:pt x="95982" y="33557"/>
                  </a:cubicBezTo>
                  <a:cubicBezTo>
                    <a:pt x="85966" y="25795"/>
                    <a:pt x="75648" y="18153"/>
                    <a:pt x="65234" y="10439"/>
                  </a:cubicBezTo>
                  <a:cubicBezTo>
                    <a:pt x="54880" y="18177"/>
                    <a:pt x="44670" y="25831"/>
                    <a:pt x="34786" y="33605"/>
                  </a:cubicBezTo>
                  <a:cubicBezTo>
                    <a:pt x="25035" y="41271"/>
                    <a:pt x="15513" y="49046"/>
                    <a:pt x="6196" y="56760"/>
                  </a:cubicBezTo>
                  <a:cubicBezTo>
                    <a:pt x="4122" y="54747"/>
                    <a:pt x="2061" y="52734"/>
                    <a:pt x="0" y="50709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1588;p74">
              <a:extLst>
                <a:ext uri="{FF2B5EF4-FFF2-40B4-BE49-F238E27FC236}">
                  <a16:creationId xmlns:a16="http://schemas.microsoft.com/office/drawing/2014/main" xmlns="" id="{2F673E5A-0D0D-4E7A-BACC-A824098D30A7}"/>
                </a:ext>
              </a:extLst>
            </p:cNvPr>
            <p:cNvSpPr/>
            <p:nvPr/>
          </p:nvSpPr>
          <p:spPr>
            <a:xfrm>
              <a:off x="3930729" y="2955685"/>
              <a:ext cx="1297351" cy="519890"/>
            </a:xfrm>
            <a:custGeom>
              <a:avLst/>
              <a:gdLst/>
              <a:ahLst/>
              <a:cxnLst/>
              <a:rect l="l" t="t" r="r" b="b"/>
              <a:pathLst>
                <a:path w="90812" h="36306" extrusionOk="0">
                  <a:moveTo>
                    <a:pt x="0" y="30387"/>
                  </a:moveTo>
                  <a:lnTo>
                    <a:pt x="45297" y="0"/>
                  </a:lnTo>
                  <a:lnTo>
                    <a:pt x="90811" y="30628"/>
                  </a:lnTo>
                  <a:lnTo>
                    <a:pt x="88232" y="36040"/>
                  </a:lnTo>
                  <a:lnTo>
                    <a:pt x="45370" y="8365"/>
                  </a:lnTo>
                  <a:lnTo>
                    <a:pt x="3062" y="36305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1589;p74">
              <a:extLst>
                <a:ext uri="{FF2B5EF4-FFF2-40B4-BE49-F238E27FC236}">
                  <a16:creationId xmlns:a16="http://schemas.microsoft.com/office/drawing/2014/main" xmlns="" id="{6F9D6656-BFED-4DB1-90BE-89972D76A34D}"/>
                </a:ext>
              </a:extLst>
            </p:cNvPr>
            <p:cNvSpPr/>
            <p:nvPr/>
          </p:nvSpPr>
          <p:spPr>
            <a:xfrm>
              <a:off x="3122092" y="3906899"/>
              <a:ext cx="2920826" cy="86305"/>
            </a:xfrm>
            <a:custGeom>
              <a:avLst/>
              <a:gdLst/>
              <a:ahLst/>
              <a:cxnLst/>
              <a:rect l="l" t="t" r="r" b="b"/>
              <a:pathLst>
                <a:path w="204452" h="6027" extrusionOk="0">
                  <a:moveTo>
                    <a:pt x="0" y="0"/>
                  </a:moveTo>
                  <a:lnTo>
                    <a:pt x="0" y="6027"/>
                  </a:lnTo>
                  <a:lnTo>
                    <a:pt x="204451" y="6027"/>
                  </a:lnTo>
                  <a:lnTo>
                    <a:pt x="204451" y="0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1590;p74">
              <a:extLst>
                <a:ext uri="{FF2B5EF4-FFF2-40B4-BE49-F238E27FC236}">
                  <a16:creationId xmlns:a16="http://schemas.microsoft.com/office/drawing/2014/main" xmlns="" id="{28B04D06-78C0-46F2-B7E7-F8055F2E181A}"/>
                </a:ext>
              </a:extLst>
            </p:cNvPr>
            <p:cNvSpPr/>
            <p:nvPr/>
          </p:nvSpPr>
          <p:spPr>
            <a:xfrm>
              <a:off x="3063890" y="3993189"/>
              <a:ext cx="3037229" cy="86319"/>
            </a:xfrm>
            <a:custGeom>
              <a:avLst/>
              <a:gdLst/>
              <a:ahLst/>
              <a:cxnLst/>
              <a:rect l="l" t="t" r="r" b="b"/>
              <a:pathLst>
                <a:path w="212600" h="6028" extrusionOk="0">
                  <a:moveTo>
                    <a:pt x="0" y="1"/>
                  </a:moveTo>
                  <a:lnTo>
                    <a:pt x="0" y="6028"/>
                  </a:lnTo>
                  <a:lnTo>
                    <a:pt x="212600" y="6028"/>
                  </a:lnTo>
                  <a:lnTo>
                    <a:pt x="212600" y="1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1591;p74">
              <a:extLst>
                <a:ext uri="{FF2B5EF4-FFF2-40B4-BE49-F238E27FC236}">
                  <a16:creationId xmlns:a16="http://schemas.microsoft.com/office/drawing/2014/main" xmlns="" id="{893019A7-538C-478F-A536-B36AA10C35DE}"/>
                </a:ext>
              </a:extLst>
            </p:cNvPr>
            <p:cNvSpPr/>
            <p:nvPr/>
          </p:nvSpPr>
          <p:spPr>
            <a:xfrm>
              <a:off x="3885099" y="3906899"/>
              <a:ext cx="1394811" cy="86305"/>
            </a:xfrm>
            <a:custGeom>
              <a:avLst/>
              <a:gdLst/>
              <a:ahLst/>
              <a:cxnLst/>
              <a:rect l="l" t="t" r="r" b="b"/>
              <a:pathLst>
                <a:path w="97634" h="6027" extrusionOk="0">
                  <a:moveTo>
                    <a:pt x="0" y="0"/>
                  </a:moveTo>
                  <a:lnTo>
                    <a:pt x="0" y="6027"/>
                  </a:lnTo>
                  <a:lnTo>
                    <a:pt x="97633" y="6027"/>
                  </a:lnTo>
                  <a:lnTo>
                    <a:pt x="97633" y="0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1592;p74">
              <a:extLst>
                <a:ext uri="{FF2B5EF4-FFF2-40B4-BE49-F238E27FC236}">
                  <a16:creationId xmlns:a16="http://schemas.microsoft.com/office/drawing/2014/main" xmlns="" id="{ABD05922-0EE1-4F79-8A56-F49C71271FF4}"/>
                </a:ext>
              </a:extLst>
            </p:cNvPr>
            <p:cNvSpPr/>
            <p:nvPr/>
          </p:nvSpPr>
          <p:spPr>
            <a:xfrm>
              <a:off x="3803811" y="3993189"/>
              <a:ext cx="1557373" cy="86319"/>
            </a:xfrm>
            <a:custGeom>
              <a:avLst/>
              <a:gdLst/>
              <a:ahLst/>
              <a:cxnLst/>
              <a:rect l="l" t="t" r="r" b="b"/>
              <a:pathLst>
                <a:path w="109013" h="6028" extrusionOk="0">
                  <a:moveTo>
                    <a:pt x="1" y="1"/>
                  </a:moveTo>
                  <a:lnTo>
                    <a:pt x="1" y="6028"/>
                  </a:lnTo>
                  <a:lnTo>
                    <a:pt x="109013" y="6028"/>
                  </a:lnTo>
                  <a:lnTo>
                    <a:pt x="109013" y="1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1593;p74">
              <a:extLst>
                <a:ext uri="{FF2B5EF4-FFF2-40B4-BE49-F238E27FC236}">
                  <a16:creationId xmlns:a16="http://schemas.microsoft.com/office/drawing/2014/main" xmlns="" id="{65E970FA-4D88-4B39-845C-E3338646F305}"/>
                </a:ext>
              </a:extLst>
            </p:cNvPr>
            <p:cNvSpPr/>
            <p:nvPr/>
          </p:nvSpPr>
          <p:spPr>
            <a:xfrm>
              <a:off x="4557849" y="1286796"/>
              <a:ext cx="41139" cy="41056"/>
            </a:xfrm>
            <a:custGeom>
              <a:avLst/>
              <a:gdLst/>
              <a:ahLst/>
              <a:cxnLst/>
              <a:rect l="l" t="t" r="r" b="b"/>
              <a:pathLst>
                <a:path w="2761" h="2749" extrusionOk="0">
                  <a:moveTo>
                    <a:pt x="1182" y="2749"/>
                  </a:moveTo>
                  <a:cubicBezTo>
                    <a:pt x="2230" y="2749"/>
                    <a:pt x="2761" y="1483"/>
                    <a:pt x="2013" y="736"/>
                  </a:cubicBezTo>
                  <a:cubicBezTo>
                    <a:pt x="1266" y="1"/>
                    <a:pt x="1" y="519"/>
                    <a:pt x="1" y="1568"/>
                  </a:cubicBezTo>
                  <a:cubicBezTo>
                    <a:pt x="1" y="2219"/>
                    <a:pt x="531" y="2749"/>
                    <a:pt x="1182" y="2749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1594;p74">
              <a:extLst>
                <a:ext uri="{FF2B5EF4-FFF2-40B4-BE49-F238E27FC236}">
                  <a16:creationId xmlns:a16="http://schemas.microsoft.com/office/drawing/2014/main" xmlns="" id="{44099F31-EBDC-4443-84EE-5F6DF9A66626}"/>
                </a:ext>
              </a:extLst>
            </p:cNvPr>
            <p:cNvSpPr/>
            <p:nvPr/>
          </p:nvSpPr>
          <p:spPr>
            <a:xfrm>
              <a:off x="3642992" y="1603521"/>
              <a:ext cx="1871649" cy="812818"/>
            </a:xfrm>
            <a:custGeom>
              <a:avLst/>
              <a:gdLst/>
              <a:ahLst/>
              <a:cxnLst/>
              <a:rect l="l" t="t" r="r" b="b"/>
              <a:pathLst>
                <a:path w="131022" h="56761" extrusionOk="0">
                  <a:moveTo>
                    <a:pt x="0" y="50709"/>
                  </a:moveTo>
                  <a:cubicBezTo>
                    <a:pt x="10258" y="42272"/>
                    <a:pt x="20708" y="33762"/>
                    <a:pt x="31472" y="25373"/>
                  </a:cubicBezTo>
                  <a:cubicBezTo>
                    <a:pt x="42380" y="16875"/>
                    <a:pt x="53674" y="8462"/>
                    <a:pt x="65161" y="0"/>
                  </a:cubicBezTo>
                  <a:cubicBezTo>
                    <a:pt x="76708" y="8438"/>
                    <a:pt x="88063" y="16851"/>
                    <a:pt x="99116" y="25325"/>
                  </a:cubicBezTo>
                  <a:cubicBezTo>
                    <a:pt x="110024" y="33702"/>
                    <a:pt x="120607" y="42187"/>
                    <a:pt x="131021" y="50613"/>
                  </a:cubicBezTo>
                  <a:cubicBezTo>
                    <a:pt x="128984" y="52638"/>
                    <a:pt x="126947" y="54651"/>
                    <a:pt x="124922" y="56664"/>
                  </a:cubicBezTo>
                  <a:cubicBezTo>
                    <a:pt x="115484" y="48961"/>
                    <a:pt x="105830" y="41199"/>
                    <a:pt x="95982" y="33557"/>
                  </a:cubicBezTo>
                  <a:cubicBezTo>
                    <a:pt x="85966" y="25795"/>
                    <a:pt x="75648" y="18153"/>
                    <a:pt x="65234" y="10439"/>
                  </a:cubicBezTo>
                  <a:cubicBezTo>
                    <a:pt x="54880" y="18177"/>
                    <a:pt x="44670" y="25831"/>
                    <a:pt x="34786" y="33605"/>
                  </a:cubicBezTo>
                  <a:cubicBezTo>
                    <a:pt x="25035" y="41271"/>
                    <a:pt x="15513" y="49046"/>
                    <a:pt x="6196" y="56760"/>
                  </a:cubicBezTo>
                  <a:cubicBezTo>
                    <a:pt x="4122" y="54747"/>
                    <a:pt x="2061" y="52734"/>
                    <a:pt x="0" y="50709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417" name="Google Shape;1595;p74">
            <a:extLst>
              <a:ext uri="{FF2B5EF4-FFF2-40B4-BE49-F238E27FC236}">
                <a16:creationId xmlns:a16="http://schemas.microsoft.com/office/drawing/2014/main" xmlns="" id="{E892D561-DAC8-456C-8B9E-8837CDBA3E48}"/>
              </a:ext>
            </a:extLst>
          </p:cNvPr>
          <p:cNvCxnSpPr>
            <a:cxnSpLocks/>
            <a:endCxn id="283" idx="1"/>
          </p:cNvCxnSpPr>
          <p:nvPr/>
        </p:nvCxnSpPr>
        <p:spPr>
          <a:xfrm rot="5400000" flipH="1" flipV="1">
            <a:off x="7376480" y="3914994"/>
            <a:ext cx="1402270" cy="1095818"/>
          </a:xfrm>
          <a:prstGeom prst="curved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cxnSp>
        <p:nvCxnSpPr>
          <p:cNvPr id="418" name="Google Shape;1597;p74">
            <a:extLst>
              <a:ext uri="{FF2B5EF4-FFF2-40B4-BE49-F238E27FC236}">
                <a16:creationId xmlns:a16="http://schemas.microsoft.com/office/drawing/2014/main" xmlns="" id="{3A37EA7B-3B72-4299-ACEA-36B3AA4227D2}"/>
              </a:ext>
            </a:extLst>
          </p:cNvPr>
          <p:cNvCxnSpPr>
            <a:cxnSpLocks/>
            <a:endCxn id="148" idx="3"/>
          </p:cNvCxnSpPr>
          <p:nvPr/>
        </p:nvCxnSpPr>
        <p:spPr>
          <a:xfrm rot="10800000">
            <a:off x="3750715" y="3732010"/>
            <a:ext cx="2218438" cy="1050955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cxnSp>
        <p:nvCxnSpPr>
          <p:cNvPr id="8" name="Google Shape;1595;p74">
            <a:extLst>
              <a:ext uri="{FF2B5EF4-FFF2-40B4-BE49-F238E27FC236}">
                <a16:creationId xmlns:a16="http://schemas.microsoft.com/office/drawing/2014/main" xmlns="" id="{CAC7E4FA-9417-9B3D-6025-DD6A9C4015D7}"/>
              </a:ext>
            </a:extLst>
          </p:cNvPr>
          <p:cNvCxnSpPr>
            <a:cxnSpLocks/>
          </p:cNvCxnSpPr>
          <p:nvPr/>
        </p:nvCxnSpPr>
        <p:spPr>
          <a:xfrm>
            <a:off x="7682106" y="5316438"/>
            <a:ext cx="1208677" cy="154935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sp>
        <p:nvSpPr>
          <p:cNvPr id="10" name="Google Shape;1458;p74">
            <a:extLst>
              <a:ext uri="{FF2B5EF4-FFF2-40B4-BE49-F238E27FC236}">
                <a16:creationId xmlns:a16="http://schemas.microsoft.com/office/drawing/2014/main" xmlns="" id="{57C5B6AE-61C6-5325-8C82-D347D0381541}"/>
              </a:ext>
            </a:extLst>
          </p:cNvPr>
          <p:cNvSpPr txBox="1">
            <a:spLocks/>
          </p:cNvSpPr>
          <p:nvPr/>
        </p:nvSpPr>
        <p:spPr>
          <a:xfrm>
            <a:off x="8747643" y="4906982"/>
            <a:ext cx="2834344" cy="89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>
              <a:lnSpc>
                <a:spcPct val="100000"/>
              </a:lnSpc>
              <a:buClr>
                <a:srgbClr val="434343"/>
              </a:buClr>
              <a:buNone/>
            </a:pP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cxnSp>
        <p:nvCxnSpPr>
          <p:cNvPr id="11" name="Google Shape;1597;p74">
            <a:extLst>
              <a:ext uri="{FF2B5EF4-FFF2-40B4-BE49-F238E27FC236}">
                <a16:creationId xmlns:a16="http://schemas.microsoft.com/office/drawing/2014/main" xmlns="" id="{0A23ED9E-47C5-6D81-66E9-41284DA68527}"/>
              </a:ext>
            </a:extLst>
          </p:cNvPr>
          <p:cNvCxnSpPr>
            <a:cxnSpLocks/>
            <a:endCxn id="13" idx="3"/>
          </p:cNvCxnSpPr>
          <p:nvPr/>
        </p:nvCxnSpPr>
        <p:spPr>
          <a:xfrm rot="10800000" flipV="1">
            <a:off x="3623211" y="4935364"/>
            <a:ext cx="2498347" cy="52231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sp>
        <p:nvSpPr>
          <p:cNvPr id="13" name="Google Shape;1458;p74">
            <a:extLst>
              <a:ext uri="{FF2B5EF4-FFF2-40B4-BE49-F238E27FC236}">
                <a16:creationId xmlns:a16="http://schemas.microsoft.com/office/drawing/2014/main" xmlns="" id="{8546F9FF-08A8-BB28-1448-A674C716A2F8}"/>
              </a:ext>
            </a:extLst>
          </p:cNvPr>
          <p:cNvSpPr txBox="1">
            <a:spLocks/>
          </p:cNvSpPr>
          <p:nvPr/>
        </p:nvSpPr>
        <p:spPr>
          <a:xfrm>
            <a:off x="341622" y="4997087"/>
            <a:ext cx="3281588" cy="921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>
              <a:lnSpc>
                <a:spcPct val="100000"/>
              </a:lnSpc>
              <a:buClr>
                <a:srgbClr val="434343"/>
              </a:buClr>
              <a:buNone/>
            </a:pP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113917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8" grpId="0"/>
      <p:bldP spid="282" grpId="0" animBg="1"/>
      <p:bldP spid="283" grpId="0"/>
      <p:bldP spid="1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D490B07-0F17-02FD-19B3-77D08F6BAC68}"/>
              </a:ext>
            </a:extLst>
          </p:cNvPr>
          <p:cNvGrpSpPr/>
          <p:nvPr/>
        </p:nvGrpSpPr>
        <p:grpSpPr>
          <a:xfrm rot="18348425">
            <a:off x="114300" y="5391149"/>
            <a:ext cx="2167788" cy="1313239"/>
            <a:chOff x="7867968" y="1932070"/>
            <a:chExt cx="4301070" cy="4667544"/>
          </a:xfrm>
        </p:grpSpPr>
        <p:grpSp>
          <p:nvGrpSpPr>
            <p:cNvPr id="142" name="Google Shape;2925;p90">
              <a:extLst>
                <a:ext uri="{FF2B5EF4-FFF2-40B4-BE49-F238E27FC236}">
                  <a16:creationId xmlns:a16="http://schemas.microsoft.com/office/drawing/2014/main" xmlns="" id="{31E6D067-88CB-4435-866A-5A1778AED9EF}"/>
                </a:ext>
              </a:extLst>
            </p:cNvPr>
            <p:cNvGrpSpPr/>
            <p:nvPr/>
          </p:nvGrpSpPr>
          <p:grpSpPr>
            <a:xfrm rot="-158812">
              <a:off x="8745122" y="1932070"/>
              <a:ext cx="3423916" cy="4667544"/>
              <a:chOff x="6206609" y="226570"/>
              <a:chExt cx="4033108" cy="6264454"/>
            </a:xfrm>
          </p:grpSpPr>
          <p:grpSp>
            <p:nvGrpSpPr>
              <p:cNvPr id="143" name="Google Shape;2926;p90">
                <a:extLst>
                  <a:ext uri="{FF2B5EF4-FFF2-40B4-BE49-F238E27FC236}">
                    <a16:creationId xmlns:a16="http://schemas.microsoft.com/office/drawing/2014/main" xmlns="" id="{B05F5AAD-D750-423F-8819-63ECF30E9746}"/>
                  </a:ext>
                </a:extLst>
              </p:cNvPr>
              <p:cNvGrpSpPr/>
              <p:nvPr/>
            </p:nvGrpSpPr>
            <p:grpSpPr>
              <a:xfrm rot="2340176">
                <a:off x="6967747" y="2806405"/>
                <a:ext cx="2372925" cy="3295925"/>
                <a:chOff x="2450350" y="238125"/>
                <a:chExt cx="1830850" cy="2643600"/>
              </a:xfrm>
            </p:grpSpPr>
            <p:sp>
              <p:nvSpPr>
                <p:cNvPr id="162" name="Google Shape;2927;p90">
                  <a:extLst>
                    <a:ext uri="{FF2B5EF4-FFF2-40B4-BE49-F238E27FC236}">
                      <a16:creationId xmlns:a16="http://schemas.microsoft.com/office/drawing/2014/main" xmlns="" id="{637C3FCA-8C35-4797-B4A9-546AC13E781D}"/>
                    </a:ext>
                  </a:extLst>
                </p:cNvPr>
                <p:cNvSpPr/>
                <p:nvPr/>
              </p:nvSpPr>
              <p:spPr>
                <a:xfrm>
                  <a:off x="2450350" y="238125"/>
                  <a:ext cx="1830850" cy="26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34" h="105744" extrusionOk="0">
                      <a:moveTo>
                        <a:pt x="0" y="0"/>
                      </a:moveTo>
                      <a:lnTo>
                        <a:pt x="0" y="7103"/>
                      </a:lnTo>
                      <a:lnTo>
                        <a:pt x="2665" y="7103"/>
                      </a:lnTo>
                      <a:cubicBezTo>
                        <a:pt x="2964" y="6548"/>
                        <a:pt x="3539" y="6216"/>
                        <a:pt x="4147" y="6216"/>
                      </a:cubicBezTo>
                      <a:cubicBezTo>
                        <a:pt x="4283" y="6216"/>
                        <a:pt x="4421" y="6233"/>
                        <a:pt x="4558" y="6268"/>
                      </a:cubicBezTo>
                      <a:cubicBezTo>
                        <a:pt x="5306" y="6456"/>
                        <a:pt x="5831" y="7128"/>
                        <a:pt x="5831" y="7900"/>
                      </a:cubicBezTo>
                      <a:cubicBezTo>
                        <a:pt x="5831" y="8671"/>
                        <a:pt x="5306" y="9343"/>
                        <a:pt x="4558" y="9532"/>
                      </a:cubicBezTo>
                      <a:cubicBezTo>
                        <a:pt x="4422" y="9566"/>
                        <a:pt x="4284" y="9583"/>
                        <a:pt x="4148" y="9583"/>
                      </a:cubicBezTo>
                      <a:cubicBezTo>
                        <a:pt x="3540" y="9583"/>
                        <a:pt x="2964" y="9252"/>
                        <a:pt x="2665" y="8697"/>
                      </a:cubicBezTo>
                      <a:lnTo>
                        <a:pt x="0" y="8697"/>
                      </a:lnTo>
                      <a:lnTo>
                        <a:pt x="0" y="13064"/>
                      </a:lnTo>
                      <a:lnTo>
                        <a:pt x="2665" y="13064"/>
                      </a:lnTo>
                      <a:cubicBezTo>
                        <a:pt x="2964" y="12508"/>
                        <a:pt x="3540" y="12177"/>
                        <a:pt x="4148" y="12177"/>
                      </a:cubicBezTo>
                      <a:cubicBezTo>
                        <a:pt x="4284" y="12177"/>
                        <a:pt x="4422" y="12194"/>
                        <a:pt x="4558" y="12228"/>
                      </a:cubicBezTo>
                      <a:cubicBezTo>
                        <a:pt x="5306" y="12417"/>
                        <a:pt x="5831" y="13089"/>
                        <a:pt x="5831" y="13861"/>
                      </a:cubicBezTo>
                      <a:cubicBezTo>
                        <a:pt x="5831" y="14632"/>
                        <a:pt x="5306" y="15304"/>
                        <a:pt x="4558" y="15493"/>
                      </a:cubicBezTo>
                      <a:cubicBezTo>
                        <a:pt x="4421" y="15527"/>
                        <a:pt x="4283" y="15544"/>
                        <a:pt x="4147" y="15544"/>
                      </a:cubicBezTo>
                      <a:cubicBezTo>
                        <a:pt x="3539" y="15544"/>
                        <a:pt x="2964" y="15213"/>
                        <a:pt x="2665" y="14657"/>
                      </a:cubicBezTo>
                      <a:lnTo>
                        <a:pt x="0" y="14657"/>
                      </a:lnTo>
                      <a:lnTo>
                        <a:pt x="0" y="19025"/>
                      </a:lnTo>
                      <a:lnTo>
                        <a:pt x="2665" y="19025"/>
                      </a:lnTo>
                      <a:cubicBezTo>
                        <a:pt x="2964" y="18469"/>
                        <a:pt x="3540" y="18138"/>
                        <a:pt x="4148" y="18138"/>
                      </a:cubicBezTo>
                      <a:cubicBezTo>
                        <a:pt x="4284" y="18138"/>
                        <a:pt x="4422" y="18155"/>
                        <a:pt x="4558" y="18189"/>
                      </a:cubicBezTo>
                      <a:cubicBezTo>
                        <a:pt x="5306" y="18378"/>
                        <a:pt x="5831" y="19050"/>
                        <a:pt x="5831" y="19821"/>
                      </a:cubicBezTo>
                      <a:cubicBezTo>
                        <a:pt x="5831" y="20593"/>
                        <a:pt x="5306" y="21265"/>
                        <a:pt x="4558" y="21454"/>
                      </a:cubicBezTo>
                      <a:cubicBezTo>
                        <a:pt x="4421" y="21488"/>
                        <a:pt x="4283" y="21505"/>
                        <a:pt x="4147" y="21505"/>
                      </a:cubicBezTo>
                      <a:cubicBezTo>
                        <a:pt x="3539" y="21505"/>
                        <a:pt x="2964" y="21174"/>
                        <a:pt x="2665" y="20619"/>
                      </a:cubicBezTo>
                      <a:lnTo>
                        <a:pt x="0" y="20619"/>
                      </a:lnTo>
                      <a:lnTo>
                        <a:pt x="0" y="24985"/>
                      </a:lnTo>
                      <a:lnTo>
                        <a:pt x="2665" y="24985"/>
                      </a:lnTo>
                      <a:cubicBezTo>
                        <a:pt x="2964" y="24430"/>
                        <a:pt x="3540" y="24099"/>
                        <a:pt x="4148" y="24099"/>
                      </a:cubicBezTo>
                      <a:cubicBezTo>
                        <a:pt x="4284" y="24099"/>
                        <a:pt x="4422" y="24116"/>
                        <a:pt x="4558" y="24150"/>
                      </a:cubicBezTo>
                      <a:cubicBezTo>
                        <a:pt x="5306" y="24339"/>
                        <a:pt x="5831" y="25011"/>
                        <a:pt x="5831" y="25782"/>
                      </a:cubicBezTo>
                      <a:cubicBezTo>
                        <a:pt x="5831" y="26554"/>
                        <a:pt x="5306" y="27226"/>
                        <a:pt x="4558" y="27414"/>
                      </a:cubicBezTo>
                      <a:cubicBezTo>
                        <a:pt x="4421" y="27449"/>
                        <a:pt x="4283" y="27466"/>
                        <a:pt x="4147" y="27466"/>
                      </a:cubicBezTo>
                      <a:cubicBezTo>
                        <a:pt x="3539" y="27466"/>
                        <a:pt x="2964" y="27134"/>
                        <a:pt x="2665" y="26579"/>
                      </a:cubicBezTo>
                      <a:lnTo>
                        <a:pt x="0" y="26579"/>
                      </a:lnTo>
                      <a:lnTo>
                        <a:pt x="0" y="30946"/>
                      </a:lnTo>
                      <a:lnTo>
                        <a:pt x="2665" y="30946"/>
                      </a:lnTo>
                      <a:cubicBezTo>
                        <a:pt x="2964" y="30392"/>
                        <a:pt x="3539" y="30060"/>
                        <a:pt x="4147" y="30060"/>
                      </a:cubicBezTo>
                      <a:cubicBezTo>
                        <a:pt x="4283" y="30060"/>
                        <a:pt x="4421" y="30077"/>
                        <a:pt x="4558" y="30112"/>
                      </a:cubicBezTo>
                      <a:cubicBezTo>
                        <a:pt x="5306" y="30299"/>
                        <a:pt x="5831" y="30973"/>
                        <a:pt x="5831" y="31743"/>
                      </a:cubicBezTo>
                      <a:cubicBezTo>
                        <a:pt x="5831" y="32514"/>
                        <a:pt x="5306" y="33188"/>
                        <a:pt x="4558" y="33375"/>
                      </a:cubicBezTo>
                      <a:cubicBezTo>
                        <a:pt x="4421" y="33410"/>
                        <a:pt x="4283" y="33426"/>
                        <a:pt x="4147" y="33426"/>
                      </a:cubicBezTo>
                      <a:cubicBezTo>
                        <a:pt x="3539" y="33426"/>
                        <a:pt x="2964" y="33095"/>
                        <a:pt x="2665" y="32541"/>
                      </a:cubicBezTo>
                      <a:lnTo>
                        <a:pt x="0" y="32541"/>
                      </a:lnTo>
                      <a:lnTo>
                        <a:pt x="0" y="36907"/>
                      </a:lnTo>
                      <a:lnTo>
                        <a:pt x="2665" y="36907"/>
                      </a:lnTo>
                      <a:cubicBezTo>
                        <a:pt x="2964" y="36352"/>
                        <a:pt x="3539" y="36021"/>
                        <a:pt x="4147" y="36021"/>
                      </a:cubicBezTo>
                      <a:cubicBezTo>
                        <a:pt x="4283" y="36021"/>
                        <a:pt x="4421" y="36038"/>
                        <a:pt x="4558" y="36072"/>
                      </a:cubicBezTo>
                      <a:cubicBezTo>
                        <a:pt x="5306" y="36260"/>
                        <a:pt x="5831" y="36933"/>
                        <a:pt x="5831" y="37704"/>
                      </a:cubicBezTo>
                      <a:cubicBezTo>
                        <a:pt x="5831" y="38475"/>
                        <a:pt x="5306" y="39148"/>
                        <a:pt x="4558" y="39336"/>
                      </a:cubicBezTo>
                      <a:cubicBezTo>
                        <a:pt x="4421" y="39370"/>
                        <a:pt x="4283" y="39387"/>
                        <a:pt x="4147" y="39387"/>
                      </a:cubicBezTo>
                      <a:cubicBezTo>
                        <a:pt x="3539" y="39387"/>
                        <a:pt x="2964" y="39056"/>
                        <a:pt x="2665" y="38502"/>
                      </a:cubicBezTo>
                      <a:lnTo>
                        <a:pt x="0" y="38502"/>
                      </a:lnTo>
                      <a:lnTo>
                        <a:pt x="0" y="42868"/>
                      </a:lnTo>
                      <a:lnTo>
                        <a:pt x="2665" y="42868"/>
                      </a:lnTo>
                      <a:cubicBezTo>
                        <a:pt x="2964" y="42313"/>
                        <a:pt x="3539" y="41982"/>
                        <a:pt x="4147" y="41982"/>
                      </a:cubicBezTo>
                      <a:cubicBezTo>
                        <a:pt x="4283" y="41982"/>
                        <a:pt x="4421" y="41999"/>
                        <a:pt x="4558" y="42033"/>
                      </a:cubicBezTo>
                      <a:cubicBezTo>
                        <a:pt x="5306" y="42221"/>
                        <a:pt x="5831" y="42894"/>
                        <a:pt x="5831" y="43665"/>
                      </a:cubicBezTo>
                      <a:cubicBezTo>
                        <a:pt x="5831" y="44436"/>
                        <a:pt x="5306" y="45109"/>
                        <a:pt x="4558" y="45297"/>
                      </a:cubicBezTo>
                      <a:cubicBezTo>
                        <a:pt x="4421" y="45331"/>
                        <a:pt x="4283" y="45348"/>
                        <a:pt x="4147" y="45348"/>
                      </a:cubicBezTo>
                      <a:cubicBezTo>
                        <a:pt x="3539" y="45348"/>
                        <a:pt x="2964" y="45017"/>
                        <a:pt x="2665" y="44462"/>
                      </a:cubicBezTo>
                      <a:lnTo>
                        <a:pt x="0" y="44462"/>
                      </a:lnTo>
                      <a:lnTo>
                        <a:pt x="0" y="48828"/>
                      </a:lnTo>
                      <a:lnTo>
                        <a:pt x="2665" y="48828"/>
                      </a:lnTo>
                      <a:cubicBezTo>
                        <a:pt x="2964" y="48274"/>
                        <a:pt x="3539" y="47943"/>
                        <a:pt x="4147" y="47943"/>
                      </a:cubicBezTo>
                      <a:cubicBezTo>
                        <a:pt x="4283" y="47943"/>
                        <a:pt x="4421" y="47959"/>
                        <a:pt x="4558" y="47994"/>
                      </a:cubicBezTo>
                      <a:cubicBezTo>
                        <a:pt x="5306" y="48182"/>
                        <a:pt x="5831" y="48855"/>
                        <a:pt x="5831" y="49626"/>
                      </a:cubicBezTo>
                      <a:cubicBezTo>
                        <a:pt x="5831" y="50397"/>
                        <a:pt x="5306" y="51070"/>
                        <a:pt x="4558" y="51257"/>
                      </a:cubicBezTo>
                      <a:cubicBezTo>
                        <a:pt x="4421" y="51292"/>
                        <a:pt x="4283" y="51309"/>
                        <a:pt x="4147" y="51309"/>
                      </a:cubicBezTo>
                      <a:cubicBezTo>
                        <a:pt x="3539" y="51309"/>
                        <a:pt x="2964" y="50977"/>
                        <a:pt x="2665" y="50423"/>
                      </a:cubicBezTo>
                      <a:lnTo>
                        <a:pt x="0" y="50423"/>
                      </a:lnTo>
                      <a:lnTo>
                        <a:pt x="0" y="54789"/>
                      </a:lnTo>
                      <a:lnTo>
                        <a:pt x="2665" y="54789"/>
                      </a:lnTo>
                      <a:cubicBezTo>
                        <a:pt x="2964" y="54235"/>
                        <a:pt x="3539" y="53903"/>
                        <a:pt x="4147" y="53903"/>
                      </a:cubicBezTo>
                      <a:cubicBezTo>
                        <a:pt x="4283" y="53903"/>
                        <a:pt x="4421" y="53920"/>
                        <a:pt x="4558" y="53955"/>
                      </a:cubicBezTo>
                      <a:cubicBezTo>
                        <a:pt x="5306" y="54142"/>
                        <a:pt x="5831" y="54816"/>
                        <a:pt x="5831" y="55587"/>
                      </a:cubicBezTo>
                      <a:cubicBezTo>
                        <a:pt x="5831" y="56357"/>
                        <a:pt x="5306" y="57031"/>
                        <a:pt x="4558" y="57218"/>
                      </a:cubicBezTo>
                      <a:cubicBezTo>
                        <a:pt x="4421" y="57253"/>
                        <a:pt x="4283" y="57269"/>
                        <a:pt x="4147" y="57269"/>
                      </a:cubicBezTo>
                      <a:cubicBezTo>
                        <a:pt x="3539" y="57269"/>
                        <a:pt x="2964" y="56938"/>
                        <a:pt x="2665" y="56384"/>
                      </a:cubicBezTo>
                      <a:lnTo>
                        <a:pt x="0" y="56384"/>
                      </a:lnTo>
                      <a:lnTo>
                        <a:pt x="0" y="60751"/>
                      </a:lnTo>
                      <a:lnTo>
                        <a:pt x="2665" y="60751"/>
                      </a:lnTo>
                      <a:cubicBezTo>
                        <a:pt x="2964" y="60195"/>
                        <a:pt x="3540" y="59865"/>
                        <a:pt x="4148" y="59865"/>
                      </a:cubicBezTo>
                      <a:cubicBezTo>
                        <a:pt x="4284" y="59865"/>
                        <a:pt x="4422" y="59881"/>
                        <a:pt x="4558" y="59915"/>
                      </a:cubicBezTo>
                      <a:cubicBezTo>
                        <a:pt x="5306" y="60104"/>
                        <a:pt x="5831" y="60776"/>
                        <a:pt x="5831" y="61548"/>
                      </a:cubicBezTo>
                      <a:cubicBezTo>
                        <a:pt x="5831" y="62319"/>
                        <a:pt x="5306" y="62991"/>
                        <a:pt x="4558" y="63180"/>
                      </a:cubicBezTo>
                      <a:cubicBezTo>
                        <a:pt x="4422" y="63214"/>
                        <a:pt x="4284" y="63231"/>
                        <a:pt x="4148" y="63231"/>
                      </a:cubicBezTo>
                      <a:cubicBezTo>
                        <a:pt x="3540" y="63231"/>
                        <a:pt x="2964" y="62900"/>
                        <a:pt x="2665" y="62345"/>
                      </a:cubicBezTo>
                      <a:lnTo>
                        <a:pt x="0" y="62345"/>
                      </a:lnTo>
                      <a:lnTo>
                        <a:pt x="0" y="66712"/>
                      </a:lnTo>
                      <a:lnTo>
                        <a:pt x="2665" y="66712"/>
                      </a:lnTo>
                      <a:cubicBezTo>
                        <a:pt x="2964" y="66156"/>
                        <a:pt x="3540" y="65825"/>
                        <a:pt x="4148" y="65825"/>
                      </a:cubicBezTo>
                      <a:cubicBezTo>
                        <a:pt x="4284" y="65825"/>
                        <a:pt x="4422" y="65842"/>
                        <a:pt x="4558" y="65876"/>
                      </a:cubicBezTo>
                      <a:cubicBezTo>
                        <a:pt x="5306" y="66065"/>
                        <a:pt x="5831" y="66737"/>
                        <a:pt x="5831" y="67508"/>
                      </a:cubicBezTo>
                      <a:cubicBezTo>
                        <a:pt x="5831" y="68280"/>
                        <a:pt x="5306" y="68952"/>
                        <a:pt x="4558" y="69141"/>
                      </a:cubicBezTo>
                      <a:cubicBezTo>
                        <a:pt x="4421" y="69175"/>
                        <a:pt x="4283" y="69192"/>
                        <a:pt x="4147" y="69192"/>
                      </a:cubicBezTo>
                      <a:cubicBezTo>
                        <a:pt x="3539" y="69192"/>
                        <a:pt x="2964" y="68861"/>
                        <a:pt x="2665" y="68305"/>
                      </a:cubicBezTo>
                      <a:lnTo>
                        <a:pt x="0" y="68305"/>
                      </a:lnTo>
                      <a:lnTo>
                        <a:pt x="0" y="72672"/>
                      </a:lnTo>
                      <a:lnTo>
                        <a:pt x="2665" y="72672"/>
                      </a:lnTo>
                      <a:cubicBezTo>
                        <a:pt x="2964" y="72117"/>
                        <a:pt x="3540" y="71786"/>
                        <a:pt x="4148" y="71786"/>
                      </a:cubicBezTo>
                      <a:cubicBezTo>
                        <a:pt x="4284" y="71786"/>
                        <a:pt x="4422" y="71803"/>
                        <a:pt x="4558" y="71837"/>
                      </a:cubicBezTo>
                      <a:cubicBezTo>
                        <a:pt x="5306" y="72026"/>
                        <a:pt x="5831" y="72698"/>
                        <a:pt x="5831" y="73469"/>
                      </a:cubicBezTo>
                      <a:cubicBezTo>
                        <a:pt x="5831" y="74241"/>
                        <a:pt x="5306" y="74913"/>
                        <a:pt x="4558" y="75101"/>
                      </a:cubicBezTo>
                      <a:cubicBezTo>
                        <a:pt x="4421" y="75136"/>
                        <a:pt x="4283" y="75153"/>
                        <a:pt x="4147" y="75153"/>
                      </a:cubicBezTo>
                      <a:cubicBezTo>
                        <a:pt x="3539" y="75153"/>
                        <a:pt x="2964" y="74821"/>
                        <a:pt x="2665" y="74267"/>
                      </a:cubicBezTo>
                      <a:lnTo>
                        <a:pt x="0" y="74267"/>
                      </a:lnTo>
                      <a:lnTo>
                        <a:pt x="0" y="78633"/>
                      </a:lnTo>
                      <a:lnTo>
                        <a:pt x="2665" y="78633"/>
                      </a:lnTo>
                      <a:cubicBezTo>
                        <a:pt x="2964" y="78078"/>
                        <a:pt x="3540" y="77747"/>
                        <a:pt x="4148" y="77747"/>
                      </a:cubicBezTo>
                      <a:cubicBezTo>
                        <a:pt x="4284" y="77747"/>
                        <a:pt x="4422" y="77763"/>
                        <a:pt x="4558" y="77798"/>
                      </a:cubicBezTo>
                      <a:cubicBezTo>
                        <a:pt x="5306" y="77986"/>
                        <a:pt x="5831" y="78660"/>
                        <a:pt x="5831" y="79430"/>
                      </a:cubicBezTo>
                      <a:cubicBezTo>
                        <a:pt x="5831" y="80201"/>
                        <a:pt x="5306" y="80874"/>
                        <a:pt x="4558" y="81062"/>
                      </a:cubicBezTo>
                      <a:cubicBezTo>
                        <a:pt x="4421" y="81097"/>
                        <a:pt x="4283" y="81114"/>
                        <a:pt x="4147" y="81114"/>
                      </a:cubicBezTo>
                      <a:cubicBezTo>
                        <a:pt x="3539" y="81114"/>
                        <a:pt x="2964" y="80782"/>
                        <a:pt x="2665" y="80228"/>
                      </a:cubicBezTo>
                      <a:lnTo>
                        <a:pt x="0" y="80228"/>
                      </a:lnTo>
                      <a:lnTo>
                        <a:pt x="0" y="84594"/>
                      </a:lnTo>
                      <a:lnTo>
                        <a:pt x="2665" y="84594"/>
                      </a:lnTo>
                      <a:cubicBezTo>
                        <a:pt x="2964" y="84040"/>
                        <a:pt x="3539" y="83708"/>
                        <a:pt x="4147" y="83708"/>
                      </a:cubicBezTo>
                      <a:cubicBezTo>
                        <a:pt x="4283" y="83708"/>
                        <a:pt x="4421" y="83725"/>
                        <a:pt x="4558" y="83760"/>
                      </a:cubicBezTo>
                      <a:cubicBezTo>
                        <a:pt x="5306" y="83947"/>
                        <a:pt x="5831" y="84620"/>
                        <a:pt x="5831" y="85392"/>
                      </a:cubicBezTo>
                      <a:cubicBezTo>
                        <a:pt x="5831" y="86162"/>
                        <a:pt x="5306" y="86835"/>
                        <a:pt x="4558" y="87023"/>
                      </a:cubicBezTo>
                      <a:cubicBezTo>
                        <a:pt x="4421" y="87058"/>
                        <a:pt x="4283" y="87074"/>
                        <a:pt x="4147" y="87074"/>
                      </a:cubicBezTo>
                      <a:cubicBezTo>
                        <a:pt x="3539" y="87074"/>
                        <a:pt x="2964" y="86743"/>
                        <a:pt x="2665" y="86189"/>
                      </a:cubicBezTo>
                      <a:lnTo>
                        <a:pt x="0" y="86189"/>
                      </a:lnTo>
                      <a:lnTo>
                        <a:pt x="0" y="90555"/>
                      </a:lnTo>
                      <a:lnTo>
                        <a:pt x="2665" y="90555"/>
                      </a:lnTo>
                      <a:cubicBezTo>
                        <a:pt x="2964" y="90000"/>
                        <a:pt x="3539" y="89669"/>
                        <a:pt x="4147" y="89669"/>
                      </a:cubicBezTo>
                      <a:cubicBezTo>
                        <a:pt x="4283" y="89669"/>
                        <a:pt x="4421" y="89686"/>
                        <a:pt x="4558" y="89720"/>
                      </a:cubicBezTo>
                      <a:cubicBezTo>
                        <a:pt x="5306" y="89908"/>
                        <a:pt x="5831" y="90581"/>
                        <a:pt x="5831" y="91353"/>
                      </a:cubicBezTo>
                      <a:cubicBezTo>
                        <a:pt x="5831" y="92123"/>
                        <a:pt x="5306" y="92796"/>
                        <a:pt x="4558" y="92984"/>
                      </a:cubicBezTo>
                      <a:cubicBezTo>
                        <a:pt x="4421" y="93018"/>
                        <a:pt x="4283" y="93035"/>
                        <a:pt x="4147" y="93035"/>
                      </a:cubicBezTo>
                      <a:cubicBezTo>
                        <a:pt x="3539" y="93035"/>
                        <a:pt x="2964" y="92704"/>
                        <a:pt x="2665" y="92149"/>
                      </a:cubicBezTo>
                      <a:lnTo>
                        <a:pt x="0" y="92149"/>
                      </a:lnTo>
                      <a:lnTo>
                        <a:pt x="0" y="96516"/>
                      </a:lnTo>
                      <a:lnTo>
                        <a:pt x="2665" y="96516"/>
                      </a:lnTo>
                      <a:cubicBezTo>
                        <a:pt x="2964" y="95961"/>
                        <a:pt x="3539" y="95630"/>
                        <a:pt x="4147" y="95630"/>
                      </a:cubicBezTo>
                      <a:cubicBezTo>
                        <a:pt x="4283" y="95630"/>
                        <a:pt x="4421" y="95646"/>
                        <a:pt x="4558" y="95681"/>
                      </a:cubicBezTo>
                      <a:cubicBezTo>
                        <a:pt x="5306" y="95870"/>
                        <a:pt x="5831" y="96542"/>
                        <a:pt x="5831" y="97313"/>
                      </a:cubicBezTo>
                      <a:cubicBezTo>
                        <a:pt x="5831" y="98085"/>
                        <a:pt x="5306" y="98757"/>
                        <a:pt x="4558" y="98946"/>
                      </a:cubicBezTo>
                      <a:cubicBezTo>
                        <a:pt x="4422" y="98980"/>
                        <a:pt x="4284" y="98996"/>
                        <a:pt x="4148" y="98996"/>
                      </a:cubicBezTo>
                      <a:cubicBezTo>
                        <a:pt x="3540" y="98996"/>
                        <a:pt x="2964" y="98665"/>
                        <a:pt x="2665" y="98110"/>
                      </a:cubicBezTo>
                      <a:lnTo>
                        <a:pt x="0" y="98110"/>
                      </a:lnTo>
                      <a:lnTo>
                        <a:pt x="0" y="105744"/>
                      </a:lnTo>
                      <a:lnTo>
                        <a:pt x="73234" y="105744"/>
                      </a:lnTo>
                      <a:lnTo>
                        <a:pt x="73234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2928;p90">
                  <a:extLst>
                    <a:ext uri="{FF2B5EF4-FFF2-40B4-BE49-F238E27FC236}">
                      <a16:creationId xmlns:a16="http://schemas.microsoft.com/office/drawing/2014/main" xmlns="" id="{1D30AE9C-8005-463B-AAC6-335DD567FC9B}"/>
                    </a:ext>
                  </a:extLst>
                </p:cNvPr>
                <p:cNvSpPr/>
                <p:nvPr/>
              </p:nvSpPr>
              <p:spPr>
                <a:xfrm>
                  <a:off x="2593625" y="268530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2929;p90">
                  <a:extLst>
                    <a:ext uri="{FF2B5EF4-FFF2-40B4-BE49-F238E27FC236}">
                      <a16:creationId xmlns:a16="http://schemas.microsoft.com/office/drawing/2014/main" xmlns="" id="{42E6A1D8-B513-460F-88C7-1F8A3A9FBFB2}"/>
                    </a:ext>
                  </a:extLst>
                </p:cNvPr>
                <p:cNvSpPr/>
                <p:nvPr/>
              </p:nvSpPr>
              <p:spPr>
                <a:xfrm>
                  <a:off x="2593625" y="253572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2930;p90">
                  <a:extLst>
                    <a:ext uri="{FF2B5EF4-FFF2-40B4-BE49-F238E27FC236}">
                      <a16:creationId xmlns:a16="http://schemas.microsoft.com/office/drawing/2014/main" xmlns="" id="{87B6A6B8-5C32-4C8B-B364-5B1C65C2EB5E}"/>
                    </a:ext>
                  </a:extLst>
                </p:cNvPr>
                <p:cNvSpPr/>
                <p:nvPr/>
              </p:nvSpPr>
              <p:spPr>
                <a:xfrm>
                  <a:off x="2593625" y="23861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2931;p90">
                  <a:extLst>
                    <a:ext uri="{FF2B5EF4-FFF2-40B4-BE49-F238E27FC236}">
                      <a16:creationId xmlns:a16="http://schemas.microsoft.com/office/drawing/2014/main" xmlns="" id="{EF7C34E2-F78D-4841-9D1F-776B8BF8599A}"/>
                    </a:ext>
                  </a:extLst>
                </p:cNvPr>
                <p:cNvSpPr/>
                <p:nvPr/>
              </p:nvSpPr>
              <p:spPr>
                <a:xfrm>
                  <a:off x="2593625" y="223657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2932;p90">
                  <a:extLst>
                    <a:ext uri="{FF2B5EF4-FFF2-40B4-BE49-F238E27FC236}">
                      <a16:creationId xmlns:a16="http://schemas.microsoft.com/office/drawing/2014/main" xmlns="" id="{F6BD0686-8DA0-4730-B825-7F30F4545701}"/>
                    </a:ext>
                  </a:extLst>
                </p:cNvPr>
                <p:cNvSpPr/>
                <p:nvPr/>
              </p:nvSpPr>
              <p:spPr>
                <a:xfrm>
                  <a:off x="2593625" y="208700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2933;p90">
                  <a:extLst>
                    <a:ext uri="{FF2B5EF4-FFF2-40B4-BE49-F238E27FC236}">
                      <a16:creationId xmlns:a16="http://schemas.microsoft.com/office/drawing/2014/main" xmlns="" id="{1A87F7DA-CBF7-4603-A2B5-881358E668DB}"/>
                    </a:ext>
                  </a:extLst>
                </p:cNvPr>
                <p:cNvSpPr/>
                <p:nvPr/>
              </p:nvSpPr>
              <p:spPr>
                <a:xfrm>
                  <a:off x="2593625" y="19374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67503" y="4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2934;p90">
                  <a:extLst>
                    <a:ext uri="{FF2B5EF4-FFF2-40B4-BE49-F238E27FC236}">
                      <a16:creationId xmlns:a16="http://schemas.microsoft.com/office/drawing/2014/main" xmlns="" id="{CF93E468-5EC5-4EF0-9A99-1595074EC04F}"/>
                    </a:ext>
                  </a:extLst>
                </p:cNvPr>
                <p:cNvSpPr/>
                <p:nvPr/>
              </p:nvSpPr>
              <p:spPr>
                <a:xfrm>
                  <a:off x="2593625" y="178787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2935;p90">
                  <a:extLst>
                    <a:ext uri="{FF2B5EF4-FFF2-40B4-BE49-F238E27FC236}">
                      <a16:creationId xmlns:a16="http://schemas.microsoft.com/office/drawing/2014/main" xmlns="" id="{86731193-A629-4FED-A343-3E1B7D3AE346}"/>
                    </a:ext>
                  </a:extLst>
                </p:cNvPr>
                <p:cNvSpPr/>
                <p:nvPr/>
              </p:nvSpPr>
              <p:spPr>
                <a:xfrm>
                  <a:off x="2593625" y="163830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2936;p90">
                  <a:extLst>
                    <a:ext uri="{FF2B5EF4-FFF2-40B4-BE49-F238E27FC236}">
                      <a16:creationId xmlns:a16="http://schemas.microsoft.com/office/drawing/2014/main" xmlns="" id="{F5CD69C2-0247-4033-8E4B-9C02EC9C9BF9}"/>
                    </a:ext>
                  </a:extLst>
                </p:cNvPr>
                <p:cNvSpPr/>
                <p:nvPr/>
              </p:nvSpPr>
              <p:spPr>
                <a:xfrm>
                  <a:off x="2593625" y="148872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2937;p90">
                  <a:extLst>
                    <a:ext uri="{FF2B5EF4-FFF2-40B4-BE49-F238E27FC236}">
                      <a16:creationId xmlns:a16="http://schemas.microsoft.com/office/drawing/2014/main" xmlns="" id="{E62BFB0A-ECEC-4C01-85FC-BE73DD67F814}"/>
                    </a:ext>
                  </a:extLst>
                </p:cNvPr>
                <p:cNvSpPr/>
                <p:nvPr/>
              </p:nvSpPr>
              <p:spPr>
                <a:xfrm>
                  <a:off x="2593625" y="133915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2938;p90">
                  <a:extLst>
                    <a:ext uri="{FF2B5EF4-FFF2-40B4-BE49-F238E27FC236}">
                      <a16:creationId xmlns:a16="http://schemas.microsoft.com/office/drawing/2014/main" xmlns="" id="{215BCBEE-5604-4104-818D-558BCB1DA143}"/>
                    </a:ext>
                  </a:extLst>
                </p:cNvPr>
                <p:cNvSpPr/>
                <p:nvPr/>
              </p:nvSpPr>
              <p:spPr>
                <a:xfrm>
                  <a:off x="2593625" y="118957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2939;p90">
                  <a:extLst>
                    <a:ext uri="{FF2B5EF4-FFF2-40B4-BE49-F238E27FC236}">
                      <a16:creationId xmlns:a16="http://schemas.microsoft.com/office/drawing/2014/main" xmlns="" id="{38681DCD-539B-4DDD-9134-9558AF91A2BE}"/>
                    </a:ext>
                  </a:extLst>
                </p:cNvPr>
                <p:cNvSpPr/>
                <p:nvPr/>
              </p:nvSpPr>
              <p:spPr>
                <a:xfrm>
                  <a:off x="2593625" y="104002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2940;p90">
                  <a:extLst>
                    <a:ext uri="{FF2B5EF4-FFF2-40B4-BE49-F238E27FC236}">
                      <a16:creationId xmlns:a16="http://schemas.microsoft.com/office/drawing/2014/main" xmlns="" id="{3CED6E30-8656-45A7-806A-02C8DF8DDD53}"/>
                    </a:ext>
                  </a:extLst>
                </p:cNvPr>
                <p:cNvSpPr/>
                <p:nvPr/>
              </p:nvSpPr>
              <p:spPr>
                <a:xfrm>
                  <a:off x="2593625" y="8904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2941;p90">
                  <a:extLst>
                    <a:ext uri="{FF2B5EF4-FFF2-40B4-BE49-F238E27FC236}">
                      <a16:creationId xmlns:a16="http://schemas.microsoft.com/office/drawing/2014/main" xmlns="" id="{C7C33B8B-9D37-465C-AC3C-E6CA5E9B9831}"/>
                    </a:ext>
                  </a:extLst>
                </p:cNvPr>
                <p:cNvSpPr/>
                <p:nvPr/>
              </p:nvSpPr>
              <p:spPr>
                <a:xfrm>
                  <a:off x="2593625" y="74087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2942;p90">
                  <a:extLst>
                    <a:ext uri="{FF2B5EF4-FFF2-40B4-BE49-F238E27FC236}">
                      <a16:creationId xmlns:a16="http://schemas.microsoft.com/office/drawing/2014/main" xmlns="" id="{1C99C131-0773-41D3-A069-F3EE76577557}"/>
                    </a:ext>
                  </a:extLst>
                </p:cNvPr>
                <p:cNvSpPr/>
                <p:nvPr/>
              </p:nvSpPr>
              <p:spPr>
                <a:xfrm>
                  <a:off x="2593625" y="59130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" name="Google Shape;2943;p90">
                <a:extLst>
                  <a:ext uri="{FF2B5EF4-FFF2-40B4-BE49-F238E27FC236}">
                    <a16:creationId xmlns:a16="http://schemas.microsoft.com/office/drawing/2014/main" xmlns="" id="{F1A98A65-92EA-41B2-9845-81CDF472F48A}"/>
                  </a:ext>
                </a:extLst>
              </p:cNvPr>
              <p:cNvGrpSpPr/>
              <p:nvPr/>
            </p:nvGrpSpPr>
            <p:grpSpPr>
              <a:xfrm rot="-1004851">
                <a:off x="7201548" y="517003"/>
                <a:ext cx="2559907" cy="3696299"/>
                <a:chOff x="2450350" y="238125"/>
                <a:chExt cx="1830850" cy="2643600"/>
              </a:xfrm>
            </p:grpSpPr>
            <p:sp>
              <p:nvSpPr>
                <p:cNvPr id="145" name="Google Shape;2944;p90">
                  <a:extLst>
                    <a:ext uri="{FF2B5EF4-FFF2-40B4-BE49-F238E27FC236}">
                      <a16:creationId xmlns:a16="http://schemas.microsoft.com/office/drawing/2014/main" xmlns="" id="{A9AD3E7C-ED80-4277-ABDA-898E4C7691AF}"/>
                    </a:ext>
                  </a:extLst>
                </p:cNvPr>
                <p:cNvSpPr/>
                <p:nvPr/>
              </p:nvSpPr>
              <p:spPr>
                <a:xfrm>
                  <a:off x="2450350" y="238125"/>
                  <a:ext cx="1830850" cy="26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34" h="105744" extrusionOk="0">
                      <a:moveTo>
                        <a:pt x="0" y="0"/>
                      </a:moveTo>
                      <a:lnTo>
                        <a:pt x="0" y="7103"/>
                      </a:lnTo>
                      <a:lnTo>
                        <a:pt x="2665" y="7103"/>
                      </a:lnTo>
                      <a:cubicBezTo>
                        <a:pt x="2964" y="6548"/>
                        <a:pt x="3539" y="6216"/>
                        <a:pt x="4147" y="6216"/>
                      </a:cubicBezTo>
                      <a:cubicBezTo>
                        <a:pt x="4283" y="6216"/>
                        <a:pt x="4421" y="6233"/>
                        <a:pt x="4558" y="6268"/>
                      </a:cubicBezTo>
                      <a:cubicBezTo>
                        <a:pt x="5306" y="6456"/>
                        <a:pt x="5831" y="7128"/>
                        <a:pt x="5831" y="7900"/>
                      </a:cubicBezTo>
                      <a:cubicBezTo>
                        <a:pt x="5831" y="8671"/>
                        <a:pt x="5306" y="9343"/>
                        <a:pt x="4558" y="9532"/>
                      </a:cubicBezTo>
                      <a:cubicBezTo>
                        <a:pt x="4422" y="9566"/>
                        <a:pt x="4284" y="9583"/>
                        <a:pt x="4148" y="9583"/>
                      </a:cubicBezTo>
                      <a:cubicBezTo>
                        <a:pt x="3540" y="9583"/>
                        <a:pt x="2964" y="9252"/>
                        <a:pt x="2665" y="8697"/>
                      </a:cubicBezTo>
                      <a:lnTo>
                        <a:pt x="0" y="8697"/>
                      </a:lnTo>
                      <a:lnTo>
                        <a:pt x="0" y="13064"/>
                      </a:lnTo>
                      <a:lnTo>
                        <a:pt x="2665" y="13064"/>
                      </a:lnTo>
                      <a:cubicBezTo>
                        <a:pt x="2964" y="12508"/>
                        <a:pt x="3540" y="12177"/>
                        <a:pt x="4148" y="12177"/>
                      </a:cubicBezTo>
                      <a:cubicBezTo>
                        <a:pt x="4284" y="12177"/>
                        <a:pt x="4422" y="12194"/>
                        <a:pt x="4558" y="12228"/>
                      </a:cubicBezTo>
                      <a:cubicBezTo>
                        <a:pt x="5306" y="12417"/>
                        <a:pt x="5831" y="13089"/>
                        <a:pt x="5831" y="13861"/>
                      </a:cubicBezTo>
                      <a:cubicBezTo>
                        <a:pt x="5831" y="14632"/>
                        <a:pt x="5306" y="15304"/>
                        <a:pt x="4558" y="15493"/>
                      </a:cubicBezTo>
                      <a:cubicBezTo>
                        <a:pt x="4421" y="15527"/>
                        <a:pt x="4283" y="15544"/>
                        <a:pt x="4147" y="15544"/>
                      </a:cubicBezTo>
                      <a:cubicBezTo>
                        <a:pt x="3539" y="15544"/>
                        <a:pt x="2964" y="15213"/>
                        <a:pt x="2665" y="14657"/>
                      </a:cubicBezTo>
                      <a:lnTo>
                        <a:pt x="0" y="14657"/>
                      </a:lnTo>
                      <a:lnTo>
                        <a:pt x="0" y="19025"/>
                      </a:lnTo>
                      <a:lnTo>
                        <a:pt x="2665" y="19025"/>
                      </a:lnTo>
                      <a:cubicBezTo>
                        <a:pt x="2964" y="18469"/>
                        <a:pt x="3540" y="18138"/>
                        <a:pt x="4148" y="18138"/>
                      </a:cubicBezTo>
                      <a:cubicBezTo>
                        <a:pt x="4284" y="18138"/>
                        <a:pt x="4422" y="18155"/>
                        <a:pt x="4558" y="18189"/>
                      </a:cubicBezTo>
                      <a:cubicBezTo>
                        <a:pt x="5306" y="18378"/>
                        <a:pt x="5831" y="19050"/>
                        <a:pt x="5831" y="19821"/>
                      </a:cubicBezTo>
                      <a:cubicBezTo>
                        <a:pt x="5831" y="20593"/>
                        <a:pt x="5306" y="21265"/>
                        <a:pt x="4558" y="21454"/>
                      </a:cubicBezTo>
                      <a:cubicBezTo>
                        <a:pt x="4421" y="21488"/>
                        <a:pt x="4283" y="21505"/>
                        <a:pt x="4147" y="21505"/>
                      </a:cubicBezTo>
                      <a:cubicBezTo>
                        <a:pt x="3539" y="21505"/>
                        <a:pt x="2964" y="21174"/>
                        <a:pt x="2665" y="20619"/>
                      </a:cubicBezTo>
                      <a:lnTo>
                        <a:pt x="0" y="20619"/>
                      </a:lnTo>
                      <a:lnTo>
                        <a:pt x="0" y="24985"/>
                      </a:lnTo>
                      <a:lnTo>
                        <a:pt x="2665" y="24985"/>
                      </a:lnTo>
                      <a:cubicBezTo>
                        <a:pt x="2964" y="24430"/>
                        <a:pt x="3540" y="24099"/>
                        <a:pt x="4148" y="24099"/>
                      </a:cubicBezTo>
                      <a:cubicBezTo>
                        <a:pt x="4284" y="24099"/>
                        <a:pt x="4422" y="24116"/>
                        <a:pt x="4558" y="24150"/>
                      </a:cubicBezTo>
                      <a:cubicBezTo>
                        <a:pt x="5306" y="24339"/>
                        <a:pt x="5831" y="25011"/>
                        <a:pt x="5831" y="25782"/>
                      </a:cubicBezTo>
                      <a:cubicBezTo>
                        <a:pt x="5831" y="26554"/>
                        <a:pt x="5306" y="27226"/>
                        <a:pt x="4558" y="27414"/>
                      </a:cubicBezTo>
                      <a:cubicBezTo>
                        <a:pt x="4421" y="27449"/>
                        <a:pt x="4283" y="27466"/>
                        <a:pt x="4147" y="27466"/>
                      </a:cubicBezTo>
                      <a:cubicBezTo>
                        <a:pt x="3539" y="27466"/>
                        <a:pt x="2964" y="27134"/>
                        <a:pt x="2665" y="26579"/>
                      </a:cubicBezTo>
                      <a:lnTo>
                        <a:pt x="0" y="26579"/>
                      </a:lnTo>
                      <a:lnTo>
                        <a:pt x="0" y="30946"/>
                      </a:lnTo>
                      <a:lnTo>
                        <a:pt x="2665" y="30946"/>
                      </a:lnTo>
                      <a:cubicBezTo>
                        <a:pt x="2964" y="30392"/>
                        <a:pt x="3539" y="30060"/>
                        <a:pt x="4147" y="30060"/>
                      </a:cubicBezTo>
                      <a:cubicBezTo>
                        <a:pt x="4283" y="30060"/>
                        <a:pt x="4421" y="30077"/>
                        <a:pt x="4558" y="30112"/>
                      </a:cubicBezTo>
                      <a:cubicBezTo>
                        <a:pt x="5306" y="30299"/>
                        <a:pt x="5831" y="30973"/>
                        <a:pt x="5831" y="31743"/>
                      </a:cubicBezTo>
                      <a:cubicBezTo>
                        <a:pt x="5831" y="32514"/>
                        <a:pt x="5306" y="33188"/>
                        <a:pt x="4558" y="33375"/>
                      </a:cubicBezTo>
                      <a:cubicBezTo>
                        <a:pt x="4421" y="33410"/>
                        <a:pt x="4283" y="33426"/>
                        <a:pt x="4147" y="33426"/>
                      </a:cubicBezTo>
                      <a:cubicBezTo>
                        <a:pt x="3539" y="33426"/>
                        <a:pt x="2964" y="33095"/>
                        <a:pt x="2665" y="32541"/>
                      </a:cubicBezTo>
                      <a:lnTo>
                        <a:pt x="0" y="32541"/>
                      </a:lnTo>
                      <a:lnTo>
                        <a:pt x="0" y="36907"/>
                      </a:lnTo>
                      <a:lnTo>
                        <a:pt x="2665" y="36907"/>
                      </a:lnTo>
                      <a:cubicBezTo>
                        <a:pt x="2964" y="36352"/>
                        <a:pt x="3539" y="36021"/>
                        <a:pt x="4147" y="36021"/>
                      </a:cubicBezTo>
                      <a:cubicBezTo>
                        <a:pt x="4283" y="36021"/>
                        <a:pt x="4421" y="36038"/>
                        <a:pt x="4558" y="36072"/>
                      </a:cubicBezTo>
                      <a:cubicBezTo>
                        <a:pt x="5306" y="36260"/>
                        <a:pt x="5831" y="36933"/>
                        <a:pt x="5831" y="37704"/>
                      </a:cubicBezTo>
                      <a:cubicBezTo>
                        <a:pt x="5831" y="38475"/>
                        <a:pt x="5306" y="39148"/>
                        <a:pt x="4558" y="39336"/>
                      </a:cubicBezTo>
                      <a:cubicBezTo>
                        <a:pt x="4421" y="39370"/>
                        <a:pt x="4283" y="39387"/>
                        <a:pt x="4147" y="39387"/>
                      </a:cubicBezTo>
                      <a:cubicBezTo>
                        <a:pt x="3539" y="39387"/>
                        <a:pt x="2964" y="39056"/>
                        <a:pt x="2665" y="38502"/>
                      </a:cubicBezTo>
                      <a:lnTo>
                        <a:pt x="0" y="38502"/>
                      </a:lnTo>
                      <a:lnTo>
                        <a:pt x="0" y="42868"/>
                      </a:lnTo>
                      <a:lnTo>
                        <a:pt x="2665" y="42868"/>
                      </a:lnTo>
                      <a:cubicBezTo>
                        <a:pt x="2964" y="42313"/>
                        <a:pt x="3539" y="41982"/>
                        <a:pt x="4147" y="41982"/>
                      </a:cubicBezTo>
                      <a:cubicBezTo>
                        <a:pt x="4283" y="41982"/>
                        <a:pt x="4421" y="41999"/>
                        <a:pt x="4558" y="42033"/>
                      </a:cubicBezTo>
                      <a:cubicBezTo>
                        <a:pt x="5306" y="42221"/>
                        <a:pt x="5831" y="42894"/>
                        <a:pt x="5831" y="43665"/>
                      </a:cubicBezTo>
                      <a:cubicBezTo>
                        <a:pt x="5831" y="44436"/>
                        <a:pt x="5306" y="45109"/>
                        <a:pt x="4558" y="45297"/>
                      </a:cubicBezTo>
                      <a:cubicBezTo>
                        <a:pt x="4421" y="45331"/>
                        <a:pt x="4283" y="45348"/>
                        <a:pt x="4147" y="45348"/>
                      </a:cubicBezTo>
                      <a:cubicBezTo>
                        <a:pt x="3539" y="45348"/>
                        <a:pt x="2964" y="45017"/>
                        <a:pt x="2665" y="44462"/>
                      </a:cubicBezTo>
                      <a:lnTo>
                        <a:pt x="0" y="44462"/>
                      </a:lnTo>
                      <a:lnTo>
                        <a:pt x="0" y="48828"/>
                      </a:lnTo>
                      <a:lnTo>
                        <a:pt x="2665" y="48828"/>
                      </a:lnTo>
                      <a:cubicBezTo>
                        <a:pt x="2964" y="48274"/>
                        <a:pt x="3539" y="47943"/>
                        <a:pt x="4147" y="47943"/>
                      </a:cubicBezTo>
                      <a:cubicBezTo>
                        <a:pt x="4283" y="47943"/>
                        <a:pt x="4421" y="47959"/>
                        <a:pt x="4558" y="47994"/>
                      </a:cubicBezTo>
                      <a:cubicBezTo>
                        <a:pt x="5306" y="48182"/>
                        <a:pt x="5831" y="48855"/>
                        <a:pt x="5831" y="49626"/>
                      </a:cubicBezTo>
                      <a:cubicBezTo>
                        <a:pt x="5831" y="50397"/>
                        <a:pt x="5306" y="51070"/>
                        <a:pt x="4558" y="51257"/>
                      </a:cubicBezTo>
                      <a:cubicBezTo>
                        <a:pt x="4421" y="51292"/>
                        <a:pt x="4283" y="51309"/>
                        <a:pt x="4147" y="51309"/>
                      </a:cubicBezTo>
                      <a:cubicBezTo>
                        <a:pt x="3539" y="51309"/>
                        <a:pt x="2964" y="50977"/>
                        <a:pt x="2665" y="50423"/>
                      </a:cubicBezTo>
                      <a:lnTo>
                        <a:pt x="0" y="50423"/>
                      </a:lnTo>
                      <a:lnTo>
                        <a:pt x="0" y="54789"/>
                      </a:lnTo>
                      <a:lnTo>
                        <a:pt x="2665" y="54789"/>
                      </a:lnTo>
                      <a:cubicBezTo>
                        <a:pt x="2964" y="54235"/>
                        <a:pt x="3539" y="53903"/>
                        <a:pt x="4147" y="53903"/>
                      </a:cubicBezTo>
                      <a:cubicBezTo>
                        <a:pt x="4283" y="53903"/>
                        <a:pt x="4421" y="53920"/>
                        <a:pt x="4558" y="53955"/>
                      </a:cubicBezTo>
                      <a:cubicBezTo>
                        <a:pt x="5306" y="54142"/>
                        <a:pt x="5831" y="54816"/>
                        <a:pt x="5831" y="55587"/>
                      </a:cubicBezTo>
                      <a:cubicBezTo>
                        <a:pt x="5831" y="56357"/>
                        <a:pt x="5306" y="57031"/>
                        <a:pt x="4558" y="57218"/>
                      </a:cubicBezTo>
                      <a:cubicBezTo>
                        <a:pt x="4421" y="57253"/>
                        <a:pt x="4283" y="57269"/>
                        <a:pt x="4147" y="57269"/>
                      </a:cubicBezTo>
                      <a:cubicBezTo>
                        <a:pt x="3539" y="57269"/>
                        <a:pt x="2964" y="56938"/>
                        <a:pt x="2665" y="56384"/>
                      </a:cubicBezTo>
                      <a:lnTo>
                        <a:pt x="0" y="56384"/>
                      </a:lnTo>
                      <a:lnTo>
                        <a:pt x="0" y="60751"/>
                      </a:lnTo>
                      <a:lnTo>
                        <a:pt x="2665" y="60751"/>
                      </a:lnTo>
                      <a:cubicBezTo>
                        <a:pt x="2964" y="60195"/>
                        <a:pt x="3540" y="59865"/>
                        <a:pt x="4148" y="59865"/>
                      </a:cubicBezTo>
                      <a:cubicBezTo>
                        <a:pt x="4284" y="59865"/>
                        <a:pt x="4422" y="59881"/>
                        <a:pt x="4558" y="59915"/>
                      </a:cubicBezTo>
                      <a:cubicBezTo>
                        <a:pt x="5306" y="60104"/>
                        <a:pt x="5831" y="60776"/>
                        <a:pt x="5831" y="61548"/>
                      </a:cubicBezTo>
                      <a:cubicBezTo>
                        <a:pt x="5831" y="62319"/>
                        <a:pt x="5306" y="62991"/>
                        <a:pt x="4558" y="63180"/>
                      </a:cubicBezTo>
                      <a:cubicBezTo>
                        <a:pt x="4422" y="63214"/>
                        <a:pt x="4284" y="63231"/>
                        <a:pt x="4148" y="63231"/>
                      </a:cubicBezTo>
                      <a:cubicBezTo>
                        <a:pt x="3540" y="63231"/>
                        <a:pt x="2964" y="62900"/>
                        <a:pt x="2665" y="62345"/>
                      </a:cubicBezTo>
                      <a:lnTo>
                        <a:pt x="0" y="62345"/>
                      </a:lnTo>
                      <a:lnTo>
                        <a:pt x="0" y="66712"/>
                      </a:lnTo>
                      <a:lnTo>
                        <a:pt x="2665" y="66712"/>
                      </a:lnTo>
                      <a:cubicBezTo>
                        <a:pt x="2964" y="66156"/>
                        <a:pt x="3540" y="65825"/>
                        <a:pt x="4148" y="65825"/>
                      </a:cubicBezTo>
                      <a:cubicBezTo>
                        <a:pt x="4284" y="65825"/>
                        <a:pt x="4422" y="65842"/>
                        <a:pt x="4558" y="65876"/>
                      </a:cubicBezTo>
                      <a:cubicBezTo>
                        <a:pt x="5306" y="66065"/>
                        <a:pt x="5831" y="66737"/>
                        <a:pt x="5831" y="67508"/>
                      </a:cubicBezTo>
                      <a:cubicBezTo>
                        <a:pt x="5831" y="68280"/>
                        <a:pt x="5306" y="68952"/>
                        <a:pt x="4558" y="69141"/>
                      </a:cubicBezTo>
                      <a:cubicBezTo>
                        <a:pt x="4421" y="69175"/>
                        <a:pt x="4283" y="69192"/>
                        <a:pt x="4147" y="69192"/>
                      </a:cubicBezTo>
                      <a:cubicBezTo>
                        <a:pt x="3539" y="69192"/>
                        <a:pt x="2964" y="68861"/>
                        <a:pt x="2665" y="68305"/>
                      </a:cubicBezTo>
                      <a:lnTo>
                        <a:pt x="0" y="68305"/>
                      </a:lnTo>
                      <a:lnTo>
                        <a:pt x="0" y="72672"/>
                      </a:lnTo>
                      <a:lnTo>
                        <a:pt x="2665" y="72672"/>
                      </a:lnTo>
                      <a:cubicBezTo>
                        <a:pt x="2964" y="72117"/>
                        <a:pt x="3540" y="71786"/>
                        <a:pt x="4148" y="71786"/>
                      </a:cubicBezTo>
                      <a:cubicBezTo>
                        <a:pt x="4284" y="71786"/>
                        <a:pt x="4422" y="71803"/>
                        <a:pt x="4558" y="71837"/>
                      </a:cubicBezTo>
                      <a:cubicBezTo>
                        <a:pt x="5306" y="72026"/>
                        <a:pt x="5831" y="72698"/>
                        <a:pt x="5831" y="73469"/>
                      </a:cubicBezTo>
                      <a:cubicBezTo>
                        <a:pt x="5831" y="74241"/>
                        <a:pt x="5306" y="74913"/>
                        <a:pt x="4558" y="75101"/>
                      </a:cubicBezTo>
                      <a:cubicBezTo>
                        <a:pt x="4421" y="75136"/>
                        <a:pt x="4283" y="75153"/>
                        <a:pt x="4147" y="75153"/>
                      </a:cubicBezTo>
                      <a:cubicBezTo>
                        <a:pt x="3539" y="75153"/>
                        <a:pt x="2964" y="74821"/>
                        <a:pt x="2665" y="74267"/>
                      </a:cubicBezTo>
                      <a:lnTo>
                        <a:pt x="0" y="74267"/>
                      </a:lnTo>
                      <a:lnTo>
                        <a:pt x="0" y="78633"/>
                      </a:lnTo>
                      <a:lnTo>
                        <a:pt x="2665" y="78633"/>
                      </a:lnTo>
                      <a:cubicBezTo>
                        <a:pt x="2964" y="78078"/>
                        <a:pt x="3540" y="77747"/>
                        <a:pt x="4148" y="77747"/>
                      </a:cubicBezTo>
                      <a:cubicBezTo>
                        <a:pt x="4284" y="77747"/>
                        <a:pt x="4422" y="77763"/>
                        <a:pt x="4558" y="77798"/>
                      </a:cubicBezTo>
                      <a:cubicBezTo>
                        <a:pt x="5306" y="77986"/>
                        <a:pt x="5831" y="78660"/>
                        <a:pt x="5831" y="79430"/>
                      </a:cubicBezTo>
                      <a:cubicBezTo>
                        <a:pt x="5831" y="80201"/>
                        <a:pt x="5306" y="80874"/>
                        <a:pt x="4558" y="81062"/>
                      </a:cubicBezTo>
                      <a:cubicBezTo>
                        <a:pt x="4421" y="81097"/>
                        <a:pt x="4283" y="81114"/>
                        <a:pt x="4147" y="81114"/>
                      </a:cubicBezTo>
                      <a:cubicBezTo>
                        <a:pt x="3539" y="81114"/>
                        <a:pt x="2964" y="80782"/>
                        <a:pt x="2665" y="80228"/>
                      </a:cubicBezTo>
                      <a:lnTo>
                        <a:pt x="0" y="80228"/>
                      </a:lnTo>
                      <a:lnTo>
                        <a:pt x="0" y="84594"/>
                      </a:lnTo>
                      <a:lnTo>
                        <a:pt x="2665" y="84594"/>
                      </a:lnTo>
                      <a:cubicBezTo>
                        <a:pt x="2964" y="84040"/>
                        <a:pt x="3539" y="83708"/>
                        <a:pt x="4147" y="83708"/>
                      </a:cubicBezTo>
                      <a:cubicBezTo>
                        <a:pt x="4283" y="83708"/>
                        <a:pt x="4421" y="83725"/>
                        <a:pt x="4558" y="83760"/>
                      </a:cubicBezTo>
                      <a:cubicBezTo>
                        <a:pt x="5306" y="83947"/>
                        <a:pt x="5831" y="84620"/>
                        <a:pt x="5831" y="85392"/>
                      </a:cubicBezTo>
                      <a:cubicBezTo>
                        <a:pt x="5831" y="86162"/>
                        <a:pt x="5306" y="86835"/>
                        <a:pt x="4558" y="87023"/>
                      </a:cubicBezTo>
                      <a:cubicBezTo>
                        <a:pt x="4421" y="87058"/>
                        <a:pt x="4283" y="87074"/>
                        <a:pt x="4147" y="87074"/>
                      </a:cubicBezTo>
                      <a:cubicBezTo>
                        <a:pt x="3539" y="87074"/>
                        <a:pt x="2964" y="86743"/>
                        <a:pt x="2665" y="86189"/>
                      </a:cubicBezTo>
                      <a:lnTo>
                        <a:pt x="0" y="86189"/>
                      </a:lnTo>
                      <a:lnTo>
                        <a:pt x="0" y="90555"/>
                      </a:lnTo>
                      <a:lnTo>
                        <a:pt x="2665" y="90555"/>
                      </a:lnTo>
                      <a:cubicBezTo>
                        <a:pt x="2964" y="90000"/>
                        <a:pt x="3539" y="89669"/>
                        <a:pt x="4147" y="89669"/>
                      </a:cubicBezTo>
                      <a:cubicBezTo>
                        <a:pt x="4283" y="89669"/>
                        <a:pt x="4421" y="89686"/>
                        <a:pt x="4558" y="89720"/>
                      </a:cubicBezTo>
                      <a:cubicBezTo>
                        <a:pt x="5306" y="89908"/>
                        <a:pt x="5831" y="90581"/>
                        <a:pt x="5831" y="91353"/>
                      </a:cubicBezTo>
                      <a:cubicBezTo>
                        <a:pt x="5831" y="92123"/>
                        <a:pt x="5306" y="92796"/>
                        <a:pt x="4558" y="92984"/>
                      </a:cubicBezTo>
                      <a:cubicBezTo>
                        <a:pt x="4421" y="93018"/>
                        <a:pt x="4283" y="93035"/>
                        <a:pt x="4147" y="93035"/>
                      </a:cubicBezTo>
                      <a:cubicBezTo>
                        <a:pt x="3539" y="93035"/>
                        <a:pt x="2964" y="92704"/>
                        <a:pt x="2665" y="92149"/>
                      </a:cubicBezTo>
                      <a:lnTo>
                        <a:pt x="0" y="92149"/>
                      </a:lnTo>
                      <a:lnTo>
                        <a:pt x="0" y="96516"/>
                      </a:lnTo>
                      <a:lnTo>
                        <a:pt x="2665" y="96516"/>
                      </a:lnTo>
                      <a:cubicBezTo>
                        <a:pt x="2964" y="95961"/>
                        <a:pt x="3539" y="95630"/>
                        <a:pt x="4147" y="95630"/>
                      </a:cubicBezTo>
                      <a:cubicBezTo>
                        <a:pt x="4283" y="95630"/>
                        <a:pt x="4421" y="95646"/>
                        <a:pt x="4558" y="95681"/>
                      </a:cubicBezTo>
                      <a:cubicBezTo>
                        <a:pt x="5306" y="95870"/>
                        <a:pt x="5831" y="96542"/>
                        <a:pt x="5831" y="97313"/>
                      </a:cubicBezTo>
                      <a:cubicBezTo>
                        <a:pt x="5831" y="98085"/>
                        <a:pt x="5306" y="98757"/>
                        <a:pt x="4558" y="98946"/>
                      </a:cubicBezTo>
                      <a:cubicBezTo>
                        <a:pt x="4422" y="98980"/>
                        <a:pt x="4284" y="98996"/>
                        <a:pt x="4148" y="98996"/>
                      </a:cubicBezTo>
                      <a:cubicBezTo>
                        <a:pt x="3540" y="98996"/>
                        <a:pt x="2964" y="98665"/>
                        <a:pt x="2665" y="98110"/>
                      </a:cubicBezTo>
                      <a:lnTo>
                        <a:pt x="0" y="98110"/>
                      </a:lnTo>
                      <a:lnTo>
                        <a:pt x="0" y="105744"/>
                      </a:lnTo>
                      <a:lnTo>
                        <a:pt x="73234" y="105744"/>
                      </a:lnTo>
                      <a:lnTo>
                        <a:pt x="73234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2945;p90">
                  <a:extLst>
                    <a:ext uri="{FF2B5EF4-FFF2-40B4-BE49-F238E27FC236}">
                      <a16:creationId xmlns:a16="http://schemas.microsoft.com/office/drawing/2014/main" xmlns="" id="{3833F435-BD98-4EA0-88CE-E595AD0070B9}"/>
                    </a:ext>
                  </a:extLst>
                </p:cNvPr>
                <p:cNvSpPr/>
                <p:nvPr/>
              </p:nvSpPr>
              <p:spPr>
                <a:xfrm>
                  <a:off x="2593625" y="268530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2946;p90">
                  <a:extLst>
                    <a:ext uri="{FF2B5EF4-FFF2-40B4-BE49-F238E27FC236}">
                      <a16:creationId xmlns:a16="http://schemas.microsoft.com/office/drawing/2014/main" xmlns="" id="{C2C0105F-30EB-443E-B7CC-5F836081380C}"/>
                    </a:ext>
                  </a:extLst>
                </p:cNvPr>
                <p:cNvSpPr/>
                <p:nvPr/>
              </p:nvSpPr>
              <p:spPr>
                <a:xfrm>
                  <a:off x="2593625" y="253572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2947;p90">
                  <a:extLst>
                    <a:ext uri="{FF2B5EF4-FFF2-40B4-BE49-F238E27FC236}">
                      <a16:creationId xmlns:a16="http://schemas.microsoft.com/office/drawing/2014/main" xmlns="" id="{DCCB4031-A504-42A6-937A-B8FDD6322423}"/>
                    </a:ext>
                  </a:extLst>
                </p:cNvPr>
                <p:cNvSpPr/>
                <p:nvPr/>
              </p:nvSpPr>
              <p:spPr>
                <a:xfrm>
                  <a:off x="2593625" y="23861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2948;p90">
                  <a:extLst>
                    <a:ext uri="{FF2B5EF4-FFF2-40B4-BE49-F238E27FC236}">
                      <a16:creationId xmlns:a16="http://schemas.microsoft.com/office/drawing/2014/main" xmlns="" id="{103DF807-B751-4CD6-878B-937432DEC3EB}"/>
                    </a:ext>
                  </a:extLst>
                </p:cNvPr>
                <p:cNvSpPr/>
                <p:nvPr/>
              </p:nvSpPr>
              <p:spPr>
                <a:xfrm>
                  <a:off x="2593625" y="223657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2949;p90">
                  <a:extLst>
                    <a:ext uri="{FF2B5EF4-FFF2-40B4-BE49-F238E27FC236}">
                      <a16:creationId xmlns:a16="http://schemas.microsoft.com/office/drawing/2014/main" xmlns="" id="{7AF1AB64-3784-4E4A-B0E9-86F8DB5A11CA}"/>
                    </a:ext>
                  </a:extLst>
                </p:cNvPr>
                <p:cNvSpPr/>
                <p:nvPr/>
              </p:nvSpPr>
              <p:spPr>
                <a:xfrm>
                  <a:off x="2593625" y="208700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2950;p90">
                  <a:extLst>
                    <a:ext uri="{FF2B5EF4-FFF2-40B4-BE49-F238E27FC236}">
                      <a16:creationId xmlns:a16="http://schemas.microsoft.com/office/drawing/2014/main" xmlns="" id="{515AEB87-4950-4612-A77A-4A7682863809}"/>
                    </a:ext>
                  </a:extLst>
                </p:cNvPr>
                <p:cNvSpPr/>
                <p:nvPr/>
              </p:nvSpPr>
              <p:spPr>
                <a:xfrm>
                  <a:off x="2593625" y="19374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67503" y="4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2951;p90">
                  <a:extLst>
                    <a:ext uri="{FF2B5EF4-FFF2-40B4-BE49-F238E27FC236}">
                      <a16:creationId xmlns:a16="http://schemas.microsoft.com/office/drawing/2014/main" xmlns="" id="{46DC180B-6E25-422A-AF09-180EA1F6138D}"/>
                    </a:ext>
                  </a:extLst>
                </p:cNvPr>
                <p:cNvSpPr/>
                <p:nvPr/>
              </p:nvSpPr>
              <p:spPr>
                <a:xfrm>
                  <a:off x="2593625" y="178787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2952;p90">
                  <a:extLst>
                    <a:ext uri="{FF2B5EF4-FFF2-40B4-BE49-F238E27FC236}">
                      <a16:creationId xmlns:a16="http://schemas.microsoft.com/office/drawing/2014/main" xmlns="" id="{8B236B50-5D67-44AA-9254-233BB0959CCD}"/>
                    </a:ext>
                  </a:extLst>
                </p:cNvPr>
                <p:cNvSpPr/>
                <p:nvPr/>
              </p:nvSpPr>
              <p:spPr>
                <a:xfrm>
                  <a:off x="2593625" y="163830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2953;p90">
                  <a:extLst>
                    <a:ext uri="{FF2B5EF4-FFF2-40B4-BE49-F238E27FC236}">
                      <a16:creationId xmlns:a16="http://schemas.microsoft.com/office/drawing/2014/main" xmlns="" id="{50243AAB-2A94-4C18-98CD-64DEC40B55F1}"/>
                    </a:ext>
                  </a:extLst>
                </p:cNvPr>
                <p:cNvSpPr/>
                <p:nvPr/>
              </p:nvSpPr>
              <p:spPr>
                <a:xfrm>
                  <a:off x="2593625" y="148872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2954;p90">
                  <a:extLst>
                    <a:ext uri="{FF2B5EF4-FFF2-40B4-BE49-F238E27FC236}">
                      <a16:creationId xmlns:a16="http://schemas.microsoft.com/office/drawing/2014/main" xmlns="" id="{DC7E202C-3B70-483F-9E38-27A56C30F153}"/>
                    </a:ext>
                  </a:extLst>
                </p:cNvPr>
                <p:cNvSpPr/>
                <p:nvPr/>
              </p:nvSpPr>
              <p:spPr>
                <a:xfrm>
                  <a:off x="2593625" y="133915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2955;p90">
                  <a:extLst>
                    <a:ext uri="{FF2B5EF4-FFF2-40B4-BE49-F238E27FC236}">
                      <a16:creationId xmlns:a16="http://schemas.microsoft.com/office/drawing/2014/main" xmlns="" id="{9CCD9433-3474-41D1-AD77-27A2AADB37C5}"/>
                    </a:ext>
                  </a:extLst>
                </p:cNvPr>
                <p:cNvSpPr/>
                <p:nvPr/>
              </p:nvSpPr>
              <p:spPr>
                <a:xfrm>
                  <a:off x="2593625" y="118957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2956;p90">
                  <a:extLst>
                    <a:ext uri="{FF2B5EF4-FFF2-40B4-BE49-F238E27FC236}">
                      <a16:creationId xmlns:a16="http://schemas.microsoft.com/office/drawing/2014/main" xmlns="" id="{41322B8F-41C1-4341-9F5D-6592FEBC2751}"/>
                    </a:ext>
                  </a:extLst>
                </p:cNvPr>
                <p:cNvSpPr/>
                <p:nvPr/>
              </p:nvSpPr>
              <p:spPr>
                <a:xfrm>
                  <a:off x="2593625" y="104002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2957;p90">
                  <a:extLst>
                    <a:ext uri="{FF2B5EF4-FFF2-40B4-BE49-F238E27FC236}">
                      <a16:creationId xmlns:a16="http://schemas.microsoft.com/office/drawing/2014/main" xmlns="" id="{FA856E7D-E2B2-46F9-B44C-A582E42A7AD4}"/>
                    </a:ext>
                  </a:extLst>
                </p:cNvPr>
                <p:cNvSpPr/>
                <p:nvPr/>
              </p:nvSpPr>
              <p:spPr>
                <a:xfrm>
                  <a:off x="2593625" y="8904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2958;p90">
                  <a:extLst>
                    <a:ext uri="{FF2B5EF4-FFF2-40B4-BE49-F238E27FC236}">
                      <a16:creationId xmlns:a16="http://schemas.microsoft.com/office/drawing/2014/main" xmlns="" id="{C17D80CE-EECE-42F0-892F-6E881B949D41}"/>
                    </a:ext>
                  </a:extLst>
                </p:cNvPr>
                <p:cNvSpPr/>
                <p:nvPr/>
              </p:nvSpPr>
              <p:spPr>
                <a:xfrm>
                  <a:off x="2593625" y="74087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2959;p90">
                  <a:extLst>
                    <a:ext uri="{FF2B5EF4-FFF2-40B4-BE49-F238E27FC236}">
                      <a16:creationId xmlns:a16="http://schemas.microsoft.com/office/drawing/2014/main" xmlns="" id="{9A710296-2169-4A33-B285-F54D7D5D2984}"/>
                    </a:ext>
                  </a:extLst>
                </p:cNvPr>
                <p:cNvSpPr/>
                <p:nvPr/>
              </p:nvSpPr>
              <p:spPr>
                <a:xfrm>
                  <a:off x="2593625" y="59130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8" name="Google Shape;2960;p90">
              <a:extLst>
                <a:ext uri="{FF2B5EF4-FFF2-40B4-BE49-F238E27FC236}">
                  <a16:creationId xmlns:a16="http://schemas.microsoft.com/office/drawing/2014/main" xmlns="" id="{2021A8FF-CFE8-42FE-94E4-6D5797E01224}"/>
                </a:ext>
              </a:extLst>
            </p:cNvPr>
            <p:cNvGrpSpPr/>
            <p:nvPr/>
          </p:nvGrpSpPr>
          <p:grpSpPr>
            <a:xfrm rot="1754954">
              <a:off x="7867968" y="2880261"/>
              <a:ext cx="2450770" cy="1902161"/>
              <a:chOff x="3655583" y="636703"/>
              <a:chExt cx="2061755" cy="1823308"/>
            </a:xfrm>
          </p:grpSpPr>
          <p:sp>
            <p:nvSpPr>
              <p:cNvPr id="179" name="Google Shape;2961;p90">
                <a:extLst>
                  <a:ext uri="{FF2B5EF4-FFF2-40B4-BE49-F238E27FC236}">
                    <a16:creationId xmlns:a16="http://schemas.microsoft.com/office/drawing/2014/main" xmlns="" id="{82484C20-C4B3-4430-9C77-4A07E51B2E80}"/>
                  </a:ext>
                </a:extLst>
              </p:cNvPr>
              <p:cNvSpPr/>
              <p:nvPr/>
            </p:nvSpPr>
            <p:spPr>
              <a:xfrm rot="-1007078">
                <a:off x="3817905" y="858113"/>
                <a:ext cx="1737111" cy="1380486"/>
              </a:xfrm>
              <a:custGeom>
                <a:avLst/>
                <a:gdLst/>
                <a:ahLst/>
                <a:cxnLst/>
                <a:rect l="l" t="t" r="r" b="b"/>
                <a:pathLst>
                  <a:path w="263671" h="209540" extrusionOk="0">
                    <a:moveTo>
                      <a:pt x="248363" y="33998"/>
                    </a:moveTo>
                    <a:lnTo>
                      <a:pt x="247127" y="12134"/>
                    </a:lnTo>
                    <a:lnTo>
                      <a:pt x="222870" y="12319"/>
                    </a:lnTo>
                    <a:lnTo>
                      <a:pt x="219546" y="0"/>
                    </a:lnTo>
                    <a:lnTo>
                      <a:pt x="188035" y="7882"/>
                    </a:lnTo>
                    <a:lnTo>
                      <a:pt x="188035" y="30449"/>
                    </a:lnTo>
                    <a:lnTo>
                      <a:pt x="122122" y="41344"/>
                    </a:lnTo>
                    <a:cubicBezTo>
                      <a:pt x="122122" y="41344"/>
                      <a:pt x="33776" y="3165"/>
                      <a:pt x="21057" y="3165"/>
                    </a:cubicBezTo>
                    <a:cubicBezTo>
                      <a:pt x="8337" y="3165"/>
                      <a:pt x="0" y="6527"/>
                      <a:pt x="0" y="6527"/>
                    </a:cubicBezTo>
                    <a:cubicBezTo>
                      <a:pt x="0" y="6527"/>
                      <a:pt x="5315" y="126610"/>
                      <a:pt x="5559" y="138005"/>
                    </a:cubicBezTo>
                    <a:cubicBezTo>
                      <a:pt x="5805" y="149400"/>
                      <a:pt x="13308" y="192713"/>
                      <a:pt x="13308" y="192713"/>
                    </a:cubicBezTo>
                    <a:lnTo>
                      <a:pt x="110891" y="201423"/>
                    </a:lnTo>
                    <a:lnTo>
                      <a:pt x="119858" y="204411"/>
                    </a:lnTo>
                    <a:cubicBezTo>
                      <a:pt x="119858" y="204411"/>
                      <a:pt x="215011" y="209539"/>
                      <a:pt x="231319" y="209539"/>
                    </a:cubicBezTo>
                    <a:cubicBezTo>
                      <a:pt x="247628" y="209539"/>
                      <a:pt x="257583" y="204793"/>
                      <a:pt x="257583" y="204793"/>
                    </a:cubicBezTo>
                    <a:lnTo>
                      <a:pt x="263670" y="369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962;p90">
                <a:extLst>
                  <a:ext uri="{FF2B5EF4-FFF2-40B4-BE49-F238E27FC236}">
                    <a16:creationId xmlns:a16="http://schemas.microsoft.com/office/drawing/2014/main" xmlns="" id="{6FA47D67-A6D1-44FD-9C03-030735257194}"/>
                  </a:ext>
                </a:extLst>
              </p:cNvPr>
              <p:cNvSpPr/>
              <p:nvPr/>
            </p:nvSpPr>
            <p:spPr>
              <a:xfrm rot="-1007078">
                <a:off x="5109086" y="795393"/>
                <a:ext cx="131507" cy="135091"/>
              </a:xfrm>
              <a:custGeom>
                <a:avLst/>
                <a:gdLst/>
                <a:ahLst/>
                <a:cxnLst/>
                <a:rect l="l" t="t" r="r" b="b"/>
                <a:pathLst>
                  <a:path w="19961" h="20505" extrusionOk="0">
                    <a:moveTo>
                      <a:pt x="19082" y="20505"/>
                    </a:moveTo>
                    <a:lnTo>
                      <a:pt x="19960" y="1"/>
                    </a:lnTo>
                    <a:lnTo>
                      <a:pt x="0" y="1493"/>
                    </a:lnTo>
                    <a:lnTo>
                      <a:pt x="0" y="20467"/>
                    </a:lnTo>
                    <a:close/>
                  </a:path>
                </a:pathLst>
              </a:custGeom>
              <a:solidFill>
                <a:srgbClr val="D79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963;p90">
                <a:extLst>
                  <a:ext uri="{FF2B5EF4-FFF2-40B4-BE49-F238E27FC236}">
                    <a16:creationId xmlns:a16="http://schemas.microsoft.com/office/drawing/2014/main" xmlns="" id="{E7CFD9B3-32F4-453A-A373-77F9FEB80769}"/>
                  </a:ext>
                </a:extLst>
              </p:cNvPr>
              <p:cNvSpPr/>
              <p:nvPr/>
            </p:nvSpPr>
            <p:spPr>
              <a:xfrm rot="-1007078">
                <a:off x="3827851" y="1042701"/>
                <a:ext cx="771627" cy="1248947"/>
              </a:xfrm>
              <a:custGeom>
                <a:avLst/>
                <a:gdLst/>
                <a:ahLst/>
                <a:cxnLst/>
                <a:rect l="l" t="t" r="r" b="b"/>
                <a:pathLst>
                  <a:path w="117123" h="189574" extrusionOk="0">
                    <a:moveTo>
                      <a:pt x="117123" y="40408"/>
                    </a:moveTo>
                    <a:cubicBezTo>
                      <a:pt x="117123" y="40408"/>
                      <a:pt x="36829" y="5361"/>
                      <a:pt x="10383" y="1"/>
                    </a:cubicBezTo>
                    <a:cubicBezTo>
                      <a:pt x="10383" y="1"/>
                      <a:pt x="0" y="90410"/>
                      <a:pt x="21698" y="180818"/>
                    </a:cubicBezTo>
                    <a:cubicBezTo>
                      <a:pt x="21698" y="180818"/>
                      <a:pt x="68354" y="189574"/>
                      <a:pt x="117123" y="188251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964;p90">
                <a:extLst>
                  <a:ext uri="{FF2B5EF4-FFF2-40B4-BE49-F238E27FC236}">
                    <a16:creationId xmlns:a16="http://schemas.microsoft.com/office/drawing/2014/main" xmlns="" id="{0ECE981E-A717-44DD-B2B0-D43BAE2FEDE3}"/>
                  </a:ext>
                </a:extLst>
              </p:cNvPr>
              <p:cNvSpPr/>
              <p:nvPr/>
            </p:nvSpPr>
            <p:spPr>
              <a:xfrm rot="-1007078">
                <a:off x="3860608" y="1130617"/>
                <a:ext cx="114661" cy="1191267"/>
              </a:xfrm>
              <a:custGeom>
                <a:avLst/>
                <a:gdLst/>
                <a:ahLst/>
                <a:cxnLst/>
                <a:rect l="l" t="t" r="r" b="b"/>
                <a:pathLst>
                  <a:path w="17404" h="180819" extrusionOk="0">
                    <a:moveTo>
                      <a:pt x="6088" y="1"/>
                    </a:moveTo>
                    <a:lnTo>
                      <a:pt x="2013" y="667"/>
                    </a:lnTo>
                    <a:cubicBezTo>
                      <a:pt x="2013" y="667"/>
                      <a:pt x="0" y="72823"/>
                      <a:pt x="13400" y="180818"/>
                    </a:cubicBezTo>
                    <a:lnTo>
                      <a:pt x="17403" y="180818"/>
                    </a:lnTo>
                    <a:cubicBezTo>
                      <a:pt x="17403" y="180818"/>
                      <a:pt x="3604" y="86581"/>
                      <a:pt x="6088" y="1"/>
                    </a:cubicBezTo>
                    <a:close/>
                  </a:path>
                </a:pathLst>
              </a:custGeom>
              <a:solidFill>
                <a:srgbClr val="79B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965;p90">
                <a:extLst>
                  <a:ext uri="{FF2B5EF4-FFF2-40B4-BE49-F238E27FC236}">
                    <a16:creationId xmlns:a16="http://schemas.microsoft.com/office/drawing/2014/main" xmlns="" id="{8FC718CD-CE68-4163-A9C7-0D49E93885BC}"/>
                  </a:ext>
                </a:extLst>
              </p:cNvPr>
              <p:cNvSpPr/>
              <p:nvPr/>
            </p:nvSpPr>
            <p:spPr>
              <a:xfrm rot="-1007078">
                <a:off x="4113619" y="2182553"/>
                <a:ext cx="655049" cy="73906"/>
              </a:xfrm>
              <a:custGeom>
                <a:avLst/>
                <a:gdLst/>
                <a:ahLst/>
                <a:cxnLst/>
                <a:rect l="l" t="t" r="r" b="b"/>
                <a:pathLst>
                  <a:path w="99428" h="11218" extrusionOk="0">
                    <a:moveTo>
                      <a:pt x="0" y="1404"/>
                    </a:moveTo>
                    <a:cubicBezTo>
                      <a:pt x="0" y="1404"/>
                      <a:pt x="40105" y="11218"/>
                      <a:pt x="97169" y="10069"/>
                    </a:cubicBezTo>
                    <a:lnTo>
                      <a:pt x="99428" y="8837"/>
                    </a:lnTo>
                    <a:cubicBezTo>
                      <a:pt x="99428" y="8837"/>
                      <a:pt x="57187" y="10160"/>
                      <a:pt x="3739" y="1"/>
                    </a:cubicBezTo>
                    <a:close/>
                  </a:path>
                </a:pathLst>
              </a:custGeom>
              <a:solidFill>
                <a:srgbClr val="93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966;p90">
                <a:extLst>
                  <a:ext uri="{FF2B5EF4-FFF2-40B4-BE49-F238E27FC236}">
                    <a16:creationId xmlns:a16="http://schemas.microsoft.com/office/drawing/2014/main" xmlns="" id="{3A5B57DD-D0EF-40E6-AC98-F72BD5B9E514}"/>
                  </a:ext>
                </a:extLst>
              </p:cNvPr>
              <p:cNvSpPr/>
              <p:nvPr/>
            </p:nvSpPr>
            <p:spPr>
              <a:xfrm rot="-1007078">
                <a:off x="3973495" y="1086787"/>
                <a:ext cx="628677" cy="1157549"/>
              </a:xfrm>
              <a:custGeom>
                <a:avLst/>
                <a:gdLst/>
                <a:ahLst/>
                <a:cxnLst/>
                <a:rect l="l" t="t" r="r" b="b"/>
                <a:pathLst>
                  <a:path w="95425" h="175701" extrusionOk="0">
                    <a:moveTo>
                      <a:pt x="0" y="0"/>
                    </a:moveTo>
                    <a:cubicBezTo>
                      <a:pt x="0" y="0"/>
                      <a:pt x="42384" y="10248"/>
                      <a:pt x="95425" y="34852"/>
                    </a:cubicBezTo>
                    <a:lnTo>
                      <a:pt x="95425" y="175701"/>
                    </a:lnTo>
                    <a:cubicBezTo>
                      <a:pt x="95425" y="175701"/>
                      <a:pt x="40814" y="170865"/>
                      <a:pt x="8246" y="163248"/>
                    </a:cubicBezTo>
                    <a:cubicBezTo>
                      <a:pt x="8246" y="163248"/>
                      <a:pt x="756" y="82886"/>
                      <a:pt x="0" y="0"/>
                    </a:cubicBezTo>
                    <a:close/>
                  </a:path>
                </a:pathLst>
              </a:custGeom>
              <a:solidFill>
                <a:srgbClr val="F7A6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967;p90">
                <a:extLst>
                  <a:ext uri="{FF2B5EF4-FFF2-40B4-BE49-F238E27FC236}">
                    <a16:creationId xmlns:a16="http://schemas.microsoft.com/office/drawing/2014/main" xmlns="" id="{1F1B6F6F-2CFC-49C5-97E4-07DA06086C52}"/>
                  </a:ext>
                </a:extLst>
              </p:cNvPr>
              <p:cNvSpPr/>
              <p:nvPr/>
            </p:nvSpPr>
            <p:spPr>
              <a:xfrm rot="-1007078">
                <a:off x="4622054" y="994414"/>
                <a:ext cx="927688" cy="1090521"/>
              </a:xfrm>
              <a:custGeom>
                <a:avLst/>
                <a:gdLst/>
                <a:ahLst/>
                <a:cxnLst/>
                <a:rect l="l" t="t" r="r" b="b"/>
                <a:pathLst>
                  <a:path w="140811" h="165527" extrusionOk="0">
                    <a:moveTo>
                      <a:pt x="1" y="12337"/>
                    </a:moveTo>
                    <a:cubicBezTo>
                      <a:pt x="1" y="12337"/>
                      <a:pt x="59185" y="1"/>
                      <a:pt x="134583" y="2356"/>
                    </a:cubicBezTo>
                    <a:cubicBezTo>
                      <a:pt x="134583" y="2356"/>
                      <a:pt x="140811" y="63913"/>
                      <a:pt x="129900" y="161577"/>
                    </a:cubicBezTo>
                    <a:cubicBezTo>
                      <a:pt x="129900" y="161577"/>
                      <a:pt x="67939" y="165527"/>
                      <a:pt x="1" y="160180"/>
                    </a:cubicBezTo>
                    <a:close/>
                  </a:path>
                </a:pathLst>
              </a:custGeom>
              <a:solidFill>
                <a:srgbClr val="79B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968;p90">
                <a:extLst>
                  <a:ext uri="{FF2B5EF4-FFF2-40B4-BE49-F238E27FC236}">
                    <a16:creationId xmlns:a16="http://schemas.microsoft.com/office/drawing/2014/main" xmlns="" id="{21A491CB-F8F9-4641-B802-744F2C3905FD}"/>
                  </a:ext>
                </a:extLst>
              </p:cNvPr>
              <p:cNvSpPr/>
              <p:nvPr/>
            </p:nvSpPr>
            <p:spPr>
              <a:xfrm rot="-1007078">
                <a:off x="4778416" y="2035813"/>
                <a:ext cx="865508" cy="53694"/>
              </a:xfrm>
              <a:custGeom>
                <a:avLst/>
                <a:gdLst/>
                <a:ahLst/>
                <a:cxnLst/>
                <a:rect l="l" t="t" r="r" b="b"/>
                <a:pathLst>
                  <a:path w="131373" h="8150" extrusionOk="0">
                    <a:moveTo>
                      <a:pt x="1" y="0"/>
                    </a:moveTo>
                    <a:lnTo>
                      <a:pt x="1376" y="2743"/>
                    </a:lnTo>
                    <a:cubicBezTo>
                      <a:pt x="1376" y="2743"/>
                      <a:pt x="63161" y="8149"/>
                      <a:pt x="131372" y="4987"/>
                    </a:cubicBezTo>
                    <a:lnTo>
                      <a:pt x="129900" y="1396"/>
                    </a:lnTo>
                    <a:cubicBezTo>
                      <a:pt x="129900" y="1396"/>
                      <a:pt x="73534" y="4954"/>
                      <a:pt x="1" y="0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969;p90">
                <a:extLst>
                  <a:ext uri="{FF2B5EF4-FFF2-40B4-BE49-F238E27FC236}">
                    <a16:creationId xmlns:a16="http://schemas.microsoft.com/office/drawing/2014/main" xmlns="" id="{6BE5D68F-18EA-49C4-9B9B-6576BF90619A}"/>
                  </a:ext>
                </a:extLst>
              </p:cNvPr>
              <p:cNvSpPr/>
              <p:nvPr/>
            </p:nvSpPr>
            <p:spPr>
              <a:xfrm rot="-1007078">
                <a:off x="5453783" y="889737"/>
                <a:ext cx="63174" cy="1072621"/>
              </a:xfrm>
              <a:custGeom>
                <a:avLst/>
                <a:gdLst/>
                <a:ahLst/>
                <a:cxnLst/>
                <a:rect l="l" t="t" r="r" b="b"/>
                <a:pathLst>
                  <a:path w="9589" h="162810" extrusionOk="0">
                    <a:moveTo>
                      <a:pt x="5940" y="0"/>
                    </a:moveTo>
                    <a:lnTo>
                      <a:pt x="9073" y="2943"/>
                    </a:lnTo>
                    <a:cubicBezTo>
                      <a:pt x="9073" y="2943"/>
                      <a:pt x="9589" y="66228"/>
                      <a:pt x="2729" y="162810"/>
                    </a:cubicBezTo>
                    <a:lnTo>
                      <a:pt x="1" y="159293"/>
                    </a:lnTo>
                    <a:cubicBezTo>
                      <a:pt x="1" y="159293"/>
                      <a:pt x="7710" y="78009"/>
                      <a:pt x="5940" y="0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970;p90">
                <a:extLst>
                  <a:ext uri="{FF2B5EF4-FFF2-40B4-BE49-F238E27FC236}">
                    <a16:creationId xmlns:a16="http://schemas.microsoft.com/office/drawing/2014/main" xmlns="" id="{08B013D8-415D-4A1F-B553-B972832EAC1B}"/>
                  </a:ext>
                </a:extLst>
              </p:cNvPr>
              <p:cNvSpPr/>
              <p:nvPr/>
            </p:nvSpPr>
            <p:spPr>
              <a:xfrm rot="-1007078">
                <a:off x="4746666" y="1995118"/>
                <a:ext cx="824023" cy="84724"/>
              </a:xfrm>
              <a:custGeom>
                <a:avLst/>
                <a:gdLst/>
                <a:ahLst/>
                <a:cxnLst/>
                <a:rect l="l" t="t" r="r" b="b"/>
                <a:pathLst>
                  <a:path w="125076" h="12860" extrusionOk="0">
                    <a:moveTo>
                      <a:pt x="1" y="2062"/>
                    </a:moveTo>
                    <a:lnTo>
                      <a:pt x="3377" y="6676"/>
                    </a:lnTo>
                    <a:cubicBezTo>
                      <a:pt x="3377" y="6676"/>
                      <a:pt x="78737" y="12860"/>
                      <a:pt x="125076" y="6676"/>
                    </a:cubicBezTo>
                    <a:lnTo>
                      <a:pt x="122916" y="0"/>
                    </a:lnTo>
                    <a:cubicBezTo>
                      <a:pt x="122916" y="0"/>
                      <a:pt x="65582" y="3633"/>
                      <a:pt x="1" y="2062"/>
                    </a:cubicBezTo>
                    <a:close/>
                  </a:path>
                </a:pathLst>
              </a:custGeom>
              <a:solidFill>
                <a:srgbClr val="FF78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971;p90">
                <a:extLst>
                  <a:ext uri="{FF2B5EF4-FFF2-40B4-BE49-F238E27FC236}">
                    <a16:creationId xmlns:a16="http://schemas.microsoft.com/office/drawing/2014/main" xmlns="" id="{5A047097-6FB9-4F2B-8FA4-49562578AA52}"/>
                  </a:ext>
                </a:extLst>
              </p:cNvPr>
              <p:cNvSpPr/>
              <p:nvPr/>
            </p:nvSpPr>
            <p:spPr>
              <a:xfrm rot="-1007078">
                <a:off x="4593942" y="990302"/>
                <a:ext cx="856357" cy="1076910"/>
              </a:xfrm>
              <a:custGeom>
                <a:avLst/>
                <a:gdLst/>
                <a:ahLst/>
                <a:cxnLst/>
                <a:rect l="l" t="t" r="r" b="b"/>
                <a:pathLst>
                  <a:path w="129984" h="163461" extrusionOk="0">
                    <a:moveTo>
                      <a:pt x="1" y="16427"/>
                    </a:moveTo>
                    <a:cubicBezTo>
                      <a:pt x="1" y="16427"/>
                      <a:pt x="69017" y="0"/>
                      <a:pt x="129100" y="2062"/>
                    </a:cubicBezTo>
                    <a:cubicBezTo>
                      <a:pt x="129100" y="2062"/>
                      <a:pt x="129983" y="99548"/>
                      <a:pt x="122914" y="155214"/>
                    </a:cubicBezTo>
                    <a:cubicBezTo>
                      <a:pt x="122914" y="155214"/>
                      <a:pt x="72943" y="163460"/>
                      <a:pt x="1" y="157276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972;p90">
                <a:extLst>
                  <a:ext uri="{FF2B5EF4-FFF2-40B4-BE49-F238E27FC236}">
                    <a16:creationId xmlns:a16="http://schemas.microsoft.com/office/drawing/2014/main" xmlns="" id="{852716A9-16F5-4554-BFE3-98643F8C3629}"/>
                  </a:ext>
                </a:extLst>
              </p:cNvPr>
              <p:cNvSpPr/>
              <p:nvPr/>
            </p:nvSpPr>
            <p:spPr>
              <a:xfrm rot="-1007078">
                <a:off x="4587759" y="974227"/>
                <a:ext cx="772602" cy="1080415"/>
              </a:xfrm>
              <a:custGeom>
                <a:avLst/>
                <a:gdLst/>
                <a:ahLst/>
                <a:cxnLst/>
                <a:rect l="l" t="t" r="r" b="b"/>
                <a:pathLst>
                  <a:path w="117271" h="163993" extrusionOk="0">
                    <a:moveTo>
                      <a:pt x="1" y="21007"/>
                    </a:moveTo>
                    <a:cubicBezTo>
                      <a:pt x="1" y="21007"/>
                      <a:pt x="61597" y="994"/>
                      <a:pt x="116944" y="0"/>
                    </a:cubicBezTo>
                    <a:cubicBezTo>
                      <a:pt x="116944" y="0"/>
                      <a:pt x="117270" y="100861"/>
                      <a:pt x="110431" y="158185"/>
                    </a:cubicBezTo>
                    <a:cubicBezTo>
                      <a:pt x="110431" y="158185"/>
                      <a:pt x="61778" y="163993"/>
                      <a:pt x="1" y="161745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973;p90">
                <a:extLst>
                  <a:ext uri="{FF2B5EF4-FFF2-40B4-BE49-F238E27FC236}">
                    <a16:creationId xmlns:a16="http://schemas.microsoft.com/office/drawing/2014/main" xmlns="" id="{CD875F53-1025-4274-99DB-A374DC5078F6}"/>
                  </a:ext>
                </a:extLst>
              </p:cNvPr>
              <p:cNvSpPr/>
              <p:nvPr/>
            </p:nvSpPr>
            <p:spPr>
              <a:xfrm rot="-1007078">
                <a:off x="5386166" y="881659"/>
                <a:ext cx="82800" cy="1052982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59829" extrusionOk="0">
                    <a:moveTo>
                      <a:pt x="6186" y="1"/>
                    </a:moveTo>
                    <a:lnTo>
                      <a:pt x="9229" y="3950"/>
                    </a:lnTo>
                    <a:cubicBezTo>
                      <a:pt x="9229" y="3950"/>
                      <a:pt x="12567" y="84332"/>
                      <a:pt x="2160" y="159829"/>
                    </a:cubicBezTo>
                    <a:lnTo>
                      <a:pt x="0" y="153153"/>
                    </a:lnTo>
                    <a:cubicBezTo>
                      <a:pt x="0" y="153153"/>
                      <a:pt x="6222" y="91597"/>
                      <a:pt x="6186" y="1"/>
                    </a:cubicBezTo>
                    <a:close/>
                  </a:path>
                </a:pathLst>
              </a:custGeom>
              <a:solidFill>
                <a:srgbClr val="FF78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974;p90">
                <a:extLst>
                  <a:ext uri="{FF2B5EF4-FFF2-40B4-BE49-F238E27FC236}">
                    <a16:creationId xmlns:a16="http://schemas.microsoft.com/office/drawing/2014/main" xmlns="" id="{8EF41884-9375-4C7C-B70A-7B6D7C6EBC5A}"/>
                  </a:ext>
                </a:extLst>
              </p:cNvPr>
              <p:cNvSpPr/>
              <p:nvPr/>
            </p:nvSpPr>
            <p:spPr>
              <a:xfrm rot="-1007078">
                <a:off x="4593942" y="990302"/>
                <a:ext cx="856357" cy="1076910"/>
              </a:xfrm>
              <a:custGeom>
                <a:avLst/>
                <a:gdLst/>
                <a:ahLst/>
                <a:cxnLst/>
                <a:rect l="l" t="t" r="r" b="b"/>
                <a:pathLst>
                  <a:path w="129984" h="163461" extrusionOk="0">
                    <a:moveTo>
                      <a:pt x="1" y="16427"/>
                    </a:moveTo>
                    <a:cubicBezTo>
                      <a:pt x="1" y="16427"/>
                      <a:pt x="69017" y="0"/>
                      <a:pt x="129100" y="2062"/>
                    </a:cubicBezTo>
                    <a:cubicBezTo>
                      <a:pt x="129100" y="2062"/>
                      <a:pt x="129983" y="99548"/>
                      <a:pt x="122914" y="155214"/>
                    </a:cubicBezTo>
                    <a:cubicBezTo>
                      <a:pt x="122914" y="155214"/>
                      <a:pt x="72943" y="163460"/>
                      <a:pt x="1" y="157276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0000">
                      <a:alpha val="14509"/>
                    </a:srgbClr>
                  </a:gs>
                  <a:gs pos="100000">
                    <a:srgbClr val="F9F9F9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975;p90">
                <a:extLst>
                  <a:ext uri="{FF2B5EF4-FFF2-40B4-BE49-F238E27FC236}">
                    <a16:creationId xmlns:a16="http://schemas.microsoft.com/office/drawing/2014/main" xmlns="" id="{E038B868-D59B-4253-9494-FDD60510A5C9}"/>
                  </a:ext>
                </a:extLst>
              </p:cNvPr>
              <p:cNvSpPr/>
              <p:nvPr/>
            </p:nvSpPr>
            <p:spPr>
              <a:xfrm rot="-1007078">
                <a:off x="4525954" y="1130126"/>
                <a:ext cx="767470" cy="66218"/>
              </a:xfrm>
              <a:custGeom>
                <a:avLst/>
                <a:gdLst/>
                <a:ahLst/>
                <a:cxnLst/>
                <a:rect l="l" t="t" r="r" b="b"/>
                <a:pathLst>
                  <a:path w="116492" h="10051" extrusionOk="0">
                    <a:moveTo>
                      <a:pt x="109252" y="0"/>
                    </a:moveTo>
                    <a:cubicBezTo>
                      <a:pt x="63829" y="0"/>
                      <a:pt x="667" y="9607"/>
                      <a:pt x="0" y="9710"/>
                    </a:cubicBezTo>
                    <a:lnTo>
                      <a:pt x="52" y="10050"/>
                    </a:lnTo>
                    <a:cubicBezTo>
                      <a:pt x="719" y="9948"/>
                      <a:pt x="63832" y="342"/>
                      <a:pt x="109221" y="342"/>
                    </a:cubicBezTo>
                    <a:cubicBezTo>
                      <a:pt x="111699" y="342"/>
                      <a:pt x="114123" y="370"/>
                      <a:pt x="116482" y="431"/>
                    </a:cubicBezTo>
                    <a:lnTo>
                      <a:pt x="116491" y="89"/>
                    </a:lnTo>
                    <a:cubicBezTo>
                      <a:pt x="114139" y="29"/>
                      <a:pt x="111722" y="0"/>
                      <a:pt x="109252" y="0"/>
                    </a:cubicBez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976;p90">
                <a:extLst>
                  <a:ext uri="{FF2B5EF4-FFF2-40B4-BE49-F238E27FC236}">
                    <a16:creationId xmlns:a16="http://schemas.microsoft.com/office/drawing/2014/main" xmlns="" id="{C815A007-516A-494F-A3FD-F852F113B21A}"/>
                  </a:ext>
                </a:extLst>
              </p:cNvPr>
              <p:cNvSpPr/>
              <p:nvPr/>
            </p:nvSpPr>
            <p:spPr>
              <a:xfrm rot="-1007078">
                <a:off x="4562312" y="1257508"/>
                <a:ext cx="745208" cy="54768"/>
              </a:xfrm>
              <a:custGeom>
                <a:avLst/>
                <a:gdLst/>
                <a:ahLst/>
                <a:cxnLst/>
                <a:rect l="l" t="t" r="r" b="b"/>
                <a:pathLst>
                  <a:path w="113113" h="8313" extrusionOk="0">
                    <a:moveTo>
                      <a:pt x="113089" y="1"/>
                    </a:moveTo>
                    <a:lnTo>
                      <a:pt x="1" y="7968"/>
                    </a:lnTo>
                    <a:lnTo>
                      <a:pt x="24" y="8312"/>
                    </a:lnTo>
                    <a:lnTo>
                      <a:pt x="113113" y="344"/>
                    </a:lnTo>
                    <a:lnTo>
                      <a:pt x="113089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977;p90">
                <a:extLst>
                  <a:ext uri="{FF2B5EF4-FFF2-40B4-BE49-F238E27FC236}">
                    <a16:creationId xmlns:a16="http://schemas.microsoft.com/office/drawing/2014/main" xmlns="" id="{9114B5F7-A99E-4CE1-8517-247B4C428391}"/>
                  </a:ext>
                </a:extLst>
              </p:cNvPr>
              <p:cNvSpPr/>
              <p:nvPr/>
            </p:nvSpPr>
            <p:spPr>
              <a:xfrm rot="-1007078">
                <a:off x="4600170" y="1386917"/>
                <a:ext cx="745241" cy="47336"/>
              </a:xfrm>
              <a:custGeom>
                <a:avLst/>
                <a:gdLst/>
                <a:ahLst/>
                <a:cxnLst/>
                <a:rect l="l" t="t" r="r" b="b"/>
                <a:pathLst>
                  <a:path w="113118" h="7185" extrusionOk="0">
                    <a:moveTo>
                      <a:pt x="113097" y="0"/>
                    </a:moveTo>
                    <a:lnTo>
                      <a:pt x="1" y="6841"/>
                    </a:lnTo>
                    <a:lnTo>
                      <a:pt x="21" y="7185"/>
                    </a:lnTo>
                    <a:lnTo>
                      <a:pt x="113118" y="343"/>
                    </a:lnTo>
                    <a:lnTo>
                      <a:pt x="113097" y="0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978;p90">
                <a:extLst>
                  <a:ext uri="{FF2B5EF4-FFF2-40B4-BE49-F238E27FC236}">
                    <a16:creationId xmlns:a16="http://schemas.microsoft.com/office/drawing/2014/main" xmlns="" id="{BCDAA2B0-CBD5-4E3B-840B-D3843D51C414}"/>
                  </a:ext>
                </a:extLst>
              </p:cNvPr>
              <p:cNvSpPr/>
              <p:nvPr/>
            </p:nvSpPr>
            <p:spPr>
              <a:xfrm rot="-1007078">
                <a:off x="4649188" y="1496099"/>
                <a:ext cx="729726" cy="48832"/>
              </a:xfrm>
              <a:custGeom>
                <a:avLst/>
                <a:gdLst/>
                <a:ahLst/>
                <a:cxnLst/>
                <a:rect l="l" t="t" r="r" b="b"/>
                <a:pathLst>
                  <a:path w="110763" h="7412" extrusionOk="0">
                    <a:moveTo>
                      <a:pt x="110742" y="1"/>
                    </a:moveTo>
                    <a:lnTo>
                      <a:pt x="1" y="7070"/>
                    </a:lnTo>
                    <a:lnTo>
                      <a:pt x="23" y="7412"/>
                    </a:lnTo>
                    <a:lnTo>
                      <a:pt x="110763" y="344"/>
                    </a:lnTo>
                    <a:lnTo>
                      <a:pt x="110742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979;p90">
                <a:extLst>
                  <a:ext uri="{FF2B5EF4-FFF2-40B4-BE49-F238E27FC236}">
                    <a16:creationId xmlns:a16="http://schemas.microsoft.com/office/drawing/2014/main" xmlns="" id="{CB48BE2B-E333-4C9D-BAB5-37049E703CC2}"/>
                  </a:ext>
                </a:extLst>
              </p:cNvPr>
              <p:cNvSpPr/>
              <p:nvPr/>
            </p:nvSpPr>
            <p:spPr>
              <a:xfrm rot="-1007078">
                <a:off x="4680189" y="1608092"/>
                <a:ext cx="729687" cy="30549"/>
              </a:xfrm>
              <a:custGeom>
                <a:avLst/>
                <a:gdLst/>
                <a:ahLst/>
                <a:cxnLst/>
                <a:rect l="l" t="t" r="r" b="b"/>
                <a:pathLst>
                  <a:path w="110757" h="4637" extrusionOk="0">
                    <a:moveTo>
                      <a:pt x="110744" y="1"/>
                    </a:moveTo>
                    <a:lnTo>
                      <a:pt x="1" y="4292"/>
                    </a:lnTo>
                    <a:lnTo>
                      <a:pt x="15" y="4636"/>
                    </a:lnTo>
                    <a:lnTo>
                      <a:pt x="110756" y="343"/>
                    </a:lnTo>
                    <a:lnTo>
                      <a:pt x="110744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980;p90">
                <a:extLst>
                  <a:ext uri="{FF2B5EF4-FFF2-40B4-BE49-F238E27FC236}">
                    <a16:creationId xmlns:a16="http://schemas.microsoft.com/office/drawing/2014/main" xmlns="" id="{1746B280-BD53-4342-BD3F-6061FC88219F}"/>
                  </a:ext>
                </a:extLst>
              </p:cNvPr>
              <p:cNvSpPr/>
              <p:nvPr/>
            </p:nvSpPr>
            <p:spPr>
              <a:xfrm rot="-1007078">
                <a:off x="4714987" y="1729593"/>
                <a:ext cx="729634" cy="17788"/>
              </a:xfrm>
              <a:custGeom>
                <a:avLst/>
                <a:gdLst/>
                <a:ahLst/>
                <a:cxnLst/>
                <a:rect l="l" t="t" r="r" b="b"/>
                <a:pathLst>
                  <a:path w="110749" h="2700" extrusionOk="0">
                    <a:moveTo>
                      <a:pt x="110742" y="1"/>
                    </a:moveTo>
                    <a:lnTo>
                      <a:pt x="1" y="2356"/>
                    </a:lnTo>
                    <a:lnTo>
                      <a:pt x="7" y="2700"/>
                    </a:lnTo>
                    <a:lnTo>
                      <a:pt x="110748" y="343"/>
                    </a:lnTo>
                    <a:lnTo>
                      <a:pt x="110742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981;p90">
                <a:extLst>
                  <a:ext uri="{FF2B5EF4-FFF2-40B4-BE49-F238E27FC236}">
                    <a16:creationId xmlns:a16="http://schemas.microsoft.com/office/drawing/2014/main" xmlns="" id="{0F3F7E33-7883-41F0-88E5-8AF76C7ED082}"/>
                  </a:ext>
                </a:extLst>
              </p:cNvPr>
              <p:cNvSpPr/>
              <p:nvPr/>
            </p:nvSpPr>
            <p:spPr>
              <a:xfrm rot="-1007078">
                <a:off x="4772982" y="1870496"/>
                <a:ext cx="680433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103281" h="345" extrusionOk="0">
                    <a:moveTo>
                      <a:pt x="1" y="1"/>
                    </a:moveTo>
                    <a:lnTo>
                      <a:pt x="1" y="345"/>
                    </a:lnTo>
                    <a:lnTo>
                      <a:pt x="103280" y="345"/>
                    </a:lnTo>
                    <a:lnTo>
                      <a:pt x="103280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982;p90">
                <a:extLst>
                  <a:ext uri="{FF2B5EF4-FFF2-40B4-BE49-F238E27FC236}">
                    <a16:creationId xmlns:a16="http://schemas.microsoft.com/office/drawing/2014/main" xmlns="" id="{39EC4845-C189-4439-91D4-7E8D725258AB}"/>
                  </a:ext>
                </a:extLst>
              </p:cNvPr>
              <p:cNvSpPr/>
              <p:nvPr/>
            </p:nvSpPr>
            <p:spPr>
              <a:xfrm rot="-1007078">
                <a:off x="5287727" y="949299"/>
                <a:ext cx="16859" cy="957532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145341" extrusionOk="0">
                    <a:moveTo>
                      <a:pt x="1963" y="1"/>
                    </a:moveTo>
                    <a:lnTo>
                      <a:pt x="1619" y="4"/>
                    </a:lnTo>
                    <a:cubicBezTo>
                      <a:pt x="1626" y="680"/>
                      <a:pt x="2215" y="68640"/>
                      <a:pt x="0" y="145329"/>
                    </a:cubicBezTo>
                    <a:lnTo>
                      <a:pt x="344" y="145340"/>
                    </a:lnTo>
                    <a:cubicBezTo>
                      <a:pt x="2559" y="68644"/>
                      <a:pt x="1969" y="679"/>
                      <a:pt x="1963" y="1"/>
                    </a:cubicBezTo>
                    <a:close/>
                  </a:path>
                </a:pathLst>
              </a:custGeom>
              <a:solidFill>
                <a:srgbClr val="E95E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983;p90">
                <a:extLst>
                  <a:ext uri="{FF2B5EF4-FFF2-40B4-BE49-F238E27FC236}">
                    <a16:creationId xmlns:a16="http://schemas.microsoft.com/office/drawing/2014/main" xmlns="" id="{D0E638B6-07FF-4942-90D9-FC822CE363DE}"/>
                  </a:ext>
                </a:extLst>
              </p:cNvPr>
              <p:cNvSpPr/>
              <p:nvPr/>
            </p:nvSpPr>
            <p:spPr>
              <a:xfrm rot="-1007078">
                <a:off x="4595877" y="1005158"/>
                <a:ext cx="788776" cy="1069999"/>
              </a:xfrm>
              <a:custGeom>
                <a:avLst/>
                <a:gdLst/>
                <a:ahLst/>
                <a:cxnLst/>
                <a:rect l="l" t="t" r="r" b="b"/>
                <a:pathLst>
                  <a:path w="119726" h="162412" extrusionOk="0">
                    <a:moveTo>
                      <a:pt x="117195" y="855"/>
                    </a:moveTo>
                    <a:cubicBezTo>
                      <a:pt x="117195" y="855"/>
                      <a:pt x="119726" y="44058"/>
                      <a:pt x="113454" y="155681"/>
                    </a:cubicBezTo>
                    <a:cubicBezTo>
                      <a:pt x="113454" y="155681"/>
                      <a:pt x="78076" y="162411"/>
                      <a:pt x="1" y="156491"/>
                    </a:cubicBezTo>
                    <a:lnTo>
                      <a:pt x="1" y="15642"/>
                    </a:lnTo>
                    <a:cubicBezTo>
                      <a:pt x="1" y="15642"/>
                      <a:pt x="88822" y="0"/>
                      <a:pt x="117195" y="855"/>
                    </a:cubicBezTo>
                    <a:close/>
                  </a:path>
                </a:pathLst>
              </a:custGeom>
              <a:solidFill>
                <a:srgbClr val="FF78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984;p90">
                <a:extLst>
                  <a:ext uri="{FF2B5EF4-FFF2-40B4-BE49-F238E27FC236}">
                    <a16:creationId xmlns:a16="http://schemas.microsoft.com/office/drawing/2014/main" xmlns="" id="{E8D075E9-032D-4308-9056-4219FFEA5F61}"/>
                  </a:ext>
                </a:extLst>
              </p:cNvPr>
              <p:cNvSpPr/>
              <p:nvPr/>
            </p:nvSpPr>
            <p:spPr>
              <a:xfrm rot="-1007078">
                <a:off x="5109086" y="795393"/>
                <a:ext cx="131507" cy="135091"/>
              </a:xfrm>
              <a:custGeom>
                <a:avLst/>
                <a:gdLst/>
                <a:ahLst/>
                <a:cxnLst/>
                <a:rect l="l" t="t" r="r" b="b"/>
                <a:pathLst>
                  <a:path w="19961" h="20505" extrusionOk="0">
                    <a:moveTo>
                      <a:pt x="19082" y="20505"/>
                    </a:moveTo>
                    <a:lnTo>
                      <a:pt x="19960" y="1"/>
                    </a:lnTo>
                    <a:lnTo>
                      <a:pt x="0" y="1493"/>
                    </a:lnTo>
                    <a:lnTo>
                      <a:pt x="0" y="20467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rgbClr val="D791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03" name="Google Shape;2985;p90">
                <a:extLst>
                  <a:ext uri="{FF2B5EF4-FFF2-40B4-BE49-F238E27FC236}">
                    <a16:creationId xmlns:a16="http://schemas.microsoft.com/office/drawing/2014/main" xmlns="" id="{91BDED38-205D-46FC-9D16-F360697626C6}"/>
                  </a:ext>
                </a:extLst>
              </p:cNvPr>
              <p:cNvGrpSpPr/>
              <p:nvPr/>
            </p:nvGrpSpPr>
            <p:grpSpPr>
              <a:xfrm>
                <a:off x="4448218" y="885687"/>
                <a:ext cx="1051684" cy="1257494"/>
                <a:chOff x="4448218" y="885687"/>
                <a:chExt cx="1051684" cy="1257494"/>
              </a:xfrm>
            </p:grpSpPr>
            <p:sp>
              <p:nvSpPr>
                <p:cNvPr id="209" name="Google Shape;2986;p90">
                  <a:extLst>
                    <a:ext uri="{FF2B5EF4-FFF2-40B4-BE49-F238E27FC236}">
                      <a16:creationId xmlns:a16="http://schemas.microsoft.com/office/drawing/2014/main" xmlns="" id="{20FDA53D-5D95-4656-893E-DFA9418216F4}"/>
                    </a:ext>
                  </a:extLst>
                </p:cNvPr>
                <p:cNvSpPr/>
                <p:nvPr/>
              </p:nvSpPr>
              <p:spPr>
                <a:xfrm rot="-1007078">
                  <a:off x="4587759" y="974227"/>
                  <a:ext cx="772602" cy="1080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271" h="163993" extrusionOk="0">
                      <a:moveTo>
                        <a:pt x="1" y="21007"/>
                      </a:moveTo>
                      <a:cubicBezTo>
                        <a:pt x="1" y="21007"/>
                        <a:pt x="61597" y="994"/>
                        <a:pt x="116944" y="0"/>
                      </a:cubicBezTo>
                      <a:cubicBezTo>
                        <a:pt x="116944" y="0"/>
                        <a:pt x="117270" y="100861"/>
                        <a:pt x="110431" y="158185"/>
                      </a:cubicBezTo>
                      <a:cubicBezTo>
                        <a:pt x="110431" y="158185"/>
                        <a:pt x="61778" y="163993"/>
                        <a:pt x="1" y="161745"/>
                      </a:cubicBezTo>
                      <a:close/>
                    </a:path>
                  </a:pathLst>
                </a:custGeom>
                <a:solidFill>
                  <a:srgbClr val="F9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" name="Google Shape;2987;p90">
                  <a:extLst>
                    <a:ext uri="{FF2B5EF4-FFF2-40B4-BE49-F238E27FC236}">
                      <a16:creationId xmlns:a16="http://schemas.microsoft.com/office/drawing/2014/main" xmlns="" id="{E587430A-6C19-4063-BFDC-01D03D859CDA}"/>
                    </a:ext>
                  </a:extLst>
                </p:cNvPr>
                <p:cNvSpPr/>
                <p:nvPr/>
              </p:nvSpPr>
              <p:spPr>
                <a:xfrm rot="-1007078">
                  <a:off x="4517144" y="1106805"/>
                  <a:ext cx="694822" cy="1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65" h="15438" extrusionOk="0">
                      <a:moveTo>
                        <a:pt x="105456" y="0"/>
                      </a:moveTo>
                      <a:cubicBezTo>
                        <a:pt x="63458" y="965"/>
                        <a:pt x="631" y="14962"/>
                        <a:pt x="1" y="15103"/>
                      </a:cubicBezTo>
                      <a:lnTo>
                        <a:pt x="76" y="15437"/>
                      </a:lnTo>
                      <a:cubicBezTo>
                        <a:pt x="706" y="15296"/>
                        <a:pt x="63500" y="1307"/>
                        <a:pt x="105464" y="344"/>
                      </a:cubicBezTo>
                      <a:lnTo>
                        <a:pt x="105456" y="0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" name="Google Shape;2988;p90">
                  <a:extLst>
                    <a:ext uri="{FF2B5EF4-FFF2-40B4-BE49-F238E27FC236}">
                      <a16:creationId xmlns:a16="http://schemas.microsoft.com/office/drawing/2014/main" xmlns="" id="{7988C120-9333-47B2-AFFB-5540F929CAF6}"/>
                    </a:ext>
                  </a:extLst>
                </p:cNvPr>
                <p:cNvSpPr/>
                <p:nvPr/>
              </p:nvSpPr>
              <p:spPr>
                <a:xfrm rot="-1007078">
                  <a:off x="4554211" y="1239527"/>
                  <a:ext cx="673681" cy="84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56" h="12837" extrusionOk="0">
                      <a:moveTo>
                        <a:pt x="102213" y="0"/>
                      </a:moveTo>
                      <a:lnTo>
                        <a:pt x="0" y="12496"/>
                      </a:lnTo>
                      <a:lnTo>
                        <a:pt x="41" y="12836"/>
                      </a:lnTo>
                      <a:lnTo>
                        <a:pt x="102255" y="341"/>
                      </a:lnTo>
                      <a:lnTo>
                        <a:pt x="102213" y="0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" name="Google Shape;2989;p90">
                  <a:extLst>
                    <a:ext uri="{FF2B5EF4-FFF2-40B4-BE49-F238E27FC236}">
                      <a16:creationId xmlns:a16="http://schemas.microsoft.com/office/drawing/2014/main" xmlns="" id="{4271EB79-A917-4775-A4F9-BDBDD682EED1}"/>
                    </a:ext>
                  </a:extLst>
                </p:cNvPr>
                <p:cNvSpPr/>
                <p:nvPr/>
              </p:nvSpPr>
              <p:spPr>
                <a:xfrm rot="-1007078">
                  <a:off x="4592817" y="1372633"/>
                  <a:ext cx="672969" cy="74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48" h="11315" extrusionOk="0">
                      <a:moveTo>
                        <a:pt x="102112" y="0"/>
                      </a:moveTo>
                      <a:lnTo>
                        <a:pt x="1" y="10975"/>
                      </a:lnTo>
                      <a:lnTo>
                        <a:pt x="37" y="11314"/>
                      </a:lnTo>
                      <a:lnTo>
                        <a:pt x="102148" y="341"/>
                      </a:lnTo>
                      <a:lnTo>
                        <a:pt x="102112" y="0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2990;p90">
                  <a:extLst>
                    <a:ext uri="{FF2B5EF4-FFF2-40B4-BE49-F238E27FC236}">
                      <a16:creationId xmlns:a16="http://schemas.microsoft.com/office/drawing/2014/main" xmlns="" id="{47BDD338-621D-4D4B-AD80-E6D9244C3ED3}"/>
                    </a:ext>
                  </a:extLst>
                </p:cNvPr>
                <p:cNvSpPr/>
                <p:nvPr/>
              </p:nvSpPr>
              <p:spPr>
                <a:xfrm rot="-1007078">
                  <a:off x="4640487" y="1485499"/>
                  <a:ext cx="658818" cy="72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00" h="10989" extrusionOk="0">
                      <a:moveTo>
                        <a:pt x="99962" y="0"/>
                      </a:moveTo>
                      <a:lnTo>
                        <a:pt x="0" y="10648"/>
                      </a:lnTo>
                      <a:lnTo>
                        <a:pt x="38" y="10989"/>
                      </a:lnTo>
                      <a:lnTo>
                        <a:pt x="100000" y="341"/>
                      </a:lnTo>
                      <a:lnTo>
                        <a:pt x="99962" y="0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2991;p90">
                  <a:extLst>
                    <a:ext uri="{FF2B5EF4-FFF2-40B4-BE49-F238E27FC236}">
                      <a16:creationId xmlns:a16="http://schemas.microsoft.com/office/drawing/2014/main" xmlns="" id="{E0F36548-083D-47A3-87E0-F255F5603CB7}"/>
                    </a:ext>
                  </a:extLst>
                </p:cNvPr>
                <p:cNvSpPr/>
                <p:nvPr/>
              </p:nvSpPr>
              <p:spPr>
                <a:xfrm rot="-1007078">
                  <a:off x="4671935" y="1600899"/>
                  <a:ext cx="658218" cy="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909" h="7767" extrusionOk="0">
                      <a:moveTo>
                        <a:pt x="99883" y="1"/>
                      </a:moveTo>
                      <a:lnTo>
                        <a:pt x="1" y="7425"/>
                      </a:lnTo>
                      <a:lnTo>
                        <a:pt x="26" y="7767"/>
                      </a:lnTo>
                      <a:lnTo>
                        <a:pt x="99908" y="345"/>
                      </a:lnTo>
                      <a:lnTo>
                        <a:pt x="99883" y="1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" name="Google Shape;2992;p90">
                  <a:extLst>
                    <a:ext uri="{FF2B5EF4-FFF2-40B4-BE49-F238E27FC236}">
                      <a16:creationId xmlns:a16="http://schemas.microsoft.com/office/drawing/2014/main" xmlns="" id="{146AC56E-A34B-40C0-A975-1FF1F762DEF3}"/>
                    </a:ext>
                  </a:extLst>
                </p:cNvPr>
                <p:cNvSpPr/>
                <p:nvPr/>
              </p:nvSpPr>
              <p:spPr>
                <a:xfrm rot="-1007078">
                  <a:off x="4709527" y="1725482"/>
                  <a:ext cx="657566" cy="51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10" h="7761" extrusionOk="0">
                      <a:moveTo>
                        <a:pt x="99784" y="1"/>
                      </a:moveTo>
                      <a:lnTo>
                        <a:pt x="1" y="7417"/>
                      </a:lnTo>
                      <a:lnTo>
                        <a:pt x="26" y="7761"/>
                      </a:lnTo>
                      <a:lnTo>
                        <a:pt x="99809" y="345"/>
                      </a:lnTo>
                      <a:lnTo>
                        <a:pt x="99784" y="1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2993;p90">
                  <a:extLst>
                    <a:ext uri="{FF2B5EF4-FFF2-40B4-BE49-F238E27FC236}">
                      <a16:creationId xmlns:a16="http://schemas.microsoft.com/office/drawing/2014/main" xmlns="" id="{F7C6F3F4-9FCB-4431-852A-BBB6BC4A4B9D}"/>
                    </a:ext>
                  </a:extLst>
                </p:cNvPr>
                <p:cNvSpPr/>
                <p:nvPr/>
              </p:nvSpPr>
              <p:spPr>
                <a:xfrm rot="-1007078">
                  <a:off x="4763668" y="1870519"/>
                  <a:ext cx="621041" cy="39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66" h="6000" extrusionOk="0">
                      <a:moveTo>
                        <a:pt x="94246" y="1"/>
                      </a:moveTo>
                      <a:lnTo>
                        <a:pt x="1" y="5656"/>
                      </a:lnTo>
                      <a:lnTo>
                        <a:pt x="21" y="5999"/>
                      </a:lnTo>
                      <a:lnTo>
                        <a:pt x="94266" y="345"/>
                      </a:lnTo>
                      <a:lnTo>
                        <a:pt x="94246" y="1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994;p90">
                  <a:extLst>
                    <a:ext uri="{FF2B5EF4-FFF2-40B4-BE49-F238E27FC236}">
                      <a16:creationId xmlns:a16="http://schemas.microsoft.com/office/drawing/2014/main" xmlns="" id="{5DE40D17-47CD-4245-8DEA-D18F49F9C7F6}"/>
                    </a:ext>
                  </a:extLst>
                </p:cNvPr>
                <p:cNvSpPr/>
                <p:nvPr/>
              </p:nvSpPr>
              <p:spPr>
                <a:xfrm rot="-1007078">
                  <a:off x="5209881" y="936343"/>
                  <a:ext cx="17854" cy="98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" h="149331" extrusionOk="0">
                      <a:moveTo>
                        <a:pt x="2455" y="1"/>
                      </a:moveTo>
                      <a:lnTo>
                        <a:pt x="2112" y="4"/>
                      </a:lnTo>
                      <a:cubicBezTo>
                        <a:pt x="2114" y="701"/>
                        <a:pt x="2367" y="70727"/>
                        <a:pt x="1" y="149320"/>
                      </a:cubicBezTo>
                      <a:lnTo>
                        <a:pt x="345" y="149331"/>
                      </a:lnTo>
                      <a:cubicBezTo>
                        <a:pt x="2709" y="70732"/>
                        <a:pt x="2458" y="700"/>
                        <a:pt x="2455" y="1"/>
                      </a:cubicBez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4" name="Google Shape;2995;p90">
                <a:extLst>
                  <a:ext uri="{FF2B5EF4-FFF2-40B4-BE49-F238E27FC236}">
                    <a16:creationId xmlns:a16="http://schemas.microsoft.com/office/drawing/2014/main" xmlns="" id="{96573699-06F8-442C-BEF3-277C1ACDBCE6}"/>
                  </a:ext>
                </a:extLst>
              </p:cNvPr>
              <p:cNvSpPr/>
              <p:nvPr/>
            </p:nvSpPr>
            <p:spPr>
              <a:xfrm rot="-1007078">
                <a:off x="3962050" y="1055094"/>
                <a:ext cx="862590" cy="1163189"/>
              </a:xfrm>
              <a:custGeom>
                <a:avLst/>
                <a:gdLst/>
                <a:ahLst/>
                <a:cxnLst/>
                <a:rect l="l" t="t" r="r" b="b"/>
                <a:pathLst>
                  <a:path w="130930" h="176557" extrusionOk="0">
                    <a:moveTo>
                      <a:pt x="130930" y="25631"/>
                    </a:moveTo>
                    <a:lnTo>
                      <a:pt x="103032" y="176556"/>
                    </a:lnTo>
                    <a:lnTo>
                      <a:pt x="96579" y="175700"/>
                    </a:lnTo>
                    <a:cubicBezTo>
                      <a:pt x="96579" y="175700"/>
                      <a:pt x="42118" y="170850"/>
                      <a:pt x="9400" y="163247"/>
                    </a:cubicBezTo>
                    <a:cubicBezTo>
                      <a:pt x="9400" y="163247"/>
                      <a:pt x="1" y="38153"/>
                      <a:pt x="1152" y="1"/>
                    </a:cubicBezTo>
                    <a:cubicBezTo>
                      <a:pt x="1152" y="1"/>
                      <a:pt x="60083" y="16847"/>
                      <a:pt x="96579" y="3485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rgbClr val="FF785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05" name="Google Shape;2996;p90">
                <a:extLst>
                  <a:ext uri="{FF2B5EF4-FFF2-40B4-BE49-F238E27FC236}">
                    <a16:creationId xmlns:a16="http://schemas.microsoft.com/office/drawing/2014/main" xmlns="" id="{5DDBA765-B034-49E6-B687-C8D771477B1A}"/>
                  </a:ext>
                </a:extLst>
              </p:cNvPr>
              <p:cNvGrpSpPr/>
              <p:nvPr/>
            </p:nvGrpSpPr>
            <p:grpSpPr>
              <a:xfrm>
                <a:off x="4906846" y="773419"/>
                <a:ext cx="212058" cy="286027"/>
                <a:chOff x="4906846" y="773419"/>
                <a:chExt cx="212058" cy="286027"/>
              </a:xfrm>
            </p:grpSpPr>
            <p:sp>
              <p:nvSpPr>
                <p:cNvPr id="207" name="Google Shape;2997;p90">
                  <a:extLst>
                    <a:ext uri="{FF2B5EF4-FFF2-40B4-BE49-F238E27FC236}">
                      <a16:creationId xmlns:a16="http://schemas.microsoft.com/office/drawing/2014/main" xmlns="" id="{0210CEEA-4626-420B-90BD-A66719FFF508}"/>
                    </a:ext>
                  </a:extLst>
                </p:cNvPr>
                <p:cNvSpPr/>
                <p:nvPr/>
              </p:nvSpPr>
              <p:spPr>
                <a:xfrm rot="-1007078">
                  <a:off x="4940610" y="788852"/>
                  <a:ext cx="144531" cy="255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8" h="38730" extrusionOk="0">
                      <a:moveTo>
                        <a:pt x="1" y="38730"/>
                      </a:moveTo>
                      <a:lnTo>
                        <a:pt x="1" y="5207"/>
                      </a:lnTo>
                      <a:cubicBezTo>
                        <a:pt x="1" y="5207"/>
                        <a:pt x="11648" y="273"/>
                        <a:pt x="21938" y="1"/>
                      </a:cubicBezTo>
                      <a:lnTo>
                        <a:pt x="20584" y="36291"/>
                      </a:lnTo>
                      <a:close/>
                    </a:path>
                  </a:pathLst>
                </a:custGeom>
                <a:solidFill>
                  <a:srgbClr val="82EF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2998;p90">
                  <a:extLst>
                    <a:ext uri="{FF2B5EF4-FFF2-40B4-BE49-F238E27FC236}">
                      <a16:creationId xmlns:a16="http://schemas.microsoft.com/office/drawing/2014/main" xmlns="" id="{CFC612A9-33B4-406E-825A-CB1ED158F140}"/>
                    </a:ext>
                  </a:extLst>
                </p:cNvPr>
                <p:cNvSpPr/>
                <p:nvPr/>
              </p:nvSpPr>
              <p:spPr>
                <a:xfrm rot="-1007078">
                  <a:off x="4940610" y="788852"/>
                  <a:ext cx="144531" cy="255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8" h="38730" extrusionOk="0">
                      <a:moveTo>
                        <a:pt x="1" y="38730"/>
                      </a:moveTo>
                      <a:lnTo>
                        <a:pt x="1" y="5207"/>
                      </a:lnTo>
                      <a:cubicBezTo>
                        <a:pt x="1" y="5207"/>
                        <a:pt x="11648" y="273"/>
                        <a:pt x="21938" y="1"/>
                      </a:cubicBezTo>
                      <a:lnTo>
                        <a:pt x="20584" y="3629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25098"/>
                      </a:srgbClr>
                    </a:gs>
                    <a:gs pos="100000">
                      <a:srgbClr val="82EF6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Google Shape;2999;p90">
                <a:extLst>
                  <a:ext uri="{FF2B5EF4-FFF2-40B4-BE49-F238E27FC236}">
                    <a16:creationId xmlns:a16="http://schemas.microsoft.com/office/drawing/2014/main" xmlns="" id="{3915DE0C-E8DB-4927-858A-7168AA8AF308}"/>
                  </a:ext>
                </a:extLst>
              </p:cNvPr>
              <p:cNvSpPr/>
              <p:nvPr/>
            </p:nvSpPr>
            <p:spPr>
              <a:xfrm rot="-1007078">
                <a:off x="4962962" y="940360"/>
                <a:ext cx="138800" cy="101201"/>
              </a:xfrm>
              <a:custGeom>
                <a:avLst/>
                <a:gdLst/>
                <a:ahLst/>
                <a:cxnLst/>
                <a:rect l="l" t="t" r="r" b="b"/>
                <a:pathLst>
                  <a:path w="21068" h="15361" extrusionOk="0">
                    <a:moveTo>
                      <a:pt x="1" y="2301"/>
                    </a:moveTo>
                    <a:cubicBezTo>
                      <a:pt x="1" y="2301"/>
                      <a:pt x="12221" y="555"/>
                      <a:pt x="21067" y="0"/>
                    </a:cubicBezTo>
                    <a:lnTo>
                      <a:pt x="20584" y="12922"/>
                    </a:lnTo>
                    <a:lnTo>
                      <a:pt x="1" y="15361"/>
                    </a:lnTo>
                    <a:close/>
                  </a:path>
                </a:pathLst>
              </a:custGeom>
              <a:solidFill>
                <a:srgbClr val="82E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8" name="Google Shape;3000;p90">
              <a:extLst>
                <a:ext uri="{FF2B5EF4-FFF2-40B4-BE49-F238E27FC236}">
                  <a16:creationId xmlns:a16="http://schemas.microsoft.com/office/drawing/2014/main" xmlns="" id="{94358629-30DC-452C-BC14-5A8D59ED4A5D}"/>
                </a:ext>
              </a:extLst>
            </p:cNvPr>
            <p:cNvGrpSpPr/>
            <p:nvPr/>
          </p:nvGrpSpPr>
          <p:grpSpPr>
            <a:xfrm rot="-325703">
              <a:off x="7961668" y="2005662"/>
              <a:ext cx="1087516" cy="1859363"/>
              <a:chOff x="1097711" y="405925"/>
              <a:chExt cx="1331513" cy="2593893"/>
            </a:xfrm>
          </p:grpSpPr>
          <p:sp>
            <p:nvSpPr>
              <p:cNvPr id="219" name="Google Shape;3001;p90">
                <a:extLst>
                  <a:ext uri="{FF2B5EF4-FFF2-40B4-BE49-F238E27FC236}">
                    <a16:creationId xmlns:a16="http://schemas.microsoft.com/office/drawing/2014/main" xmlns="" id="{7EF690BE-F5D3-47E6-ABCC-0BCAB2352FF1}"/>
                  </a:ext>
                </a:extLst>
              </p:cNvPr>
              <p:cNvSpPr/>
              <p:nvPr/>
            </p:nvSpPr>
            <p:spPr>
              <a:xfrm rot="-1304829">
                <a:off x="1573459" y="382340"/>
                <a:ext cx="380017" cy="2641062"/>
              </a:xfrm>
              <a:custGeom>
                <a:avLst/>
                <a:gdLst/>
                <a:ahLst/>
                <a:cxnLst/>
                <a:rect l="l" t="t" r="r" b="b"/>
                <a:pathLst>
                  <a:path w="9673" h="67226" extrusionOk="0">
                    <a:moveTo>
                      <a:pt x="6606" y="66198"/>
                    </a:moveTo>
                    <a:cubicBezTo>
                      <a:pt x="6606" y="66198"/>
                      <a:pt x="8665" y="55476"/>
                      <a:pt x="8737" y="52741"/>
                    </a:cubicBezTo>
                    <a:lnTo>
                      <a:pt x="9673" y="17567"/>
                    </a:lnTo>
                    <a:lnTo>
                      <a:pt x="8364" y="3852"/>
                    </a:lnTo>
                    <a:lnTo>
                      <a:pt x="6593" y="0"/>
                    </a:lnTo>
                    <a:lnTo>
                      <a:pt x="2584" y="1025"/>
                    </a:lnTo>
                    <a:lnTo>
                      <a:pt x="0" y="17311"/>
                    </a:lnTo>
                    <a:lnTo>
                      <a:pt x="1491" y="24120"/>
                    </a:lnTo>
                    <a:lnTo>
                      <a:pt x="1554" y="56284"/>
                    </a:lnTo>
                    <a:lnTo>
                      <a:pt x="3159" y="65628"/>
                    </a:lnTo>
                    <a:cubicBezTo>
                      <a:pt x="3159" y="65628"/>
                      <a:pt x="4807" y="67226"/>
                      <a:pt x="6606" y="661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3002;p90">
                <a:extLst>
                  <a:ext uri="{FF2B5EF4-FFF2-40B4-BE49-F238E27FC236}">
                    <a16:creationId xmlns:a16="http://schemas.microsoft.com/office/drawing/2014/main" xmlns="" id="{B12915C9-99C4-4D06-9B25-46F8AE142EF6}"/>
                  </a:ext>
                </a:extLst>
              </p:cNvPr>
              <p:cNvSpPr/>
              <p:nvPr/>
            </p:nvSpPr>
            <p:spPr>
              <a:xfrm rot="-1304829">
                <a:off x="1309232" y="623004"/>
                <a:ext cx="85762" cy="536062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13645" extrusionOk="0">
                    <a:moveTo>
                      <a:pt x="1654" y="1"/>
                    </a:moveTo>
                    <a:cubicBezTo>
                      <a:pt x="520" y="2745"/>
                      <a:pt x="1" y="13415"/>
                      <a:pt x="1" y="13415"/>
                    </a:cubicBezTo>
                    <a:lnTo>
                      <a:pt x="457" y="13644"/>
                    </a:lnTo>
                    <a:cubicBezTo>
                      <a:pt x="457" y="13644"/>
                      <a:pt x="1630" y="13165"/>
                      <a:pt x="1663" y="11524"/>
                    </a:cubicBezTo>
                    <a:cubicBezTo>
                      <a:pt x="1696" y="9883"/>
                      <a:pt x="699" y="9558"/>
                      <a:pt x="699" y="9558"/>
                    </a:cubicBezTo>
                    <a:cubicBezTo>
                      <a:pt x="782" y="3595"/>
                      <a:pt x="2183" y="485"/>
                      <a:pt x="2183" y="485"/>
                    </a:cubicBezTo>
                    <a:lnTo>
                      <a:pt x="1654" y="1"/>
                    </a:ln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1" name="Google Shape;3003;p90">
                <a:extLst>
                  <a:ext uri="{FF2B5EF4-FFF2-40B4-BE49-F238E27FC236}">
                    <a16:creationId xmlns:a16="http://schemas.microsoft.com/office/drawing/2014/main" xmlns="" id="{7BD633E8-B74B-41F1-96F4-4D8460AA1BFB}"/>
                  </a:ext>
                </a:extLst>
              </p:cNvPr>
              <p:cNvGrpSpPr/>
              <p:nvPr/>
            </p:nvGrpSpPr>
            <p:grpSpPr>
              <a:xfrm>
                <a:off x="1252214" y="571197"/>
                <a:ext cx="911592" cy="1883497"/>
                <a:chOff x="1252214" y="571197"/>
                <a:chExt cx="911592" cy="1883497"/>
              </a:xfrm>
            </p:grpSpPr>
            <p:sp>
              <p:nvSpPr>
                <p:cNvPr id="232" name="Google Shape;3004;p90">
                  <a:extLst>
                    <a:ext uri="{FF2B5EF4-FFF2-40B4-BE49-F238E27FC236}">
                      <a16:creationId xmlns:a16="http://schemas.microsoft.com/office/drawing/2014/main" xmlns="" id="{24B5C1A4-6EF4-4F55-8188-35D9176C883D}"/>
                    </a:ext>
                  </a:extLst>
                </p:cNvPr>
                <p:cNvSpPr/>
                <p:nvPr/>
              </p:nvSpPr>
              <p:spPr>
                <a:xfrm rot="-1304753">
                  <a:off x="1605389" y="539972"/>
                  <a:ext cx="205189" cy="1945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3" h="49533" extrusionOk="0">
                      <a:moveTo>
                        <a:pt x="2324" y="49489"/>
                      </a:moveTo>
                      <a:lnTo>
                        <a:pt x="4940" y="49533"/>
                      </a:lnTo>
                      <a:lnTo>
                        <a:pt x="5222" y="14698"/>
                      </a:lnTo>
                      <a:cubicBezTo>
                        <a:pt x="4855" y="3715"/>
                        <a:pt x="3783" y="17"/>
                        <a:pt x="3783" y="17"/>
                      </a:cubicBezTo>
                      <a:lnTo>
                        <a:pt x="3294" y="8"/>
                      </a:lnTo>
                      <a:lnTo>
                        <a:pt x="2806" y="0"/>
                      </a:lnTo>
                      <a:cubicBezTo>
                        <a:pt x="2806" y="0"/>
                        <a:pt x="1611" y="3661"/>
                        <a:pt x="877" y="14625"/>
                      </a:cubicBezTo>
                      <a:lnTo>
                        <a:pt x="0" y="49452"/>
                      </a:lnTo>
                      <a:close/>
                    </a:path>
                  </a:pathLst>
                </a:custGeom>
                <a:solidFill>
                  <a:srgbClr val="D791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" name="Google Shape;3005;p90">
                  <a:extLst>
                    <a:ext uri="{FF2B5EF4-FFF2-40B4-BE49-F238E27FC236}">
                      <a16:creationId xmlns:a16="http://schemas.microsoft.com/office/drawing/2014/main" xmlns="" id="{C3BDA05A-4180-4D65-98E0-09AAC89FCC3C}"/>
                    </a:ext>
                  </a:extLst>
                </p:cNvPr>
                <p:cNvSpPr/>
                <p:nvPr/>
              </p:nvSpPr>
              <p:spPr>
                <a:xfrm rot="-1304829">
                  <a:off x="1605414" y="539960"/>
                  <a:ext cx="205192" cy="1945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3" h="49533" extrusionOk="0">
                      <a:moveTo>
                        <a:pt x="2324" y="49489"/>
                      </a:moveTo>
                      <a:lnTo>
                        <a:pt x="4940" y="49533"/>
                      </a:lnTo>
                      <a:lnTo>
                        <a:pt x="5222" y="14698"/>
                      </a:lnTo>
                      <a:cubicBezTo>
                        <a:pt x="4855" y="3715"/>
                        <a:pt x="3783" y="17"/>
                        <a:pt x="3783" y="17"/>
                      </a:cubicBezTo>
                      <a:lnTo>
                        <a:pt x="3294" y="8"/>
                      </a:lnTo>
                      <a:lnTo>
                        <a:pt x="2806" y="0"/>
                      </a:lnTo>
                      <a:cubicBezTo>
                        <a:pt x="2806" y="0"/>
                        <a:pt x="1611" y="3661"/>
                        <a:pt x="877" y="14625"/>
                      </a:cubicBezTo>
                      <a:lnTo>
                        <a:pt x="0" y="4945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25098"/>
                      </a:srgbClr>
                    </a:gs>
                    <a:gs pos="100000">
                      <a:srgbClr val="D791FF"/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2" name="Google Shape;3006;p90">
                <a:extLst>
                  <a:ext uri="{FF2B5EF4-FFF2-40B4-BE49-F238E27FC236}">
                    <a16:creationId xmlns:a16="http://schemas.microsoft.com/office/drawing/2014/main" xmlns="" id="{4F29D299-97C6-4A1A-B973-A2B78A99252E}"/>
                  </a:ext>
                </a:extLst>
              </p:cNvPr>
              <p:cNvSpPr/>
              <p:nvPr/>
            </p:nvSpPr>
            <p:spPr>
              <a:xfrm rot="-1304829">
                <a:off x="1309232" y="623004"/>
                <a:ext cx="85762" cy="536062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13645" extrusionOk="0">
                    <a:moveTo>
                      <a:pt x="1654" y="1"/>
                    </a:moveTo>
                    <a:cubicBezTo>
                      <a:pt x="520" y="2745"/>
                      <a:pt x="1" y="13415"/>
                      <a:pt x="1" y="13415"/>
                    </a:cubicBezTo>
                    <a:lnTo>
                      <a:pt x="457" y="13644"/>
                    </a:lnTo>
                    <a:cubicBezTo>
                      <a:pt x="457" y="13644"/>
                      <a:pt x="1630" y="13165"/>
                      <a:pt x="1663" y="11524"/>
                    </a:cubicBezTo>
                    <a:cubicBezTo>
                      <a:pt x="1696" y="9883"/>
                      <a:pt x="699" y="9558"/>
                      <a:pt x="699" y="9558"/>
                    </a:cubicBezTo>
                    <a:cubicBezTo>
                      <a:pt x="782" y="3595"/>
                      <a:pt x="2183" y="485"/>
                      <a:pt x="2183" y="485"/>
                    </a:cubicBezTo>
                    <a:lnTo>
                      <a:pt x="1654" y="1"/>
                    </a:ln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3007;p90">
                <a:extLst>
                  <a:ext uri="{FF2B5EF4-FFF2-40B4-BE49-F238E27FC236}">
                    <a16:creationId xmlns:a16="http://schemas.microsoft.com/office/drawing/2014/main" xmlns="" id="{70D7BB9B-1C67-4119-964A-2FD98A861352}"/>
                  </a:ext>
                </a:extLst>
              </p:cNvPr>
              <p:cNvSpPr/>
              <p:nvPr/>
            </p:nvSpPr>
            <p:spPr>
              <a:xfrm rot="-1304753">
                <a:off x="1348476" y="473575"/>
                <a:ext cx="242825" cy="737943"/>
              </a:xfrm>
              <a:custGeom>
                <a:avLst/>
                <a:gdLst/>
                <a:ahLst/>
                <a:cxnLst/>
                <a:rect l="l" t="t" r="r" b="b"/>
                <a:pathLst>
                  <a:path w="6181" h="18784" extrusionOk="0">
                    <a:moveTo>
                      <a:pt x="2548" y="1"/>
                    </a:moveTo>
                    <a:cubicBezTo>
                      <a:pt x="209" y="6210"/>
                      <a:pt x="1" y="18689"/>
                      <a:pt x="1" y="18689"/>
                    </a:cubicBezTo>
                    <a:cubicBezTo>
                      <a:pt x="758" y="18635"/>
                      <a:pt x="1498" y="18615"/>
                      <a:pt x="2179" y="18615"/>
                    </a:cubicBezTo>
                    <a:cubicBezTo>
                      <a:pt x="4149" y="18615"/>
                      <a:pt x="5626" y="18784"/>
                      <a:pt x="5626" y="18784"/>
                    </a:cubicBezTo>
                    <a:cubicBezTo>
                      <a:pt x="6181" y="5692"/>
                      <a:pt x="3718" y="21"/>
                      <a:pt x="3718" y="21"/>
                    </a:cubicBezTo>
                    <a:lnTo>
                      <a:pt x="2548" y="1"/>
                    </a:ln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3008;p90">
                <a:extLst>
                  <a:ext uri="{FF2B5EF4-FFF2-40B4-BE49-F238E27FC236}">
                    <a16:creationId xmlns:a16="http://schemas.microsoft.com/office/drawing/2014/main" xmlns="" id="{4B2410AA-A11E-48F5-8F92-8E8042DEB555}"/>
                  </a:ext>
                </a:extLst>
              </p:cNvPr>
              <p:cNvSpPr/>
              <p:nvPr/>
            </p:nvSpPr>
            <p:spPr>
              <a:xfrm rot="-1304829">
                <a:off x="1486298" y="1181868"/>
                <a:ext cx="221064" cy="1654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421" extrusionOk="0">
                    <a:moveTo>
                      <a:pt x="2448" y="1"/>
                    </a:moveTo>
                    <a:cubicBezTo>
                      <a:pt x="1042" y="1"/>
                      <a:pt x="1" y="92"/>
                      <a:pt x="1" y="92"/>
                    </a:cubicBezTo>
                    <a:lnTo>
                      <a:pt x="623" y="347"/>
                    </a:lnTo>
                    <a:lnTo>
                      <a:pt x="627" y="225"/>
                    </a:lnTo>
                    <a:cubicBezTo>
                      <a:pt x="1235" y="194"/>
                      <a:pt x="1805" y="183"/>
                      <a:pt x="2319" y="183"/>
                    </a:cubicBezTo>
                    <a:cubicBezTo>
                      <a:pt x="3932" y="183"/>
                      <a:pt x="4996" y="298"/>
                      <a:pt x="4996" y="298"/>
                    </a:cubicBezTo>
                    <a:lnTo>
                      <a:pt x="4995" y="421"/>
                    </a:lnTo>
                    <a:lnTo>
                      <a:pt x="5626" y="188"/>
                    </a:lnTo>
                    <a:cubicBezTo>
                      <a:pt x="4541" y="44"/>
                      <a:pt x="3409" y="1"/>
                      <a:pt x="2448" y="1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3009;p90">
                <a:extLst>
                  <a:ext uri="{FF2B5EF4-FFF2-40B4-BE49-F238E27FC236}">
                    <a16:creationId xmlns:a16="http://schemas.microsoft.com/office/drawing/2014/main" xmlns="" id="{986D76E4-3321-4567-816F-AE74DDEF19FD}"/>
                  </a:ext>
                </a:extLst>
              </p:cNvPr>
              <p:cNvSpPr/>
              <p:nvPr/>
            </p:nvSpPr>
            <p:spPr>
              <a:xfrm rot="-1304753">
                <a:off x="1286629" y="597577"/>
                <a:ext cx="141271" cy="558604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14219" extrusionOk="0">
                    <a:moveTo>
                      <a:pt x="3596" y="30"/>
                    </a:moveTo>
                    <a:lnTo>
                      <a:pt x="1795" y="1"/>
                    </a:lnTo>
                    <a:cubicBezTo>
                      <a:pt x="1795" y="1"/>
                      <a:pt x="1" y="6228"/>
                      <a:pt x="302" y="14208"/>
                    </a:cubicBezTo>
                    <a:lnTo>
                      <a:pt x="908" y="14218"/>
                    </a:lnTo>
                    <a:cubicBezTo>
                      <a:pt x="908" y="14218"/>
                      <a:pt x="1970" y="12675"/>
                      <a:pt x="1839" y="11503"/>
                    </a:cubicBezTo>
                    <a:cubicBezTo>
                      <a:pt x="1710" y="10330"/>
                      <a:pt x="975" y="10172"/>
                      <a:pt x="975" y="10172"/>
                    </a:cubicBezTo>
                    <a:cubicBezTo>
                      <a:pt x="975" y="10172"/>
                      <a:pt x="891" y="4861"/>
                      <a:pt x="2300" y="894"/>
                    </a:cubicBezTo>
                    <a:lnTo>
                      <a:pt x="3271" y="1373"/>
                    </a:ln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3010;p90">
                <a:extLst>
                  <a:ext uri="{FF2B5EF4-FFF2-40B4-BE49-F238E27FC236}">
                    <a16:creationId xmlns:a16="http://schemas.microsoft.com/office/drawing/2014/main" xmlns="" id="{0AC0EC8A-6AF4-4BDC-B37A-A0F7C205DC3D}"/>
                  </a:ext>
                </a:extLst>
              </p:cNvPr>
              <p:cNvSpPr/>
              <p:nvPr/>
            </p:nvSpPr>
            <p:spPr>
              <a:xfrm rot="-1304753">
                <a:off x="2025048" y="2354972"/>
                <a:ext cx="211671" cy="497672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12668" extrusionOk="0">
                    <a:moveTo>
                      <a:pt x="403" y="1"/>
                    </a:moveTo>
                    <a:cubicBezTo>
                      <a:pt x="403" y="1"/>
                      <a:pt x="0" y="6587"/>
                      <a:pt x="1785" y="12637"/>
                    </a:cubicBezTo>
                    <a:lnTo>
                      <a:pt x="3605" y="12667"/>
                    </a:lnTo>
                    <a:cubicBezTo>
                      <a:pt x="3605" y="12667"/>
                      <a:pt x="5387" y="7164"/>
                      <a:pt x="5332" y="83"/>
                    </a:cubicBezTo>
                    <a:lnTo>
                      <a:pt x="5332" y="83"/>
                    </a:lnTo>
                    <a:cubicBezTo>
                      <a:pt x="5332" y="83"/>
                      <a:pt x="4427" y="622"/>
                      <a:pt x="3020" y="622"/>
                    </a:cubicBezTo>
                    <a:cubicBezTo>
                      <a:pt x="2270" y="622"/>
                      <a:pt x="1378" y="469"/>
                      <a:pt x="403" y="1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3011;p90">
                <a:extLst>
                  <a:ext uri="{FF2B5EF4-FFF2-40B4-BE49-F238E27FC236}">
                    <a16:creationId xmlns:a16="http://schemas.microsoft.com/office/drawing/2014/main" xmlns="" id="{0400566F-E1CD-4FE9-B935-98B1C9E954D9}"/>
                  </a:ext>
                </a:extLst>
              </p:cNvPr>
              <p:cNvSpPr/>
              <p:nvPr/>
            </p:nvSpPr>
            <p:spPr>
              <a:xfrm rot="-1304829">
                <a:off x="1514754" y="1177188"/>
                <a:ext cx="172310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4386" h="1231" extrusionOk="0">
                    <a:moveTo>
                      <a:pt x="4382" y="1230"/>
                    </a:moveTo>
                    <a:cubicBezTo>
                      <a:pt x="4382" y="1230"/>
                      <a:pt x="3624" y="372"/>
                      <a:pt x="2215" y="413"/>
                    </a:cubicBezTo>
                    <a:cubicBezTo>
                      <a:pt x="806" y="456"/>
                      <a:pt x="1" y="914"/>
                      <a:pt x="1" y="914"/>
                    </a:cubicBezTo>
                    <a:lnTo>
                      <a:pt x="15" y="326"/>
                    </a:lnTo>
                    <a:cubicBezTo>
                      <a:pt x="15" y="326"/>
                      <a:pt x="2613" y="0"/>
                      <a:pt x="4385" y="400"/>
                    </a:cubicBez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3012;p90">
                <a:extLst>
                  <a:ext uri="{FF2B5EF4-FFF2-40B4-BE49-F238E27FC236}">
                    <a16:creationId xmlns:a16="http://schemas.microsoft.com/office/drawing/2014/main" xmlns="" id="{E1B13E2F-EC44-44B0-8C71-E0BB936245D2}"/>
                  </a:ext>
                </a:extLst>
              </p:cNvPr>
              <p:cNvSpPr/>
              <p:nvPr/>
            </p:nvSpPr>
            <p:spPr>
              <a:xfrm rot="-1304829">
                <a:off x="1957656" y="2368337"/>
                <a:ext cx="193682" cy="51229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1304" extrusionOk="0">
                    <a:moveTo>
                      <a:pt x="4930" y="83"/>
                    </a:moveTo>
                    <a:cubicBezTo>
                      <a:pt x="4930" y="83"/>
                      <a:pt x="2617" y="1049"/>
                      <a:pt x="1" y="1"/>
                    </a:cubicBezTo>
                    <a:cubicBezTo>
                      <a:pt x="1" y="1"/>
                      <a:pt x="2331" y="1304"/>
                      <a:pt x="4930" y="83"/>
                    </a:cubicBez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3013;p90">
                <a:extLst>
                  <a:ext uri="{FF2B5EF4-FFF2-40B4-BE49-F238E27FC236}">
                    <a16:creationId xmlns:a16="http://schemas.microsoft.com/office/drawing/2014/main" xmlns="" id="{FB4100ED-C60C-41A2-8F8E-BBA93C73568B}"/>
                  </a:ext>
                </a:extLst>
              </p:cNvPr>
              <p:cNvSpPr/>
              <p:nvPr/>
            </p:nvSpPr>
            <p:spPr>
              <a:xfrm rot="-1304829">
                <a:off x="1311825" y="487734"/>
                <a:ext cx="189046" cy="446018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11353" extrusionOk="0">
                    <a:moveTo>
                      <a:pt x="4812" y="6854"/>
                    </a:moveTo>
                    <a:cubicBezTo>
                      <a:pt x="4812" y="6854"/>
                      <a:pt x="4077" y="2596"/>
                      <a:pt x="2908" y="1868"/>
                    </a:cubicBezTo>
                    <a:cubicBezTo>
                      <a:pt x="1738" y="1139"/>
                      <a:pt x="1" y="11352"/>
                      <a:pt x="1" y="11352"/>
                    </a:cubicBezTo>
                    <a:cubicBezTo>
                      <a:pt x="1" y="11352"/>
                      <a:pt x="652" y="4372"/>
                      <a:pt x="2123" y="1"/>
                    </a:cubicBezTo>
                    <a:lnTo>
                      <a:pt x="3293" y="20"/>
                    </a:lnTo>
                    <a:cubicBezTo>
                      <a:pt x="3293" y="20"/>
                      <a:pt x="4491" y="3456"/>
                      <a:pt x="4812" y="6854"/>
                    </a:cubicBez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3014;p90">
                <a:extLst>
                  <a:ext uri="{FF2B5EF4-FFF2-40B4-BE49-F238E27FC236}">
                    <a16:creationId xmlns:a16="http://schemas.microsoft.com/office/drawing/2014/main" xmlns="" id="{CE14E747-EE70-4C36-A93A-6E60574DEDB9}"/>
                  </a:ext>
                </a:extLst>
              </p:cNvPr>
              <p:cNvSpPr/>
              <p:nvPr/>
            </p:nvSpPr>
            <p:spPr>
              <a:xfrm rot="-1304829">
                <a:off x="1936122" y="1917699"/>
                <a:ext cx="50522" cy="927786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23616" extrusionOk="0">
                    <a:moveTo>
                      <a:pt x="1286" y="23616"/>
                    </a:moveTo>
                    <a:cubicBezTo>
                      <a:pt x="1286" y="23616"/>
                      <a:pt x="363" y="8389"/>
                      <a:pt x="575" y="1"/>
                    </a:cubicBezTo>
                    <a:cubicBezTo>
                      <a:pt x="575" y="1"/>
                      <a:pt x="0" y="9433"/>
                      <a:pt x="246" y="15409"/>
                    </a:cubicBezTo>
                    <a:cubicBezTo>
                      <a:pt x="444" y="20203"/>
                      <a:pt x="1286" y="23616"/>
                      <a:pt x="1286" y="23616"/>
                    </a:cubicBez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3015;p90">
                <a:extLst>
                  <a:ext uri="{FF2B5EF4-FFF2-40B4-BE49-F238E27FC236}">
                    <a16:creationId xmlns:a16="http://schemas.microsoft.com/office/drawing/2014/main" xmlns="" id="{B908B4D4-C55A-4BD1-83C1-8B9EF5046E99}"/>
                  </a:ext>
                </a:extLst>
              </p:cNvPr>
              <p:cNvSpPr/>
              <p:nvPr/>
            </p:nvSpPr>
            <p:spPr>
              <a:xfrm rot="-1304829">
                <a:off x="1809064" y="1200251"/>
                <a:ext cx="106152" cy="1374117"/>
              </a:xfrm>
              <a:custGeom>
                <a:avLst/>
                <a:gdLst/>
                <a:ahLst/>
                <a:cxnLst/>
                <a:rect l="l" t="t" r="r" b="b"/>
                <a:pathLst>
                  <a:path w="2702" h="34977" extrusionOk="0">
                    <a:moveTo>
                      <a:pt x="160" y="17468"/>
                    </a:moveTo>
                    <a:cubicBezTo>
                      <a:pt x="321" y="7816"/>
                      <a:pt x="984" y="0"/>
                      <a:pt x="1642" y="11"/>
                    </a:cubicBezTo>
                    <a:cubicBezTo>
                      <a:pt x="2300" y="22"/>
                      <a:pt x="2702" y="7856"/>
                      <a:pt x="2542" y="17508"/>
                    </a:cubicBezTo>
                    <a:cubicBezTo>
                      <a:pt x="2381" y="27160"/>
                      <a:pt x="1718" y="34976"/>
                      <a:pt x="1060" y="34964"/>
                    </a:cubicBezTo>
                    <a:cubicBezTo>
                      <a:pt x="401" y="34954"/>
                      <a:pt x="0" y="27120"/>
                      <a:pt x="160" y="17468"/>
                    </a:cubicBezTo>
                    <a:close/>
                  </a:path>
                </a:pathLst>
              </a:custGeom>
              <a:solidFill>
                <a:srgbClr val="FFFFFF">
                  <a:alpha val="25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xmlns="" id="{40556F8B-6431-47BA-B539-14BF96DF9129}"/>
              </a:ext>
            </a:extLst>
          </p:cNvPr>
          <p:cNvSpPr/>
          <p:nvPr/>
        </p:nvSpPr>
        <p:spPr>
          <a:xfrm>
            <a:off x="756624" y="1327340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23820E-6FDA-831E-6D44-B48E1362B5C0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42951F-3554-A41A-DDF6-27451360565C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7704B31-6235-FEFC-E44E-8C850252F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74" y="2356320"/>
            <a:ext cx="2876550" cy="2145360"/>
          </a:xfrm>
          <a:prstGeom prst="rect">
            <a:avLst/>
          </a:prstGeom>
        </p:spPr>
      </p:pic>
      <p:sp>
        <p:nvSpPr>
          <p:cNvPr id="9" name="Double Wave 8">
            <a:extLst>
              <a:ext uri="{FF2B5EF4-FFF2-40B4-BE49-F238E27FC236}">
                <a16:creationId xmlns:a16="http://schemas.microsoft.com/office/drawing/2014/main" xmlns="" id="{ED65F870-BCBD-C300-B345-52B5806EC904}"/>
              </a:ext>
            </a:extLst>
          </p:cNvPr>
          <p:cNvSpPr/>
          <p:nvPr/>
        </p:nvSpPr>
        <p:spPr>
          <a:xfrm>
            <a:off x="4796950" y="1416855"/>
            <a:ext cx="6610043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D2E359FE-0611-DF49-FB4E-B229BAC64F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897443"/>
              </p:ext>
            </p:extLst>
          </p:nvPr>
        </p:nvGraphicFramePr>
        <p:xfrm>
          <a:off x="3952875" y="3110438"/>
          <a:ext cx="8127999" cy="3611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6925">
                  <a:extLst>
                    <a:ext uri="{9D8B030D-6E8A-4147-A177-3AD203B41FA5}">
                      <a16:colId xmlns:a16="http://schemas.microsoft.com/office/drawing/2014/main" xmlns="" val="310382573"/>
                    </a:ext>
                  </a:extLst>
                </a:gridCol>
                <a:gridCol w="2882900">
                  <a:extLst>
                    <a:ext uri="{9D8B030D-6E8A-4147-A177-3AD203B41FA5}">
                      <a16:colId xmlns:a16="http://schemas.microsoft.com/office/drawing/2014/main" xmlns="" val="236934425"/>
                    </a:ext>
                  </a:extLst>
                </a:gridCol>
                <a:gridCol w="3178174">
                  <a:extLst>
                    <a:ext uri="{9D8B030D-6E8A-4147-A177-3AD203B41FA5}">
                      <a16:colId xmlns:a16="http://schemas.microsoft.com/office/drawing/2014/main" xmlns="" val="8814929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592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4397335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925437" y="4007976"/>
            <a:ext cx="211772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en-US" sz="2500" dirty="0"/>
          </a:p>
        </p:txBody>
      </p:sp>
      <p:sp>
        <p:nvSpPr>
          <p:cNvPr id="4" name="Rectangle 3"/>
          <p:cNvSpPr/>
          <p:nvPr/>
        </p:nvSpPr>
        <p:spPr>
          <a:xfrm>
            <a:off x="6045035" y="4024808"/>
            <a:ext cx="273033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8928100" y="3963883"/>
            <a:ext cx="317500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986698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549;p97">
            <a:extLst>
              <a:ext uri="{FF2B5EF4-FFF2-40B4-BE49-F238E27FC236}">
                <a16:creationId xmlns:a16="http://schemas.microsoft.com/office/drawing/2014/main" xmlns="" id="{D97197CE-B39E-4843-99FD-2548361B983E}"/>
              </a:ext>
            </a:extLst>
          </p:cNvPr>
          <p:cNvGrpSpPr/>
          <p:nvPr/>
        </p:nvGrpSpPr>
        <p:grpSpPr>
          <a:xfrm rot="-1776391" flipH="1">
            <a:off x="10894120" y="5306405"/>
            <a:ext cx="851775" cy="1609689"/>
            <a:chOff x="2641350" y="238125"/>
            <a:chExt cx="466650" cy="1330850"/>
          </a:xfrm>
        </p:grpSpPr>
        <p:sp>
          <p:nvSpPr>
            <p:cNvPr id="6" name="Google Shape;3550;p97">
              <a:extLst>
                <a:ext uri="{FF2B5EF4-FFF2-40B4-BE49-F238E27FC236}">
                  <a16:creationId xmlns:a16="http://schemas.microsoft.com/office/drawing/2014/main" xmlns="" id="{304BB591-6727-4FCD-B2E4-AAF98D4C0FB3}"/>
                </a:ext>
              </a:extLst>
            </p:cNvPr>
            <p:cNvSpPr/>
            <p:nvPr/>
          </p:nvSpPr>
          <p:spPr>
            <a:xfrm>
              <a:off x="2641350" y="238125"/>
              <a:ext cx="466650" cy="1330850"/>
            </a:xfrm>
            <a:custGeom>
              <a:avLst/>
              <a:gdLst/>
              <a:ahLst/>
              <a:cxnLst/>
              <a:rect l="l" t="t" r="r" b="b"/>
              <a:pathLst>
                <a:path w="18666" h="53234" extrusionOk="0">
                  <a:moveTo>
                    <a:pt x="16883" y="0"/>
                  </a:moveTo>
                  <a:lnTo>
                    <a:pt x="8290" y="0"/>
                  </a:lnTo>
                  <a:lnTo>
                    <a:pt x="7428" y="12006"/>
                  </a:lnTo>
                  <a:lnTo>
                    <a:pt x="1095" y="12006"/>
                  </a:lnTo>
                  <a:lnTo>
                    <a:pt x="1" y="13834"/>
                  </a:lnTo>
                  <a:lnTo>
                    <a:pt x="1" y="47318"/>
                  </a:lnTo>
                  <a:lnTo>
                    <a:pt x="4703" y="53234"/>
                  </a:lnTo>
                  <a:lnTo>
                    <a:pt x="6503" y="53234"/>
                  </a:lnTo>
                  <a:lnTo>
                    <a:pt x="10245" y="43946"/>
                  </a:lnTo>
                  <a:lnTo>
                    <a:pt x="10245" y="41994"/>
                  </a:lnTo>
                  <a:lnTo>
                    <a:pt x="14198" y="42218"/>
                  </a:lnTo>
                  <a:lnTo>
                    <a:pt x="18666" y="35004"/>
                  </a:lnTo>
                  <a:lnTo>
                    <a:pt x="185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551;p97">
              <a:extLst>
                <a:ext uri="{FF2B5EF4-FFF2-40B4-BE49-F238E27FC236}">
                  <a16:creationId xmlns:a16="http://schemas.microsoft.com/office/drawing/2014/main" xmlns="" id="{E715BBEF-3508-4303-A6FB-D10192726439}"/>
                </a:ext>
              </a:extLst>
            </p:cNvPr>
            <p:cNvSpPr/>
            <p:nvPr/>
          </p:nvSpPr>
          <p:spPr>
            <a:xfrm>
              <a:off x="2885625" y="277375"/>
              <a:ext cx="161375" cy="961825"/>
            </a:xfrm>
            <a:custGeom>
              <a:avLst/>
              <a:gdLst/>
              <a:ahLst/>
              <a:cxnLst/>
              <a:rect l="l" t="t" r="r" b="b"/>
              <a:pathLst>
                <a:path w="6455" h="38473" extrusionOk="0">
                  <a:moveTo>
                    <a:pt x="5775" y="33394"/>
                  </a:moveTo>
                  <a:lnTo>
                    <a:pt x="3935" y="38463"/>
                  </a:lnTo>
                  <a:lnTo>
                    <a:pt x="3409" y="38468"/>
                  </a:lnTo>
                  <a:lnTo>
                    <a:pt x="2884" y="38472"/>
                  </a:lnTo>
                  <a:lnTo>
                    <a:pt x="959" y="33434"/>
                  </a:lnTo>
                  <a:lnTo>
                    <a:pt x="273" y="33093"/>
                  </a:lnTo>
                  <a:lnTo>
                    <a:pt x="0" y="210"/>
                  </a:lnTo>
                  <a:cubicBezTo>
                    <a:pt x="1732" y="23"/>
                    <a:pt x="2892" y="3"/>
                    <a:pt x="2892" y="3"/>
                  </a:cubicBezTo>
                  <a:cubicBezTo>
                    <a:pt x="2892" y="3"/>
                    <a:pt x="4447" y="0"/>
                    <a:pt x="6182" y="159"/>
                  </a:cubicBezTo>
                  <a:lnTo>
                    <a:pt x="6454" y="32856"/>
                  </a:ln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552;p97">
              <a:extLst>
                <a:ext uri="{FF2B5EF4-FFF2-40B4-BE49-F238E27FC236}">
                  <a16:creationId xmlns:a16="http://schemas.microsoft.com/office/drawing/2014/main" xmlns="" id="{0DA7034D-FB9D-4661-A404-D39EF5CFE415}"/>
                </a:ext>
              </a:extLst>
            </p:cNvPr>
            <p:cNvSpPr/>
            <p:nvPr/>
          </p:nvSpPr>
          <p:spPr>
            <a:xfrm>
              <a:off x="2892450" y="1084750"/>
              <a:ext cx="154550" cy="28500"/>
            </a:xfrm>
            <a:custGeom>
              <a:avLst/>
              <a:gdLst/>
              <a:ahLst/>
              <a:cxnLst/>
              <a:rect l="l" t="t" r="r" b="b"/>
              <a:pathLst>
                <a:path w="6182" h="1140" extrusionOk="0">
                  <a:moveTo>
                    <a:pt x="0" y="798"/>
                  </a:moveTo>
                  <a:cubicBezTo>
                    <a:pt x="0" y="798"/>
                    <a:pt x="2131" y="1"/>
                    <a:pt x="6181" y="562"/>
                  </a:cubicBezTo>
                  <a:lnTo>
                    <a:pt x="5502" y="1099"/>
                  </a:lnTo>
                  <a:cubicBezTo>
                    <a:pt x="5502" y="1099"/>
                    <a:pt x="3567" y="90"/>
                    <a:pt x="686" y="1139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553;p97">
              <a:extLst>
                <a:ext uri="{FF2B5EF4-FFF2-40B4-BE49-F238E27FC236}">
                  <a16:creationId xmlns:a16="http://schemas.microsoft.com/office/drawing/2014/main" xmlns="" id="{558260C4-A33A-4A0C-98DC-88077405778C}"/>
                </a:ext>
              </a:extLst>
            </p:cNvPr>
            <p:cNvSpPr/>
            <p:nvPr/>
          </p:nvSpPr>
          <p:spPr>
            <a:xfrm>
              <a:off x="2885575" y="271250"/>
              <a:ext cx="154750" cy="30550"/>
            </a:xfrm>
            <a:custGeom>
              <a:avLst/>
              <a:gdLst/>
              <a:ahLst/>
              <a:cxnLst/>
              <a:rect l="l" t="t" r="r" b="b"/>
              <a:pathLst>
                <a:path w="6190" h="1222" extrusionOk="0">
                  <a:moveTo>
                    <a:pt x="8" y="1221"/>
                  </a:moveTo>
                  <a:cubicBezTo>
                    <a:pt x="8" y="1221"/>
                    <a:pt x="421" y="596"/>
                    <a:pt x="2741" y="383"/>
                  </a:cubicBezTo>
                  <a:cubicBezTo>
                    <a:pt x="5063" y="170"/>
                    <a:pt x="6189" y="1012"/>
                    <a:pt x="6189" y="1012"/>
                  </a:cubicBezTo>
                  <a:lnTo>
                    <a:pt x="6183" y="404"/>
                  </a:lnTo>
                  <a:cubicBezTo>
                    <a:pt x="6183" y="404"/>
                    <a:pt x="2686" y="0"/>
                    <a:pt x="1" y="455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554;p97">
              <a:extLst>
                <a:ext uri="{FF2B5EF4-FFF2-40B4-BE49-F238E27FC236}">
                  <a16:creationId xmlns:a16="http://schemas.microsoft.com/office/drawing/2014/main" xmlns="" id="{B13274CD-15F4-4CFD-8C50-723A297EE361}"/>
                </a:ext>
              </a:extLst>
            </p:cNvPr>
            <p:cNvSpPr/>
            <p:nvPr/>
          </p:nvSpPr>
          <p:spPr>
            <a:xfrm>
              <a:off x="2964825" y="1101425"/>
              <a:ext cx="43000" cy="137675"/>
            </a:xfrm>
            <a:custGeom>
              <a:avLst/>
              <a:gdLst/>
              <a:ahLst/>
              <a:cxnLst/>
              <a:rect l="l" t="t" r="r" b="b"/>
              <a:pathLst>
                <a:path w="1720" h="5507" extrusionOk="0">
                  <a:moveTo>
                    <a:pt x="1" y="5507"/>
                  </a:moveTo>
                  <a:lnTo>
                    <a:pt x="634" y="0"/>
                  </a:lnTo>
                  <a:lnTo>
                    <a:pt x="1720" y="139"/>
                  </a:lnTo>
                  <a:lnTo>
                    <a:pt x="460" y="5503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555;p97">
              <a:extLst>
                <a:ext uri="{FF2B5EF4-FFF2-40B4-BE49-F238E27FC236}">
                  <a16:creationId xmlns:a16="http://schemas.microsoft.com/office/drawing/2014/main" xmlns="" id="{3B6EEF9D-D4C9-40E0-BFEA-6A1AC6C6F77C}"/>
                </a:ext>
              </a:extLst>
            </p:cNvPr>
            <p:cNvSpPr/>
            <p:nvPr/>
          </p:nvSpPr>
          <p:spPr>
            <a:xfrm>
              <a:off x="2980675" y="1093550"/>
              <a:ext cx="50200" cy="11350"/>
            </a:xfrm>
            <a:custGeom>
              <a:avLst/>
              <a:gdLst/>
              <a:ahLst/>
              <a:cxnLst/>
              <a:rect l="l" t="t" r="r" b="b"/>
              <a:pathLst>
                <a:path w="2008" h="454" extrusionOk="0">
                  <a:moveTo>
                    <a:pt x="0" y="315"/>
                  </a:moveTo>
                  <a:lnTo>
                    <a:pt x="785" y="1"/>
                  </a:lnTo>
                  <a:lnTo>
                    <a:pt x="2007" y="129"/>
                  </a:lnTo>
                  <a:lnTo>
                    <a:pt x="1086" y="454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56;p97">
              <a:extLst>
                <a:ext uri="{FF2B5EF4-FFF2-40B4-BE49-F238E27FC236}">
                  <a16:creationId xmlns:a16="http://schemas.microsoft.com/office/drawing/2014/main" xmlns="" id="{1A494B89-6883-44F9-8EAD-AB4DFA1BB605}"/>
                </a:ext>
              </a:extLst>
            </p:cNvPr>
            <p:cNvSpPr/>
            <p:nvPr/>
          </p:nvSpPr>
          <p:spPr>
            <a:xfrm>
              <a:off x="2990675" y="280900"/>
              <a:ext cx="40200" cy="815900"/>
            </a:xfrm>
            <a:custGeom>
              <a:avLst/>
              <a:gdLst/>
              <a:ahLst/>
              <a:cxnLst/>
              <a:rect l="l" t="t" r="r" b="b"/>
              <a:pathLst>
                <a:path w="1608" h="32636" extrusionOk="0">
                  <a:moveTo>
                    <a:pt x="385" y="32507"/>
                  </a:moveTo>
                  <a:lnTo>
                    <a:pt x="0" y="1"/>
                  </a:lnTo>
                  <a:lnTo>
                    <a:pt x="677" y="155"/>
                  </a:lnTo>
                  <a:lnTo>
                    <a:pt x="1607" y="32635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557;p97">
              <a:extLst>
                <a:ext uri="{FF2B5EF4-FFF2-40B4-BE49-F238E27FC236}">
                  <a16:creationId xmlns:a16="http://schemas.microsoft.com/office/drawing/2014/main" xmlns="" id="{FCD00B77-A42E-4ED5-8630-682C5D42140B}"/>
                </a:ext>
              </a:extLst>
            </p:cNvPr>
            <p:cNvSpPr/>
            <p:nvPr/>
          </p:nvSpPr>
          <p:spPr>
            <a:xfrm>
              <a:off x="2886050" y="319975"/>
              <a:ext cx="160525" cy="734650"/>
            </a:xfrm>
            <a:custGeom>
              <a:avLst/>
              <a:gdLst/>
              <a:ahLst/>
              <a:cxnLst/>
              <a:rect l="l" t="t" r="r" b="b"/>
              <a:pathLst>
                <a:path w="6421" h="29386" extrusionOk="0">
                  <a:moveTo>
                    <a:pt x="240" y="29385"/>
                  </a:moveTo>
                  <a:cubicBezTo>
                    <a:pt x="240" y="29385"/>
                    <a:pt x="3245" y="28401"/>
                    <a:pt x="6421" y="29184"/>
                  </a:cubicBezTo>
                  <a:lnTo>
                    <a:pt x="6187" y="1084"/>
                  </a:lnTo>
                  <a:cubicBezTo>
                    <a:pt x="6187" y="1084"/>
                    <a:pt x="4128" y="1"/>
                    <a:pt x="1" y="73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D791F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558;p97">
              <a:extLst>
                <a:ext uri="{FF2B5EF4-FFF2-40B4-BE49-F238E27FC236}">
                  <a16:creationId xmlns:a16="http://schemas.microsoft.com/office/drawing/2014/main" xmlns="" id="{93F11D5F-187F-4377-91D2-207913DA3E3B}"/>
                </a:ext>
              </a:extLst>
            </p:cNvPr>
            <p:cNvSpPr/>
            <p:nvPr/>
          </p:nvSpPr>
          <p:spPr>
            <a:xfrm>
              <a:off x="2698000" y="560675"/>
              <a:ext cx="160100" cy="961825"/>
            </a:xfrm>
            <a:custGeom>
              <a:avLst/>
              <a:gdLst/>
              <a:ahLst/>
              <a:cxnLst/>
              <a:rect l="l" t="t" r="r" b="b"/>
              <a:pathLst>
                <a:path w="6404" h="38473" extrusionOk="0">
                  <a:moveTo>
                    <a:pt x="5498" y="33432"/>
                  </a:moveTo>
                  <a:lnTo>
                    <a:pt x="3582" y="38473"/>
                  </a:lnTo>
                  <a:lnTo>
                    <a:pt x="3055" y="38469"/>
                  </a:lnTo>
                  <a:lnTo>
                    <a:pt x="2530" y="38466"/>
                  </a:lnTo>
                  <a:lnTo>
                    <a:pt x="681" y="33399"/>
                  </a:lnTo>
                  <a:lnTo>
                    <a:pt x="1" y="33046"/>
                  </a:lnTo>
                  <a:lnTo>
                    <a:pt x="220" y="164"/>
                  </a:lnTo>
                  <a:cubicBezTo>
                    <a:pt x="1955" y="3"/>
                    <a:pt x="3115" y="1"/>
                    <a:pt x="3115" y="1"/>
                  </a:cubicBezTo>
                  <a:cubicBezTo>
                    <a:pt x="3115" y="1"/>
                    <a:pt x="4670" y="22"/>
                    <a:pt x="6403" y="207"/>
                  </a:cubicBezTo>
                  <a:lnTo>
                    <a:pt x="6184" y="32904"/>
                  </a:ln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559;p97">
              <a:extLst>
                <a:ext uri="{FF2B5EF4-FFF2-40B4-BE49-F238E27FC236}">
                  <a16:creationId xmlns:a16="http://schemas.microsoft.com/office/drawing/2014/main" xmlns="" id="{AF104FDC-253B-47FC-8DEB-68A89E390C63}"/>
                </a:ext>
              </a:extLst>
            </p:cNvPr>
            <p:cNvSpPr/>
            <p:nvPr/>
          </p:nvSpPr>
          <p:spPr>
            <a:xfrm>
              <a:off x="2698000" y="1367750"/>
              <a:ext cx="154625" cy="28750"/>
            </a:xfrm>
            <a:custGeom>
              <a:avLst/>
              <a:gdLst/>
              <a:ahLst/>
              <a:cxnLst/>
              <a:rect l="l" t="t" r="r" b="b"/>
              <a:pathLst>
                <a:path w="6185" h="1150" extrusionOk="0">
                  <a:moveTo>
                    <a:pt x="1" y="764"/>
                  </a:moveTo>
                  <a:cubicBezTo>
                    <a:pt x="1" y="764"/>
                    <a:pt x="2143" y="0"/>
                    <a:pt x="6184" y="622"/>
                  </a:cubicBezTo>
                  <a:lnTo>
                    <a:pt x="5498" y="1149"/>
                  </a:lnTo>
                  <a:cubicBezTo>
                    <a:pt x="5498" y="1149"/>
                    <a:pt x="3578" y="111"/>
                    <a:pt x="681" y="1116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560;p97">
              <a:extLst>
                <a:ext uri="{FF2B5EF4-FFF2-40B4-BE49-F238E27FC236}">
                  <a16:creationId xmlns:a16="http://schemas.microsoft.com/office/drawing/2014/main" xmlns="" id="{0C7EC3B5-498A-410D-B059-48F27E4CFD52}"/>
                </a:ext>
              </a:extLst>
            </p:cNvPr>
            <p:cNvSpPr/>
            <p:nvPr/>
          </p:nvSpPr>
          <p:spPr>
            <a:xfrm>
              <a:off x="2703350" y="554450"/>
              <a:ext cx="154750" cy="29525"/>
            </a:xfrm>
            <a:custGeom>
              <a:avLst/>
              <a:gdLst/>
              <a:ahLst/>
              <a:cxnLst/>
              <a:rect l="l" t="t" r="r" b="b"/>
              <a:pathLst>
                <a:path w="6190" h="1181" extrusionOk="0">
                  <a:moveTo>
                    <a:pt x="1" y="1181"/>
                  </a:moveTo>
                  <a:cubicBezTo>
                    <a:pt x="1" y="1181"/>
                    <a:pt x="425" y="563"/>
                    <a:pt x="2747" y="384"/>
                  </a:cubicBezTo>
                  <a:cubicBezTo>
                    <a:pt x="5071" y="205"/>
                    <a:pt x="6185" y="1063"/>
                    <a:pt x="6185" y="1063"/>
                  </a:cubicBezTo>
                  <a:lnTo>
                    <a:pt x="6189" y="456"/>
                  </a:lnTo>
                  <a:cubicBezTo>
                    <a:pt x="6189" y="456"/>
                    <a:pt x="2697" y="0"/>
                    <a:pt x="6" y="415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561;p97">
              <a:extLst>
                <a:ext uri="{FF2B5EF4-FFF2-40B4-BE49-F238E27FC236}">
                  <a16:creationId xmlns:a16="http://schemas.microsoft.com/office/drawing/2014/main" xmlns="" id="{6859DCFA-5040-4C07-8280-7B9D8C379346}"/>
                </a:ext>
              </a:extLst>
            </p:cNvPr>
            <p:cNvSpPr/>
            <p:nvPr/>
          </p:nvSpPr>
          <p:spPr>
            <a:xfrm>
              <a:off x="2768375" y="1384925"/>
              <a:ext cx="45025" cy="137525"/>
            </a:xfrm>
            <a:custGeom>
              <a:avLst/>
              <a:gdLst/>
              <a:ahLst/>
              <a:cxnLst/>
              <a:rect l="l" t="t" r="r" b="b"/>
              <a:pathLst>
                <a:path w="1801" h="5501" extrusionOk="0">
                  <a:moveTo>
                    <a:pt x="0" y="5497"/>
                  </a:moveTo>
                  <a:lnTo>
                    <a:pt x="716" y="1"/>
                  </a:lnTo>
                  <a:lnTo>
                    <a:pt x="1800" y="156"/>
                  </a:lnTo>
                  <a:lnTo>
                    <a:pt x="459" y="5500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562;p97">
              <a:extLst>
                <a:ext uri="{FF2B5EF4-FFF2-40B4-BE49-F238E27FC236}">
                  <a16:creationId xmlns:a16="http://schemas.microsoft.com/office/drawing/2014/main" xmlns="" id="{0E5DB20C-CE76-4059-A506-0868738852D6}"/>
                </a:ext>
              </a:extLst>
            </p:cNvPr>
            <p:cNvSpPr/>
            <p:nvPr/>
          </p:nvSpPr>
          <p:spPr>
            <a:xfrm>
              <a:off x="2786250" y="1377375"/>
              <a:ext cx="50275" cy="11475"/>
            </a:xfrm>
            <a:custGeom>
              <a:avLst/>
              <a:gdLst/>
              <a:ahLst/>
              <a:cxnLst/>
              <a:rect l="l" t="t" r="r" b="b"/>
              <a:pathLst>
                <a:path w="2011" h="459" extrusionOk="0">
                  <a:moveTo>
                    <a:pt x="1" y="303"/>
                  </a:moveTo>
                  <a:lnTo>
                    <a:pt x="791" y="0"/>
                  </a:lnTo>
                  <a:lnTo>
                    <a:pt x="2010" y="147"/>
                  </a:lnTo>
                  <a:lnTo>
                    <a:pt x="1085" y="458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563;p97">
              <a:extLst>
                <a:ext uri="{FF2B5EF4-FFF2-40B4-BE49-F238E27FC236}">
                  <a16:creationId xmlns:a16="http://schemas.microsoft.com/office/drawing/2014/main" xmlns="" id="{77299C85-8D0C-4647-8313-2603E0EEA5C4}"/>
                </a:ext>
              </a:extLst>
            </p:cNvPr>
            <p:cNvSpPr/>
            <p:nvPr/>
          </p:nvSpPr>
          <p:spPr>
            <a:xfrm>
              <a:off x="2806000" y="564650"/>
              <a:ext cx="30525" cy="816425"/>
            </a:xfrm>
            <a:custGeom>
              <a:avLst/>
              <a:gdLst/>
              <a:ahLst/>
              <a:cxnLst/>
              <a:rect l="l" t="t" r="r" b="b"/>
              <a:pathLst>
                <a:path w="1221" h="32657" extrusionOk="0">
                  <a:moveTo>
                    <a:pt x="1" y="32509"/>
                  </a:moveTo>
                  <a:lnTo>
                    <a:pt x="104" y="1"/>
                  </a:lnTo>
                  <a:lnTo>
                    <a:pt x="779" y="166"/>
                  </a:lnTo>
                  <a:lnTo>
                    <a:pt x="1220" y="32656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564;p97">
              <a:extLst>
                <a:ext uri="{FF2B5EF4-FFF2-40B4-BE49-F238E27FC236}">
                  <a16:creationId xmlns:a16="http://schemas.microsoft.com/office/drawing/2014/main" xmlns="" id="{F81AC31C-8E3E-46A2-AEF9-550923618737}"/>
                </a:ext>
              </a:extLst>
            </p:cNvPr>
            <p:cNvSpPr/>
            <p:nvPr/>
          </p:nvSpPr>
          <p:spPr>
            <a:xfrm>
              <a:off x="2698325" y="603700"/>
              <a:ext cx="159325" cy="733075"/>
            </a:xfrm>
            <a:custGeom>
              <a:avLst/>
              <a:gdLst/>
              <a:ahLst/>
              <a:cxnLst/>
              <a:rect l="l" t="t" r="r" b="b"/>
              <a:pathLst>
                <a:path w="6373" h="29323" extrusionOk="0">
                  <a:moveTo>
                    <a:pt x="1" y="29323"/>
                  </a:moveTo>
                  <a:cubicBezTo>
                    <a:pt x="1" y="29323"/>
                    <a:pt x="3020" y="28385"/>
                    <a:pt x="6184" y="29216"/>
                  </a:cubicBezTo>
                  <a:lnTo>
                    <a:pt x="6373" y="1114"/>
                  </a:lnTo>
                  <a:cubicBezTo>
                    <a:pt x="6373" y="1114"/>
                    <a:pt x="4330" y="1"/>
                    <a:pt x="192" y="673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3566;p97">
            <a:extLst>
              <a:ext uri="{FF2B5EF4-FFF2-40B4-BE49-F238E27FC236}">
                <a16:creationId xmlns:a16="http://schemas.microsoft.com/office/drawing/2014/main" xmlns="" id="{0523A309-E9D3-4FDA-B71A-2C80C9211FEA}"/>
              </a:ext>
            </a:extLst>
          </p:cNvPr>
          <p:cNvGrpSpPr/>
          <p:nvPr/>
        </p:nvGrpSpPr>
        <p:grpSpPr>
          <a:xfrm>
            <a:off x="-217068" y="1153878"/>
            <a:ext cx="2217556" cy="1473749"/>
            <a:chOff x="6886486" y="174764"/>
            <a:chExt cx="2181305" cy="2165674"/>
          </a:xfrm>
        </p:grpSpPr>
        <p:sp>
          <p:nvSpPr>
            <p:cNvPr id="22" name="Google Shape;3567;p97">
              <a:extLst>
                <a:ext uri="{FF2B5EF4-FFF2-40B4-BE49-F238E27FC236}">
                  <a16:creationId xmlns:a16="http://schemas.microsoft.com/office/drawing/2014/main" xmlns="" id="{BAA30B7E-0920-4504-A05C-59B117CBD5A6}"/>
                </a:ext>
              </a:extLst>
            </p:cNvPr>
            <p:cNvSpPr/>
            <p:nvPr/>
          </p:nvSpPr>
          <p:spPr>
            <a:xfrm rot="-2007902">
              <a:off x="7179036" y="487134"/>
              <a:ext cx="1596206" cy="1540934"/>
            </a:xfrm>
            <a:custGeom>
              <a:avLst/>
              <a:gdLst/>
              <a:ahLst/>
              <a:cxnLst/>
              <a:rect l="l" t="t" r="r" b="b"/>
              <a:pathLst>
                <a:path w="38149" h="36828" extrusionOk="0">
                  <a:moveTo>
                    <a:pt x="4545" y="30732"/>
                  </a:moveTo>
                  <a:cubicBezTo>
                    <a:pt x="1" y="29113"/>
                    <a:pt x="3980" y="26608"/>
                    <a:pt x="5233" y="20562"/>
                  </a:cubicBezTo>
                  <a:cubicBezTo>
                    <a:pt x="6488" y="14516"/>
                    <a:pt x="4852" y="15860"/>
                    <a:pt x="5008" y="12392"/>
                  </a:cubicBezTo>
                  <a:cubicBezTo>
                    <a:pt x="5165" y="8923"/>
                    <a:pt x="5087" y="7167"/>
                    <a:pt x="7071" y="6326"/>
                  </a:cubicBezTo>
                  <a:cubicBezTo>
                    <a:pt x="9054" y="5484"/>
                    <a:pt x="10593" y="6197"/>
                    <a:pt x="11504" y="4820"/>
                  </a:cubicBezTo>
                  <a:cubicBezTo>
                    <a:pt x="12416" y="3444"/>
                    <a:pt x="11400" y="1277"/>
                    <a:pt x="13270" y="639"/>
                  </a:cubicBezTo>
                  <a:cubicBezTo>
                    <a:pt x="15140" y="1"/>
                    <a:pt x="35027" y="799"/>
                    <a:pt x="36313" y="2269"/>
                  </a:cubicBezTo>
                  <a:cubicBezTo>
                    <a:pt x="37599" y="3738"/>
                    <a:pt x="35536" y="9579"/>
                    <a:pt x="36161" y="12308"/>
                  </a:cubicBezTo>
                  <a:cubicBezTo>
                    <a:pt x="36785" y="15037"/>
                    <a:pt x="38149" y="17399"/>
                    <a:pt x="36839" y="20230"/>
                  </a:cubicBezTo>
                  <a:cubicBezTo>
                    <a:pt x="35529" y="23061"/>
                    <a:pt x="34547" y="24571"/>
                    <a:pt x="34962" y="27071"/>
                  </a:cubicBezTo>
                  <a:cubicBezTo>
                    <a:pt x="35377" y="29571"/>
                    <a:pt x="33888" y="35053"/>
                    <a:pt x="31374" y="35941"/>
                  </a:cubicBezTo>
                  <a:cubicBezTo>
                    <a:pt x="28861" y="36827"/>
                    <a:pt x="7513" y="31789"/>
                    <a:pt x="4545" y="307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568;p97">
              <a:extLst>
                <a:ext uri="{FF2B5EF4-FFF2-40B4-BE49-F238E27FC236}">
                  <a16:creationId xmlns:a16="http://schemas.microsoft.com/office/drawing/2014/main" xmlns="" id="{50D1E020-33C0-4023-8BCF-97964B9082B8}"/>
                </a:ext>
              </a:extLst>
            </p:cNvPr>
            <p:cNvSpPr/>
            <p:nvPr/>
          </p:nvSpPr>
          <p:spPr>
            <a:xfrm rot="-2007902">
              <a:off x="7599002" y="1110008"/>
              <a:ext cx="484230" cy="178035"/>
            </a:xfrm>
            <a:custGeom>
              <a:avLst/>
              <a:gdLst/>
              <a:ahLst/>
              <a:cxnLst/>
              <a:rect l="l" t="t" r="r" b="b"/>
              <a:pathLst>
                <a:path w="11573" h="4255" extrusionOk="0">
                  <a:moveTo>
                    <a:pt x="627" y="0"/>
                  </a:moveTo>
                  <a:cubicBezTo>
                    <a:pt x="627" y="0"/>
                    <a:pt x="1" y="883"/>
                    <a:pt x="214" y="2042"/>
                  </a:cubicBezTo>
                  <a:lnTo>
                    <a:pt x="11145" y="4255"/>
                  </a:lnTo>
                  <a:cubicBezTo>
                    <a:pt x="11145" y="4255"/>
                    <a:pt x="11094" y="2995"/>
                    <a:pt x="11572" y="215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569;p97">
              <a:extLst>
                <a:ext uri="{FF2B5EF4-FFF2-40B4-BE49-F238E27FC236}">
                  <a16:creationId xmlns:a16="http://schemas.microsoft.com/office/drawing/2014/main" xmlns="" id="{FD3C6C84-BA67-423C-B257-3E5289040CED}"/>
                </a:ext>
              </a:extLst>
            </p:cNvPr>
            <p:cNvSpPr/>
            <p:nvPr/>
          </p:nvSpPr>
          <p:spPr>
            <a:xfrm rot="-2007902">
              <a:off x="8044031" y="939713"/>
              <a:ext cx="474899" cy="168579"/>
            </a:xfrm>
            <a:custGeom>
              <a:avLst/>
              <a:gdLst/>
              <a:ahLst/>
              <a:cxnLst/>
              <a:rect l="l" t="t" r="r" b="b"/>
              <a:pathLst>
                <a:path w="11350" h="4029" extrusionOk="0">
                  <a:moveTo>
                    <a:pt x="11350" y="2535"/>
                  </a:moveTo>
                  <a:cubicBezTo>
                    <a:pt x="11350" y="2535"/>
                    <a:pt x="11033" y="3005"/>
                    <a:pt x="10954" y="4029"/>
                  </a:cubicBezTo>
                  <a:lnTo>
                    <a:pt x="188" y="1617"/>
                  </a:lnTo>
                  <a:cubicBezTo>
                    <a:pt x="188" y="1617"/>
                    <a:pt x="1" y="780"/>
                    <a:pt x="500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570;p97">
              <a:extLst>
                <a:ext uri="{FF2B5EF4-FFF2-40B4-BE49-F238E27FC236}">
                  <a16:creationId xmlns:a16="http://schemas.microsoft.com/office/drawing/2014/main" xmlns="" id="{5521C7AD-36E6-4C0C-A2C6-B2B207BBDC03}"/>
                </a:ext>
              </a:extLst>
            </p:cNvPr>
            <p:cNvSpPr/>
            <p:nvPr/>
          </p:nvSpPr>
          <p:spPr>
            <a:xfrm rot="-2007902">
              <a:off x="8053487" y="1070886"/>
              <a:ext cx="29289" cy="69415"/>
            </a:xfrm>
            <a:custGeom>
              <a:avLst/>
              <a:gdLst/>
              <a:ahLst/>
              <a:cxnLst/>
              <a:rect l="l" t="t" r="r" b="b"/>
              <a:pathLst>
                <a:path w="700" h="1659" extrusionOk="0">
                  <a:moveTo>
                    <a:pt x="504" y="1"/>
                  </a:moveTo>
                  <a:lnTo>
                    <a:pt x="699" y="47"/>
                  </a:lnTo>
                  <a:cubicBezTo>
                    <a:pt x="699" y="47"/>
                    <a:pt x="266" y="722"/>
                    <a:pt x="372" y="1658"/>
                  </a:cubicBezTo>
                  <a:lnTo>
                    <a:pt x="192" y="1617"/>
                  </a:lnTo>
                  <a:cubicBezTo>
                    <a:pt x="192" y="1617"/>
                    <a:pt x="0" y="670"/>
                    <a:pt x="504" y="1"/>
                  </a:cubicBezTo>
                  <a:close/>
                </a:path>
              </a:pathLst>
            </a:custGeom>
            <a:solidFill>
              <a:srgbClr val="F7B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571;p97">
              <a:extLst>
                <a:ext uri="{FF2B5EF4-FFF2-40B4-BE49-F238E27FC236}">
                  <a16:creationId xmlns:a16="http://schemas.microsoft.com/office/drawing/2014/main" xmlns="" id="{5AFAC232-4247-4829-8EDC-C447BE99C4CE}"/>
                </a:ext>
              </a:extLst>
            </p:cNvPr>
            <p:cNvSpPr/>
            <p:nvPr/>
          </p:nvSpPr>
          <p:spPr>
            <a:xfrm rot="-2007902">
              <a:off x="8044031" y="939713"/>
              <a:ext cx="474899" cy="168579"/>
            </a:xfrm>
            <a:custGeom>
              <a:avLst/>
              <a:gdLst/>
              <a:ahLst/>
              <a:cxnLst/>
              <a:rect l="l" t="t" r="r" b="b"/>
              <a:pathLst>
                <a:path w="11350" h="4029" extrusionOk="0">
                  <a:moveTo>
                    <a:pt x="11350" y="2535"/>
                  </a:moveTo>
                  <a:cubicBezTo>
                    <a:pt x="11350" y="2535"/>
                    <a:pt x="11033" y="3005"/>
                    <a:pt x="10954" y="4029"/>
                  </a:cubicBezTo>
                  <a:lnTo>
                    <a:pt x="188" y="1617"/>
                  </a:lnTo>
                  <a:cubicBezTo>
                    <a:pt x="188" y="1617"/>
                    <a:pt x="1" y="780"/>
                    <a:pt x="500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572;p97">
              <a:extLst>
                <a:ext uri="{FF2B5EF4-FFF2-40B4-BE49-F238E27FC236}">
                  <a16:creationId xmlns:a16="http://schemas.microsoft.com/office/drawing/2014/main" xmlns="" id="{D2499C88-1A9D-42A4-AF7D-CC81A672EAE8}"/>
                </a:ext>
              </a:extLst>
            </p:cNvPr>
            <p:cNvSpPr/>
            <p:nvPr/>
          </p:nvSpPr>
          <p:spPr>
            <a:xfrm rot="-2007902">
              <a:off x="8040751" y="940699"/>
              <a:ext cx="463016" cy="117156"/>
            </a:xfrm>
            <a:custGeom>
              <a:avLst/>
              <a:gdLst/>
              <a:ahLst/>
              <a:cxnLst/>
              <a:rect l="l" t="t" r="r" b="b"/>
              <a:pathLst>
                <a:path w="11066" h="2800" extrusionOk="0">
                  <a:moveTo>
                    <a:pt x="216" y="1"/>
                  </a:moveTo>
                  <a:lnTo>
                    <a:pt x="11066" y="2535"/>
                  </a:lnTo>
                  <a:cubicBezTo>
                    <a:pt x="11066" y="2535"/>
                    <a:pt x="11038" y="2459"/>
                    <a:pt x="10960" y="2800"/>
                  </a:cubicBezTo>
                  <a:cubicBezTo>
                    <a:pt x="10960" y="2800"/>
                    <a:pt x="7973" y="1884"/>
                    <a:pt x="5525" y="1387"/>
                  </a:cubicBezTo>
                  <a:cubicBezTo>
                    <a:pt x="2943" y="865"/>
                    <a:pt x="1" y="399"/>
                    <a:pt x="1" y="399"/>
                  </a:cubicBezTo>
                  <a:cubicBezTo>
                    <a:pt x="1" y="399"/>
                    <a:pt x="8" y="200"/>
                    <a:pt x="21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573;p97">
              <a:extLst>
                <a:ext uri="{FF2B5EF4-FFF2-40B4-BE49-F238E27FC236}">
                  <a16:creationId xmlns:a16="http://schemas.microsoft.com/office/drawing/2014/main" xmlns="" id="{332FF1D7-6424-4DF2-9893-39F904A2C159}"/>
                </a:ext>
              </a:extLst>
            </p:cNvPr>
            <p:cNvSpPr/>
            <p:nvPr/>
          </p:nvSpPr>
          <p:spPr>
            <a:xfrm rot="-2007902">
              <a:off x="8034484" y="926524"/>
              <a:ext cx="498958" cy="192679"/>
            </a:xfrm>
            <a:custGeom>
              <a:avLst/>
              <a:gdLst/>
              <a:ahLst/>
              <a:cxnLst/>
              <a:rect l="l" t="t" r="r" b="b"/>
              <a:pathLst>
                <a:path w="11925" h="4605" extrusionOk="0">
                  <a:moveTo>
                    <a:pt x="596" y="1"/>
                  </a:moveTo>
                  <a:lnTo>
                    <a:pt x="11925" y="2600"/>
                  </a:lnTo>
                  <a:lnTo>
                    <a:pt x="11829" y="2873"/>
                  </a:lnTo>
                  <a:lnTo>
                    <a:pt x="723" y="279"/>
                  </a:lnTo>
                  <a:cubicBezTo>
                    <a:pt x="723" y="279"/>
                    <a:pt x="277" y="1050"/>
                    <a:pt x="411" y="1895"/>
                  </a:cubicBezTo>
                  <a:lnTo>
                    <a:pt x="11560" y="4392"/>
                  </a:lnTo>
                  <a:lnTo>
                    <a:pt x="11508" y="4605"/>
                  </a:lnTo>
                  <a:lnTo>
                    <a:pt x="170" y="2106"/>
                  </a:lnTo>
                  <a:cubicBezTo>
                    <a:pt x="170" y="2106"/>
                    <a:pt x="0" y="769"/>
                    <a:pt x="596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574;p97">
              <a:extLst>
                <a:ext uri="{FF2B5EF4-FFF2-40B4-BE49-F238E27FC236}">
                  <a16:creationId xmlns:a16="http://schemas.microsoft.com/office/drawing/2014/main" xmlns="" id="{FA121D72-FE55-40D4-AE4E-C38A7A9A2B14}"/>
                </a:ext>
              </a:extLst>
            </p:cNvPr>
            <p:cNvSpPr/>
            <p:nvPr/>
          </p:nvSpPr>
          <p:spPr>
            <a:xfrm rot="-2007902">
              <a:off x="7832886" y="1125922"/>
              <a:ext cx="113892" cy="102469"/>
            </a:xfrm>
            <a:custGeom>
              <a:avLst/>
              <a:gdLst/>
              <a:ahLst/>
              <a:cxnLst/>
              <a:rect l="l" t="t" r="r" b="b"/>
              <a:pathLst>
                <a:path w="2722" h="2449" extrusionOk="0">
                  <a:moveTo>
                    <a:pt x="2722" y="419"/>
                  </a:moveTo>
                  <a:cubicBezTo>
                    <a:pt x="2722" y="419"/>
                    <a:pt x="2166" y="1028"/>
                    <a:pt x="2158" y="2449"/>
                  </a:cubicBezTo>
                  <a:lnTo>
                    <a:pt x="179" y="2077"/>
                  </a:lnTo>
                  <a:cubicBezTo>
                    <a:pt x="179" y="2077"/>
                    <a:pt x="0" y="1014"/>
                    <a:pt x="589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575;p97">
              <a:extLst>
                <a:ext uri="{FF2B5EF4-FFF2-40B4-BE49-F238E27FC236}">
                  <a16:creationId xmlns:a16="http://schemas.microsoft.com/office/drawing/2014/main" xmlns="" id="{5CB148E4-2F7F-4137-ADFF-07A8DB03B031}"/>
                </a:ext>
              </a:extLst>
            </p:cNvPr>
            <p:cNvSpPr/>
            <p:nvPr/>
          </p:nvSpPr>
          <p:spPr>
            <a:xfrm rot="-2007902">
              <a:off x="7925423" y="1113471"/>
              <a:ext cx="31758" cy="87867"/>
            </a:xfrm>
            <a:custGeom>
              <a:avLst/>
              <a:gdLst/>
              <a:ahLst/>
              <a:cxnLst/>
              <a:rect l="l" t="t" r="r" b="b"/>
              <a:pathLst>
                <a:path w="759" h="2100" extrusionOk="0">
                  <a:moveTo>
                    <a:pt x="656" y="0"/>
                  </a:moveTo>
                  <a:cubicBezTo>
                    <a:pt x="656" y="0"/>
                    <a:pt x="97" y="583"/>
                    <a:pt x="126" y="2066"/>
                  </a:cubicBezTo>
                  <a:lnTo>
                    <a:pt x="285" y="2099"/>
                  </a:lnTo>
                  <a:cubicBezTo>
                    <a:pt x="285" y="2099"/>
                    <a:pt x="0" y="1057"/>
                    <a:pt x="759" y="2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576;p97">
              <a:extLst>
                <a:ext uri="{FF2B5EF4-FFF2-40B4-BE49-F238E27FC236}">
                  <a16:creationId xmlns:a16="http://schemas.microsoft.com/office/drawing/2014/main" xmlns="" id="{F451CAF4-F624-48BA-AF70-C2B08440ECD8}"/>
                </a:ext>
              </a:extLst>
            </p:cNvPr>
            <p:cNvSpPr/>
            <p:nvPr/>
          </p:nvSpPr>
          <p:spPr>
            <a:xfrm rot="-2007902">
              <a:off x="7966290" y="1022521"/>
              <a:ext cx="609461" cy="389250"/>
            </a:xfrm>
            <a:custGeom>
              <a:avLst/>
              <a:gdLst/>
              <a:ahLst/>
              <a:cxnLst/>
              <a:rect l="l" t="t" r="r" b="b"/>
              <a:pathLst>
                <a:path w="14566" h="9303" extrusionOk="0">
                  <a:moveTo>
                    <a:pt x="1313" y="1"/>
                  </a:moveTo>
                  <a:cubicBezTo>
                    <a:pt x="1313" y="1"/>
                    <a:pt x="138" y="3473"/>
                    <a:pt x="0" y="6483"/>
                  </a:cubicBezTo>
                  <a:lnTo>
                    <a:pt x="13070" y="9302"/>
                  </a:lnTo>
                  <a:cubicBezTo>
                    <a:pt x="13070" y="9302"/>
                    <a:pt x="13665" y="5639"/>
                    <a:pt x="14565" y="2996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577;p97">
              <a:extLst>
                <a:ext uri="{FF2B5EF4-FFF2-40B4-BE49-F238E27FC236}">
                  <a16:creationId xmlns:a16="http://schemas.microsoft.com/office/drawing/2014/main" xmlns="" id="{9302265F-F366-4A51-8E53-034D386C61C3}"/>
                </a:ext>
              </a:extLst>
            </p:cNvPr>
            <p:cNvSpPr/>
            <p:nvPr/>
          </p:nvSpPr>
          <p:spPr>
            <a:xfrm rot="-2007902">
              <a:off x="7554574" y="1221205"/>
              <a:ext cx="490925" cy="363099"/>
            </a:xfrm>
            <a:custGeom>
              <a:avLst/>
              <a:gdLst/>
              <a:ahLst/>
              <a:cxnLst/>
              <a:rect l="l" t="t" r="r" b="b"/>
              <a:pathLst>
                <a:path w="11733" h="8678" extrusionOk="0">
                  <a:moveTo>
                    <a:pt x="11733" y="2195"/>
                  </a:moveTo>
                  <a:lnTo>
                    <a:pt x="897" y="0"/>
                  </a:lnTo>
                  <a:lnTo>
                    <a:pt x="0" y="6928"/>
                  </a:lnTo>
                  <a:lnTo>
                    <a:pt x="10422" y="8677"/>
                  </a:lnTo>
                  <a:cubicBezTo>
                    <a:pt x="10422" y="8677"/>
                    <a:pt x="10875" y="5136"/>
                    <a:pt x="11733" y="2195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578;p97">
              <a:extLst>
                <a:ext uri="{FF2B5EF4-FFF2-40B4-BE49-F238E27FC236}">
                  <a16:creationId xmlns:a16="http://schemas.microsoft.com/office/drawing/2014/main" xmlns="" id="{6535E233-ADDC-45DF-A8D8-18C2BF5DF82D}"/>
                </a:ext>
              </a:extLst>
            </p:cNvPr>
            <p:cNvSpPr/>
            <p:nvPr/>
          </p:nvSpPr>
          <p:spPr>
            <a:xfrm rot="-2007902">
              <a:off x="7966290" y="1022521"/>
              <a:ext cx="609461" cy="389250"/>
            </a:xfrm>
            <a:custGeom>
              <a:avLst/>
              <a:gdLst/>
              <a:ahLst/>
              <a:cxnLst/>
              <a:rect l="l" t="t" r="r" b="b"/>
              <a:pathLst>
                <a:path w="14566" h="9303" extrusionOk="0">
                  <a:moveTo>
                    <a:pt x="1313" y="1"/>
                  </a:moveTo>
                  <a:cubicBezTo>
                    <a:pt x="1313" y="1"/>
                    <a:pt x="138" y="3473"/>
                    <a:pt x="0" y="6483"/>
                  </a:cubicBezTo>
                  <a:lnTo>
                    <a:pt x="13070" y="9302"/>
                  </a:lnTo>
                  <a:cubicBezTo>
                    <a:pt x="13070" y="9302"/>
                    <a:pt x="13665" y="5639"/>
                    <a:pt x="14565" y="2996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579;p97">
              <a:extLst>
                <a:ext uri="{FF2B5EF4-FFF2-40B4-BE49-F238E27FC236}">
                  <a16:creationId xmlns:a16="http://schemas.microsoft.com/office/drawing/2014/main" xmlns="" id="{458BC449-8704-4527-8A55-09904C3102F9}"/>
                </a:ext>
              </a:extLst>
            </p:cNvPr>
            <p:cNvSpPr/>
            <p:nvPr/>
          </p:nvSpPr>
          <p:spPr>
            <a:xfrm rot="-2007902">
              <a:off x="7556906" y="1229824"/>
              <a:ext cx="479376" cy="349710"/>
            </a:xfrm>
            <a:custGeom>
              <a:avLst/>
              <a:gdLst/>
              <a:ahLst/>
              <a:cxnLst/>
              <a:rect l="l" t="t" r="r" b="b"/>
              <a:pathLst>
                <a:path w="11457" h="8358" extrusionOk="0">
                  <a:moveTo>
                    <a:pt x="823" y="0"/>
                  </a:moveTo>
                  <a:lnTo>
                    <a:pt x="11457" y="2155"/>
                  </a:lnTo>
                  <a:cubicBezTo>
                    <a:pt x="11457" y="2155"/>
                    <a:pt x="10720" y="4231"/>
                    <a:pt x="10201" y="8357"/>
                  </a:cubicBezTo>
                  <a:lnTo>
                    <a:pt x="1" y="6596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80;p97">
              <a:extLst>
                <a:ext uri="{FF2B5EF4-FFF2-40B4-BE49-F238E27FC236}">
                  <a16:creationId xmlns:a16="http://schemas.microsoft.com/office/drawing/2014/main" xmlns="" id="{307184BC-AC07-409E-8B0A-0AA3A9D75388}"/>
                </a:ext>
              </a:extLst>
            </p:cNvPr>
            <p:cNvSpPr/>
            <p:nvPr/>
          </p:nvSpPr>
          <p:spPr>
            <a:xfrm rot="-2007902">
              <a:off x="7966855" y="1194572"/>
              <a:ext cx="58829" cy="261718"/>
            </a:xfrm>
            <a:custGeom>
              <a:avLst/>
              <a:gdLst/>
              <a:ahLst/>
              <a:cxnLst/>
              <a:rect l="l" t="t" r="r" b="b"/>
              <a:pathLst>
                <a:path w="1406" h="6255" extrusionOk="0">
                  <a:moveTo>
                    <a:pt x="1232" y="1"/>
                  </a:moveTo>
                  <a:cubicBezTo>
                    <a:pt x="1232" y="1"/>
                    <a:pt x="71" y="2529"/>
                    <a:pt x="0" y="6228"/>
                  </a:cubicBezTo>
                  <a:lnTo>
                    <a:pt x="150" y="6254"/>
                  </a:lnTo>
                  <a:cubicBezTo>
                    <a:pt x="150" y="6254"/>
                    <a:pt x="611" y="2539"/>
                    <a:pt x="1406" y="5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581;p97">
              <a:extLst>
                <a:ext uri="{FF2B5EF4-FFF2-40B4-BE49-F238E27FC236}">
                  <a16:creationId xmlns:a16="http://schemas.microsoft.com/office/drawing/2014/main" xmlns="" id="{B2C52155-9487-49E8-BDC5-F9DF8D0B88DA}"/>
                </a:ext>
              </a:extLst>
            </p:cNvPr>
            <p:cNvSpPr/>
            <p:nvPr/>
          </p:nvSpPr>
          <p:spPr>
            <a:xfrm rot="-2007902">
              <a:off x="8080139" y="1112085"/>
              <a:ext cx="167491" cy="296237"/>
            </a:xfrm>
            <a:custGeom>
              <a:avLst/>
              <a:gdLst/>
              <a:ahLst/>
              <a:cxnLst/>
              <a:rect l="l" t="t" r="r" b="b"/>
              <a:pathLst>
                <a:path w="4003" h="7080" extrusionOk="0">
                  <a:moveTo>
                    <a:pt x="1132" y="1"/>
                  </a:moveTo>
                  <a:cubicBezTo>
                    <a:pt x="1132" y="1"/>
                    <a:pt x="0" y="3262"/>
                    <a:pt x="72" y="6521"/>
                  </a:cubicBezTo>
                  <a:lnTo>
                    <a:pt x="2831" y="7080"/>
                  </a:lnTo>
                  <a:cubicBezTo>
                    <a:pt x="2831" y="7080"/>
                    <a:pt x="3203" y="3179"/>
                    <a:pt x="4003" y="655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582;p97">
              <a:extLst>
                <a:ext uri="{FF2B5EF4-FFF2-40B4-BE49-F238E27FC236}">
                  <a16:creationId xmlns:a16="http://schemas.microsoft.com/office/drawing/2014/main" xmlns="" id="{94E62604-6335-42AC-A08B-E42FD2762520}"/>
                </a:ext>
              </a:extLst>
            </p:cNvPr>
            <p:cNvSpPr/>
            <p:nvPr/>
          </p:nvSpPr>
          <p:spPr>
            <a:xfrm rot="-2007902">
              <a:off x="8350747" y="1019835"/>
              <a:ext cx="136738" cy="284856"/>
            </a:xfrm>
            <a:custGeom>
              <a:avLst/>
              <a:gdLst/>
              <a:ahLst/>
              <a:cxnLst/>
              <a:rect l="l" t="t" r="r" b="b"/>
              <a:pathLst>
                <a:path w="3268" h="6808" extrusionOk="0">
                  <a:moveTo>
                    <a:pt x="1300" y="0"/>
                  </a:moveTo>
                  <a:cubicBezTo>
                    <a:pt x="1300" y="0"/>
                    <a:pt x="417" y="2795"/>
                    <a:pt x="1" y="6416"/>
                  </a:cubicBezTo>
                  <a:lnTo>
                    <a:pt x="1937" y="6808"/>
                  </a:lnTo>
                  <a:cubicBezTo>
                    <a:pt x="1937" y="6808"/>
                    <a:pt x="2344" y="3070"/>
                    <a:pt x="3267" y="446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583;p97">
              <a:extLst>
                <a:ext uri="{FF2B5EF4-FFF2-40B4-BE49-F238E27FC236}">
                  <a16:creationId xmlns:a16="http://schemas.microsoft.com/office/drawing/2014/main" xmlns="" id="{B66F5BCC-185D-4FE7-A9FF-D1B9B70EBBA4}"/>
                </a:ext>
              </a:extLst>
            </p:cNvPr>
            <p:cNvSpPr/>
            <p:nvPr/>
          </p:nvSpPr>
          <p:spPr>
            <a:xfrm rot="-2007902">
              <a:off x="8111133" y="1163026"/>
              <a:ext cx="101926" cy="209960"/>
            </a:xfrm>
            <a:custGeom>
              <a:avLst/>
              <a:gdLst/>
              <a:ahLst/>
              <a:cxnLst/>
              <a:rect l="l" t="t" r="r" b="b"/>
              <a:pathLst>
                <a:path w="2436" h="5018" extrusionOk="0">
                  <a:moveTo>
                    <a:pt x="0" y="4717"/>
                  </a:moveTo>
                  <a:cubicBezTo>
                    <a:pt x="0" y="4717"/>
                    <a:pt x="173" y="1932"/>
                    <a:pt x="956" y="1"/>
                  </a:cubicBezTo>
                  <a:lnTo>
                    <a:pt x="2436" y="301"/>
                  </a:lnTo>
                  <a:cubicBezTo>
                    <a:pt x="2436" y="301"/>
                    <a:pt x="1632" y="2723"/>
                    <a:pt x="1481" y="5018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584;p97">
              <a:extLst>
                <a:ext uri="{FF2B5EF4-FFF2-40B4-BE49-F238E27FC236}">
                  <a16:creationId xmlns:a16="http://schemas.microsoft.com/office/drawing/2014/main" xmlns="" id="{D7E4E419-22B4-4AA2-9B33-E4E48D7413AA}"/>
                </a:ext>
              </a:extLst>
            </p:cNvPr>
            <p:cNvSpPr/>
            <p:nvPr/>
          </p:nvSpPr>
          <p:spPr>
            <a:xfrm rot="-2007902">
              <a:off x="7567663" y="1344120"/>
              <a:ext cx="416614" cy="98327"/>
            </a:xfrm>
            <a:custGeom>
              <a:avLst/>
              <a:gdLst/>
              <a:ahLst/>
              <a:cxnLst/>
              <a:rect l="l" t="t" r="r" b="b"/>
              <a:pathLst>
                <a:path w="9957" h="2350" extrusionOk="0">
                  <a:moveTo>
                    <a:pt x="22" y="0"/>
                  </a:moveTo>
                  <a:lnTo>
                    <a:pt x="9957" y="2350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585;p97">
              <a:extLst>
                <a:ext uri="{FF2B5EF4-FFF2-40B4-BE49-F238E27FC236}">
                  <a16:creationId xmlns:a16="http://schemas.microsoft.com/office/drawing/2014/main" xmlns="" id="{D8A6B00C-89C9-4D59-9894-44A38FAED972}"/>
                </a:ext>
              </a:extLst>
            </p:cNvPr>
            <p:cNvSpPr/>
            <p:nvPr/>
          </p:nvSpPr>
          <p:spPr>
            <a:xfrm rot="-2007902">
              <a:off x="7556937" y="1302790"/>
              <a:ext cx="413602" cy="128495"/>
            </a:xfrm>
            <a:custGeom>
              <a:avLst/>
              <a:gdLst/>
              <a:ahLst/>
              <a:cxnLst/>
              <a:rect l="l" t="t" r="r" b="b"/>
              <a:pathLst>
                <a:path w="9885" h="3071" extrusionOk="0">
                  <a:moveTo>
                    <a:pt x="21" y="0"/>
                  </a:moveTo>
                  <a:lnTo>
                    <a:pt x="9885" y="307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586;p97">
              <a:extLst>
                <a:ext uri="{FF2B5EF4-FFF2-40B4-BE49-F238E27FC236}">
                  <a16:creationId xmlns:a16="http://schemas.microsoft.com/office/drawing/2014/main" xmlns="" id="{A9CA7389-B4DF-4E1D-AB65-2E69E4F9DC3D}"/>
                </a:ext>
              </a:extLst>
            </p:cNvPr>
            <p:cNvSpPr/>
            <p:nvPr/>
          </p:nvSpPr>
          <p:spPr>
            <a:xfrm rot="-2007902">
              <a:off x="7634985" y="1546510"/>
              <a:ext cx="170085" cy="34184"/>
            </a:xfrm>
            <a:custGeom>
              <a:avLst/>
              <a:gdLst/>
              <a:ahLst/>
              <a:cxnLst/>
              <a:rect l="l" t="t" r="r" b="b"/>
              <a:pathLst>
                <a:path w="4065" h="817" extrusionOk="0">
                  <a:moveTo>
                    <a:pt x="4" y="1"/>
                  </a:moveTo>
                  <a:lnTo>
                    <a:pt x="4065" y="81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587;p97">
              <a:extLst>
                <a:ext uri="{FF2B5EF4-FFF2-40B4-BE49-F238E27FC236}">
                  <a16:creationId xmlns:a16="http://schemas.microsoft.com/office/drawing/2014/main" xmlns="" id="{EEE9280C-1A5D-40C4-9146-EA03037A1193}"/>
                </a:ext>
              </a:extLst>
            </p:cNvPr>
            <p:cNvSpPr/>
            <p:nvPr/>
          </p:nvSpPr>
          <p:spPr>
            <a:xfrm rot="-2007902">
              <a:off x="7571634" y="1360404"/>
              <a:ext cx="418163" cy="87323"/>
            </a:xfrm>
            <a:custGeom>
              <a:avLst/>
              <a:gdLst/>
              <a:ahLst/>
              <a:cxnLst/>
              <a:rect l="l" t="t" r="r" b="b"/>
              <a:pathLst>
                <a:path w="9994" h="2087" extrusionOk="0">
                  <a:moveTo>
                    <a:pt x="4" y="1"/>
                  </a:moveTo>
                  <a:lnTo>
                    <a:pt x="9993" y="208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588;p97">
              <a:extLst>
                <a:ext uri="{FF2B5EF4-FFF2-40B4-BE49-F238E27FC236}">
                  <a16:creationId xmlns:a16="http://schemas.microsoft.com/office/drawing/2014/main" xmlns="" id="{B99F393A-7F96-4B35-BB21-1B484624C09F}"/>
                </a:ext>
              </a:extLst>
            </p:cNvPr>
            <p:cNvSpPr/>
            <p:nvPr/>
          </p:nvSpPr>
          <p:spPr>
            <a:xfrm rot="-2007902">
              <a:off x="7644297" y="1625012"/>
              <a:ext cx="575193" cy="268580"/>
            </a:xfrm>
            <a:custGeom>
              <a:avLst/>
              <a:gdLst/>
              <a:ahLst/>
              <a:cxnLst/>
              <a:rect l="l" t="t" r="r" b="b"/>
              <a:pathLst>
                <a:path w="13747" h="6419" extrusionOk="0">
                  <a:moveTo>
                    <a:pt x="1245" y="4053"/>
                  </a:moveTo>
                  <a:lnTo>
                    <a:pt x="12926" y="6419"/>
                  </a:lnTo>
                  <a:cubicBezTo>
                    <a:pt x="12926" y="6419"/>
                    <a:pt x="12160" y="3841"/>
                    <a:pt x="13747" y="2367"/>
                  </a:cubicBezTo>
                  <a:lnTo>
                    <a:pt x="2066" y="1"/>
                  </a:lnTo>
                  <a:cubicBezTo>
                    <a:pt x="2066" y="1"/>
                    <a:pt x="0" y="1948"/>
                    <a:pt x="1245" y="4053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589;p97">
              <a:extLst>
                <a:ext uri="{FF2B5EF4-FFF2-40B4-BE49-F238E27FC236}">
                  <a16:creationId xmlns:a16="http://schemas.microsoft.com/office/drawing/2014/main" xmlns="" id="{2C7F329B-E7DC-4ED6-8491-A4A99B9F8C0D}"/>
                </a:ext>
              </a:extLst>
            </p:cNvPr>
            <p:cNvSpPr/>
            <p:nvPr/>
          </p:nvSpPr>
          <p:spPr>
            <a:xfrm rot="-2007902">
              <a:off x="8120182" y="1436008"/>
              <a:ext cx="553729" cy="266529"/>
            </a:xfrm>
            <a:custGeom>
              <a:avLst/>
              <a:gdLst/>
              <a:ahLst/>
              <a:cxnLst/>
              <a:rect l="l" t="t" r="r" b="b"/>
              <a:pathLst>
                <a:path w="13234" h="6370" extrusionOk="0">
                  <a:moveTo>
                    <a:pt x="1712" y="1"/>
                  </a:moveTo>
                  <a:lnTo>
                    <a:pt x="13234" y="2455"/>
                  </a:lnTo>
                  <a:lnTo>
                    <a:pt x="13041" y="3031"/>
                  </a:lnTo>
                  <a:lnTo>
                    <a:pt x="1861" y="468"/>
                  </a:lnTo>
                  <a:cubicBezTo>
                    <a:pt x="1861" y="468"/>
                    <a:pt x="548" y="2016"/>
                    <a:pt x="1316" y="3764"/>
                  </a:cubicBezTo>
                  <a:lnTo>
                    <a:pt x="12481" y="5796"/>
                  </a:lnTo>
                  <a:lnTo>
                    <a:pt x="12331" y="6369"/>
                  </a:lnTo>
                  <a:lnTo>
                    <a:pt x="893" y="4053"/>
                  </a:lnTo>
                  <a:cubicBezTo>
                    <a:pt x="893" y="4053"/>
                    <a:pt x="0" y="1615"/>
                    <a:pt x="171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590;p97">
              <a:extLst>
                <a:ext uri="{FF2B5EF4-FFF2-40B4-BE49-F238E27FC236}">
                  <a16:creationId xmlns:a16="http://schemas.microsoft.com/office/drawing/2014/main" xmlns="" id="{6505EE72-EDC3-4AC6-8EFF-1476F62D4D28}"/>
                </a:ext>
              </a:extLst>
            </p:cNvPr>
            <p:cNvSpPr/>
            <p:nvPr/>
          </p:nvSpPr>
          <p:spPr>
            <a:xfrm rot="-2007902">
              <a:off x="8139732" y="1457197"/>
              <a:ext cx="507201" cy="218830"/>
            </a:xfrm>
            <a:custGeom>
              <a:avLst/>
              <a:gdLst/>
              <a:ahLst/>
              <a:cxnLst/>
              <a:rect l="l" t="t" r="r" b="b"/>
              <a:pathLst>
                <a:path w="12122" h="5230" extrusionOk="0">
                  <a:moveTo>
                    <a:pt x="12121" y="2471"/>
                  </a:moveTo>
                  <a:cubicBezTo>
                    <a:pt x="12121" y="2471"/>
                    <a:pt x="11386" y="3543"/>
                    <a:pt x="11411" y="5229"/>
                  </a:cubicBezTo>
                  <a:lnTo>
                    <a:pt x="798" y="3296"/>
                  </a:lnTo>
                  <a:cubicBezTo>
                    <a:pt x="798" y="3296"/>
                    <a:pt x="0" y="1704"/>
                    <a:pt x="134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591;p97">
              <a:extLst>
                <a:ext uri="{FF2B5EF4-FFF2-40B4-BE49-F238E27FC236}">
                  <a16:creationId xmlns:a16="http://schemas.microsoft.com/office/drawing/2014/main" xmlns="" id="{51F0EA49-C149-454B-8A14-1C82A6187CE9}"/>
                </a:ext>
              </a:extLst>
            </p:cNvPr>
            <p:cNvSpPr/>
            <p:nvPr/>
          </p:nvSpPr>
          <p:spPr>
            <a:xfrm rot="-2007902">
              <a:off x="7644297" y="1625012"/>
              <a:ext cx="575193" cy="268580"/>
            </a:xfrm>
            <a:custGeom>
              <a:avLst/>
              <a:gdLst/>
              <a:ahLst/>
              <a:cxnLst/>
              <a:rect l="l" t="t" r="r" b="b"/>
              <a:pathLst>
                <a:path w="13747" h="6419" extrusionOk="0">
                  <a:moveTo>
                    <a:pt x="1245" y="4053"/>
                  </a:moveTo>
                  <a:lnTo>
                    <a:pt x="12926" y="6419"/>
                  </a:lnTo>
                  <a:cubicBezTo>
                    <a:pt x="12926" y="6419"/>
                    <a:pt x="12160" y="3841"/>
                    <a:pt x="13747" y="2367"/>
                  </a:cubicBezTo>
                  <a:lnTo>
                    <a:pt x="2066" y="1"/>
                  </a:lnTo>
                  <a:cubicBezTo>
                    <a:pt x="2066" y="1"/>
                    <a:pt x="0" y="1948"/>
                    <a:pt x="1245" y="405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592;p97">
              <a:extLst>
                <a:ext uri="{FF2B5EF4-FFF2-40B4-BE49-F238E27FC236}">
                  <a16:creationId xmlns:a16="http://schemas.microsoft.com/office/drawing/2014/main" xmlns="" id="{E3C44B93-8183-48A7-BA4B-581341C922D0}"/>
                </a:ext>
              </a:extLst>
            </p:cNvPr>
            <p:cNvSpPr/>
            <p:nvPr/>
          </p:nvSpPr>
          <p:spPr>
            <a:xfrm rot="-2007902">
              <a:off x="8120182" y="1436008"/>
              <a:ext cx="553729" cy="266529"/>
            </a:xfrm>
            <a:custGeom>
              <a:avLst/>
              <a:gdLst/>
              <a:ahLst/>
              <a:cxnLst/>
              <a:rect l="l" t="t" r="r" b="b"/>
              <a:pathLst>
                <a:path w="13234" h="6370" extrusionOk="0">
                  <a:moveTo>
                    <a:pt x="1712" y="1"/>
                  </a:moveTo>
                  <a:lnTo>
                    <a:pt x="13234" y="2455"/>
                  </a:lnTo>
                  <a:lnTo>
                    <a:pt x="13041" y="3031"/>
                  </a:lnTo>
                  <a:lnTo>
                    <a:pt x="1861" y="468"/>
                  </a:lnTo>
                  <a:cubicBezTo>
                    <a:pt x="1861" y="468"/>
                    <a:pt x="548" y="2016"/>
                    <a:pt x="1316" y="3764"/>
                  </a:cubicBezTo>
                  <a:lnTo>
                    <a:pt x="12481" y="5796"/>
                  </a:lnTo>
                  <a:lnTo>
                    <a:pt x="12331" y="6369"/>
                  </a:lnTo>
                  <a:lnTo>
                    <a:pt x="893" y="4053"/>
                  </a:lnTo>
                  <a:cubicBezTo>
                    <a:pt x="893" y="4053"/>
                    <a:pt x="0" y="1615"/>
                    <a:pt x="171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593;p97">
              <a:extLst>
                <a:ext uri="{FF2B5EF4-FFF2-40B4-BE49-F238E27FC236}">
                  <a16:creationId xmlns:a16="http://schemas.microsoft.com/office/drawing/2014/main" xmlns="" id="{6EFE7110-ED12-459A-958B-A5C304F402D8}"/>
                </a:ext>
              </a:extLst>
            </p:cNvPr>
            <p:cNvSpPr/>
            <p:nvPr/>
          </p:nvSpPr>
          <p:spPr>
            <a:xfrm rot="-2007902">
              <a:off x="8139732" y="1457197"/>
              <a:ext cx="507201" cy="218830"/>
            </a:xfrm>
            <a:custGeom>
              <a:avLst/>
              <a:gdLst/>
              <a:ahLst/>
              <a:cxnLst/>
              <a:rect l="l" t="t" r="r" b="b"/>
              <a:pathLst>
                <a:path w="12122" h="5230" extrusionOk="0">
                  <a:moveTo>
                    <a:pt x="12121" y="2471"/>
                  </a:moveTo>
                  <a:cubicBezTo>
                    <a:pt x="12121" y="2471"/>
                    <a:pt x="11386" y="3543"/>
                    <a:pt x="11411" y="5229"/>
                  </a:cubicBezTo>
                  <a:lnTo>
                    <a:pt x="798" y="3296"/>
                  </a:lnTo>
                  <a:cubicBezTo>
                    <a:pt x="798" y="3296"/>
                    <a:pt x="0" y="1704"/>
                    <a:pt x="134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594;p97">
              <a:extLst>
                <a:ext uri="{FF2B5EF4-FFF2-40B4-BE49-F238E27FC236}">
                  <a16:creationId xmlns:a16="http://schemas.microsoft.com/office/drawing/2014/main" xmlns="" id="{D4F14882-4667-4773-9D15-80BBECDD7963}"/>
                </a:ext>
              </a:extLst>
            </p:cNvPr>
            <p:cNvSpPr/>
            <p:nvPr/>
          </p:nvSpPr>
          <p:spPr>
            <a:xfrm rot="-2007902">
              <a:off x="8153472" y="1584918"/>
              <a:ext cx="69666" cy="140294"/>
            </a:xfrm>
            <a:custGeom>
              <a:avLst/>
              <a:gdLst/>
              <a:ahLst/>
              <a:cxnLst/>
              <a:rect l="l" t="t" r="r" b="b"/>
              <a:pathLst>
                <a:path w="1665" h="3353" extrusionOk="0">
                  <a:moveTo>
                    <a:pt x="1369" y="0"/>
                  </a:moveTo>
                  <a:lnTo>
                    <a:pt x="1665" y="60"/>
                  </a:lnTo>
                  <a:cubicBezTo>
                    <a:pt x="1665" y="60"/>
                    <a:pt x="368" y="1175"/>
                    <a:pt x="1102" y="3353"/>
                  </a:cubicBezTo>
                  <a:lnTo>
                    <a:pt x="823" y="3296"/>
                  </a:lnTo>
                  <a:cubicBezTo>
                    <a:pt x="823" y="3296"/>
                    <a:pt x="0" y="1828"/>
                    <a:pt x="136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595;p97">
              <a:extLst>
                <a:ext uri="{FF2B5EF4-FFF2-40B4-BE49-F238E27FC236}">
                  <a16:creationId xmlns:a16="http://schemas.microsoft.com/office/drawing/2014/main" xmlns="" id="{125657A0-D97A-4912-8E27-7BD26FEFE403}"/>
                </a:ext>
              </a:extLst>
            </p:cNvPr>
            <p:cNvSpPr/>
            <p:nvPr/>
          </p:nvSpPr>
          <p:spPr>
            <a:xfrm rot="-2007902">
              <a:off x="8151191" y="1453752"/>
              <a:ext cx="465736" cy="122470"/>
            </a:xfrm>
            <a:custGeom>
              <a:avLst/>
              <a:gdLst/>
              <a:ahLst/>
              <a:cxnLst/>
              <a:rect l="l" t="t" r="r" b="b"/>
              <a:pathLst>
                <a:path w="11131" h="2927" extrusionOk="0">
                  <a:moveTo>
                    <a:pt x="10888" y="2927"/>
                  </a:moveTo>
                  <a:cubicBezTo>
                    <a:pt x="10888" y="2927"/>
                    <a:pt x="3977" y="920"/>
                    <a:pt x="0" y="541"/>
                  </a:cubicBezTo>
                  <a:lnTo>
                    <a:pt x="353" y="0"/>
                  </a:lnTo>
                  <a:lnTo>
                    <a:pt x="11130" y="2471"/>
                  </a:lnTo>
                  <a:cubicBezTo>
                    <a:pt x="11130" y="2471"/>
                    <a:pt x="10967" y="2739"/>
                    <a:pt x="10888" y="2927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596;p97">
              <a:extLst>
                <a:ext uri="{FF2B5EF4-FFF2-40B4-BE49-F238E27FC236}">
                  <a16:creationId xmlns:a16="http://schemas.microsoft.com/office/drawing/2014/main" xmlns="" id="{5733AC46-05B9-470C-852E-09F4D98F33D7}"/>
                </a:ext>
              </a:extLst>
            </p:cNvPr>
            <p:cNvSpPr/>
            <p:nvPr/>
          </p:nvSpPr>
          <p:spPr>
            <a:xfrm rot="-2007902">
              <a:off x="8027519" y="1619237"/>
              <a:ext cx="60084" cy="171173"/>
            </a:xfrm>
            <a:custGeom>
              <a:avLst/>
              <a:gdLst/>
              <a:ahLst/>
              <a:cxnLst/>
              <a:rect l="l" t="t" r="r" b="b"/>
              <a:pathLst>
                <a:path w="1436" h="4091" extrusionOk="0">
                  <a:moveTo>
                    <a:pt x="1436" y="38"/>
                  </a:moveTo>
                  <a:cubicBezTo>
                    <a:pt x="1436" y="38"/>
                    <a:pt x="14" y="1859"/>
                    <a:pt x="615" y="4090"/>
                  </a:cubicBezTo>
                  <a:lnTo>
                    <a:pt x="426" y="4053"/>
                  </a:lnTo>
                  <a:cubicBezTo>
                    <a:pt x="426" y="4053"/>
                    <a:pt x="1" y="2120"/>
                    <a:pt x="1246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597;p97">
              <a:extLst>
                <a:ext uri="{FF2B5EF4-FFF2-40B4-BE49-F238E27FC236}">
                  <a16:creationId xmlns:a16="http://schemas.microsoft.com/office/drawing/2014/main" xmlns="" id="{FB4B5306-AE00-43F8-B808-B9E42DEB77A4}"/>
                </a:ext>
              </a:extLst>
            </p:cNvPr>
            <p:cNvSpPr/>
            <p:nvPr/>
          </p:nvSpPr>
          <p:spPr>
            <a:xfrm rot="-2007902">
              <a:off x="8204292" y="1517506"/>
              <a:ext cx="420547" cy="90754"/>
            </a:xfrm>
            <a:custGeom>
              <a:avLst/>
              <a:gdLst/>
              <a:ahLst/>
              <a:cxnLst/>
              <a:rect l="l" t="t" r="r" b="b"/>
              <a:pathLst>
                <a:path w="10051" h="2169" extrusionOk="0">
                  <a:moveTo>
                    <a:pt x="10041" y="2169"/>
                  </a:moveTo>
                  <a:lnTo>
                    <a:pt x="0" y="0"/>
                  </a:lnTo>
                  <a:lnTo>
                    <a:pt x="10051" y="2126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598;p97">
              <a:extLst>
                <a:ext uri="{FF2B5EF4-FFF2-40B4-BE49-F238E27FC236}">
                  <a16:creationId xmlns:a16="http://schemas.microsoft.com/office/drawing/2014/main" xmlns="" id="{B3BD3150-1520-4C66-997C-59F489CEAC06}"/>
                </a:ext>
              </a:extLst>
            </p:cNvPr>
            <p:cNvSpPr/>
            <p:nvPr/>
          </p:nvSpPr>
          <p:spPr>
            <a:xfrm rot="-2007902">
              <a:off x="8399817" y="1486221"/>
              <a:ext cx="215190" cy="48787"/>
            </a:xfrm>
            <a:custGeom>
              <a:avLst/>
              <a:gdLst/>
              <a:ahLst/>
              <a:cxnLst/>
              <a:rect l="l" t="t" r="r" b="b"/>
              <a:pathLst>
                <a:path w="5143" h="1166" extrusionOk="0">
                  <a:moveTo>
                    <a:pt x="5112" y="1166"/>
                  </a:moveTo>
                  <a:lnTo>
                    <a:pt x="1" y="0"/>
                  </a:lnTo>
                  <a:lnTo>
                    <a:pt x="5143" y="1134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599;p97">
              <a:extLst>
                <a:ext uri="{FF2B5EF4-FFF2-40B4-BE49-F238E27FC236}">
                  <a16:creationId xmlns:a16="http://schemas.microsoft.com/office/drawing/2014/main" xmlns="" id="{9CCEAE6E-996D-412F-9C06-89CF7FA60E7B}"/>
                </a:ext>
              </a:extLst>
            </p:cNvPr>
            <p:cNvSpPr/>
            <p:nvPr/>
          </p:nvSpPr>
          <p:spPr>
            <a:xfrm rot="-2007902">
              <a:off x="8191337" y="1544307"/>
              <a:ext cx="443686" cy="89792"/>
            </a:xfrm>
            <a:custGeom>
              <a:avLst/>
              <a:gdLst/>
              <a:ahLst/>
              <a:cxnLst/>
              <a:rect l="l" t="t" r="r" b="b"/>
              <a:pathLst>
                <a:path w="10604" h="2146" extrusionOk="0">
                  <a:moveTo>
                    <a:pt x="0" y="0"/>
                  </a:moveTo>
                  <a:lnTo>
                    <a:pt x="10604" y="2091"/>
                  </a:lnTo>
                  <a:lnTo>
                    <a:pt x="10592" y="2145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00;p97">
              <a:extLst>
                <a:ext uri="{FF2B5EF4-FFF2-40B4-BE49-F238E27FC236}">
                  <a16:creationId xmlns:a16="http://schemas.microsoft.com/office/drawing/2014/main" xmlns="" id="{7A9932BA-F961-47A5-83EA-5CD17DC220FB}"/>
                </a:ext>
              </a:extLst>
            </p:cNvPr>
            <p:cNvSpPr/>
            <p:nvPr/>
          </p:nvSpPr>
          <p:spPr>
            <a:xfrm rot="-2007902">
              <a:off x="8042229" y="1271212"/>
              <a:ext cx="641930" cy="271676"/>
            </a:xfrm>
            <a:custGeom>
              <a:avLst/>
              <a:gdLst/>
              <a:ahLst/>
              <a:cxnLst/>
              <a:rect l="l" t="t" r="r" b="b"/>
              <a:pathLst>
                <a:path w="15342" h="6493" extrusionOk="0">
                  <a:moveTo>
                    <a:pt x="705" y="1"/>
                  </a:moveTo>
                  <a:cubicBezTo>
                    <a:pt x="705" y="1"/>
                    <a:pt x="1164" y="1603"/>
                    <a:pt x="1" y="3479"/>
                  </a:cubicBezTo>
                  <a:lnTo>
                    <a:pt x="14197" y="6493"/>
                  </a:lnTo>
                  <a:cubicBezTo>
                    <a:pt x="14197" y="6493"/>
                    <a:pt x="15342" y="5259"/>
                    <a:pt x="15143" y="3155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601;p97">
              <a:extLst>
                <a:ext uri="{FF2B5EF4-FFF2-40B4-BE49-F238E27FC236}">
                  <a16:creationId xmlns:a16="http://schemas.microsoft.com/office/drawing/2014/main" xmlns="" id="{7FAB8264-9450-4206-A8E4-732EE8D4E814}"/>
                </a:ext>
              </a:extLst>
            </p:cNvPr>
            <p:cNvSpPr/>
            <p:nvPr/>
          </p:nvSpPr>
          <p:spPr>
            <a:xfrm rot="-2007902">
              <a:off x="7633210" y="1496168"/>
              <a:ext cx="487284" cy="222010"/>
            </a:xfrm>
            <a:custGeom>
              <a:avLst/>
              <a:gdLst/>
              <a:ahLst/>
              <a:cxnLst/>
              <a:rect l="l" t="t" r="r" b="b"/>
              <a:pathLst>
                <a:path w="11646" h="5306" extrusionOk="0">
                  <a:moveTo>
                    <a:pt x="11191" y="1827"/>
                  </a:moveTo>
                  <a:lnTo>
                    <a:pt x="645" y="1"/>
                  </a:lnTo>
                  <a:lnTo>
                    <a:pt x="565" y="398"/>
                  </a:lnTo>
                  <a:lnTo>
                    <a:pt x="10694" y="2220"/>
                  </a:lnTo>
                  <a:cubicBezTo>
                    <a:pt x="10694" y="2220"/>
                    <a:pt x="11194" y="3530"/>
                    <a:pt x="10230" y="4937"/>
                  </a:cubicBezTo>
                  <a:lnTo>
                    <a:pt x="62" y="2878"/>
                  </a:lnTo>
                  <a:lnTo>
                    <a:pt x="1" y="3182"/>
                  </a:lnTo>
                  <a:lnTo>
                    <a:pt x="10487" y="5305"/>
                  </a:lnTo>
                  <a:cubicBezTo>
                    <a:pt x="10487" y="5305"/>
                    <a:pt x="11645" y="3629"/>
                    <a:pt x="11191" y="1827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602;p97">
              <a:extLst>
                <a:ext uri="{FF2B5EF4-FFF2-40B4-BE49-F238E27FC236}">
                  <a16:creationId xmlns:a16="http://schemas.microsoft.com/office/drawing/2014/main" xmlns="" id="{0947CD3B-E57A-49E7-BD2C-92E9E3429D18}"/>
                </a:ext>
              </a:extLst>
            </p:cNvPr>
            <p:cNvSpPr/>
            <p:nvPr/>
          </p:nvSpPr>
          <p:spPr>
            <a:xfrm rot="-2007902">
              <a:off x="7668701" y="1512197"/>
              <a:ext cx="432054" cy="185859"/>
            </a:xfrm>
            <a:custGeom>
              <a:avLst/>
              <a:gdLst/>
              <a:ahLst/>
              <a:cxnLst/>
              <a:rect l="l" t="t" r="r" b="b"/>
              <a:pathLst>
                <a:path w="10326" h="4442" extrusionOk="0">
                  <a:moveTo>
                    <a:pt x="206" y="0"/>
                  </a:moveTo>
                  <a:cubicBezTo>
                    <a:pt x="206" y="0"/>
                    <a:pt x="177" y="1170"/>
                    <a:pt x="1" y="2559"/>
                  </a:cubicBezTo>
                  <a:lnTo>
                    <a:pt x="9386" y="4442"/>
                  </a:lnTo>
                  <a:cubicBezTo>
                    <a:pt x="9386" y="4442"/>
                    <a:pt x="10326" y="3415"/>
                    <a:pt x="9850" y="1725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03;p97">
              <a:extLst>
                <a:ext uri="{FF2B5EF4-FFF2-40B4-BE49-F238E27FC236}">
                  <a16:creationId xmlns:a16="http://schemas.microsoft.com/office/drawing/2014/main" xmlns="" id="{C4C7D79D-3853-4131-A743-97C987B484CC}"/>
                </a:ext>
              </a:extLst>
            </p:cNvPr>
            <p:cNvSpPr/>
            <p:nvPr/>
          </p:nvSpPr>
          <p:spPr>
            <a:xfrm rot="-2007902">
              <a:off x="8042229" y="1271212"/>
              <a:ext cx="641930" cy="271676"/>
            </a:xfrm>
            <a:custGeom>
              <a:avLst/>
              <a:gdLst/>
              <a:ahLst/>
              <a:cxnLst/>
              <a:rect l="l" t="t" r="r" b="b"/>
              <a:pathLst>
                <a:path w="15342" h="6493" extrusionOk="0">
                  <a:moveTo>
                    <a:pt x="705" y="1"/>
                  </a:moveTo>
                  <a:cubicBezTo>
                    <a:pt x="705" y="1"/>
                    <a:pt x="1164" y="1603"/>
                    <a:pt x="1" y="3479"/>
                  </a:cubicBezTo>
                  <a:lnTo>
                    <a:pt x="14197" y="6493"/>
                  </a:lnTo>
                  <a:cubicBezTo>
                    <a:pt x="14197" y="6493"/>
                    <a:pt x="15342" y="5259"/>
                    <a:pt x="15143" y="3155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04;p97">
              <a:extLst>
                <a:ext uri="{FF2B5EF4-FFF2-40B4-BE49-F238E27FC236}">
                  <a16:creationId xmlns:a16="http://schemas.microsoft.com/office/drawing/2014/main" xmlns="" id="{3BC94E50-97F4-4CD0-A9C5-CE34A753C026}"/>
                </a:ext>
              </a:extLst>
            </p:cNvPr>
            <p:cNvSpPr/>
            <p:nvPr/>
          </p:nvSpPr>
          <p:spPr>
            <a:xfrm rot="-2007902">
              <a:off x="8099645" y="1397938"/>
              <a:ext cx="139959" cy="170001"/>
            </a:xfrm>
            <a:custGeom>
              <a:avLst/>
              <a:gdLst/>
              <a:ahLst/>
              <a:cxnLst/>
              <a:rect l="l" t="t" r="r" b="b"/>
              <a:pathLst>
                <a:path w="3345" h="4063" extrusionOk="0">
                  <a:moveTo>
                    <a:pt x="436" y="0"/>
                  </a:moveTo>
                  <a:cubicBezTo>
                    <a:pt x="436" y="0"/>
                    <a:pt x="888" y="990"/>
                    <a:pt x="0" y="3533"/>
                  </a:cubicBezTo>
                  <a:lnTo>
                    <a:pt x="2443" y="4063"/>
                  </a:lnTo>
                  <a:cubicBezTo>
                    <a:pt x="2443" y="4063"/>
                    <a:pt x="3345" y="2962"/>
                    <a:pt x="3143" y="606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05;p97">
              <a:extLst>
                <a:ext uri="{FF2B5EF4-FFF2-40B4-BE49-F238E27FC236}">
                  <a16:creationId xmlns:a16="http://schemas.microsoft.com/office/drawing/2014/main" xmlns="" id="{6528010A-E30D-4F60-B3D7-B9AC8BDF8507}"/>
                </a:ext>
              </a:extLst>
            </p:cNvPr>
            <p:cNvSpPr/>
            <p:nvPr/>
          </p:nvSpPr>
          <p:spPr>
            <a:xfrm rot="-2007902">
              <a:off x="8544158" y="1258344"/>
              <a:ext cx="48410" cy="142637"/>
            </a:xfrm>
            <a:custGeom>
              <a:avLst/>
              <a:gdLst/>
              <a:ahLst/>
              <a:cxnLst/>
              <a:rect l="l" t="t" r="r" b="b"/>
              <a:pathLst>
                <a:path w="1157" h="3409" extrusionOk="0">
                  <a:moveTo>
                    <a:pt x="1063" y="43"/>
                  </a:moveTo>
                  <a:cubicBezTo>
                    <a:pt x="1063" y="43"/>
                    <a:pt x="1156" y="1969"/>
                    <a:pt x="193" y="3408"/>
                  </a:cubicBezTo>
                  <a:lnTo>
                    <a:pt x="0" y="3367"/>
                  </a:lnTo>
                  <a:cubicBezTo>
                    <a:pt x="0" y="3367"/>
                    <a:pt x="936" y="2060"/>
                    <a:pt x="870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06;p97">
              <a:extLst>
                <a:ext uri="{FF2B5EF4-FFF2-40B4-BE49-F238E27FC236}">
                  <a16:creationId xmlns:a16="http://schemas.microsoft.com/office/drawing/2014/main" xmlns="" id="{35BE5CD7-BAC3-4D5E-9B67-9CCEDDC2E30B}"/>
                </a:ext>
              </a:extLst>
            </p:cNvPr>
            <p:cNvSpPr/>
            <p:nvPr/>
          </p:nvSpPr>
          <p:spPr>
            <a:xfrm rot="-2007902">
              <a:off x="7662771" y="1549785"/>
              <a:ext cx="410798" cy="74394"/>
            </a:xfrm>
            <a:custGeom>
              <a:avLst/>
              <a:gdLst/>
              <a:ahLst/>
              <a:cxnLst/>
              <a:rect l="l" t="t" r="r" b="b"/>
              <a:pathLst>
                <a:path w="9818" h="1778" extrusionOk="0">
                  <a:moveTo>
                    <a:pt x="6" y="0"/>
                  </a:moveTo>
                  <a:lnTo>
                    <a:pt x="9818" y="1778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07;p97">
              <a:extLst>
                <a:ext uri="{FF2B5EF4-FFF2-40B4-BE49-F238E27FC236}">
                  <a16:creationId xmlns:a16="http://schemas.microsoft.com/office/drawing/2014/main" xmlns="" id="{D9641C3E-D0D8-428E-B04E-23304E00D543}"/>
                </a:ext>
              </a:extLst>
            </p:cNvPr>
            <p:cNvSpPr/>
            <p:nvPr/>
          </p:nvSpPr>
          <p:spPr>
            <a:xfrm rot="-2007902">
              <a:off x="7669018" y="1562187"/>
              <a:ext cx="412137" cy="73097"/>
            </a:xfrm>
            <a:custGeom>
              <a:avLst/>
              <a:gdLst/>
              <a:ahLst/>
              <a:cxnLst/>
              <a:rect l="l" t="t" r="r" b="b"/>
              <a:pathLst>
                <a:path w="9850" h="1747" extrusionOk="0">
                  <a:moveTo>
                    <a:pt x="17" y="1"/>
                  </a:moveTo>
                  <a:lnTo>
                    <a:pt x="9850" y="1747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" name="Google Shape;3608;p97">
              <a:extLst>
                <a:ext uri="{FF2B5EF4-FFF2-40B4-BE49-F238E27FC236}">
                  <a16:creationId xmlns:a16="http://schemas.microsoft.com/office/drawing/2014/main" xmlns="" id="{04071ADB-0E4C-41DE-A22B-982D1D22D34D}"/>
                </a:ext>
              </a:extLst>
            </p:cNvPr>
            <p:cNvGrpSpPr/>
            <p:nvPr/>
          </p:nvGrpSpPr>
          <p:grpSpPr>
            <a:xfrm>
              <a:off x="7745127" y="619556"/>
              <a:ext cx="723087" cy="632427"/>
              <a:chOff x="7745127" y="619556"/>
              <a:chExt cx="723087" cy="632427"/>
            </a:xfrm>
          </p:grpSpPr>
          <p:sp>
            <p:nvSpPr>
              <p:cNvPr id="92" name="Google Shape;3609;p97">
                <a:extLst>
                  <a:ext uri="{FF2B5EF4-FFF2-40B4-BE49-F238E27FC236}">
                    <a16:creationId xmlns:a16="http://schemas.microsoft.com/office/drawing/2014/main" xmlns="" id="{5222F7A5-1540-483E-8A08-37424CE4EE6F}"/>
                  </a:ext>
                </a:extLst>
              </p:cNvPr>
              <p:cNvSpPr/>
              <p:nvPr/>
            </p:nvSpPr>
            <p:spPr>
              <a:xfrm rot="-2007902">
                <a:off x="7781960" y="771354"/>
                <a:ext cx="649420" cy="328831"/>
              </a:xfrm>
              <a:custGeom>
                <a:avLst/>
                <a:gdLst/>
                <a:ahLst/>
                <a:cxnLst/>
                <a:rect l="l" t="t" r="r" b="b"/>
                <a:pathLst>
                  <a:path w="15521" h="7859" extrusionOk="0">
                    <a:moveTo>
                      <a:pt x="974" y="1"/>
                    </a:moveTo>
                    <a:cubicBezTo>
                      <a:pt x="974" y="1"/>
                      <a:pt x="766" y="2826"/>
                      <a:pt x="0" y="4804"/>
                    </a:cubicBezTo>
                    <a:lnTo>
                      <a:pt x="14186" y="7859"/>
                    </a:lnTo>
                    <a:cubicBezTo>
                      <a:pt x="14186" y="7859"/>
                      <a:pt x="15520" y="5849"/>
                      <a:pt x="15411" y="3156"/>
                    </a:cubicBezTo>
                    <a:close/>
                  </a:path>
                </a:pathLst>
              </a:custGeom>
              <a:solidFill>
                <a:srgbClr val="82E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610;p97">
                <a:extLst>
                  <a:ext uri="{FF2B5EF4-FFF2-40B4-BE49-F238E27FC236}">
                    <a16:creationId xmlns:a16="http://schemas.microsoft.com/office/drawing/2014/main" xmlns="" id="{D135476A-86C8-4953-815A-70DB0527AC97}"/>
                  </a:ext>
                </a:extLst>
              </p:cNvPr>
              <p:cNvSpPr/>
              <p:nvPr/>
            </p:nvSpPr>
            <p:spPr>
              <a:xfrm rot="-2007902">
                <a:off x="7781960" y="771354"/>
                <a:ext cx="649420" cy="328831"/>
              </a:xfrm>
              <a:custGeom>
                <a:avLst/>
                <a:gdLst/>
                <a:ahLst/>
                <a:cxnLst/>
                <a:rect l="l" t="t" r="r" b="b"/>
                <a:pathLst>
                  <a:path w="15521" h="7859" extrusionOk="0">
                    <a:moveTo>
                      <a:pt x="974" y="1"/>
                    </a:moveTo>
                    <a:cubicBezTo>
                      <a:pt x="974" y="1"/>
                      <a:pt x="766" y="2826"/>
                      <a:pt x="0" y="4804"/>
                    </a:cubicBezTo>
                    <a:lnTo>
                      <a:pt x="14186" y="7859"/>
                    </a:lnTo>
                    <a:cubicBezTo>
                      <a:pt x="14186" y="7859"/>
                      <a:pt x="15520" y="5849"/>
                      <a:pt x="15411" y="31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rgbClr val="82EF69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4" name="Google Shape;3611;p97">
              <a:extLst>
                <a:ext uri="{FF2B5EF4-FFF2-40B4-BE49-F238E27FC236}">
                  <a16:creationId xmlns:a16="http://schemas.microsoft.com/office/drawing/2014/main" xmlns="" id="{3116053D-826A-4E9E-8B45-89F7681F234A}"/>
                </a:ext>
              </a:extLst>
            </p:cNvPr>
            <p:cNvSpPr/>
            <p:nvPr/>
          </p:nvSpPr>
          <p:spPr>
            <a:xfrm rot="-2007902">
              <a:off x="7372159" y="995468"/>
              <a:ext cx="498498" cy="277366"/>
            </a:xfrm>
            <a:custGeom>
              <a:avLst/>
              <a:gdLst/>
              <a:ahLst/>
              <a:cxnLst/>
              <a:rect l="l" t="t" r="r" b="b"/>
              <a:pathLst>
                <a:path w="11914" h="6629" extrusionOk="0">
                  <a:moveTo>
                    <a:pt x="11460" y="1826"/>
                  </a:moveTo>
                  <a:lnTo>
                    <a:pt x="913" y="0"/>
                  </a:lnTo>
                  <a:lnTo>
                    <a:pt x="833" y="397"/>
                  </a:lnTo>
                  <a:lnTo>
                    <a:pt x="10962" y="2218"/>
                  </a:lnTo>
                  <a:cubicBezTo>
                    <a:pt x="10962" y="2218"/>
                    <a:pt x="11195" y="4854"/>
                    <a:pt x="10231" y="6259"/>
                  </a:cubicBezTo>
                  <a:lnTo>
                    <a:pt x="62" y="4200"/>
                  </a:lnTo>
                  <a:lnTo>
                    <a:pt x="0" y="4504"/>
                  </a:lnTo>
                  <a:lnTo>
                    <a:pt x="10486" y="6629"/>
                  </a:lnTo>
                  <a:cubicBezTo>
                    <a:pt x="10486" y="6629"/>
                    <a:pt x="11913" y="3628"/>
                    <a:pt x="11460" y="1826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612;p97">
              <a:extLst>
                <a:ext uri="{FF2B5EF4-FFF2-40B4-BE49-F238E27FC236}">
                  <a16:creationId xmlns:a16="http://schemas.microsoft.com/office/drawing/2014/main" xmlns="" id="{9FA8DD8B-620A-4397-8B54-6A05253884F2}"/>
                </a:ext>
              </a:extLst>
            </p:cNvPr>
            <p:cNvSpPr/>
            <p:nvPr/>
          </p:nvSpPr>
          <p:spPr>
            <a:xfrm rot="-2007902">
              <a:off x="7407222" y="1011421"/>
              <a:ext cx="446113" cy="241299"/>
            </a:xfrm>
            <a:custGeom>
              <a:avLst/>
              <a:gdLst/>
              <a:ahLst/>
              <a:cxnLst/>
              <a:rect l="l" t="t" r="r" b="b"/>
              <a:pathLst>
                <a:path w="10662" h="5767" extrusionOk="0">
                  <a:moveTo>
                    <a:pt x="474" y="1"/>
                  </a:moveTo>
                  <a:cubicBezTo>
                    <a:pt x="474" y="1"/>
                    <a:pt x="177" y="2494"/>
                    <a:pt x="0" y="3884"/>
                  </a:cubicBezTo>
                  <a:lnTo>
                    <a:pt x="9387" y="5766"/>
                  </a:lnTo>
                  <a:cubicBezTo>
                    <a:pt x="9387" y="5766"/>
                    <a:pt x="10662" y="4118"/>
                    <a:pt x="10118" y="1724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13;p97">
              <a:extLst>
                <a:ext uri="{FF2B5EF4-FFF2-40B4-BE49-F238E27FC236}">
                  <a16:creationId xmlns:a16="http://schemas.microsoft.com/office/drawing/2014/main" xmlns="" id="{3A98C4DB-F423-45B6-A23F-2FA7D2992F2A}"/>
                </a:ext>
              </a:extLst>
            </p:cNvPr>
            <p:cNvSpPr/>
            <p:nvPr/>
          </p:nvSpPr>
          <p:spPr>
            <a:xfrm rot="-2007902">
              <a:off x="7930541" y="895179"/>
              <a:ext cx="50210" cy="202345"/>
            </a:xfrm>
            <a:custGeom>
              <a:avLst/>
              <a:gdLst/>
              <a:ahLst/>
              <a:cxnLst/>
              <a:rect l="l" t="t" r="r" b="b"/>
              <a:pathLst>
                <a:path w="1200" h="4836" extrusionOk="0">
                  <a:moveTo>
                    <a:pt x="963" y="1"/>
                  </a:moveTo>
                  <a:cubicBezTo>
                    <a:pt x="963" y="1"/>
                    <a:pt x="1087" y="2779"/>
                    <a:pt x="1" y="4753"/>
                  </a:cubicBezTo>
                  <a:lnTo>
                    <a:pt x="230" y="4835"/>
                  </a:lnTo>
                  <a:cubicBezTo>
                    <a:pt x="230" y="4835"/>
                    <a:pt x="1193" y="3119"/>
                    <a:pt x="1199" y="54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614;p97">
              <a:extLst>
                <a:ext uri="{FF2B5EF4-FFF2-40B4-BE49-F238E27FC236}">
                  <a16:creationId xmlns:a16="http://schemas.microsoft.com/office/drawing/2014/main" xmlns="" id="{380488CF-32CD-4CF7-A6B9-CDBBEA421A99}"/>
                </a:ext>
              </a:extLst>
            </p:cNvPr>
            <p:cNvSpPr/>
            <p:nvPr/>
          </p:nvSpPr>
          <p:spPr>
            <a:xfrm rot="-2007902">
              <a:off x="8283442" y="758658"/>
              <a:ext cx="55733" cy="197993"/>
            </a:xfrm>
            <a:custGeom>
              <a:avLst/>
              <a:gdLst/>
              <a:ahLst/>
              <a:cxnLst/>
              <a:rect l="l" t="t" r="r" b="b"/>
              <a:pathLst>
                <a:path w="1332" h="4732" extrusionOk="0">
                  <a:moveTo>
                    <a:pt x="1331" y="43"/>
                  </a:moveTo>
                  <a:cubicBezTo>
                    <a:pt x="1331" y="43"/>
                    <a:pt x="1305" y="2600"/>
                    <a:pt x="193" y="4732"/>
                  </a:cubicBezTo>
                  <a:lnTo>
                    <a:pt x="0" y="4691"/>
                  </a:lnTo>
                  <a:cubicBezTo>
                    <a:pt x="0" y="4691"/>
                    <a:pt x="1121" y="2794"/>
                    <a:pt x="1137" y="1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615;p97">
              <a:extLst>
                <a:ext uri="{FF2B5EF4-FFF2-40B4-BE49-F238E27FC236}">
                  <a16:creationId xmlns:a16="http://schemas.microsoft.com/office/drawing/2014/main" xmlns="" id="{1BB3B487-3DE6-470F-B62D-C3CCBD0C675C}"/>
                </a:ext>
              </a:extLst>
            </p:cNvPr>
            <p:cNvSpPr/>
            <p:nvPr/>
          </p:nvSpPr>
          <p:spPr>
            <a:xfrm rot="-2007902">
              <a:off x="7395067" y="1054934"/>
              <a:ext cx="413769" cy="70503"/>
            </a:xfrm>
            <a:custGeom>
              <a:avLst/>
              <a:gdLst/>
              <a:ahLst/>
              <a:cxnLst/>
              <a:rect l="l" t="t" r="r" b="b"/>
              <a:pathLst>
                <a:path w="9889" h="1685" extrusionOk="0">
                  <a:moveTo>
                    <a:pt x="12" y="1"/>
                  </a:moveTo>
                  <a:lnTo>
                    <a:pt x="9889" y="1684"/>
                  </a:lnTo>
                  <a:lnTo>
                    <a:pt x="1" y="99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616;p97">
              <a:extLst>
                <a:ext uri="{FF2B5EF4-FFF2-40B4-BE49-F238E27FC236}">
                  <a16:creationId xmlns:a16="http://schemas.microsoft.com/office/drawing/2014/main" xmlns="" id="{8DBF246B-5812-4F86-BAD7-D6A3E5537D8E}"/>
                </a:ext>
              </a:extLst>
            </p:cNvPr>
            <p:cNvSpPr/>
            <p:nvPr/>
          </p:nvSpPr>
          <p:spPr>
            <a:xfrm rot="-2007902">
              <a:off x="7424206" y="1115361"/>
              <a:ext cx="412137" cy="73055"/>
            </a:xfrm>
            <a:custGeom>
              <a:avLst/>
              <a:gdLst/>
              <a:ahLst/>
              <a:cxnLst/>
              <a:rect l="l" t="t" r="r" b="b"/>
              <a:pathLst>
                <a:path w="9850" h="1746" extrusionOk="0">
                  <a:moveTo>
                    <a:pt x="15" y="1"/>
                  </a:moveTo>
                  <a:lnTo>
                    <a:pt x="9849" y="1745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617;p97">
              <a:extLst>
                <a:ext uri="{FF2B5EF4-FFF2-40B4-BE49-F238E27FC236}">
                  <a16:creationId xmlns:a16="http://schemas.microsoft.com/office/drawing/2014/main" xmlns="" id="{5804F977-93FB-4BCA-AAD6-482AF9E8EDF5}"/>
                </a:ext>
              </a:extLst>
            </p:cNvPr>
            <p:cNvSpPr/>
            <p:nvPr/>
          </p:nvSpPr>
          <p:spPr>
            <a:xfrm rot="-2007902">
              <a:off x="7457106" y="1243304"/>
              <a:ext cx="111716" cy="22511"/>
            </a:xfrm>
            <a:custGeom>
              <a:avLst/>
              <a:gdLst/>
              <a:ahLst/>
              <a:cxnLst/>
              <a:rect l="l" t="t" r="r" b="b"/>
              <a:pathLst>
                <a:path w="2670" h="538" extrusionOk="0">
                  <a:moveTo>
                    <a:pt x="15" y="1"/>
                  </a:moveTo>
                  <a:lnTo>
                    <a:pt x="2669" y="538"/>
                  </a:lnTo>
                  <a:lnTo>
                    <a:pt x="1" y="69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618;p97">
              <a:extLst>
                <a:ext uri="{FF2B5EF4-FFF2-40B4-BE49-F238E27FC236}">
                  <a16:creationId xmlns:a16="http://schemas.microsoft.com/office/drawing/2014/main" xmlns="" id="{74CBFC45-AD28-47EF-A9A3-3C615BD457F5}"/>
                </a:ext>
              </a:extLst>
            </p:cNvPr>
            <p:cNvSpPr/>
            <p:nvPr/>
          </p:nvSpPr>
          <p:spPr>
            <a:xfrm rot="-2007902">
              <a:off x="7407222" y="1011421"/>
              <a:ext cx="446113" cy="241299"/>
            </a:xfrm>
            <a:custGeom>
              <a:avLst/>
              <a:gdLst/>
              <a:ahLst/>
              <a:cxnLst/>
              <a:rect l="l" t="t" r="r" b="b"/>
              <a:pathLst>
                <a:path w="10662" h="5767" extrusionOk="0">
                  <a:moveTo>
                    <a:pt x="474" y="1"/>
                  </a:moveTo>
                  <a:cubicBezTo>
                    <a:pt x="474" y="1"/>
                    <a:pt x="177" y="2494"/>
                    <a:pt x="0" y="3884"/>
                  </a:cubicBezTo>
                  <a:lnTo>
                    <a:pt x="9387" y="5766"/>
                  </a:lnTo>
                  <a:cubicBezTo>
                    <a:pt x="9387" y="5766"/>
                    <a:pt x="10662" y="4118"/>
                    <a:pt x="10118" y="1724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619;p97">
              <a:extLst>
                <a:ext uri="{FF2B5EF4-FFF2-40B4-BE49-F238E27FC236}">
                  <a16:creationId xmlns:a16="http://schemas.microsoft.com/office/drawing/2014/main" xmlns="" id="{0C33822B-49C5-4945-BC85-19A4097411FF}"/>
                </a:ext>
              </a:extLst>
            </p:cNvPr>
            <p:cNvSpPr/>
            <p:nvPr/>
          </p:nvSpPr>
          <p:spPr>
            <a:xfrm rot="-2007902">
              <a:off x="7940690" y="1030205"/>
              <a:ext cx="582808" cy="207617"/>
            </a:xfrm>
            <a:custGeom>
              <a:avLst/>
              <a:gdLst/>
              <a:ahLst/>
              <a:cxnLst/>
              <a:rect l="l" t="t" r="r" b="b"/>
              <a:pathLst>
                <a:path w="13929" h="4962" extrusionOk="0">
                  <a:moveTo>
                    <a:pt x="13928" y="2996"/>
                  </a:moveTo>
                  <a:cubicBezTo>
                    <a:pt x="13928" y="2996"/>
                    <a:pt x="12663" y="3669"/>
                    <a:pt x="11704" y="4961"/>
                  </a:cubicBezTo>
                  <a:lnTo>
                    <a:pt x="0" y="2760"/>
                  </a:lnTo>
                  <a:cubicBezTo>
                    <a:pt x="0" y="2760"/>
                    <a:pt x="371" y="547"/>
                    <a:pt x="67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620;p97">
              <a:extLst>
                <a:ext uri="{FF2B5EF4-FFF2-40B4-BE49-F238E27FC236}">
                  <a16:creationId xmlns:a16="http://schemas.microsoft.com/office/drawing/2014/main" xmlns="" id="{B4DD8DFE-4142-43F1-BAE5-25F41308D1C5}"/>
                </a:ext>
              </a:extLst>
            </p:cNvPr>
            <p:cNvSpPr/>
            <p:nvPr/>
          </p:nvSpPr>
          <p:spPr>
            <a:xfrm rot="-2007902">
              <a:off x="7595643" y="1112653"/>
              <a:ext cx="475485" cy="153223"/>
            </a:xfrm>
            <a:custGeom>
              <a:avLst/>
              <a:gdLst/>
              <a:ahLst/>
              <a:cxnLst/>
              <a:rect l="l" t="t" r="r" b="b"/>
              <a:pathLst>
                <a:path w="11364" h="3662" extrusionOk="0">
                  <a:moveTo>
                    <a:pt x="11364" y="2256"/>
                  </a:moveTo>
                  <a:cubicBezTo>
                    <a:pt x="11364" y="2256"/>
                    <a:pt x="9858" y="2541"/>
                    <a:pt x="8771" y="3661"/>
                  </a:cubicBezTo>
                  <a:lnTo>
                    <a:pt x="115" y="1908"/>
                  </a:lnTo>
                  <a:cubicBezTo>
                    <a:pt x="115" y="1908"/>
                    <a:pt x="0" y="738"/>
                    <a:pt x="548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" name="Google Shape;3621;p97">
              <a:extLst>
                <a:ext uri="{FF2B5EF4-FFF2-40B4-BE49-F238E27FC236}">
                  <a16:creationId xmlns:a16="http://schemas.microsoft.com/office/drawing/2014/main" xmlns="" id="{C7D7FC7E-8C79-4EE5-A27E-8A65F81C9BDB}"/>
                </a:ext>
              </a:extLst>
            </p:cNvPr>
            <p:cNvGrpSpPr/>
            <p:nvPr/>
          </p:nvGrpSpPr>
          <p:grpSpPr>
            <a:xfrm>
              <a:off x="7417630" y="642553"/>
              <a:ext cx="509118" cy="476094"/>
              <a:chOff x="7417630" y="642553"/>
              <a:chExt cx="509118" cy="476094"/>
            </a:xfrm>
          </p:grpSpPr>
          <p:sp>
            <p:nvSpPr>
              <p:cNvPr id="90" name="Google Shape;3622;p97">
                <a:extLst>
                  <a:ext uri="{FF2B5EF4-FFF2-40B4-BE49-F238E27FC236}">
                    <a16:creationId xmlns:a16="http://schemas.microsoft.com/office/drawing/2014/main" xmlns="" id="{D4B1D945-0160-4A41-AE00-29FFBDE4EC6A}"/>
                  </a:ext>
                </a:extLst>
              </p:cNvPr>
              <p:cNvSpPr/>
              <p:nvPr/>
            </p:nvSpPr>
            <p:spPr>
              <a:xfrm rot="-2007902">
                <a:off x="7465241" y="732042"/>
                <a:ext cx="413895" cy="297115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7101" extrusionOk="0">
                    <a:moveTo>
                      <a:pt x="1" y="5369"/>
                    </a:moveTo>
                    <a:cubicBezTo>
                      <a:pt x="1" y="5369"/>
                      <a:pt x="868" y="2583"/>
                      <a:pt x="1087" y="1"/>
                    </a:cubicBezTo>
                    <a:lnTo>
                      <a:pt x="9828" y="1258"/>
                    </a:lnTo>
                    <a:cubicBezTo>
                      <a:pt x="9828" y="1258"/>
                      <a:pt x="9891" y="4300"/>
                      <a:pt x="8983" y="7100"/>
                    </a:cubicBezTo>
                    <a:close/>
                  </a:path>
                </a:pathLst>
              </a:custGeom>
              <a:solidFill>
                <a:srgbClr val="FF78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623;p97">
                <a:extLst>
                  <a:ext uri="{FF2B5EF4-FFF2-40B4-BE49-F238E27FC236}">
                    <a16:creationId xmlns:a16="http://schemas.microsoft.com/office/drawing/2014/main" xmlns="" id="{A83E7C97-9402-42AF-9915-DB9A0B71DF4C}"/>
                  </a:ext>
                </a:extLst>
              </p:cNvPr>
              <p:cNvSpPr/>
              <p:nvPr/>
            </p:nvSpPr>
            <p:spPr>
              <a:xfrm rot="-2007902">
                <a:off x="7465241" y="732042"/>
                <a:ext cx="413895" cy="297115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7101" extrusionOk="0">
                    <a:moveTo>
                      <a:pt x="1" y="5369"/>
                    </a:moveTo>
                    <a:cubicBezTo>
                      <a:pt x="1" y="5369"/>
                      <a:pt x="868" y="2583"/>
                      <a:pt x="1087" y="1"/>
                    </a:cubicBezTo>
                    <a:lnTo>
                      <a:pt x="9828" y="1258"/>
                    </a:lnTo>
                    <a:cubicBezTo>
                      <a:pt x="9828" y="1258"/>
                      <a:pt x="9891" y="4300"/>
                      <a:pt x="8983" y="71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rgbClr val="FF785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" name="Google Shape;3624;p97">
              <a:extLst>
                <a:ext uri="{FF2B5EF4-FFF2-40B4-BE49-F238E27FC236}">
                  <a16:creationId xmlns:a16="http://schemas.microsoft.com/office/drawing/2014/main" xmlns="" id="{645CB3CE-462C-4366-91B4-CF0622BD9279}"/>
                </a:ext>
              </a:extLst>
            </p:cNvPr>
            <p:cNvSpPr/>
            <p:nvPr/>
          </p:nvSpPr>
          <p:spPr>
            <a:xfrm rot="-2007902">
              <a:off x="7815866" y="559589"/>
              <a:ext cx="436071" cy="333308"/>
            </a:xfrm>
            <a:custGeom>
              <a:avLst/>
              <a:gdLst/>
              <a:ahLst/>
              <a:cxnLst/>
              <a:rect l="l" t="t" r="r" b="b"/>
              <a:pathLst>
                <a:path w="10422" h="7966" extrusionOk="0">
                  <a:moveTo>
                    <a:pt x="847" y="1"/>
                  </a:moveTo>
                  <a:cubicBezTo>
                    <a:pt x="847" y="1"/>
                    <a:pt x="7237" y="903"/>
                    <a:pt x="10376" y="356"/>
                  </a:cubicBezTo>
                  <a:lnTo>
                    <a:pt x="10422" y="528"/>
                  </a:lnTo>
                  <a:cubicBezTo>
                    <a:pt x="10422" y="528"/>
                    <a:pt x="7954" y="1017"/>
                    <a:pt x="955" y="182"/>
                  </a:cubicBezTo>
                  <a:cubicBezTo>
                    <a:pt x="955" y="182"/>
                    <a:pt x="1099" y="3236"/>
                    <a:pt x="211" y="5818"/>
                  </a:cubicBezTo>
                  <a:lnTo>
                    <a:pt x="9879" y="7776"/>
                  </a:lnTo>
                  <a:lnTo>
                    <a:pt x="9840" y="7966"/>
                  </a:lnTo>
                  <a:lnTo>
                    <a:pt x="0" y="5843"/>
                  </a:lnTo>
                  <a:cubicBezTo>
                    <a:pt x="0" y="5843"/>
                    <a:pt x="800" y="3402"/>
                    <a:pt x="847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625;p97">
              <a:extLst>
                <a:ext uri="{FF2B5EF4-FFF2-40B4-BE49-F238E27FC236}">
                  <a16:creationId xmlns:a16="http://schemas.microsoft.com/office/drawing/2014/main" xmlns="" id="{2DD9375E-DD7E-4DAB-97F5-1787594F25FE}"/>
                </a:ext>
              </a:extLst>
            </p:cNvPr>
            <p:cNvSpPr/>
            <p:nvPr/>
          </p:nvSpPr>
          <p:spPr>
            <a:xfrm rot="-2007902">
              <a:off x="7823173" y="563523"/>
              <a:ext cx="432179" cy="316697"/>
            </a:xfrm>
            <a:custGeom>
              <a:avLst/>
              <a:gdLst/>
              <a:ahLst/>
              <a:cxnLst/>
              <a:rect l="l" t="t" r="r" b="b"/>
              <a:pathLst>
                <a:path w="10329" h="7569" extrusionOk="0">
                  <a:moveTo>
                    <a:pt x="744" y="0"/>
                  </a:moveTo>
                  <a:cubicBezTo>
                    <a:pt x="744" y="0"/>
                    <a:pt x="6279" y="921"/>
                    <a:pt x="10274" y="869"/>
                  </a:cubicBezTo>
                  <a:lnTo>
                    <a:pt x="10295" y="1559"/>
                  </a:lnTo>
                  <a:cubicBezTo>
                    <a:pt x="10295" y="1559"/>
                    <a:pt x="7825" y="1731"/>
                    <a:pt x="2776" y="812"/>
                  </a:cubicBezTo>
                  <a:cubicBezTo>
                    <a:pt x="2776" y="812"/>
                    <a:pt x="6753" y="1514"/>
                    <a:pt x="10205" y="2004"/>
                  </a:cubicBezTo>
                  <a:cubicBezTo>
                    <a:pt x="10205" y="2004"/>
                    <a:pt x="10328" y="4652"/>
                    <a:pt x="9534" y="7568"/>
                  </a:cubicBezTo>
                  <a:lnTo>
                    <a:pt x="0" y="5638"/>
                  </a:lnTo>
                  <a:cubicBezTo>
                    <a:pt x="0" y="5638"/>
                    <a:pt x="843" y="2728"/>
                    <a:pt x="74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626;p97">
              <a:extLst>
                <a:ext uri="{FF2B5EF4-FFF2-40B4-BE49-F238E27FC236}">
                  <a16:creationId xmlns:a16="http://schemas.microsoft.com/office/drawing/2014/main" xmlns="" id="{3B73A978-1EED-4CB4-8676-729FEF2A78A8}"/>
                </a:ext>
              </a:extLst>
            </p:cNvPr>
            <p:cNvSpPr/>
            <p:nvPr/>
          </p:nvSpPr>
          <p:spPr>
            <a:xfrm rot="-2007902">
              <a:off x="7657960" y="752979"/>
              <a:ext cx="47323" cy="235902"/>
            </a:xfrm>
            <a:custGeom>
              <a:avLst/>
              <a:gdLst/>
              <a:ahLst/>
              <a:cxnLst/>
              <a:rect l="l" t="t" r="r" b="b"/>
              <a:pathLst>
                <a:path w="1131" h="5638" extrusionOk="0">
                  <a:moveTo>
                    <a:pt x="995" y="0"/>
                  </a:moveTo>
                  <a:cubicBezTo>
                    <a:pt x="995" y="0"/>
                    <a:pt x="746" y="2883"/>
                    <a:pt x="0" y="5611"/>
                  </a:cubicBezTo>
                  <a:lnTo>
                    <a:pt x="135" y="5638"/>
                  </a:lnTo>
                  <a:cubicBezTo>
                    <a:pt x="135" y="5638"/>
                    <a:pt x="750" y="3665"/>
                    <a:pt x="1131" y="28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627;p97">
              <a:extLst>
                <a:ext uri="{FF2B5EF4-FFF2-40B4-BE49-F238E27FC236}">
                  <a16:creationId xmlns:a16="http://schemas.microsoft.com/office/drawing/2014/main" xmlns="" id="{7136631C-1DA4-4DF2-A752-DFDD53B4FE3F}"/>
                </a:ext>
              </a:extLst>
            </p:cNvPr>
            <p:cNvSpPr/>
            <p:nvPr/>
          </p:nvSpPr>
          <p:spPr>
            <a:xfrm rot="-2007902">
              <a:off x="7636100" y="762850"/>
              <a:ext cx="47113" cy="235065"/>
            </a:xfrm>
            <a:custGeom>
              <a:avLst/>
              <a:gdLst/>
              <a:ahLst/>
              <a:cxnLst/>
              <a:rect l="l" t="t" r="r" b="b"/>
              <a:pathLst>
                <a:path w="1126" h="5618" extrusionOk="0">
                  <a:moveTo>
                    <a:pt x="990" y="1"/>
                  </a:moveTo>
                  <a:cubicBezTo>
                    <a:pt x="990" y="1"/>
                    <a:pt x="742" y="2872"/>
                    <a:pt x="0" y="5589"/>
                  </a:cubicBezTo>
                  <a:lnTo>
                    <a:pt x="134" y="5617"/>
                  </a:lnTo>
                  <a:cubicBezTo>
                    <a:pt x="134" y="5617"/>
                    <a:pt x="748" y="3651"/>
                    <a:pt x="1126" y="28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628;p97">
              <a:extLst>
                <a:ext uri="{FF2B5EF4-FFF2-40B4-BE49-F238E27FC236}">
                  <a16:creationId xmlns:a16="http://schemas.microsoft.com/office/drawing/2014/main" xmlns="" id="{14E78056-B202-47E2-AD3B-E81BB77A7319}"/>
                </a:ext>
              </a:extLst>
            </p:cNvPr>
            <p:cNvSpPr/>
            <p:nvPr/>
          </p:nvSpPr>
          <p:spPr>
            <a:xfrm rot="-2007902">
              <a:off x="7823173" y="563523"/>
              <a:ext cx="432179" cy="316697"/>
            </a:xfrm>
            <a:custGeom>
              <a:avLst/>
              <a:gdLst/>
              <a:ahLst/>
              <a:cxnLst/>
              <a:rect l="l" t="t" r="r" b="b"/>
              <a:pathLst>
                <a:path w="10329" h="7569" extrusionOk="0">
                  <a:moveTo>
                    <a:pt x="744" y="0"/>
                  </a:moveTo>
                  <a:cubicBezTo>
                    <a:pt x="744" y="0"/>
                    <a:pt x="6279" y="921"/>
                    <a:pt x="10274" y="869"/>
                  </a:cubicBezTo>
                  <a:lnTo>
                    <a:pt x="10295" y="1559"/>
                  </a:lnTo>
                  <a:cubicBezTo>
                    <a:pt x="10295" y="1559"/>
                    <a:pt x="7825" y="1731"/>
                    <a:pt x="2776" y="812"/>
                  </a:cubicBezTo>
                  <a:cubicBezTo>
                    <a:pt x="2776" y="812"/>
                    <a:pt x="6753" y="1514"/>
                    <a:pt x="10205" y="2004"/>
                  </a:cubicBezTo>
                  <a:cubicBezTo>
                    <a:pt x="10205" y="2004"/>
                    <a:pt x="10328" y="4652"/>
                    <a:pt x="9534" y="7568"/>
                  </a:cubicBezTo>
                  <a:lnTo>
                    <a:pt x="0" y="5638"/>
                  </a:lnTo>
                  <a:cubicBezTo>
                    <a:pt x="0" y="5638"/>
                    <a:pt x="843" y="2728"/>
                    <a:pt x="74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629;p97">
              <a:extLst>
                <a:ext uri="{FF2B5EF4-FFF2-40B4-BE49-F238E27FC236}">
                  <a16:creationId xmlns:a16="http://schemas.microsoft.com/office/drawing/2014/main" xmlns="" id="{DAC2CA4F-0A6E-4878-8FED-EB88AA829349}"/>
                </a:ext>
              </a:extLst>
            </p:cNvPr>
            <p:cNvSpPr/>
            <p:nvPr/>
          </p:nvSpPr>
          <p:spPr>
            <a:xfrm rot="-2007902">
              <a:off x="7844245" y="679488"/>
              <a:ext cx="398916" cy="72176"/>
            </a:xfrm>
            <a:custGeom>
              <a:avLst/>
              <a:gdLst/>
              <a:ahLst/>
              <a:cxnLst/>
              <a:rect l="l" t="t" r="r" b="b"/>
              <a:pathLst>
                <a:path w="9534" h="1725" extrusionOk="0">
                  <a:moveTo>
                    <a:pt x="9533" y="1602"/>
                  </a:moveTo>
                  <a:lnTo>
                    <a:pt x="1" y="1"/>
                  </a:lnTo>
                  <a:lnTo>
                    <a:pt x="9520" y="1724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630;p97">
              <a:extLst>
                <a:ext uri="{FF2B5EF4-FFF2-40B4-BE49-F238E27FC236}">
                  <a16:creationId xmlns:a16="http://schemas.microsoft.com/office/drawing/2014/main" xmlns="" id="{4A4DAFEF-9E7A-47E9-B1FD-B7355C5C8D48}"/>
                </a:ext>
              </a:extLst>
            </p:cNvPr>
            <p:cNvSpPr/>
            <p:nvPr/>
          </p:nvSpPr>
          <p:spPr>
            <a:xfrm rot="-2007902">
              <a:off x="7840825" y="672632"/>
              <a:ext cx="394773" cy="54477"/>
            </a:xfrm>
            <a:custGeom>
              <a:avLst/>
              <a:gdLst/>
              <a:ahLst/>
              <a:cxnLst/>
              <a:rect l="l" t="t" r="r" b="b"/>
              <a:pathLst>
                <a:path w="9435" h="1302" extrusionOk="0">
                  <a:moveTo>
                    <a:pt x="9426" y="1302"/>
                  </a:moveTo>
                  <a:lnTo>
                    <a:pt x="1" y="1"/>
                  </a:lnTo>
                  <a:lnTo>
                    <a:pt x="9435" y="1237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631;p97">
              <a:extLst>
                <a:ext uri="{FF2B5EF4-FFF2-40B4-BE49-F238E27FC236}">
                  <a16:creationId xmlns:a16="http://schemas.microsoft.com/office/drawing/2014/main" xmlns="" id="{AE03EB17-0C0D-4A1D-A91E-39B856786774}"/>
                </a:ext>
              </a:extLst>
            </p:cNvPr>
            <p:cNvSpPr/>
            <p:nvPr/>
          </p:nvSpPr>
          <p:spPr>
            <a:xfrm rot="-2007902">
              <a:off x="7883083" y="755217"/>
              <a:ext cx="395861" cy="88620"/>
            </a:xfrm>
            <a:custGeom>
              <a:avLst/>
              <a:gdLst/>
              <a:ahLst/>
              <a:cxnLst/>
              <a:rect l="l" t="t" r="r" b="b"/>
              <a:pathLst>
                <a:path w="9461" h="2118" extrusionOk="0">
                  <a:moveTo>
                    <a:pt x="9460" y="2066"/>
                  </a:moveTo>
                  <a:lnTo>
                    <a:pt x="1" y="0"/>
                  </a:lnTo>
                  <a:lnTo>
                    <a:pt x="9457" y="2118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632;p97">
              <a:extLst>
                <a:ext uri="{FF2B5EF4-FFF2-40B4-BE49-F238E27FC236}">
                  <a16:creationId xmlns:a16="http://schemas.microsoft.com/office/drawing/2014/main" xmlns="" id="{7E5E518A-47E2-4472-A0E9-5292EBBBBAF3}"/>
                </a:ext>
              </a:extLst>
            </p:cNvPr>
            <p:cNvSpPr/>
            <p:nvPr/>
          </p:nvSpPr>
          <p:spPr>
            <a:xfrm rot="-2007902">
              <a:off x="8130287" y="722634"/>
              <a:ext cx="138411" cy="35523"/>
            </a:xfrm>
            <a:custGeom>
              <a:avLst/>
              <a:gdLst/>
              <a:ahLst/>
              <a:cxnLst/>
              <a:rect l="l" t="t" r="r" b="b"/>
              <a:pathLst>
                <a:path w="3308" h="849" extrusionOk="0">
                  <a:moveTo>
                    <a:pt x="3289" y="849"/>
                  </a:moveTo>
                  <a:lnTo>
                    <a:pt x="0" y="0"/>
                  </a:lnTo>
                  <a:lnTo>
                    <a:pt x="3307" y="762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633;p97">
              <a:extLst>
                <a:ext uri="{FF2B5EF4-FFF2-40B4-BE49-F238E27FC236}">
                  <a16:creationId xmlns:a16="http://schemas.microsoft.com/office/drawing/2014/main" xmlns="" id="{C7ED1FC8-C5C4-464C-AB91-3D439EA160D9}"/>
                </a:ext>
              </a:extLst>
            </p:cNvPr>
            <p:cNvSpPr/>
            <p:nvPr/>
          </p:nvSpPr>
          <p:spPr>
            <a:xfrm rot="-2007902">
              <a:off x="7833796" y="678106"/>
              <a:ext cx="40419" cy="237450"/>
            </a:xfrm>
            <a:custGeom>
              <a:avLst/>
              <a:gdLst/>
              <a:ahLst/>
              <a:cxnLst/>
              <a:rect l="l" t="t" r="r" b="b"/>
              <a:pathLst>
                <a:path w="966" h="5675" extrusionOk="0">
                  <a:moveTo>
                    <a:pt x="744" y="0"/>
                  </a:moveTo>
                  <a:cubicBezTo>
                    <a:pt x="744" y="0"/>
                    <a:pt x="926" y="2147"/>
                    <a:pt x="0" y="5636"/>
                  </a:cubicBezTo>
                  <a:lnTo>
                    <a:pt x="188" y="5674"/>
                  </a:lnTo>
                  <a:cubicBezTo>
                    <a:pt x="188" y="5674"/>
                    <a:pt x="965" y="2704"/>
                    <a:pt x="916" y="28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634;p97">
              <a:extLst>
                <a:ext uri="{FF2B5EF4-FFF2-40B4-BE49-F238E27FC236}">
                  <a16:creationId xmlns:a16="http://schemas.microsoft.com/office/drawing/2014/main" xmlns="" id="{362DA5D1-91A3-46C8-B811-D5F45BAA58C9}"/>
                </a:ext>
              </a:extLst>
            </p:cNvPr>
            <p:cNvSpPr/>
            <p:nvPr/>
          </p:nvSpPr>
          <p:spPr>
            <a:xfrm rot="-2007902">
              <a:off x="7556906" y="1229824"/>
              <a:ext cx="479376" cy="349710"/>
            </a:xfrm>
            <a:custGeom>
              <a:avLst/>
              <a:gdLst/>
              <a:ahLst/>
              <a:cxnLst/>
              <a:rect l="l" t="t" r="r" b="b"/>
              <a:pathLst>
                <a:path w="11457" h="8358" extrusionOk="0">
                  <a:moveTo>
                    <a:pt x="823" y="0"/>
                  </a:moveTo>
                  <a:lnTo>
                    <a:pt x="11457" y="2155"/>
                  </a:lnTo>
                  <a:cubicBezTo>
                    <a:pt x="11457" y="2155"/>
                    <a:pt x="10720" y="4231"/>
                    <a:pt x="10201" y="8357"/>
                  </a:cubicBezTo>
                  <a:lnTo>
                    <a:pt x="1" y="6596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635;p97">
              <a:extLst>
                <a:ext uri="{FF2B5EF4-FFF2-40B4-BE49-F238E27FC236}">
                  <a16:creationId xmlns:a16="http://schemas.microsoft.com/office/drawing/2014/main" xmlns="" id="{0E08E874-B659-438E-A39B-901E756F8ECD}"/>
                </a:ext>
              </a:extLst>
            </p:cNvPr>
            <p:cNvSpPr/>
            <p:nvPr/>
          </p:nvSpPr>
          <p:spPr>
            <a:xfrm rot="-2007902">
              <a:off x="8099645" y="1397938"/>
              <a:ext cx="139959" cy="170001"/>
            </a:xfrm>
            <a:custGeom>
              <a:avLst/>
              <a:gdLst/>
              <a:ahLst/>
              <a:cxnLst/>
              <a:rect l="l" t="t" r="r" b="b"/>
              <a:pathLst>
                <a:path w="3345" h="4063" extrusionOk="0">
                  <a:moveTo>
                    <a:pt x="436" y="0"/>
                  </a:moveTo>
                  <a:cubicBezTo>
                    <a:pt x="436" y="0"/>
                    <a:pt x="888" y="990"/>
                    <a:pt x="0" y="3533"/>
                  </a:cubicBezTo>
                  <a:lnTo>
                    <a:pt x="2443" y="4063"/>
                  </a:lnTo>
                  <a:cubicBezTo>
                    <a:pt x="2443" y="4063"/>
                    <a:pt x="3345" y="2962"/>
                    <a:pt x="3143" y="606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636;p97">
              <a:extLst>
                <a:ext uri="{FF2B5EF4-FFF2-40B4-BE49-F238E27FC236}">
                  <a16:creationId xmlns:a16="http://schemas.microsoft.com/office/drawing/2014/main" xmlns="" id="{B076715B-3D71-4E9F-90B0-B200C7854C6D}"/>
                </a:ext>
              </a:extLst>
            </p:cNvPr>
            <p:cNvSpPr/>
            <p:nvPr/>
          </p:nvSpPr>
          <p:spPr>
            <a:xfrm rot="-2007902">
              <a:off x="8544158" y="1258344"/>
              <a:ext cx="48410" cy="142637"/>
            </a:xfrm>
            <a:custGeom>
              <a:avLst/>
              <a:gdLst/>
              <a:ahLst/>
              <a:cxnLst/>
              <a:rect l="l" t="t" r="r" b="b"/>
              <a:pathLst>
                <a:path w="1157" h="3409" extrusionOk="0">
                  <a:moveTo>
                    <a:pt x="1063" y="43"/>
                  </a:moveTo>
                  <a:cubicBezTo>
                    <a:pt x="1063" y="43"/>
                    <a:pt x="1156" y="1969"/>
                    <a:pt x="193" y="3408"/>
                  </a:cubicBezTo>
                  <a:lnTo>
                    <a:pt x="0" y="3367"/>
                  </a:lnTo>
                  <a:cubicBezTo>
                    <a:pt x="0" y="3367"/>
                    <a:pt x="936" y="2060"/>
                    <a:pt x="87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637;p97">
              <a:extLst>
                <a:ext uri="{FF2B5EF4-FFF2-40B4-BE49-F238E27FC236}">
                  <a16:creationId xmlns:a16="http://schemas.microsoft.com/office/drawing/2014/main" xmlns="" id="{64ACB75D-479D-4639-A6B5-B637EE18753A}"/>
                </a:ext>
              </a:extLst>
            </p:cNvPr>
            <p:cNvSpPr/>
            <p:nvPr/>
          </p:nvSpPr>
          <p:spPr>
            <a:xfrm rot="-2007902">
              <a:off x="7668701" y="1512197"/>
              <a:ext cx="432054" cy="185859"/>
            </a:xfrm>
            <a:custGeom>
              <a:avLst/>
              <a:gdLst/>
              <a:ahLst/>
              <a:cxnLst/>
              <a:rect l="l" t="t" r="r" b="b"/>
              <a:pathLst>
                <a:path w="10326" h="4442" extrusionOk="0">
                  <a:moveTo>
                    <a:pt x="206" y="0"/>
                  </a:moveTo>
                  <a:cubicBezTo>
                    <a:pt x="206" y="0"/>
                    <a:pt x="177" y="1170"/>
                    <a:pt x="1" y="2559"/>
                  </a:cubicBezTo>
                  <a:lnTo>
                    <a:pt x="9386" y="4442"/>
                  </a:lnTo>
                  <a:cubicBezTo>
                    <a:pt x="9386" y="4442"/>
                    <a:pt x="10326" y="3415"/>
                    <a:pt x="9850" y="1725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638;p97">
              <a:extLst>
                <a:ext uri="{FF2B5EF4-FFF2-40B4-BE49-F238E27FC236}">
                  <a16:creationId xmlns:a16="http://schemas.microsoft.com/office/drawing/2014/main" xmlns="" id="{D7FB797D-1636-4479-ACFE-304699FC21A8}"/>
                </a:ext>
              </a:extLst>
            </p:cNvPr>
            <p:cNvSpPr/>
            <p:nvPr/>
          </p:nvSpPr>
          <p:spPr>
            <a:xfrm rot="-2007902">
              <a:off x="8027519" y="1619237"/>
              <a:ext cx="60084" cy="171173"/>
            </a:xfrm>
            <a:custGeom>
              <a:avLst/>
              <a:gdLst/>
              <a:ahLst/>
              <a:cxnLst/>
              <a:rect l="l" t="t" r="r" b="b"/>
              <a:pathLst>
                <a:path w="1436" h="4091" extrusionOk="0">
                  <a:moveTo>
                    <a:pt x="1436" y="38"/>
                  </a:moveTo>
                  <a:cubicBezTo>
                    <a:pt x="1436" y="38"/>
                    <a:pt x="14" y="1859"/>
                    <a:pt x="615" y="4090"/>
                  </a:cubicBezTo>
                  <a:lnTo>
                    <a:pt x="426" y="4053"/>
                  </a:lnTo>
                  <a:cubicBezTo>
                    <a:pt x="426" y="4053"/>
                    <a:pt x="1" y="2120"/>
                    <a:pt x="1246" y="1"/>
                  </a:cubicBezTo>
                  <a:close/>
                </a:path>
              </a:pathLst>
            </a:custGeom>
            <a:gradFill>
              <a:gsLst>
                <a:gs pos="0">
                  <a:srgbClr val="E32747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xmlns="" id="{9CF54CD0-A8AA-4260-9886-2E9C2318A4FB}"/>
              </a:ext>
            </a:extLst>
          </p:cNvPr>
          <p:cNvSpPr/>
          <p:nvPr/>
        </p:nvSpPr>
        <p:spPr>
          <a:xfrm>
            <a:off x="4963755" y="1731012"/>
            <a:ext cx="5450716" cy="13383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0DE6932D-CA3B-7078-EAB6-ACEBD168FA3C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E4483A87-7496-C978-0DC1-57EEE70A24A9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grpSp>
        <p:nvGrpSpPr>
          <p:cNvPr id="98" name="Google Shape;5936;p119">
            <a:extLst>
              <a:ext uri="{FF2B5EF4-FFF2-40B4-BE49-F238E27FC236}">
                <a16:creationId xmlns:a16="http://schemas.microsoft.com/office/drawing/2014/main" xmlns="" id="{BCA0EEA0-8FA4-B24E-87CE-D640C6284188}"/>
              </a:ext>
            </a:extLst>
          </p:cNvPr>
          <p:cNvGrpSpPr/>
          <p:nvPr/>
        </p:nvGrpSpPr>
        <p:grpSpPr>
          <a:xfrm rot="126743">
            <a:off x="3478774" y="3078997"/>
            <a:ext cx="1986090" cy="3464591"/>
            <a:chOff x="5392878" y="975687"/>
            <a:chExt cx="1828802" cy="3622736"/>
          </a:xfrm>
        </p:grpSpPr>
        <p:sp>
          <p:nvSpPr>
            <p:cNvPr id="99" name="Google Shape;5937;p119">
              <a:extLst>
                <a:ext uri="{FF2B5EF4-FFF2-40B4-BE49-F238E27FC236}">
                  <a16:creationId xmlns:a16="http://schemas.microsoft.com/office/drawing/2014/main" xmlns="" id="{2C2049E9-5BEF-5AE3-7D69-2D3B99C3692E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38;p119">
              <a:extLst>
                <a:ext uri="{FF2B5EF4-FFF2-40B4-BE49-F238E27FC236}">
                  <a16:creationId xmlns:a16="http://schemas.microsoft.com/office/drawing/2014/main" xmlns="" id="{E68686ED-A3AF-2FC5-1207-5654B673BF53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39;p119">
              <a:extLst>
                <a:ext uri="{FF2B5EF4-FFF2-40B4-BE49-F238E27FC236}">
                  <a16:creationId xmlns:a16="http://schemas.microsoft.com/office/drawing/2014/main" xmlns="" id="{AAB45F0C-CD2E-82DD-39CB-1F59AB212309}"/>
                </a:ext>
              </a:extLst>
            </p:cNvPr>
            <p:cNvSpPr/>
            <p:nvPr/>
          </p:nvSpPr>
          <p:spPr>
            <a:xfrm>
              <a:off x="5392878" y="975687"/>
              <a:ext cx="1828802" cy="3622736"/>
            </a:xfrm>
            <a:custGeom>
              <a:avLst/>
              <a:gdLst/>
              <a:ahLst/>
              <a:cxnLst/>
              <a:rect l="l" t="t" r="r" b="b"/>
              <a:pathLst>
                <a:path w="37395" h="74077" extrusionOk="0">
                  <a:moveTo>
                    <a:pt x="12227" y="0"/>
                  </a:moveTo>
                  <a:lnTo>
                    <a:pt x="7642" y="4687"/>
                  </a:lnTo>
                  <a:lnTo>
                    <a:pt x="3056" y="5706"/>
                  </a:lnTo>
                  <a:lnTo>
                    <a:pt x="0" y="13247"/>
                  </a:lnTo>
                  <a:lnTo>
                    <a:pt x="1732" y="15998"/>
                  </a:lnTo>
                  <a:lnTo>
                    <a:pt x="305" y="21194"/>
                  </a:lnTo>
                  <a:lnTo>
                    <a:pt x="4177" y="26594"/>
                  </a:lnTo>
                  <a:lnTo>
                    <a:pt x="9374" y="30364"/>
                  </a:lnTo>
                  <a:lnTo>
                    <a:pt x="6317" y="33013"/>
                  </a:lnTo>
                  <a:lnTo>
                    <a:pt x="7947" y="39127"/>
                  </a:lnTo>
                  <a:lnTo>
                    <a:pt x="10189" y="44018"/>
                  </a:lnTo>
                  <a:lnTo>
                    <a:pt x="10189" y="49316"/>
                  </a:lnTo>
                  <a:lnTo>
                    <a:pt x="14163" y="53902"/>
                  </a:lnTo>
                  <a:lnTo>
                    <a:pt x="15793" y="62665"/>
                  </a:lnTo>
                  <a:lnTo>
                    <a:pt x="15589" y="71224"/>
                  </a:lnTo>
                  <a:lnTo>
                    <a:pt x="20277" y="74077"/>
                  </a:lnTo>
                  <a:lnTo>
                    <a:pt x="32096" y="71631"/>
                  </a:lnTo>
                  <a:lnTo>
                    <a:pt x="33115" y="68166"/>
                  </a:lnTo>
                  <a:lnTo>
                    <a:pt x="29039" y="64498"/>
                  </a:lnTo>
                  <a:lnTo>
                    <a:pt x="28428" y="62359"/>
                  </a:lnTo>
                  <a:lnTo>
                    <a:pt x="30771" y="58589"/>
                  </a:lnTo>
                  <a:lnTo>
                    <a:pt x="33522" y="48705"/>
                  </a:lnTo>
                  <a:lnTo>
                    <a:pt x="37190" y="40655"/>
                  </a:lnTo>
                  <a:lnTo>
                    <a:pt x="37394" y="33931"/>
                  </a:lnTo>
                  <a:lnTo>
                    <a:pt x="34134" y="29141"/>
                  </a:lnTo>
                  <a:lnTo>
                    <a:pt x="36376" y="22722"/>
                  </a:lnTo>
                  <a:lnTo>
                    <a:pt x="34950" y="17627"/>
                  </a:lnTo>
                  <a:lnTo>
                    <a:pt x="32096" y="12533"/>
                  </a:lnTo>
                  <a:lnTo>
                    <a:pt x="29447" y="8763"/>
                  </a:lnTo>
                  <a:lnTo>
                    <a:pt x="24250" y="8559"/>
                  </a:lnTo>
                  <a:lnTo>
                    <a:pt x="22824" y="3465"/>
                  </a:lnTo>
                  <a:lnTo>
                    <a:pt x="16914" y="1326"/>
                  </a:lnTo>
                  <a:lnTo>
                    <a:pt x="12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40;p119">
              <a:extLst>
                <a:ext uri="{FF2B5EF4-FFF2-40B4-BE49-F238E27FC236}">
                  <a16:creationId xmlns:a16="http://schemas.microsoft.com/office/drawing/2014/main" xmlns="" id="{A7F3C03E-2D0B-47E6-F5E8-C2025F06F45A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41;p119">
              <a:extLst>
                <a:ext uri="{FF2B5EF4-FFF2-40B4-BE49-F238E27FC236}">
                  <a16:creationId xmlns:a16="http://schemas.microsoft.com/office/drawing/2014/main" xmlns="" id="{27735FD1-FBE8-9246-066D-25FD476D9EB2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42;p119">
              <a:extLst>
                <a:ext uri="{FF2B5EF4-FFF2-40B4-BE49-F238E27FC236}">
                  <a16:creationId xmlns:a16="http://schemas.microsoft.com/office/drawing/2014/main" xmlns="" id="{FAD736B7-4506-1A94-B6F1-4B34FC27398A}"/>
                </a:ext>
              </a:extLst>
            </p:cNvPr>
            <p:cNvSpPr/>
            <p:nvPr/>
          </p:nvSpPr>
          <p:spPr>
            <a:xfrm>
              <a:off x="6485905" y="4324310"/>
              <a:ext cx="468216" cy="102798"/>
            </a:xfrm>
            <a:custGeom>
              <a:avLst/>
              <a:gdLst/>
              <a:ahLst/>
              <a:cxnLst/>
              <a:rect l="l" t="t" r="r" b="b"/>
              <a:pathLst>
                <a:path w="9574" h="2102" extrusionOk="0">
                  <a:moveTo>
                    <a:pt x="817" y="0"/>
                  </a:moveTo>
                  <a:cubicBezTo>
                    <a:pt x="584" y="0"/>
                    <a:pt x="352" y="24"/>
                    <a:pt x="123" y="73"/>
                  </a:cubicBezTo>
                  <a:cubicBezTo>
                    <a:pt x="1" y="551"/>
                    <a:pt x="41" y="870"/>
                    <a:pt x="53" y="1364"/>
                  </a:cubicBezTo>
                  <a:cubicBezTo>
                    <a:pt x="548" y="1421"/>
                    <a:pt x="1019" y="1425"/>
                    <a:pt x="1483" y="1425"/>
                  </a:cubicBezTo>
                  <a:cubicBezTo>
                    <a:pt x="1565" y="1425"/>
                    <a:pt x="1647" y="1425"/>
                    <a:pt x="1729" y="1425"/>
                  </a:cubicBezTo>
                  <a:cubicBezTo>
                    <a:pt x="2364" y="1425"/>
                    <a:pt x="2994" y="1433"/>
                    <a:pt x="3662" y="1573"/>
                  </a:cubicBezTo>
                  <a:cubicBezTo>
                    <a:pt x="4067" y="1657"/>
                    <a:pt x="4452" y="1815"/>
                    <a:pt x="4851" y="1925"/>
                  </a:cubicBezTo>
                  <a:cubicBezTo>
                    <a:pt x="5282" y="2045"/>
                    <a:pt x="5731" y="2102"/>
                    <a:pt x="6183" y="2102"/>
                  </a:cubicBezTo>
                  <a:cubicBezTo>
                    <a:pt x="7394" y="2102"/>
                    <a:pt x="8623" y="1690"/>
                    <a:pt x="9573" y="958"/>
                  </a:cubicBezTo>
                  <a:cubicBezTo>
                    <a:pt x="9523" y="708"/>
                    <a:pt x="9477" y="517"/>
                    <a:pt x="9428" y="266"/>
                  </a:cubicBezTo>
                  <a:cubicBezTo>
                    <a:pt x="8515" y="1085"/>
                    <a:pt x="7452" y="1354"/>
                    <a:pt x="6335" y="1354"/>
                  </a:cubicBezTo>
                  <a:cubicBezTo>
                    <a:pt x="5802" y="1354"/>
                    <a:pt x="5257" y="1293"/>
                    <a:pt x="4711" y="1201"/>
                  </a:cubicBezTo>
                  <a:cubicBezTo>
                    <a:pt x="4175" y="1111"/>
                    <a:pt x="3441" y="1046"/>
                    <a:pt x="2961" y="778"/>
                  </a:cubicBezTo>
                  <a:cubicBezTo>
                    <a:pt x="2515" y="529"/>
                    <a:pt x="2178" y="238"/>
                    <a:pt x="1656" y="106"/>
                  </a:cubicBezTo>
                  <a:cubicBezTo>
                    <a:pt x="1381" y="36"/>
                    <a:pt x="1099" y="0"/>
                    <a:pt x="8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43;p119">
              <a:extLst>
                <a:ext uri="{FF2B5EF4-FFF2-40B4-BE49-F238E27FC236}">
                  <a16:creationId xmlns:a16="http://schemas.microsoft.com/office/drawing/2014/main" xmlns="" id="{EB674AAA-3FB4-9A3D-1AF8-D4DF59E3F09F}"/>
                </a:ext>
              </a:extLst>
            </p:cNvPr>
            <p:cNvSpPr/>
            <p:nvPr/>
          </p:nvSpPr>
          <p:spPr>
            <a:xfrm>
              <a:off x="5786954" y="2490666"/>
              <a:ext cx="706628" cy="465771"/>
            </a:xfrm>
            <a:custGeom>
              <a:avLst/>
              <a:gdLst/>
              <a:ahLst/>
              <a:cxnLst/>
              <a:rect l="l" t="t" r="r" b="b"/>
              <a:pathLst>
                <a:path w="14449" h="9524" extrusionOk="0">
                  <a:moveTo>
                    <a:pt x="10889" y="0"/>
                  </a:moveTo>
                  <a:cubicBezTo>
                    <a:pt x="10468" y="0"/>
                    <a:pt x="9999" y="151"/>
                    <a:pt x="9552" y="335"/>
                  </a:cubicBezTo>
                  <a:cubicBezTo>
                    <a:pt x="9201" y="480"/>
                    <a:pt x="8865" y="644"/>
                    <a:pt x="8574" y="772"/>
                  </a:cubicBezTo>
                  <a:cubicBezTo>
                    <a:pt x="8047" y="1001"/>
                    <a:pt x="7416" y="1504"/>
                    <a:pt x="6846" y="1554"/>
                  </a:cubicBezTo>
                  <a:cubicBezTo>
                    <a:pt x="6618" y="1573"/>
                    <a:pt x="6387" y="1581"/>
                    <a:pt x="6156" y="1581"/>
                  </a:cubicBezTo>
                  <a:cubicBezTo>
                    <a:pt x="5422" y="1581"/>
                    <a:pt x="4676" y="1506"/>
                    <a:pt x="3936" y="1506"/>
                  </a:cubicBezTo>
                  <a:cubicBezTo>
                    <a:pt x="3715" y="1506"/>
                    <a:pt x="3496" y="1512"/>
                    <a:pt x="3277" y="1530"/>
                  </a:cubicBezTo>
                  <a:cubicBezTo>
                    <a:pt x="2363" y="1602"/>
                    <a:pt x="984" y="1522"/>
                    <a:pt x="276" y="2180"/>
                  </a:cubicBezTo>
                  <a:cubicBezTo>
                    <a:pt x="1" y="2434"/>
                    <a:pt x="140" y="2857"/>
                    <a:pt x="217" y="3224"/>
                  </a:cubicBezTo>
                  <a:cubicBezTo>
                    <a:pt x="295" y="3591"/>
                    <a:pt x="455" y="3934"/>
                    <a:pt x="627" y="4266"/>
                  </a:cubicBezTo>
                  <a:cubicBezTo>
                    <a:pt x="1023" y="5032"/>
                    <a:pt x="1488" y="5757"/>
                    <a:pt x="2017" y="6437"/>
                  </a:cubicBezTo>
                  <a:cubicBezTo>
                    <a:pt x="3077" y="7801"/>
                    <a:pt x="4595" y="8757"/>
                    <a:pt x="6255" y="9232"/>
                  </a:cubicBezTo>
                  <a:cubicBezTo>
                    <a:pt x="6925" y="9423"/>
                    <a:pt x="7626" y="9524"/>
                    <a:pt x="8324" y="9524"/>
                  </a:cubicBezTo>
                  <a:cubicBezTo>
                    <a:pt x="9355" y="9524"/>
                    <a:pt x="10382" y="9305"/>
                    <a:pt x="11300" y="8839"/>
                  </a:cubicBezTo>
                  <a:cubicBezTo>
                    <a:pt x="12839" y="8056"/>
                    <a:pt x="14027" y="6544"/>
                    <a:pt x="14264" y="4835"/>
                  </a:cubicBezTo>
                  <a:cubicBezTo>
                    <a:pt x="14449" y="3505"/>
                    <a:pt x="14033" y="2079"/>
                    <a:pt x="13080" y="1133"/>
                  </a:cubicBezTo>
                  <a:cubicBezTo>
                    <a:pt x="12557" y="613"/>
                    <a:pt x="11794" y="76"/>
                    <a:pt x="11033" y="6"/>
                  </a:cubicBezTo>
                  <a:cubicBezTo>
                    <a:pt x="10986" y="2"/>
                    <a:pt x="10938" y="0"/>
                    <a:pt x="1088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44;p119">
              <a:extLst>
                <a:ext uri="{FF2B5EF4-FFF2-40B4-BE49-F238E27FC236}">
                  <a16:creationId xmlns:a16="http://schemas.microsoft.com/office/drawing/2014/main" xmlns="" id="{4ADD1897-AB72-31B8-1C3A-0CFEA5E28A8F}"/>
                </a:ext>
              </a:extLst>
            </p:cNvPr>
            <p:cNvSpPr/>
            <p:nvPr/>
          </p:nvSpPr>
          <p:spPr>
            <a:xfrm>
              <a:off x="5888285" y="2561725"/>
              <a:ext cx="502841" cy="387719"/>
            </a:xfrm>
            <a:custGeom>
              <a:avLst/>
              <a:gdLst/>
              <a:ahLst/>
              <a:cxnLst/>
              <a:rect l="l" t="t" r="r" b="b"/>
              <a:pathLst>
                <a:path w="10282" h="7928" extrusionOk="0">
                  <a:moveTo>
                    <a:pt x="9521" y="0"/>
                  </a:moveTo>
                  <a:cubicBezTo>
                    <a:pt x="9347" y="0"/>
                    <a:pt x="9157" y="75"/>
                    <a:pt x="8994" y="148"/>
                  </a:cubicBezTo>
                  <a:cubicBezTo>
                    <a:pt x="7496" y="816"/>
                    <a:pt x="5879" y="1170"/>
                    <a:pt x="4239" y="1188"/>
                  </a:cubicBezTo>
                  <a:cubicBezTo>
                    <a:pt x="4764" y="1252"/>
                    <a:pt x="5263" y="1462"/>
                    <a:pt x="5673" y="1794"/>
                  </a:cubicBezTo>
                  <a:lnTo>
                    <a:pt x="5673" y="1794"/>
                  </a:lnTo>
                  <a:cubicBezTo>
                    <a:pt x="5558" y="1701"/>
                    <a:pt x="5289" y="1671"/>
                    <a:pt x="4978" y="1671"/>
                  </a:cubicBezTo>
                  <a:cubicBezTo>
                    <a:pt x="4468" y="1671"/>
                    <a:pt x="3844" y="1751"/>
                    <a:pt x="3598" y="1755"/>
                  </a:cubicBezTo>
                  <a:cubicBezTo>
                    <a:pt x="2906" y="1767"/>
                    <a:pt x="2160" y="1750"/>
                    <a:pt x="1478" y="1872"/>
                  </a:cubicBezTo>
                  <a:cubicBezTo>
                    <a:pt x="0" y="2136"/>
                    <a:pt x="1562" y="3632"/>
                    <a:pt x="2135" y="4063"/>
                  </a:cubicBezTo>
                  <a:cubicBezTo>
                    <a:pt x="3917" y="5404"/>
                    <a:pt x="5804" y="6600"/>
                    <a:pt x="7778" y="7639"/>
                  </a:cubicBezTo>
                  <a:cubicBezTo>
                    <a:pt x="8052" y="7783"/>
                    <a:pt x="8361" y="7927"/>
                    <a:pt x="8661" y="7927"/>
                  </a:cubicBezTo>
                  <a:cubicBezTo>
                    <a:pt x="8759" y="7927"/>
                    <a:pt x="8857" y="7912"/>
                    <a:pt x="8952" y="7876"/>
                  </a:cubicBezTo>
                  <a:cubicBezTo>
                    <a:pt x="9379" y="7713"/>
                    <a:pt x="9560" y="7214"/>
                    <a:pt x="9669" y="6770"/>
                  </a:cubicBezTo>
                  <a:cubicBezTo>
                    <a:pt x="10166" y="4752"/>
                    <a:pt x="10282" y="2660"/>
                    <a:pt x="10009" y="600"/>
                  </a:cubicBezTo>
                  <a:cubicBezTo>
                    <a:pt x="9985" y="412"/>
                    <a:pt x="9946" y="208"/>
                    <a:pt x="9799" y="90"/>
                  </a:cubicBezTo>
                  <a:cubicBezTo>
                    <a:pt x="9717" y="25"/>
                    <a:pt x="9622" y="0"/>
                    <a:pt x="952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45;p119">
              <a:extLst>
                <a:ext uri="{FF2B5EF4-FFF2-40B4-BE49-F238E27FC236}">
                  <a16:creationId xmlns:a16="http://schemas.microsoft.com/office/drawing/2014/main" xmlns="" id="{069AFDA4-4191-4F24-D519-B9E1AAC1398A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46;p119">
              <a:extLst>
                <a:ext uri="{FF2B5EF4-FFF2-40B4-BE49-F238E27FC236}">
                  <a16:creationId xmlns:a16="http://schemas.microsoft.com/office/drawing/2014/main" xmlns="" id="{D814DA8E-1128-981D-D7F6-B293EBA7CFD6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47;p119">
              <a:extLst>
                <a:ext uri="{FF2B5EF4-FFF2-40B4-BE49-F238E27FC236}">
                  <a16:creationId xmlns:a16="http://schemas.microsoft.com/office/drawing/2014/main" xmlns="" id="{EED9123F-3E79-2662-7E49-C850A8C720B4}"/>
                </a:ext>
              </a:extLst>
            </p:cNvPr>
            <p:cNvSpPr/>
            <p:nvPr/>
          </p:nvSpPr>
          <p:spPr>
            <a:xfrm>
              <a:off x="5853661" y="2727611"/>
              <a:ext cx="460636" cy="690147"/>
            </a:xfrm>
            <a:custGeom>
              <a:avLst/>
              <a:gdLst/>
              <a:ahLst/>
              <a:cxnLst/>
              <a:rect l="l" t="t" r="r" b="b"/>
              <a:pathLst>
                <a:path w="9419" h="14112" extrusionOk="0">
                  <a:moveTo>
                    <a:pt x="1540" y="0"/>
                  </a:moveTo>
                  <a:cubicBezTo>
                    <a:pt x="1410" y="0"/>
                    <a:pt x="1280" y="18"/>
                    <a:pt x="1155" y="62"/>
                  </a:cubicBezTo>
                  <a:cubicBezTo>
                    <a:pt x="1" y="459"/>
                    <a:pt x="822" y="2690"/>
                    <a:pt x="1096" y="3445"/>
                  </a:cubicBezTo>
                  <a:cubicBezTo>
                    <a:pt x="1324" y="4072"/>
                    <a:pt x="1620" y="4674"/>
                    <a:pt x="1978" y="5237"/>
                  </a:cubicBezTo>
                  <a:cubicBezTo>
                    <a:pt x="2074" y="5391"/>
                    <a:pt x="2910" y="6675"/>
                    <a:pt x="3100" y="6675"/>
                  </a:cubicBezTo>
                  <a:cubicBezTo>
                    <a:pt x="3104" y="6675"/>
                    <a:pt x="3108" y="6675"/>
                    <a:pt x="3112" y="6673"/>
                  </a:cubicBezTo>
                  <a:lnTo>
                    <a:pt x="3112" y="6673"/>
                  </a:lnTo>
                  <a:cubicBezTo>
                    <a:pt x="2841" y="6785"/>
                    <a:pt x="2638" y="7080"/>
                    <a:pt x="2492" y="7336"/>
                  </a:cubicBezTo>
                  <a:cubicBezTo>
                    <a:pt x="2646" y="7882"/>
                    <a:pt x="2939" y="8389"/>
                    <a:pt x="3459" y="8614"/>
                  </a:cubicBezTo>
                  <a:cubicBezTo>
                    <a:pt x="3142" y="9029"/>
                    <a:pt x="2790" y="9416"/>
                    <a:pt x="2406" y="9770"/>
                  </a:cubicBezTo>
                  <a:cubicBezTo>
                    <a:pt x="2107" y="10044"/>
                    <a:pt x="1728" y="10226"/>
                    <a:pt x="1661" y="10660"/>
                  </a:cubicBezTo>
                  <a:cubicBezTo>
                    <a:pt x="1618" y="10931"/>
                    <a:pt x="1682" y="11208"/>
                    <a:pt x="1777" y="11468"/>
                  </a:cubicBezTo>
                  <a:cubicBezTo>
                    <a:pt x="1807" y="11551"/>
                    <a:pt x="1843" y="11631"/>
                    <a:pt x="1882" y="11710"/>
                  </a:cubicBezTo>
                  <a:cubicBezTo>
                    <a:pt x="2522" y="13034"/>
                    <a:pt x="4232" y="14112"/>
                    <a:pt x="5798" y="14112"/>
                  </a:cubicBezTo>
                  <a:cubicBezTo>
                    <a:pt x="6194" y="14112"/>
                    <a:pt x="6581" y="14043"/>
                    <a:pt x="6939" y="13892"/>
                  </a:cubicBezTo>
                  <a:cubicBezTo>
                    <a:pt x="7754" y="13550"/>
                    <a:pt x="8479" y="12303"/>
                    <a:pt x="8811" y="11533"/>
                  </a:cubicBezTo>
                  <a:cubicBezTo>
                    <a:pt x="9270" y="10469"/>
                    <a:pt x="9418" y="9276"/>
                    <a:pt x="9267" y="8134"/>
                  </a:cubicBezTo>
                  <a:cubicBezTo>
                    <a:pt x="8855" y="5016"/>
                    <a:pt x="6618" y="2253"/>
                    <a:pt x="3845" y="802"/>
                  </a:cubicBezTo>
                  <a:cubicBezTo>
                    <a:pt x="3368" y="551"/>
                    <a:pt x="2873" y="338"/>
                    <a:pt x="2362" y="167"/>
                  </a:cubicBezTo>
                  <a:cubicBezTo>
                    <a:pt x="2098" y="80"/>
                    <a:pt x="1816" y="0"/>
                    <a:pt x="15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948;p119">
              <a:extLst>
                <a:ext uri="{FF2B5EF4-FFF2-40B4-BE49-F238E27FC236}">
                  <a16:creationId xmlns:a16="http://schemas.microsoft.com/office/drawing/2014/main" xmlns="" id="{0314DE03-5ABC-7E62-7F10-5EC0F46E2883}"/>
                </a:ext>
              </a:extLst>
            </p:cNvPr>
            <p:cNvSpPr/>
            <p:nvPr/>
          </p:nvSpPr>
          <p:spPr>
            <a:xfrm>
              <a:off x="5945651" y="2766784"/>
              <a:ext cx="368646" cy="650974"/>
            </a:xfrm>
            <a:custGeom>
              <a:avLst/>
              <a:gdLst/>
              <a:ahLst/>
              <a:cxnLst/>
              <a:rect l="l" t="t" r="r" b="b"/>
              <a:pathLst>
                <a:path w="7538" h="13311" extrusionOk="0">
                  <a:moveTo>
                    <a:pt x="1964" y="1"/>
                  </a:moveTo>
                  <a:cubicBezTo>
                    <a:pt x="2121" y="155"/>
                    <a:pt x="2303" y="275"/>
                    <a:pt x="2478" y="411"/>
                  </a:cubicBezTo>
                  <a:cubicBezTo>
                    <a:pt x="2986" y="795"/>
                    <a:pt x="3439" y="1242"/>
                    <a:pt x="3853" y="1726"/>
                  </a:cubicBezTo>
                  <a:cubicBezTo>
                    <a:pt x="4718" y="2740"/>
                    <a:pt x="5383" y="3910"/>
                    <a:pt x="5812" y="5173"/>
                  </a:cubicBezTo>
                  <a:cubicBezTo>
                    <a:pt x="4936" y="5377"/>
                    <a:pt x="4062" y="5580"/>
                    <a:pt x="3187" y="5780"/>
                  </a:cubicBezTo>
                  <a:cubicBezTo>
                    <a:pt x="3206" y="5779"/>
                    <a:pt x="3225" y="5779"/>
                    <a:pt x="3244" y="5779"/>
                  </a:cubicBezTo>
                  <a:cubicBezTo>
                    <a:pt x="3895" y="5779"/>
                    <a:pt x="4542" y="5899"/>
                    <a:pt x="5149" y="6134"/>
                  </a:cubicBezTo>
                  <a:cubicBezTo>
                    <a:pt x="5353" y="6211"/>
                    <a:pt x="5575" y="6335"/>
                    <a:pt x="5615" y="6547"/>
                  </a:cubicBezTo>
                  <a:cubicBezTo>
                    <a:pt x="5670" y="6840"/>
                    <a:pt x="5357" y="7055"/>
                    <a:pt x="5082" y="7176"/>
                  </a:cubicBezTo>
                  <a:cubicBezTo>
                    <a:pt x="4190" y="7567"/>
                    <a:pt x="3253" y="7850"/>
                    <a:pt x="2293" y="8017"/>
                  </a:cubicBezTo>
                  <a:lnTo>
                    <a:pt x="4595" y="8008"/>
                  </a:lnTo>
                  <a:cubicBezTo>
                    <a:pt x="4607" y="8008"/>
                    <a:pt x="4620" y="8008"/>
                    <a:pt x="4632" y="8008"/>
                  </a:cubicBezTo>
                  <a:cubicBezTo>
                    <a:pt x="4865" y="8008"/>
                    <a:pt x="5127" y="8043"/>
                    <a:pt x="5227" y="8245"/>
                  </a:cubicBezTo>
                  <a:cubicBezTo>
                    <a:pt x="5316" y="8424"/>
                    <a:pt x="5227" y="8636"/>
                    <a:pt x="5137" y="8812"/>
                  </a:cubicBezTo>
                  <a:cubicBezTo>
                    <a:pt x="4847" y="9387"/>
                    <a:pt x="4558" y="9960"/>
                    <a:pt x="4268" y="10537"/>
                  </a:cubicBezTo>
                  <a:cubicBezTo>
                    <a:pt x="4018" y="11033"/>
                    <a:pt x="3738" y="11559"/>
                    <a:pt x="3248" y="11821"/>
                  </a:cubicBezTo>
                  <a:cubicBezTo>
                    <a:pt x="3023" y="11942"/>
                    <a:pt x="2778" y="11993"/>
                    <a:pt x="2526" y="11993"/>
                  </a:cubicBezTo>
                  <a:cubicBezTo>
                    <a:pt x="2088" y="11993"/>
                    <a:pt x="1633" y="11839"/>
                    <a:pt x="1240" y="11634"/>
                  </a:cubicBezTo>
                  <a:cubicBezTo>
                    <a:pt x="818" y="11412"/>
                    <a:pt x="424" y="11132"/>
                    <a:pt x="1" y="10909"/>
                  </a:cubicBezTo>
                  <a:lnTo>
                    <a:pt x="1" y="10909"/>
                  </a:lnTo>
                  <a:cubicBezTo>
                    <a:pt x="641" y="12233"/>
                    <a:pt x="2351" y="13311"/>
                    <a:pt x="3917" y="13311"/>
                  </a:cubicBezTo>
                  <a:cubicBezTo>
                    <a:pt x="4313" y="13311"/>
                    <a:pt x="4700" y="13242"/>
                    <a:pt x="5058" y="13091"/>
                  </a:cubicBezTo>
                  <a:cubicBezTo>
                    <a:pt x="5873" y="12749"/>
                    <a:pt x="6598" y="11502"/>
                    <a:pt x="6930" y="10732"/>
                  </a:cubicBezTo>
                  <a:cubicBezTo>
                    <a:pt x="7389" y="9668"/>
                    <a:pt x="7537" y="8475"/>
                    <a:pt x="7386" y="7333"/>
                  </a:cubicBezTo>
                  <a:cubicBezTo>
                    <a:pt x="6974" y="4215"/>
                    <a:pt x="4737" y="1451"/>
                    <a:pt x="196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949;p119">
              <a:extLst>
                <a:ext uri="{FF2B5EF4-FFF2-40B4-BE49-F238E27FC236}">
                  <a16:creationId xmlns:a16="http://schemas.microsoft.com/office/drawing/2014/main" xmlns="" id="{A82BC075-5F98-581D-429A-08806F0409FD}"/>
                </a:ext>
              </a:extLst>
            </p:cNvPr>
            <p:cNvSpPr/>
            <p:nvPr/>
          </p:nvSpPr>
          <p:spPr>
            <a:xfrm>
              <a:off x="5886916" y="2747662"/>
              <a:ext cx="157376" cy="264185"/>
            </a:xfrm>
            <a:custGeom>
              <a:avLst/>
              <a:gdLst/>
              <a:ahLst/>
              <a:cxnLst/>
              <a:rect l="l" t="t" r="r" b="b"/>
              <a:pathLst>
                <a:path w="3218" h="5402" extrusionOk="0">
                  <a:moveTo>
                    <a:pt x="1026" y="0"/>
                  </a:moveTo>
                  <a:cubicBezTo>
                    <a:pt x="590" y="0"/>
                    <a:pt x="218" y="288"/>
                    <a:pt x="111" y="1026"/>
                  </a:cubicBezTo>
                  <a:cubicBezTo>
                    <a:pt x="1" y="1789"/>
                    <a:pt x="380" y="2625"/>
                    <a:pt x="694" y="3298"/>
                  </a:cubicBezTo>
                  <a:cubicBezTo>
                    <a:pt x="806" y="3540"/>
                    <a:pt x="1725" y="5401"/>
                    <a:pt x="2041" y="5401"/>
                  </a:cubicBezTo>
                  <a:cubicBezTo>
                    <a:pt x="2047" y="5401"/>
                    <a:pt x="2053" y="5401"/>
                    <a:pt x="2058" y="5399"/>
                  </a:cubicBezTo>
                  <a:cubicBezTo>
                    <a:pt x="2447" y="5307"/>
                    <a:pt x="2832" y="5208"/>
                    <a:pt x="3218" y="5105"/>
                  </a:cubicBezTo>
                  <a:cubicBezTo>
                    <a:pt x="3127" y="3940"/>
                    <a:pt x="3034" y="2771"/>
                    <a:pt x="2807" y="1624"/>
                  </a:cubicBezTo>
                  <a:cubicBezTo>
                    <a:pt x="2641" y="786"/>
                    <a:pt x="1746" y="0"/>
                    <a:pt x="1026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950;p119">
              <a:extLst>
                <a:ext uri="{FF2B5EF4-FFF2-40B4-BE49-F238E27FC236}">
                  <a16:creationId xmlns:a16="http://schemas.microsoft.com/office/drawing/2014/main" xmlns="" id="{0393DE86-7523-225E-3B1D-CB6DEC0ACC35}"/>
                </a:ext>
              </a:extLst>
            </p:cNvPr>
            <p:cNvSpPr/>
            <p:nvPr/>
          </p:nvSpPr>
          <p:spPr>
            <a:xfrm>
              <a:off x="5977928" y="3059578"/>
              <a:ext cx="139770" cy="54089"/>
            </a:xfrm>
            <a:custGeom>
              <a:avLst/>
              <a:gdLst/>
              <a:ahLst/>
              <a:cxnLst/>
              <a:rect l="l" t="t" r="r" b="b"/>
              <a:pathLst>
                <a:path w="2858" h="1106" extrusionOk="0">
                  <a:moveTo>
                    <a:pt x="1044" y="1"/>
                  </a:moveTo>
                  <a:cubicBezTo>
                    <a:pt x="990" y="1"/>
                    <a:pt x="936" y="3"/>
                    <a:pt x="883" y="8"/>
                  </a:cubicBezTo>
                  <a:cubicBezTo>
                    <a:pt x="352" y="56"/>
                    <a:pt x="0" y="583"/>
                    <a:pt x="649" y="900"/>
                  </a:cubicBezTo>
                  <a:cubicBezTo>
                    <a:pt x="931" y="1037"/>
                    <a:pt x="1243" y="1105"/>
                    <a:pt x="1555" y="1105"/>
                  </a:cubicBezTo>
                  <a:cubicBezTo>
                    <a:pt x="1664" y="1105"/>
                    <a:pt x="1773" y="1097"/>
                    <a:pt x="1881" y="1080"/>
                  </a:cubicBezTo>
                  <a:cubicBezTo>
                    <a:pt x="2199" y="1034"/>
                    <a:pt x="2503" y="913"/>
                    <a:pt x="2767" y="730"/>
                  </a:cubicBezTo>
                  <a:cubicBezTo>
                    <a:pt x="2810" y="700"/>
                    <a:pt x="2857" y="659"/>
                    <a:pt x="2855" y="606"/>
                  </a:cubicBezTo>
                  <a:cubicBezTo>
                    <a:pt x="2854" y="547"/>
                    <a:pt x="2796" y="509"/>
                    <a:pt x="2744" y="481"/>
                  </a:cubicBezTo>
                  <a:cubicBezTo>
                    <a:pt x="2275" y="237"/>
                    <a:pt x="1607" y="1"/>
                    <a:pt x="104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951;p119">
              <a:extLst>
                <a:ext uri="{FF2B5EF4-FFF2-40B4-BE49-F238E27FC236}">
                  <a16:creationId xmlns:a16="http://schemas.microsoft.com/office/drawing/2014/main" xmlns="" id="{2D6E2016-454C-98AB-62A6-F26985AC9F33}"/>
                </a:ext>
              </a:extLst>
            </p:cNvPr>
            <p:cNvSpPr/>
            <p:nvPr/>
          </p:nvSpPr>
          <p:spPr>
            <a:xfrm>
              <a:off x="5946825" y="3170788"/>
              <a:ext cx="163294" cy="135271"/>
            </a:xfrm>
            <a:custGeom>
              <a:avLst/>
              <a:gdLst/>
              <a:ahLst/>
              <a:cxnLst/>
              <a:rect l="l" t="t" r="r" b="b"/>
              <a:pathLst>
                <a:path w="3339" h="2766" extrusionOk="0">
                  <a:moveTo>
                    <a:pt x="3338" y="1"/>
                  </a:moveTo>
                  <a:cubicBezTo>
                    <a:pt x="3335" y="1"/>
                    <a:pt x="3332" y="1"/>
                    <a:pt x="3328" y="1"/>
                  </a:cubicBezTo>
                  <a:lnTo>
                    <a:pt x="3328" y="1"/>
                  </a:lnTo>
                  <a:lnTo>
                    <a:pt x="3338" y="1"/>
                  </a:lnTo>
                  <a:close/>
                  <a:moveTo>
                    <a:pt x="3328" y="1"/>
                  </a:moveTo>
                  <a:lnTo>
                    <a:pt x="1476" y="51"/>
                  </a:lnTo>
                  <a:cubicBezTo>
                    <a:pt x="1286" y="57"/>
                    <a:pt x="651" y="888"/>
                    <a:pt x="520" y="1022"/>
                  </a:cubicBezTo>
                  <a:cubicBezTo>
                    <a:pt x="270" y="1279"/>
                    <a:pt x="1" y="1592"/>
                    <a:pt x="56" y="1948"/>
                  </a:cubicBezTo>
                  <a:cubicBezTo>
                    <a:pt x="90" y="2163"/>
                    <a:pt x="294" y="2382"/>
                    <a:pt x="548" y="2538"/>
                  </a:cubicBezTo>
                  <a:cubicBezTo>
                    <a:pt x="767" y="2675"/>
                    <a:pt x="1023" y="2765"/>
                    <a:pt x="1235" y="2765"/>
                  </a:cubicBezTo>
                  <a:cubicBezTo>
                    <a:pt x="1304" y="2765"/>
                    <a:pt x="1369" y="2756"/>
                    <a:pt x="1426" y="2735"/>
                  </a:cubicBezTo>
                  <a:cubicBezTo>
                    <a:pt x="1717" y="2629"/>
                    <a:pt x="1944" y="2071"/>
                    <a:pt x="2093" y="1812"/>
                  </a:cubicBezTo>
                  <a:cubicBezTo>
                    <a:pt x="2271" y="1501"/>
                    <a:pt x="2902" y="24"/>
                    <a:pt x="3328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952;p119">
              <a:extLst>
                <a:ext uri="{FF2B5EF4-FFF2-40B4-BE49-F238E27FC236}">
                  <a16:creationId xmlns:a16="http://schemas.microsoft.com/office/drawing/2014/main" xmlns="" id="{D11865A0-9DE1-83FD-4BC6-22B8BF80DF08}"/>
                </a:ext>
              </a:extLst>
            </p:cNvPr>
            <p:cNvSpPr/>
            <p:nvPr/>
          </p:nvSpPr>
          <p:spPr>
            <a:xfrm>
              <a:off x="6261626" y="3949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953;p119">
              <a:extLst>
                <a:ext uri="{FF2B5EF4-FFF2-40B4-BE49-F238E27FC236}">
                  <a16:creationId xmlns:a16="http://schemas.microsoft.com/office/drawing/2014/main" xmlns="" id="{D435C857-5D25-9D9A-BA04-AD0AF92D8E9B}"/>
                </a:ext>
              </a:extLst>
            </p:cNvPr>
            <p:cNvSpPr/>
            <p:nvPr/>
          </p:nvSpPr>
          <p:spPr>
            <a:xfrm>
              <a:off x="6265851" y="3955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954;p119">
              <a:extLst>
                <a:ext uri="{FF2B5EF4-FFF2-40B4-BE49-F238E27FC236}">
                  <a16:creationId xmlns:a16="http://schemas.microsoft.com/office/drawing/2014/main" xmlns="" id="{FB2EF688-9EEB-8AF6-D668-FCC0083B21B5}"/>
                </a:ext>
              </a:extLst>
            </p:cNvPr>
            <p:cNvSpPr/>
            <p:nvPr/>
          </p:nvSpPr>
          <p:spPr>
            <a:xfrm>
              <a:off x="6300946" y="3949991"/>
              <a:ext cx="195669" cy="166473"/>
            </a:xfrm>
            <a:custGeom>
              <a:avLst/>
              <a:gdLst/>
              <a:ahLst/>
              <a:cxnLst/>
              <a:rect l="l" t="t" r="r" b="b"/>
              <a:pathLst>
                <a:path w="4001" h="3404" extrusionOk="0">
                  <a:moveTo>
                    <a:pt x="1494" y="0"/>
                  </a:moveTo>
                  <a:cubicBezTo>
                    <a:pt x="988" y="0"/>
                    <a:pt x="485" y="87"/>
                    <a:pt x="1" y="278"/>
                  </a:cubicBezTo>
                  <a:cubicBezTo>
                    <a:pt x="97" y="1181"/>
                    <a:pt x="265" y="2124"/>
                    <a:pt x="343" y="3046"/>
                  </a:cubicBezTo>
                  <a:cubicBezTo>
                    <a:pt x="631" y="2591"/>
                    <a:pt x="1069" y="2235"/>
                    <a:pt x="1535" y="1947"/>
                  </a:cubicBezTo>
                  <a:cubicBezTo>
                    <a:pt x="1620" y="1896"/>
                    <a:pt x="1705" y="1842"/>
                    <a:pt x="1791" y="1796"/>
                  </a:cubicBezTo>
                  <a:cubicBezTo>
                    <a:pt x="1896" y="1737"/>
                    <a:pt x="2010" y="1682"/>
                    <a:pt x="2127" y="1682"/>
                  </a:cubicBezTo>
                  <a:cubicBezTo>
                    <a:pt x="2146" y="1682"/>
                    <a:pt x="2164" y="1683"/>
                    <a:pt x="2182" y="1686"/>
                  </a:cubicBezTo>
                  <a:cubicBezTo>
                    <a:pt x="2371" y="1715"/>
                    <a:pt x="2495" y="1889"/>
                    <a:pt x="2587" y="2056"/>
                  </a:cubicBezTo>
                  <a:cubicBezTo>
                    <a:pt x="2812" y="2474"/>
                    <a:pt x="2950" y="2932"/>
                    <a:pt x="2993" y="3404"/>
                  </a:cubicBezTo>
                  <a:cubicBezTo>
                    <a:pt x="2993" y="3391"/>
                    <a:pt x="3004" y="3369"/>
                    <a:pt x="3029" y="3340"/>
                  </a:cubicBezTo>
                  <a:cubicBezTo>
                    <a:pt x="3278" y="2440"/>
                    <a:pt x="3655" y="1586"/>
                    <a:pt x="4000" y="665"/>
                  </a:cubicBezTo>
                  <a:cubicBezTo>
                    <a:pt x="3204" y="247"/>
                    <a:pt x="23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955;p119">
              <a:extLst>
                <a:ext uri="{FF2B5EF4-FFF2-40B4-BE49-F238E27FC236}">
                  <a16:creationId xmlns:a16="http://schemas.microsoft.com/office/drawing/2014/main" xmlns="" id="{68E3326D-DA99-C931-C353-05EC81A3D09F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956;p119">
              <a:extLst>
                <a:ext uri="{FF2B5EF4-FFF2-40B4-BE49-F238E27FC236}">
                  <a16:creationId xmlns:a16="http://schemas.microsoft.com/office/drawing/2014/main" xmlns="" id="{B9996C95-8A28-396A-10E8-9C8711A0AE88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957;p119">
              <a:extLst>
                <a:ext uri="{FF2B5EF4-FFF2-40B4-BE49-F238E27FC236}">
                  <a16:creationId xmlns:a16="http://schemas.microsoft.com/office/drawing/2014/main" xmlns="" id="{9E58F2E2-CF64-D0D0-2CEA-1AD1C0DD8914}"/>
                </a:ext>
              </a:extLst>
            </p:cNvPr>
            <p:cNvSpPr/>
            <p:nvPr/>
          </p:nvSpPr>
          <p:spPr>
            <a:xfrm>
              <a:off x="6541950" y="3945786"/>
              <a:ext cx="202956" cy="172390"/>
            </a:xfrm>
            <a:custGeom>
              <a:avLst/>
              <a:gdLst/>
              <a:ahLst/>
              <a:cxnLst/>
              <a:rect l="l" t="t" r="r" b="b"/>
              <a:pathLst>
                <a:path w="4150" h="3525" extrusionOk="0">
                  <a:moveTo>
                    <a:pt x="2314" y="1"/>
                  </a:moveTo>
                  <a:cubicBezTo>
                    <a:pt x="1579" y="1"/>
                    <a:pt x="851" y="90"/>
                    <a:pt x="175" y="330"/>
                  </a:cubicBezTo>
                  <a:cubicBezTo>
                    <a:pt x="221" y="1398"/>
                    <a:pt x="162" y="2469"/>
                    <a:pt x="1" y="3525"/>
                  </a:cubicBezTo>
                  <a:cubicBezTo>
                    <a:pt x="243" y="3227"/>
                    <a:pt x="431" y="2842"/>
                    <a:pt x="719" y="2600"/>
                  </a:cubicBezTo>
                  <a:cubicBezTo>
                    <a:pt x="1150" y="2243"/>
                    <a:pt x="1722" y="2051"/>
                    <a:pt x="2290" y="2051"/>
                  </a:cubicBezTo>
                  <a:cubicBezTo>
                    <a:pt x="2608" y="2051"/>
                    <a:pt x="2925" y="2112"/>
                    <a:pt x="3214" y="2237"/>
                  </a:cubicBezTo>
                  <a:cubicBezTo>
                    <a:pt x="3225" y="2239"/>
                    <a:pt x="3236" y="2243"/>
                    <a:pt x="3246" y="2248"/>
                  </a:cubicBezTo>
                  <a:cubicBezTo>
                    <a:pt x="3520" y="1610"/>
                    <a:pt x="3794" y="974"/>
                    <a:pt x="4067" y="341"/>
                  </a:cubicBezTo>
                  <a:cubicBezTo>
                    <a:pt x="4096" y="276"/>
                    <a:pt x="4121" y="213"/>
                    <a:pt x="4149" y="152"/>
                  </a:cubicBezTo>
                  <a:cubicBezTo>
                    <a:pt x="3548" y="63"/>
                    <a:pt x="2928" y="1"/>
                    <a:pt x="231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958;p119">
              <a:extLst>
                <a:ext uri="{FF2B5EF4-FFF2-40B4-BE49-F238E27FC236}">
                  <a16:creationId xmlns:a16="http://schemas.microsoft.com/office/drawing/2014/main" xmlns="" id="{59C22907-9269-9A42-2162-671EC3B89596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959;p119">
              <a:extLst>
                <a:ext uri="{FF2B5EF4-FFF2-40B4-BE49-F238E27FC236}">
                  <a16:creationId xmlns:a16="http://schemas.microsoft.com/office/drawing/2014/main" xmlns="" id="{516AF9AE-B2D4-EAC7-5E80-0DCB333FD237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960;p119">
              <a:extLst>
                <a:ext uri="{FF2B5EF4-FFF2-40B4-BE49-F238E27FC236}">
                  <a16:creationId xmlns:a16="http://schemas.microsoft.com/office/drawing/2014/main" xmlns="" id="{ACE57EEC-9CFF-FE2E-64C8-C53EAC97E654}"/>
                </a:ext>
              </a:extLst>
            </p:cNvPr>
            <p:cNvSpPr/>
            <p:nvPr/>
          </p:nvSpPr>
          <p:spPr>
            <a:xfrm>
              <a:off x="6161469" y="3407880"/>
              <a:ext cx="737390" cy="571993"/>
            </a:xfrm>
            <a:custGeom>
              <a:avLst/>
              <a:gdLst/>
              <a:ahLst/>
              <a:cxnLst/>
              <a:rect l="l" t="t" r="r" b="b"/>
              <a:pathLst>
                <a:path w="15078" h="11696" extrusionOk="0">
                  <a:moveTo>
                    <a:pt x="694" y="0"/>
                  </a:moveTo>
                  <a:lnTo>
                    <a:pt x="694" y="0"/>
                  </a:lnTo>
                  <a:cubicBezTo>
                    <a:pt x="1" y="3196"/>
                    <a:pt x="617" y="6717"/>
                    <a:pt x="2364" y="9545"/>
                  </a:cubicBezTo>
                  <a:cubicBezTo>
                    <a:pt x="2200" y="9837"/>
                    <a:pt x="1972" y="10226"/>
                    <a:pt x="1806" y="10516"/>
                  </a:cubicBezTo>
                  <a:cubicBezTo>
                    <a:pt x="1822" y="11237"/>
                    <a:pt x="2647" y="11477"/>
                    <a:pt x="3319" y="11696"/>
                  </a:cubicBezTo>
                  <a:cubicBezTo>
                    <a:pt x="3059" y="11471"/>
                    <a:pt x="2001" y="10772"/>
                    <a:pt x="2044" y="10474"/>
                  </a:cubicBezTo>
                  <a:cubicBezTo>
                    <a:pt x="2096" y="10129"/>
                    <a:pt x="2737" y="9853"/>
                    <a:pt x="3026" y="9832"/>
                  </a:cubicBezTo>
                  <a:cubicBezTo>
                    <a:pt x="3063" y="9830"/>
                    <a:pt x="3100" y="9828"/>
                    <a:pt x="3137" y="9828"/>
                  </a:cubicBezTo>
                  <a:cubicBezTo>
                    <a:pt x="3465" y="9828"/>
                    <a:pt x="3789" y="9926"/>
                    <a:pt x="4111" y="10003"/>
                  </a:cubicBezTo>
                  <a:cubicBezTo>
                    <a:pt x="4676" y="10139"/>
                    <a:pt x="5254" y="10213"/>
                    <a:pt x="5836" y="10225"/>
                  </a:cubicBezTo>
                  <a:cubicBezTo>
                    <a:pt x="4918" y="10180"/>
                    <a:pt x="4020" y="9933"/>
                    <a:pt x="3208" y="9503"/>
                  </a:cubicBezTo>
                  <a:cubicBezTo>
                    <a:pt x="2361" y="9055"/>
                    <a:pt x="2171" y="8645"/>
                    <a:pt x="1880" y="7750"/>
                  </a:cubicBezTo>
                  <a:cubicBezTo>
                    <a:pt x="1286" y="5934"/>
                    <a:pt x="1071" y="4014"/>
                    <a:pt x="1249" y="2111"/>
                  </a:cubicBezTo>
                  <a:lnTo>
                    <a:pt x="1249" y="2111"/>
                  </a:lnTo>
                  <a:cubicBezTo>
                    <a:pt x="1249" y="2462"/>
                    <a:pt x="2389" y="3023"/>
                    <a:pt x="2641" y="3216"/>
                  </a:cubicBezTo>
                  <a:cubicBezTo>
                    <a:pt x="3297" y="3726"/>
                    <a:pt x="3904" y="4289"/>
                    <a:pt x="4589" y="4770"/>
                  </a:cubicBezTo>
                  <a:cubicBezTo>
                    <a:pt x="5951" y="5722"/>
                    <a:pt x="7428" y="6503"/>
                    <a:pt x="8981" y="7096"/>
                  </a:cubicBezTo>
                  <a:cubicBezTo>
                    <a:pt x="9493" y="7289"/>
                    <a:pt x="10050" y="7461"/>
                    <a:pt x="10588" y="7461"/>
                  </a:cubicBezTo>
                  <a:cubicBezTo>
                    <a:pt x="10866" y="7461"/>
                    <a:pt x="11140" y="7415"/>
                    <a:pt x="11399" y="7302"/>
                  </a:cubicBezTo>
                  <a:cubicBezTo>
                    <a:pt x="12201" y="6950"/>
                    <a:pt x="12628" y="6043"/>
                    <a:pt x="13093" y="5352"/>
                  </a:cubicBezTo>
                  <a:cubicBezTo>
                    <a:pt x="13706" y="4443"/>
                    <a:pt x="14292" y="3519"/>
                    <a:pt x="14852" y="2580"/>
                  </a:cubicBezTo>
                  <a:cubicBezTo>
                    <a:pt x="14958" y="2407"/>
                    <a:pt x="15032" y="2192"/>
                    <a:pt x="15078" y="1954"/>
                  </a:cubicBezTo>
                  <a:cubicBezTo>
                    <a:pt x="10287" y="1784"/>
                    <a:pt x="5413" y="1008"/>
                    <a:pt x="6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961;p119">
              <a:extLst>
                <a:ext uri="{FF2B5EF4-FFF2-40B4-BE49-F238E27FC236}">
                  <a16:creationId xmlns:a16="http://schemas.microsoft.com/office/drawing/2014/main" xmlns="" id="{7282B189-C8A6-1308-4A69-23554428785A}"/>
                </a:ext>
              </a:extLst>
            </p:cNvPr>
            <p:cNvSpPr/>
            <p:nvPr/>
          </p:nvSpPr>
          <p:spPr>
            <a:xfrm>
              <a:off x="6158730" y="2614934"/>
              <a:ext cx="788202" cy="1032531"/>
            </a:xfrm>
            <a:custGeom>
              <a:avLst/>
              <a:gdLst/>
              <a:ahLst/>
              <a:cxnLst/>
              <a:rect l="l" t="t" r="r" b="b"/>
              <a:pathLst>
                <a:path w="16117" h="21113" extrusionOk="0">
                  <a:moveTo>
                    <a:pt x="564" y="17354"/>
                  </a:moveTo>
                  <a:cubicBezTo>
                    <a:pt x="565" y="17358"/>
                    <a:pt x="566" y="17361"/>
                    <a:pt x="567" y="17364"/>
                  </a:cubicBezTo>
                  <a:cubicBezTo>
                    <a:pt x="566" y="17361"/>
                    <a:pt x="565" y="17357"/>
                    <a:pt x="564" y="17354"/>
                  </a:cubicBezTo>
                  <a:close/>
                  <a:moveTo>
                    <a:pt x="5507" y="1"/>
                  </a:moveTo>
                  <a:cubicBezTo>
                    <a:pt x="5260" y="1"/>
                    <a:pt x="5010" y="16"/>
                    <a:pt x="4758" y="47"/>
                  </a:cubicBezTo>
                  <a:cubicBezTo>
                    <a:pt x="4456" y="82"/>
                    <a:pt x="4157" y="140"/>
                    <a:pt x="3864" y="219"/>
                  </a:cubicBezTo>
                  <a:cubicBezTo>
                    <a:pt x="2386" y="617"/>
                    <a:pt x="586" y="1452"/>
                    <a:pt x="500" y="3263"/>
                  </a:cubicBezTo>
                  <a:cubicBezTo>
                    <a:pt x="454" y="4234"/>
                    <a:pt x="827" y="5185"/>
                    <a:pt x="1277" y="6054"/>
                  </a:cubicBezTo>
                  <a:cubicBezTo>
                    <a:pt x="1729" y="6924"/>
                    <a:pt x="2271" y="7753"/>
                    <a:pt x="2613" y="8667"/>
                  </a:cubicBezTo>
                  <a:cubicBezTo>
                    <a:pt x="2548" y="8797"/>
                    <a:pt x="2438" y="9077"/>
                    <a:pt x="2373" y="9206"/>
                  </a:cubicBezTo>
                  <a:cubicBezTo>
                    <a:pt x="2497" y="9486"/>
                    <a:pt x="2576" y="9742"/>
                    <a:pt x="2829" y="9909"/>
                  </a:cubicBezTo>
                  <a:cubicBezTo>
                    <a:pt x="2601" y="11356"/>
                    <a:pt x="2016" y="13008"/>
                    <a:pt x="1125" y="14129"/>
                  </a:cubicBezTo>
                  <a:cubicBezTo>
                    <a:pt x="595" y="14798"/>
                    <a:pt x="0" y="15306"/>
                    <a:pt x="108" y="16271"/>
                  </a:cubicBezTo>
                  <a:cubicBezTo>
                    <a:pt x="159" y="16710"/>
                    <a:pt x="380" y="16964"/>
                    <a:pt x="549" y="17330"/>
                  </a:cubicBezTo>
                  <a:cubicBezTo>
                    <a:pt x="554" y="17337"/>
                    <a:pt x="560" y="17346"/>
                    <a:pt x="564" y="17354"/>
                  </a:cubicBezTo>
                  <a:lnTo>
                    <a:pt x="564" y="17354"/>
                  </a:lnTo>
                  <a:cubicBezTo>
                    <a:pt x="560" y="17343"/>
                    <a:pt x="557" y="17330"/>
                    <a:pt x="555" y="17318"/>
                  </a:cubicBezTo>
                  <a:cubicBezTo>
                    <a:pt x="518" y="17078"/>
                    <a:pt x="860" y="16519"/>
                    <a:pt x="823" y="16243"/>
                  </a:cubicBezTo>
                  <a:lnTo>
                    <a:pt x="823" y="16243"/>
                  </a:lnTo>
                  <a:cubicBezTo>
                    <a:pt x="864" y="16328"/>
                    <a:pt x="899" y="16409"/>
                    <a:pt x="929" y="16489"/>
                  </a:cubicBezTo>
                  <a:cubicBezTo>
                    <a:pt x="1061" y="16824"/>
                    <a:pt x="1147" y="17124"/>
                    <a:pt x="1396" y="17444"/>
                  </a:cubicBezTo>
                  <a:cubicBezTo>
                    <a:pt x="3398" y="20036"/>
                    <a:pt x="6414" y="21112"/>
                    <a:pt x="9449" y="21112"/>
                  </a:cubicBezTo>
                  <a:cubicBezTo>
                    <a:pt x="10086" y="21112"/>
                    <a:pt x="10724" y="21065"/>
                    <a:pt x="11354" y="20974"/>
                  </a:cubicBezTo>
                  <a:cubicBezTo>
                    <a:pt x="13486" y="20667"/>
                    <a:pt x="15894" y="19591"/>
                    <a:pt x="16000" y="17040"/>
                  </a:cubicBezTo>
                  <a:cubicBezTo>
                    <a:pt x="16117" y="14203"/>
                    <a:pt x="14882" y="11017"/>
                    <a:pt x="13850" y="8396"/>
                  </a:cubicBezTo>
                  <a:cubicBezTo>
                    <a:pt x="13147" y="6611"/>
                    <a:pt x="12390" y="4708"/>
                    <a:pt x="11219" y="3177"/>
                  </a:cubicBezTo>
                  <a:cubicBezTo>
                    <a:pt x="9737" y="1237"/>
                    <a:pt x="7739" y="1"/>
                    <a:pt x="5507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962;p119">
              <a:extLst>
                <a:ext uri="{FF2B5EF4-FFF2-40B4-BE49-F238E27FC236}">
                  <a16:creationId xmlns:a16="http://schemas.microsoft.com/office/drawing/2014/main" xmlns="" id="{87C7EBD3-1123-AB1F-997F-45F96E77F7A6}"/>
                </a:ext>
              </a:extLst>
            </p:cNvPr>
            <p:cNvSpPr/>
            <p:nvPr/>
          </p:nvSpPr>
          <p:spPr>
            <a:xfrm>
              <a:off x="6158779" y="2617135"/>
              <a:ext cx="727022" cy="967047"/>
            </a:xfrm>
            <a:custGeom>
              <a:avLst/>
              <a:gdLst/>
              <a:ahLst/>
              <a:cxnLst/>
              <a:rect l="l" t="t" r="r" b="b"/>
              <a:pathLst>
                <a:path w="14866" h="19774" extrusionOk="0">
                  <a:moveTo>
                    <a:pt x="4757" y="1"/>
                  </a:moveTo>
                  <a:cubicBezTo>
                    <a:pt x="4455" y="37"/>
                    <a:pt x="4157" y="95"/>
                    <a:pt x="3864" y="174"/>
                  </a:cubicBezTo>
                  <a:cubicBezTo>
                    <a:pt x="2385" y="570"/>
                    <a:pt x="585" y="1405"/>
                    <a:pt x="500" y="3217"/>
                  </a:cubicBezTo>
                  <a:cubicBezTo>
                    <a:pt x="453" y="4188"/>
                    <a:pt x="826" y="5140"/>
                    <a:pt x="1276" y="6009"/>
                  </a:cubicBezTo>
                  <a:cubicBezTo>
                    <a:pt x="1728" y="6878"/>
                    <a:pt x="2271" y="7707"/>
                    <a:pt x="2612" y="8622"/>
                  </a:cubicBezTo>
                  <a:cubicBezTo>
                    <a:pt x="2547" y="8751"/>
                    <a:pt x="2437" y="9032"/>
                    <a:pt x="2372" y="9160"/>
                  </a:cubicBezTo>
                  <a:cubicBezTo>
                    <a:pt x="2496" y="9441"/>
                    <a:pt x="2575" y="9697"/>
                    <a:pt x="2828" y="9863"/>
                  </a:cubicBezTo>
                  <a:cubicBezTo>
                    <a:pt x="2600" y="11311"/>
                    <a:pt x="2015" y="12961"/>
                    <a:pt x="1125" y="14084"/>
                  </a:cubicBezTo>
                  <a:cubicBezTo>
                    <a:pt x="595" y="14752"/>
                    <a:pt x="0" y="15260"/>
                    <a:pt x="107" y="16224"/>
                  </a:cubicBezTo>
                  <a:cubicBezTo>
                    <a:pt x="158" y="16665"/>
                    <a:pt x="379" y="16918"/>
                    <a:pt x="548" y="17284"/>
                  </a:cubicBezTo>
                  <a:cubicBezTo>
                    <a:pt x="552" y="17280"/>
                    <a:pt x="553" y="17277"/>
                    <a:pt x="554" y="17272"/>
                  </a:cubicBezTo>
                  <a:cubicBezTo>
                    <a:pt x="678" y="16995"/>
                    <a:pt x="804" y="16721"/>
                    <a:pt x="928" y="16443"/>
                  </a:cubicBezTo>
                  <a:cubicBezTo>
                    <a:pt x="948" y="16390"/>
                    <a:pt x="973" y="16341"/>
                    <a:pt x="995" y="16289"/>
                  </a:cubicBezTo>
                  <a:lnTo>
                    <a:pt x="995" y="16289"/>
                  </a:lnTo>
                  <a:cubicBezTo>
                    <a:pt x="913" y="16489"/>
                    <a:pt x="1957" y="17429"/>
                    <a:pt x="2110" y="17571"/>
                  </a:cubicBezTo>
                  <a:cubicBezTo>
                    <a:pt x="2528" y="17957"/>
                    <a:pt x="2986" y="18297"/>
                    <a:pt x="3475" y="18585"/>
                  </a:cubicBezTo>
                  <a:cubicBezTo>
                    <a:pt x="4492" y="19188"/>
                    <a:pt x="5604" y="19532"/>
                    <a:pt x="6774" y="19676"/>
                  </a:cubicBezTo>
                  <a:cubicBezTo>
                    <a:pt x="6984" y="19702"/>
                    <a:pt x="7197" y="19722"/>
                    <a:pt x="7410" y="19736"/>
                  </a:cubicBezTo>
                  <a:cubicBezTo>
                    <a:pt x="7792" y="19761"/>
                    <a:pt x="8175" y="19773"/>
                    <a:pt x="8557" y="19773"/>
                  </a:cubicBezTo>
                  <a:cubicBezTo>
                    <a:pt x="9385" y="19773"/>
                    <a:pt x="10213" y="19715"/>
                    <a:pt x="11033" y="19600"/>
                  </a:cubicBezTo>
                  <a:cubicBezTo>
                    <a:pt x="12250" y="19426"/>
                    <a:pt x="13033" y="18817"/>
                    <a:pt x="14082" y="18290"/>
                  </a:cubicBezTo>
                  <a:lnTo>
                    <a:pt x="14082" y="18290"/>
                  </a:lnTo>
                  <a:cubicBezTo>
                    <a:pt x="12891" y="18888"/>
                    <a:pt x="11615" y="19224"/>
                    <a:pt x="10341" y="19224"/>
                  </a:cubicBezTo>
                  <a:cubicBezTo>
                    <a:pt x="9339" y="19224"/>
                    <a:pt x="8338" y="19017"/>
                    <a:pt x="7380" y="18567"/>
                  </a:cubicBezTo>
                  <a:cubicBezTo>
                    <a:pt x="6750" y="18270"/>
                    <a:pt x="6186" y="17762"/>
                    <a:pt x="5969" y="17099"/>
                  </a:cubicBezTo>
                  <a:cubicBezTo>
                    <a:pt x="7498" y="16693"/>
                    <a:pt x="8957" y="16370"/>
                    <a:pt x="10440" y="15786"/>
                  </a:cubicBezTo>
                  <a:cubicBezTo>
                    <a:pt x="11954" y="15190"/>
                    <a:pt x="13431" y="14506"/>
                    <a:pt x="14865" y="13739"/>
                  </a:cubicBezTo>
                  <a:cubicBezTo>
                    <a:pt x="13135" y="10360"/>
                    <a:pt x="10884" y="7275"/>
                    <a:pt x="8195" y="4597"/>
                  </a:cubicBezTo>
                  <a:cubicBezTo>
                    <a:pt x="7110" y="5661"/>
                    <a:pt x="6348" y="7009"/>
                    <a:pt x="5995" y="8486"/>
                  </a:cubicBezTo>
                  <a:cubicBezTo>
                    <a:pt x="5404" y="6433"/>
                    <a:pt x="4723" y="4412"/>
                    <a:pt x="3953" y="2425"/>
                  </a:cubicBezTo>
                  <a:cubicBezTo>
                    <a:pt x="4172" y="1954"/>
                    <a:pt x="4603" y="1889"/>
                    <a:pt x="4877" y="1545"/>
                  </a:cubicBezTo>
                  <a:cubicBezTo>
                    <a:pt x="5095" y="1277"/>
                    <a:pt x="5025" y="796"/>
                    <a:pt x="4939" y="469"/>
                  </a:cubicBezTo>
                  <a:cubicBezTo>
                    <a:pt x="4896" y="307"/>
                    <a:pt x="4835" y="150"/>
                    <a:pt x="475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  <a:alpha val="14510"/>
                  </a:srgbClr>
                </a:gs>
                <a:gs pos="100000">
                  <a:srgbClr val="434343">
                    <a:alpha val="0"/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963;p119">
              <a:extLst>
                <a:ext uri="{FF2B5EF4-FFF2-40B4-BE49-F238E27FC236}">
                  <a16:creationId xmlns:a16="http://schemas.microsoft.com/office/drawing/2014/main" xmlns="" id="{08CA518A-6E92-5A6A-567C-F6E942F44489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964;p119">
              <a:extLst>
                <a:ext uri="{FF2B5EF4-FFF2-40B4-BE49-F238E27FC236}">
                  <a16:creationId xmlns:a16="http://schemas.microsoft.com/office/drawing/2014/main" xmlns="" id="{761B9A50-E3BD-70EA-AF2A-E5F9A7EC0C42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965;p119">
              <a:extLst>
                <a:ext uri="{FF2B5EF4-FFF2-40B4-BE49-F238E27FC236}">
                  <a16:creationId xmlns:a16="http://schemas.microsoft.com/office/drawing/2014/main" xmlns="" id="{DA28A548-1379-71ED-8240-7070587D2669}"/>
                </a:ext>
              </a:extLst>
            </p:cNvPr>
            <p:cNvSpPr/>
            <p:nvPr/>
          </p:nvSpPr>
          <p:spPr>
            <a:xfrm>
              <a:off x="6312879" y="2570626"/>
              <a:ext cx="206037" cy="128131"/>
            </a:xfrm>
            <a:custGeom>
              <a:avLst/>
              <a:gdLst/>
              <a:ahLst/>
              <a:cxnLst/>
              <a:rect l="l" t="t" r="r" b="b"/>
              <a:pathLst>
                <a:path w="4213" h="2620" extrusionOk="0">
                  <a:moveTo>
                    <a:pt x="1" y="0"/>
                  </a:moveTo>
                  <a:cubicBezTo>
                    <a:pt x="91" y="225"/>
                    <a:pt x="183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413" y="881"/>
                    <a:pt x="559" y="1042"/>
                    <a:pt x="721" y="1184"/>
                  </a:cubicBezTo>
                  <a:cubicBezTo>
                    <a:pt x="1692" y="2015"/>
                    <a:pt x="2931" y="2529"/>
                    <a:pt x="4205" y="2619"/>
                  </a:cubicBezTo>
                  <a:cubicBezTo>
                    <a:pt x="4209" y="2600"/>
                    <a:pt x="4211" y="2582"/>
                    <a:pt x="4213" y="2563"/>
                  </a:cubicBezTo>
                  <a:cubicBezTo>
                    <a:pt x="4013" y="1901"/>
                    <a:pt x="3738" y="1264"/>
                    <a:pt x="3393" y="666"/>
                  </a:cubicBezTo>
                  <a:cubicBezTo>
                    <a:pt x="2290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966;p119">
              <a:extLst>
                <a:ext uri="{FF2B5EF4-FFF2-40B4-BE49-F238E27FC236}">
                  <a16:creationId xmlns:a16="http://schemas.microsoft.com/office/drawing/2014/main" xmlns="" id="{611BF3F3-84DD-3174-ECF6-8883A10EFFCA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967;p119">
              <a:extLst>
                <a:ext uri="{FF2B5EF4-FFF2-40B4-BE49-F238E27FC236}">
                  <a16:creationId xmlns:a16="http://schemas.microsoft.com/office/drawing/2014/main" xmlns="" id="{CF7B00CD-4B8B-4DBC-56A8-445FD5D05B82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968;p119">
              <a:extLst>
                <a:ext uri="{FF2B5EF4-FFF2-40B4-BE49-F238E27FC236}">
                  <a16:creationId xmlns:a16="http://schemas.microsoft.com/office/drawing/2014/main" xmlns="" id="{1151FE36-9317-A7EC-1831-9249A9259AA3}"/>
                </a:ext>
              </a:extLst>
            </p:cNvPr>
            <p:cNvSpPr/>
            <p:nvPr/>
          </p:nvSpPr>
          <p:spPr>
            <a:xfrm>
              <a:off x="5822997" y="1165439"/>
              <a:ext cx="306585" cy="398820"/>
            </a:xfrm>
            <a:custGeom>
              <a:avLst/>
              <a:gdLst/>
              <a:ahLst/>
              <a:cxnLst/>
              <a:rect l="l" t="t" r="r" b="b"/>
              <a:pathLst>
                <a:path w="6269" h="8155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594" y="635"/>
                    <a:pt x="188" y="1413"/>
                    <a:pt x="0" y="2254"/>
                  </a:cubicBezTo>
                  <a:cubicBezTo>
                    <a:pt x="1215" y="2601"/>
                    <a:pt x="2259" y="3421"/>
                    <a:pt x="3066" y="4392"/>
                  </a:cubicBezTo>
                  <a:cubicBezTo>
                    <a:pt x="3896" y="5390"/>
                    <a:pt x="4377" y="6889"/>
                    <a:pt x="4662" y="8155"/>
                  </a:cubicBezTo>
                  <a:cubicBezTo>
                    <a:pt x="5254" y="7913"/>
                    <a:pt x="5798" y="7567"/>
                    <a:pt x="6268" y="7134"/>
                  </a:cubicBezTo>
                  <a:cubicBezTo>
                    <a:pt x="5992" y="7058"/>
                    <a:pt x="5815" y="6774"/>
                    <a:pt x="5775" y="6491"/>
                  </a:cubicBezTo>
                  <a:cubicBezTo>
                    <a:pt x="5736" y="6209"/>
                    <a:pt x="5808" y="5923"/>
                    <a:pt x="5879" y="5646"/>
                  </a:cubicBezTo>
                  <a:lnTo>
                    <a:pt x="5879" y="5646"/>
                  </a:lnTo>
                  <a:cubicBezTo>
                    <a:pt x="5576" y="6136"/>
                    <a:pt x="5273" y="6627"/>
                    <a:pt x="4971" y="7118"/>
                  </a:cubicBezTo>
                  <a:cubicBezTo>
                    <a:pt x="4626" y="5921"/>
                    <a:pt x="4119" y="4779"/>
                    <a:pt x="3464" y="3722"/>
                  </a:cubicBezTo>
                  <a:lnTo>
                    <a:pt x="4707" y="2652"/>
                  </a:lnTo>
                  <a:lnTo>
                    <a:pt x="4707" y="2652"/>
                  </a:lnTo>
                  <a:cubicBezTo>
                    <a:pt x="4339" y="2887"/>
                    <a:pt x="3903" y="3003"/>
                    <a:pt x="3466" y="3003"/>
                  </a:cubicBezTo>
                  <a:cubicBezTo>
                    <a:pt x="2974" y="3003"/>
                    <a:pt x="2480" y="2855"/>
                    <a:pt x="2084" y="2562"/>
                  </a:cubicBezTo>
                  <a:cubicBezTo>
                    <a:pt x="1335" y="2010"/>
                    <a:pt x="930" y="898"/>
                    <a:pt x="1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969;p119">
              <a:extLst>
                <a:ext uri="{FF2B5EF4-FFF2-40B4-BE49-F238E27FC236}">
                  <a16:creationId xmlns:a16="http://schemas.microsoft.com/office/drawing/2014/main" xmlns="" id="{6B944396-F969-E719-4FE8-25DE13BFE362}"/>
                </a:ext>
              </a:extLst>
            </p:cNvPr>
            <p:cNvSpPr/>
            <p:nvPr/>
          </p:nvSpPr>
          <p:spPr>
            <a:xfrm>
              <a:off x="5471810" y="1547597"/>
              <a:ext cx="566907" cy="648725"/>
            </a:xfrm>
            <a:custGeom>
              <a:avLst/>
              <a:gdLst/>
              <a:ahLst/>
              <a:cxnLst/>
              <a:rect l="l" t="t" r="r" b="b"/>
              <a:pathLst>
                <a:path w="11592" h="13265" extrusionOk="0">
                  <a:moveTo>
                    <a:pt x="481" y="1"/>
                  </a:moveTo>
                  <a:cubicBezTo>
                    <a:pt x="451" y="1"/>
                    <a:pt x="419" y="6"/>
                    <a:pt x="386" y="17"/>
                  </a:cubicBezTo>
                  <a:cubicBezTo>
                    <a:pt x="306" y="352"/>
                    <a:pt x="242" y="688"/>
                    <a:pt x="195" y="1023"/>
                  </a:cubicBezTo>
                  <a:cubicBezTo>
                    <a:pt x="1" y="2423"/>
                    <a:pt x="1215" y="3618"/>
                    <a:pt x="2139" y="4690"/>
                  </a:cubicBezTo>
                  <a:cubicBezTo>
                    <a:pt x="1363" y="6129"/>
                    <a:pt x="849" y="7780"/>
                    <a:pt x="630" y="9401"/>
                  </a:cubicBezTo>
                  <a:cubicBezTo>
                    <a:pt x="1696" y="11013"/>
                    <a:pt x="3439" y="12220"/>
                    <a:pt x="5369" y="12349"/>
                  </a:cubicBezTo>
                  <a:cubicBezTo>
                    <a:pt x="5525" y="12713"/>
                    <a:pt x="5695" y="13002"/>
                    <a:pt x="5997" y="13264"/>
                  </a:cubicBezTo>
                  <a:cubicBezTo>
                    <a:pt x="7470" y="13168"/>
                    <a:pt x="8923" y="12774"/>
                    <a:pt x="10122" y="11909"/>
                  </a:cubicBezTo>
                  <a:cubicBezTo>
                    <a:pt x="10276" y="11797"/>
                    <a:pt x="10426" y="11677"/>
                    <a:pt x="10568" y="11555"/>
                  </a:cubicBezTo>
                  <a:cubicBezTo>
                    <a:pt x="10581" y="11520"/>
                    <a:pt x="10593" y="11483"/>
                    <a:pt x="10603" y="11449"/>
                  </a:cubicBezTo>
                  <a:cubicBezTo>
                    <a:pt x="10723" y="11045"/>
                    <a:pt x="10794" y="10612"/>
                    <a:pt x="10676" y="10208"/>
                  </a:cubicBezTo>
                  <a:cubicBezTo>
                    <a:pt x="10546" y="9769"/>
                    <a:pt x="10215" y="9428"/>
                    <a:pt x="9934" y="9068"/>
                  </a:cubicBezTo>
                  <a:cubicBezTo>
                    <a:pt x="9226" y="8155"/>
                    <a:pt x="8815" y="7055"/>
                    <a:pt x="8415" y="5974"/>
                  </a:cubicBezTo>
                  <a:cubicBezTo>
                    <a:pt x="8279" y="5604"/>
                    <a:pt x="8141" y="5219"/>
                    <a:pt x="8153" y="4825"/>
                  </a:cubicBezTo>
                  <a:cubicBezTo>
                    <a:pt x="8169" y="4334"/>
                    <a:pt x="8412" y="3885"/>
                    <a:pt x="8671" y="3469"/>
                  </a:cubicBezTo>
                  <a:cubicBezTo>
                    <a:pt x="9472" y="2180"/>
                    <a:pt x="10456" y="1014"/>
                    <a:pt x="11592" y="5"/>
                  </a:cubicBezTo>
                  <a:cubicBezTo>
                    <a:pt x="11577" y="4"/>
                    <a:pt x="11562" y="4"/>
                    <a:pt x="11547" y="4"/>
                  </a:cubicBezTo>
                  <a:cubicBezTo>
                    <a:pt x="10289" y="4"/>
                    <a:pt x="9169" y="801"/>
                    <a:pt x="8289" y="1702"/>
                  </a:cubicBezTo>
                  <a:cubicBezTo>
                    <a:pt x="7399" y="2610"/>
                    <a:pt x="6647" y="3670"/>
                    <a:pt x="5615" y="4416"/>
                  </a:cubicBezTo>
                  <a:cubicBezTo>
                    <a:pt x="4865" y="3885"/>
                    <a:pt x="4291" y="3143"/>
                    <a:pt x="3967" y="2284"/>
                  </a:cubicBezTo>
                  <a:cubicBezTo>
                    <a:pt x="3679" y="2782"/>
                    <a:pt x="3390" y="3282"/>
                    <a:pt x="3104" y="3777"/>
                  </a:cubicBezTo>
                  <a:cubicBezTo>
                    <a:pt x="2358" y="3034"/>
                    <a:pt x="1739" y="2175"/>
                    <a:pt x="1271" y="1232"/>
                  </a:cubicBezTo>
                  <a:cubicBezTo>
                    <a:pt x="1045" y="786"/>
                    <a:pt x="854" y="1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970;p119">
              <a:extLst>
                <a:ext uri="{FF2B5EF4-FFF2-40B4-BE49-F238E27FC236}">
                  <a16:creationId xmlns:a16="http://schemas.microsoft.com/office/drawing/2014/main" xmlns="" id="{FF7458CB-4CE3-4399-DF41-95CF596959F0}"/>
                </a:ext>
              </a:extLst>
            </p:cNvPr>
            <p:cNvSpPr/>
            <p:nvPr/>
          </p:nvSpPr>
          <p:spPr>
            <a:xfrm>
              <a:off x="5833805" y="1504497"/>
              <a:ext cx="392463" cy="552773"/>
            </a:xfrm>
            <a:custGeom>
              <a:avLst/>
              <a:gdLst/>
              <a:ahLst/>
              <a:cxnLst/>
              <a:rect l="l" t="t" r="r" b="b"/>
              <a:pathLst>
                <a:path w="8025" h="11303" extrusionOk="0">
                  <a:moveTo>
                    <a:pt x="7672" y="0"/>
                  </a:moveTo>
                  <a:cubicBezTo>
                    <a:pt x="7666" y="0"/>
                    <a:pt x="7660" y="1"/>
                    <a:pt x="7654" y="1"/>
                  </a:cubicBezTo>
                  <a:cubicBezTo>
                    <a:pt x="5496" y="192"/>
                    <a:pt x="3385" y="657"/>
                    <a:pt x="1944" y="2277"/>
                  </a:cubicBezTo>
                  <a:cubicBezTo>
                    <a:pt x="832" y="3527"/>
                    <a:pt x="0" y="5134"/>
                    <a:pt x="140" y="6835"/>
                  </a:cubicBezTo>
                  <a:cubicBezTo>
                    <a:pt x="274" y="8491"/>
                    <a:pt x="982" y="10105"/>
                    <a:pt x="2139" y="11303"/>
                  </a:cubicBezTo>
                  <a:cubicBezTo>
                    <a:pt x="2338" y="7282"/>
                    <a:pt x="4412" y="3418"/>
                    <a:pt x="7611" y="974"/>
                  </a:cubicBezTo>
                  <a:cubicBezTo>
                    <a:pt x="7775" y="849"/>
                    <a:pt x="7954" y="708"/>
                    <a:pt x="7990" y="506"/>
                  </a:cubicBezTo>
                  <a:cubicBezTo>
                    <a:pt x="8025" y="309"/>
                    <a:pt x="7868" y="0"/>
                    <a:pt x="7672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971;p119">
              <a:extLst>
                <a:ext uri="{FF2B5EF4-FFF2-40B4-BE49-F238E27FC236}">
                  <a16:creationId xmlns:a16="http://schemas.microsoft.com/office/drawing/2014/main" xmlns="" id="{CEBE85D4-A30C-9D87-B800-1E8E95FED155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972;p119">
              <a:extLst>
                <a:ext uri="{FF2B5EF4-FFF2-40B4-BE49-F238E27FC236}">
                  <a16:creationId xmlns:a16="http://schemas.microsoft.com/office/drawing/2014/main" xmlns="" id="{3BB2E1B7-9D9A-D083-33B8-D45D69D878A5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973;p119">
              <a:extLst>
                <a:ext uri="{FF2B5EF4-FFF2-40B4-BE49-F238E27FC236}">
                  <a16:creationId xmlns:a16="http://schemas.microsoft.com/office/drawing/2014/main" xmlns="" id="{9CA2CF5E-3409-3FAF-D64B-7555109EEFBF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974;p119">
              <a:extLst>
                <a:ext uri="{FF2B5EF4-FFF2-40B4-BE49-F238E27FC236}">
                  <a16:creationId xmlns:a16="http://schemas.microsoft.com/office/drawing/2014/main" xmlns="" id="{E80555D7-CC9B-2724-B90C-8BBFE3F6FDCD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975;p119">
              <a:extLst>
                <a:ext uri="{FF2B5EF4-FFF2-40B4-BE49-F238E27FC236}">
                  <a16:creationId xmlns:a16="http://schemas.microsoft.com/office/drawing/2014/main" xmlns="" id="{22729E3E-D569-00F4-C955-F5B11DA28E69}"/>
                </a:ext>
              </a:extLst>
            </p:cNvPr>
            <p:cNvSpPr/>
            <p:nvPr/>
          </p:nvSpPr>
          <p:spPr>
            <a:xfrm>
              <a:off x="5890535" y="1547484"/>
              <a:ext cx="973552" cy="1101585"/>
            </a:xfrm>
            <a:custGeom>
              <a:avLst/>
              <a:gdLst/>
              <a:ahLst/>
              <a:cxnLst/>
              <a:rect l="l" t="t" r="r" b="b"/>
              <a:pathLst>
                <a:path w="19907" h="22525" extrusionOk="0">
                  <a:moveTo>
                    <a:pt x="14123" y="1"/>
                  </a:moveTo>
                  <a:cubicBezTo>
                    <a:pt x="12433" y="1"/>
                    <a:pt x="10737" y="437"/>
                    <a:pt x="9115" y="965"/>
                  </a:cubicBezTo>
                  <a:cubicBezTo>
                    <a:pt x="6831" y="1708"/>
                    <a:pt x="4518" y="2696"/>
                    <a:pt x="2953" y="4518"/>
                  </a:cubicBezTo>
                  <a:cubicBezTo>
                    <a:pt x="2309" y="5266"/>
                    <a:pt x="1828" y="6113"/>
                    <a:pt x="1480" y="7019"/>
                  </a:cubicBezTo>
                  <a:cubicBezTo>
                    <a:pt x="1476" y="7025"/>
                    <a:pt x="1474" y="7031"/>
                    <a:pt x="1474" y="7038"/>
                  </a:cubicBezTo>
                  <a:cubicBezTo>
                    <a:pt x="1" y="12685"/>
                    <a:pt x="3467" y="18523"/>
                    <a:pt x="8402" y="21287"/>
                  </a:cubicBezTo>
                  <a:cubicBezTo>
                    <a:pt x="9892" y="22118"/>
                    <a:pt x="11576" y="22525"/>
                    <a:pt x="13265" y="22525"/>
                  </a:cubicBezTo>
                  <a:cubicBezTo>
                    <a:pt x="14179" y="22525"/>
                    <a:pt x="15095" y="22406"/>
                    <a:pt x="15982" y="22171"/>
                  </a:cubicBezTo>
                  <a:cubicBezTo>
                    <a:pt x="16348" y="22072"/>
                    <a:pt x="16718" y="21968"/>
                    <a:pt x="17085" y="21844"/>
                  </a:cubicBezTo>
                  <a:cubicBezTo>
                    <a:pt x="17158" y="21786"/>
                    <a:pt x="17229" y="21724"/>
                    <a:pt x="17300" y="21663"/>
                  </a:cubicBezTo>
                  <a:lnTo>
                    <a:pt x="17300" y="21663"/>
                  </a:lnTo>
                  <a:cubicBezTo>
                    <a:pt x="16246" y="21917"/>
                    <a:pt x="15166" y="22046"/>
                    <a:pt x="14083" y="22046"/>
                  </a:cubicBezTo>
                  <a:cubicBezTo>
                    <a:pt x="13843" y="22046"/>
                    <a:pt x="13603" y="22039"/>
                    <a:pt x="13363" y="22027"/>
                  </a:cubicBezTo>
                  <a:cubicBezTo>
                    <a:pt x="12370" y="21974"/>
                    <a:pt x="11376" y="21810"/>
                    <a:pt x="10460" y="21419"/>
                  </a:cubicBezTo>
                  <a:cubicBezTo>
                    <a:pt x="8113" y="20414"/>
                    <a:pt x="5317" y="17928"/>
                    <a:pt x="5584" y="15131"/>
                  </a:cubicBezTo>
                  <a:cubicBezTo>
                    <a:pt x="5686" y="14040"/>
                    <a:pt x="6537" y="13190"/>
                    <a:pt x="6665" y="12133"/>
                  </a:cubicBezTo>
                  <a:cubicBezTo>
                    <a:pt x="6809" y="10934"/>
                    <a:pt x="6951" y="10104"/>
                    <a:pt x="7817" y="9156"/>
                  </a:cubicBezTo>
                  <a:cubicBezTo>
                    <a:pt x="8605" y="8295"/>
                    <a:pt x="9587" y="7626"/>
                    <a:pt x="10340" y="6735"/>
                  </a:cubicBezTo>
                  <a:cubicBezTo>
                    <a:pt x="10750" y="6251"/>
                    <a:pt x="11132" y="5673"/>
                    <a:pt x="11741" y="5496"/>
                  </a:cubicBezTo>
                  <a:cubicBezTo>
                    <a:pt x="11883" y="5454"/>
                    <a:pt x="12029" y="5437"/>
                    <a:pt x="12175" y="5437"/>
                  </a:cubicBezTo>
                  <a:cubicBezTo>
                    <a:pt x="12513" y="5437"/>
                    <a:pt x="12857" y="5525"/>
                    <a:pt x="13192" y="5596"/>
                  </a:cubicBezTo>
                  <a:cubicBezTo>
                    <a:pt x="13866" y="5738"/>
                    <a:pt x="14578" y="5809"/>
                    <a:pt x="15296" y="5809"/>
                  </a:cubicBezTo>
                  <a:cubicBezTo>
                    <a:pt x="16410" y="5809"/>
                    <a:pt x="17536" y="5638"/>
                    <a:pt x="18549" y="5299"/>
                  </a:cubicBezTo>
                  <a:cubicBezTo>
                    <a:pt x="18944" y="5165"/>
                    <a:pt x="19591" y="5103"/>
                    <a:pt x="19784" y="4692"/>
                  </a:cubicBezTo>
                  <a:cubicBezTo>
                    <a:pt x="19825" y="4602"/>
                    <a:pt x="19848" y="4506"/>
                    <a:pt x="19853" y="4407"/>
                  </a:cubicBezTo>
                  <a:cubicBezTo>
                    <a:pt x="19907" y="3593"/>
                    <a:pt x="19037" y="2265"/>
                    <a:pt x="18595" y="1778"/>
                  </a:cubicBezTo>
                  <a:cubicBezTo>
                    <a:pt x="17767" y="868"/>
                    <a:pt x="16868" y="349"/>
                    <a:pt x="15659" y="134"/>
                  </a:cubicBezTo>
                  <a:cubicBezTo>
                    <a:pt x="15424" y="90"/>
                    <a:pt x="15190" y="59"/>
                    <a:pt x="14956" y="38"/>
                  </a:cubicBezTo>
                  <a:cubicBezTo>
                    <a:pt x="14679" y="13"/>
                    <a:pt x="14401" y="1"/>
                    <a:pt x="14123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976;p119">
              <a:extLst>
                <a:ext uri="{FF2B5EF4-FFF2-40B4-BE49-F238E27FC236}">
                  <a16:creationId xmlns:a16="http://schemas.microsoft.com/office/drawing/2014/main" xmlns="" id="{F03D8C16-F14F-6A11-41FD-52723B68A542}"/>
                </a:ext>
              </a:extLst>
            </p:cNvPr>
            <p:cNvSpPr/>
            <p:nvPr/>
          </p:nvSpPr>
          <p:spPr>
            <a:xfrm>
              <a:off x="6744368" y="1855733"/>
              <a:ext cx="157034" cy="327761"/>
            </a:xfrm>
            <a:custGeom>
              <a:avLst/>
              <a:gdLst/>
              <a:ahLst/>
              <a:cxnLst/>
              <a:rect l="l" t="t" r="r" b="b"/>
              <a:pathLst>
                <a:path w="3211" h="6702" extrusionOk="0">
                  <a:moveTo>
                    <a:pt x="1712" y="1"/>
                  </a:moveTo>
                  <a:cubicBezTo>
                    <a:pt x="1180" y="1"/>
                    <a:pt x="1129" y="1560"/>
                    <a:pt x="1036" y="1952"/>
                  </a:cubicBezTo>
                  <a:cubicBezTo>
                    <a:pt x="666" y="3530"/>
                    <a:pt x="321" y="5113"/>
                    <a:pt x="1" y="6701"/>
                  </a:cubicBezTo>
                  <a:cubicBezTo>
                    <a:pt x="435" y="6361"/>
                    <a:pt x="884" y="6014"/>
                    <a:pt x="1410" y="5843"/>
                  </a:cubicBezTo>
                  <a:cubicBezTo>
                    <a:pt x="1599" y="5783"/>
                    <a:pt x="1780" y="5757"/>
                    <a:pt x="1960" y="5757"/>
                  </a:cubicBezTo>
                  <a:cubicBezTo>
                    <a:pt x="2166" y="5757"/>
                    <a:pt x="2370" y="5791"/>
                    <a:pt x="2585" y="5847"/>
                  </a:cubicBezTo>
                  <a:cubicBezTo>
                    <a:pt x="2679" y="5872"/>
                    <a:pt x="2753" y="5884"/>
                    <a:pt x="2812" y="5884"/>
                  </a:cubicBezTo>
                  <a:cubicBezTo>
                    <a:pt x="3051" y="5884"/>
                    <a:pt x="3040" y="5683"/>
                    <a:pt x="3093" y="5303"/>
                  </a:cubicBezTo>
                  <a:cubicBezTo>
                    <a:pt x="3211" y="4465"/>
                    <a:pt x="3196" y="3616"/>
                    <a:pt x="3051" y="2783"/>
                  </a:cubicBezTo>
                  <a:cubicBezTo>
                    <a:pt x="2945" y="2171"/>
                    <a:pt x="2558" y="30"/>
                    <a:pt x="1721" y="1"/>
                  </a:cubicBezTo>
                  <a:cubicBezTo>
                    <a:pt x="1718" y="1"/>
                    <a:pt x="1715" y="1"/>
                    <a:pt x="1712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977;p119">
              <a:extLst>
                <a:ext uri="{FF2B5EF4-FFF2-40B4-BE49-F238E27FC236}">
                  <a16:creationId xmlns:a16="http://schemas.microsoft.com/office/drawing/2014/main" xmlns="" id="{E8C6C58B-BB75-4F2F-C7FB-494CB4AB870F}"/>
                </a:ext>
              </a:extLst>
            </p:cNvPr>
            <p:cNvSpPr/>
            <p:nvPr/>
          </p:nvSpPr>
          <p:spPr>
            <a:xfrm>
              <a:off x="6311020" y="1827025"/>
              <a:ext cx="308786" cy="423126"/>
            </a:xfrm>
            <a:custGeom>
              <a:avLst/>
              <a:gdLst/>
              <a:ahLst/>
              <a:cxnLst/>
              <a:rect l="l" t="t" r="r" b="b"/>
              <a:pathLst>
                <a:path w="6314" h="8652" extrusionOk="0">
                  <a:moveTo>
                    <a:pt x="4606" y="1"/>
                  </a:moveTo>
                  <a:cubicBezTo>
                    <a:pt x="4485" y="1"/>
                    <a:pt x="4362" y="24"/>
                    <a:pt x="4248" y="63"/>
                  </a:cubicBezTo>
                  <a:cubicBezTo>
                    <a:pt x="3103" y="464"/>
                    <a:pt x="2062" y="1480"/>
                    <a:pt x="1521" y="2556"/>
                  </a:cubicBezTo>
                  <a:cubicBezTo>
                    <a:pt x="830" y="3936"/>
                    <a:pt x="225" y="5360"/>
                    <a:pt x="0" y="6904"/>
                  </a:cubicBezTo>
                  <a:cubicBezTo>
                    <a:pt x="1372" y="7987"/>
                    <a:pt x="3244" y="8511"/>
                    <a:pt x="4986" y="8652"/>
                  </a:cubicBezTo>
                  <a:cubicBezTo>
                    <a:pt x="6313" y="6369"/>
                    <a:pt x="6289" y="3264"/>
                    <a:pt x="5463" y="809"/>
                  </a:cubicBezTo>
                  <a:cubicBezTo>
                    <a:pt x="5375" y="547"/>
                    <a:pt x="5263" y="272"/>
                    <a:pt x="5033" y="120"/>
                  </a:cubicBezTo>
                  <a:cubicBezTo>
                    <a:pt x="4907" y="36"/>
                    <a:pt x="4758" y="1"/>
                    <a:pt x="4606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978;p119">
              <a:extLst>
                <a:ext uri="{FF2B5EF4-FFF2-40B4-BE49-F238E27FC236}">
                  <a16:creationId xmlns:a16="http://schemas.microsoft.com/office/drawing/2014/main" xmlns="" id="{B4619629-FEEB-3881-CD25-4E1C6C9B0FCB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979;p119">
              <a:extLst>
                <a:ext uri="{FF2B5EF4-FFF2-40B4-BE49-F238E27FC236}">
                  <a16:creationId xmlns:a16="http://schemas.microsoft.com/office/drawing/2014/main" xmlns="" id="{5D88F0AA-2912-DE54-6008-2478EA6A7969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980;p119">
              <a:extLst>
                <a:ext uri="{FF2B5EF4-FFF2-40B4-BE49-F238E27FC236}">
                  <a16:creationId xmlns:a16="http://schemas.microsoft.com/office/drawing/2014/main" xmlns="" id="{933C8ADC-D112-4777-9116-D36D85D143AE}"/>
                </a:ext>
              </a:extLst>
            </p:cNvPr>
            <p:cNvSpPr/>
            <p:nvPr/>
          </p:nvSpPr>
          <p:spPr>
            <a:xfrm>
              <a:off x="6352443" y="2045826"/>
              <a:ext cx="193077" cy="216698"/>
            </a:xfrm>
            <a:custGeom>
              <a:avLst/>
              <a:gdLst/>
              <a:ahLst/>
              <a:cxnLst/>
              <a:rect l="l" t="t" r="r" b="b"/>
              <a:pathLst>
                <a:path w="3948" h="4431" extrusionOk="0">
                  <a:moveTo>
                    <a:pt x="2064" y="1"/>
                  </a:moveTo>
                  <a:cubicBezTo>
                    <a:pt x="2034" y="1"/>
                    <a:pt x="2005" y="2"/>
                    <a:pt x="1975" y="3"/>
                  </a:cubicBezTo>
                  <a:cubicBezTo>
                    <a:pt x="1678" y="21"/>
                    <a:pt x="1395" y="123"/>
                    <a:pt x="1143" y="283"/>
                  </a:cubicBezTo>
                  <a:lnTo>
                    <a:pt x="1140" y="283"/>
                  </a:lnTo>
                  <a:cubicBezTo>
                    <a:pt x="779" y="516"/>
                    <a:pt x="494" y="850"/>
                    <a:pt x="321" y="1244"/>
                  </a:cubicBezTo>
                  <a:cubicBezTo>
                    <a:pt x="59" y="1842"/>
                    <a:pt x="0" y="2797"/>
                    <a:pt x="256" y="3564"/>
                  </a:cubicBezTo>
                  <a:cubicBezTo>
                    <a:pt x="425" y="3598"/>
                    <a:pt x="595" y="3638"/>
                    <a:pt x="764" y="3682"/>
                  </a:cubicBezTo>
                  <a:cubicBezTo>
                    <a:pt x="1234" y="3799"/>
                    <a:pt x="1694" y="3948"/>
                    <a:pt x="2145" y="4127"/>
                  </a:cubicBezTo>
                  <a:cubicBezTo>
                    <a:pt x="2375" y="4220"/>
                    <a:pt x="2597" y="4322"/>
                    <a:pt x="2810" y="4430"/>
                  </a:cubicBezTo>
                  <a:cubicBezTo>
                    <a:pt x="2838" y="4412"/>
                    <a:pt x="2864" y="4393"/>
                    <a:pt x="2889" y="4371"/>
                  </a:cubicBezTo>
                  <a:cubicBezTo>
                    <a:pt x="3307" y="4036"/>
                    <a:pt x="3589" y="3548"/>
                    <a:pt x="3746" y="3038"/>
                  </a:cubicBezTo>
                  <a:cubicBezTo>
                    <a:pt x="3933" y="2415"/>
                    <a:pt x="3948" y="1725"/>
                    <a:pt x="3682" y="1130"/>
                  </a:cubicBezTo>
                  <a:cubicBezTo>
                    <a:pt x="3417" y="535"/>
                    <a:pt x="2847" y="64"/>
                    <a:pt x="2200" y="5"/>
                  </a:cubicBezTo>
                  <a:cubicBezTo>
                    <a:pt x="2155" y="2"/>
                    <a:pt x="2109" y="1"/>
                    <a:pt x="206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981;p119">
              <a:extLst>
                <a:ext uri="{FF2B5EF4-FFF2-40B4-BE49-F238E27FC236}">
                  <a16:creationId xmlns:a16="http://schemas.microsoft.com/office/drawing/2014/main" xmlns="" id="{A4A9F5E9-8597-24A2-34FE-AA78E9E7656D}"/>
                </a:ext>
              </a:extLst>
            </p:cNvPr>
            <p:cNvSpPr/>
            <p:nvPr/>
          </p:nvSpPr>
          <p:spPr>
            <a:xfrm>
              <a:off x="6455192" y="1794210"/>
              <a:ext cx="123436" cy="102163"/>
            </a:xfrm>
            <a:custGeom>
              <a:avLst/>
              <a:gdLst/>
              <a:ahLst/>
              <a:cxnLst/>
              <a:rect l="l" t="t" r="r" b="b"/>
              <a:pathLst>
                <a:path w="2524" h="2089" extrusionOk="0">
                  <a:moveTo>
                    <a:pt x="1938" y="1"/>
                  </a:moveTo>
                  <a:cubicBezTo>
                    <a:pt x="1832" y="1"/>
                    <a:pt x="1724" y="35"/>
                    <a:pt x="1625" y="75"/>
                  </a:cubicBezTo>
                  <a:cubicBezTo>
                    <a:pt x="1053" y="304"/>
                    <a:pt x="565" y="706"/>
                    <a:pt x="231" y="1225"/>
                  </a:cubicBezTo>
                  <a:cubicBezTo>
                    <a:pt x="146" y="1360"/>
                    <a:pt x="69" y="1504"/>
                    <a:pt x="47" y="1662"/>
                  </a:cubicBezTo>
                  <a:cubicBezTo>
                    <a:pt x="1" y="1993"/>
                    <a:pt x="168" y="2089"/>
                    <a:pt x="388" y="2089"/>
                  </a:cubicBezTo>
                  <a:cubicBezTo>
                    <a:pt x="506" y="2089"/>
                    <a:pt x="638" y="2062"/>
                    <a:pt x="761" y="2028"/>
                  </a:cubicBezTo>
                  <a:cubicBezTo>
                    <a:pt x="1173" y="1915"/>
                    <a:pt x="1929" y="1863"/>
                    <a:pt x="2257" y="1580"/>
                  </a:cubicBezTo>
                  <a:cubicBezTo>
                    <a:pt x="2523" y="1349"/>
                    <a:pt x="2508" y="806"/>
                    <a:pt x="2432" y="501"/>
                  </a:cubicBezTo>
                  <a:cubicBezTo>
                    <a:pt x="2380" y="291"/>
                    <a:pt x="2257" y="70"/>
                    <a:pt x="2047" y="14"/>
                  </a:cubicBezTo>
                  <a:cubicBezTo>
                    <a:pt x="2011" y="5"/>
                    <a:pt x="1975" y="1"/>
                    <a:pt x="19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982;p119">
              <a:extLst>
                <a:ext uri="{FF2B5EF4-FFF2-40B4-BE49-F238E27FC236}">
                  <a16:creationId xmlns:a16="http://schemas.microsoft.com/office/drawing/2014/main" xmlns="" id="{3CCD47D1-664C-122B-E658-259AB9248370}"/>
                </a:ext>
              </a:extLst>
            </p:cNvPr>
            <p:cNvSpPr/>
            <p:nvPr/>
          </p:nvSpPr>
          <p:spPr>
            <a:xfrm>
              <a:off x="6809216" y="1820912"/>
              <a:ext cx="70863" cy="85388"/>
            </a:xfrm>
            <a:custGeom>
              <a:avLst/>
              <a:gdLst/>
              <a:ahLst/>
              <a:cxnLst/>
              <a:rect l="l" t="t" r="r" b="b"/>
              <a:pathLst>
                <a:path w="1449" h="1746" extrusionOk="0">
                  <a:moveTo>
                    <a:pt x="310" y="0"/>
                  </a:moveTo>
                  <a:cubicBezTo>
                    <a:pt x="261" y="0"/>
                    <a:pt x="213" y="15"/>
                    <a:pt x="177" y="50"/>
                  </a:cubicBezTo>
                  <a:cubicBezTo>
                    <a:pt x="121" y="104"/>
                    <a:pt x="111" y="190"/>
                    <a:pt x="104" y="269"/>
                  </a:cubicBezTo>
                  <a:cubicBezTo>
                    <a:pt x="85" y="514"/>
                    <a:pt x="1" y="872"/>
                    <a:pt x="57" y="1153"/>
                  </a:cubicBezTo>
                  <a:cubicBezTo>
                    <a:pt x="138" y="1553"/>
                    <a:pt x="688" y="1605"/>
                    <a:pt x="1023" y="1723"/>
                  </a:cubicBezTo>
                  <a:cubicBezTo>
                    <a:pt x="1065" y="1738"/>
                    <a:pt x="1100" y="1745"/>
                    <a:pt x="1130" y="1745"/>
                  </a:cubicBezTo>
                  <a:cubicBezTo>
                    <a:pt x="1449" y="1745"/>
                    <a:pt x="1175" y="980"/>
                    <a:pt x="1103" y="821"/>
                  </a:cubicBezTo>
                  <a:cubicBezTo>
                    <a:pt x="962" y="510"/>
                    <a:pt x="742" y="207"/>
                    <a:pt x="441" y="35"/>
                  </a:cubicBezTo>
                  <a:cubicBezTo>
                    <a:pt x="401" y="13"/>
                    <a:pt x="355" y="0"/>
                    <a:pt x="3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983;p119">
              <a:extLst>
                <a:ext uri="{FF2B5EF4-FFF2-40B4-BE49-F238E27FC236}">
                  <a16:creationId xmlns:a16="http://schemas.microsoft.com/office/drawing/2014/main" xmlns="" id="{2E16A6E5-A659-0BED-F404-0D8BE9DABCE3}"/>
                </a:ext>
              </a:extLst>
            </p:cNvPr>
            <p:cNvSpPr/>
            <p:nvPr/>
          </p:nvSpPr>
          <p:spPr>
            <a:xfrm>
              <a:off x="6373032" y="2082994"/>
              <a:ext cx="139575" cy="164712"/>
            </a:xfrm>
            <a:custGeom>
              <a:avLst/>
              <a:gdLst/>
              <a:ahLst/>
              <a:cxnLst/>
              <a:rect l="l" t="t" r="r" b="b"/>
              <a:pathLst>
                <a:path w="2854" h="3368" extrusionOk="0">
                  <a:moveTo>
                    <a:pt x="1643" y="0"/>
                  </a:moveTo>
                  <a:cubicBezTo>
                    <a:pt x="1541" y="0"/>
                    <a:pt x="1433" y="18"/>
                    <a:pt x="1319" y="55"/>
                  </a:cubicBezTo>
                  <a:cubicBezTo>
                    <a:pt x="1063" y="139"/>
                    <a:pt x="850" y="330"/>
                    <a:pt x="694" y="549"/>
                  </a:cubicBezTo>
                  <a:cubicBezTo>
                    <a:pt x="216" y="1211"/>
                    <a:pt x="1" y="2158"/>
                    <a:pt x="342" y="2922"/>
                  </a:cubicBezTo>
                  <a:cubicBezTo>
                    <a:pt x="812" y="3039"/>
                    <a:pt x="1273" y="3188"/>
                    <a:pt x="1722" y="3367"/>
                  </a:cubicBezTo>
                  <a:cubicBezTo>
                    <a:pt x="2258" y="2979"/>
                    <a:pt x="2632" y="2373"/>
                    <a:pt x="2739" y="1719"/>
                  </a:cubicBezTo>
                  <a:cubicBezTo>
                    <a:pt x="2854" y="1019"/>
                    <a:pt x="2428" y="0"/>
                    <a:pt x="1643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984;p119">
              <a:extLst>
                <a:ext uri="{FF2B5EF4-FFF2-40B4-BE49-F238E27FC236}">
                  <a16:creationId xmlns:a16="http://schemas.microsoft.com/office/drawing/2014/main" xmlns="" id="{BD7979C4-7C2B-5B1A-0E59-124A81B706AF}"/>
                </a:ext>
              </a:extLst>
            </p:cNvPr>
            <p:cNvSpPr/>
            <p:nvPr/>
          </p:nvSpPr>
          <p:spPr>
            <a:xfrm>
              <a:off x="6258105" y="2017657"/>
              <a:ext cx="338912" cy="193273"/>
            </a:xfrm>
            <a:custGeom>
              <a:avLst/>
              <a:gdLst/>
              <a:ahLst/>
              <a:cxnLst/>
              <a:rect l="l" t="t" r="r" b="b"/>
              <a:pathLst>
                <a:path w="6930" h="3952" extrusionOk="0">
                  <a:moveTo>
                    <a:pt x="4353" y="0"/>
                  </a:moveTo>
                  <a:cubicBezTo>
                    <a:pt x="3469" y="0"/>
                    <a:pt x="2553" y="420"/>
                    <a:pt x="1911" y="1037"/>
                  </a:cubicBezTo>
                  <a:cubicBezTo>
                    <a:pt x="1352" y="1574"/>
                    <a:pt x="975" y="2295"/>
                    <a:pt x="944" y="3078"/>
                  </a:cubicBezTo>
                  <a:cubicBezTo>
                    <a:pt x="940" y="3174"/>
                    <a:pt x="934" y="3286"/>
                    <a:pt x="856" y="3342"/>
                  </a:cubicBezTo>
                  <a:cubicBezTo>
                    <a:pt x="814" y="3373"/>
                    <a:pt x="759" y="3379"/>
                    <a:pt x="706" y="3379"/>
                  </a:cubicBezTo>
                  <a:cubicBezTo>
                    <a:pt x="693" y="3379"/>
                    <a:pt x="679" y="3379"/>
                    <a:pt x="666" y="3378"/>
                  </a:cubicBezTo>
                  <a:cubicBezTo>
                    <a:pt x="442" y="3367"/>
                    <a:pt x="220" y="3339"/>
                    <a:pt x="1" y="3292"/>
                  </a:cubicBezTo>
                  <a:lnTo>
                    <a:pt x="1" y="3292"/>
                  </a:lnTo>
                  <a:cubicBezTo>
                    <a:pt x="211" y="3527"/>
                    <a:pt x="475" y="3707"/>
                    <a:pt x="771" y="3819"/>
                  </a:cubicBezTo>
                  <a:cubicBezTo>
                    <a:pt x="800" y="3830"/>
                    <a:pt x="1285" y="3952"/>
                    <a:pt x="1424" y="3952"/>
                  </a:cubicBezTo>
                  <a:cubicBezTo>
                    <a:pt x="1448" y="3952"/>
                    <a:pt x="1462" y="3948"/>
                    <a:pt x="1461" y="3939"/>
                  </a:cubicBezTo>
                  <a:cubicBezTo>
                    <a:pt x="1312" y="3073"/>
                    <a:pt x="1563" y="2146"/>
                    <a:pt x="2130" y="1473"/>
                  </a:cubicBezTo>
                  <a:cubicBezTo>
                    <a:pt x="2683" y="816"/>
                    <a:pt x="3603" y="381"/>
                    <a:pt x="4483" y="381"/>
                  </a:cubicBezTo>
                  <a:cubicBezTo>
                    <a:pt x="5100" y="381"/>
                    <a:pt x="5697" y="595"/>
                    <a:pt x="6134" y="1098"/>
                  </a:cubicBezTo>
                  <a:cubicBezTo>
                    <a:pt x="6413" y="1424"/>
                    <a:pt x="6587" y="1826"/>
                    <a:pt x="6634" y="2253"/>
                  </a:cubicBezTo>
                  <a:cubicBezTo>
                    <a:pt x="6666" y="2548"/>
                    <a:pt x="6703" y="3130"/>
                    <a:pt x="6602" y="3407"/>
                  </a:cubicBezTo>
                  <a:cubicBezTo>
                    <a:pt x="6929" y="2508"/>
                    <a:pt x="6753" y="1398"/>
                    <a:pt x="6073" y="705"/>
                  </a:cubicBezTo>
                  <a:cubicBezTo>
                    <a:pt x="5587" y="209"/>
                    <a:pt x="4978" y="0"/>
                    <a:pt x="43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985;p119">
              <a:extLst>
                <a:ext uri="{FF2B5EF4-FFF2-40B4-BE49-F238E27FC236}">
                  <a16:creationId xmlns:a16="http://schemas.microsoft.com/office/drawing/2014/main" xmlns="" id="{AE818BE0-22A2-27D6-064B-7C897DE7B4A7}"/>
                </a:ext>
              </a:extLst>
            </p:cNvPr>
            <p:cNvSpPr/>
            <p:nvPr/>
          </p:nvSpPr>
          <p:spPr>
            <a:xfrm>
              <a:off x="6377091" y="2071844"/>
              <a:ext cx="67929" cy="56632"/>
            </a:xfrm>
            <a:custGeom>
              <a:avLst/>
              <a:gdLst/>
              <a:ahLst/>
              <a:cxnLst/>
              <a:rect l="l" t="t" r="r" b="b"/>
              <a:pathLst>
                <a:path w="1389" h="1158" extrusionOk="0">
                  <a:moveTo>
                    <a:pt x="781" y="0"/>
                  </a:moveTo>
                  <a:cubicBezTo>
                    <a:pt x="562" y="0"/>
                    <a:pt x="345" y="66"/>
                    <a:pt x="207" y="249"/>
                  </a:cubicBezTo>
                  <a:cubicBezTo>
                    <a:pt x="1" y="525"/>
                    <a:pt x="85" y="853"/>
                    <a:pt x="264" y="1112"/>
                  </a:cubicBezTo>
                  <a:cubicBezTo>
                    <a:pt x="286" y="1144"/>
                    <a:pt x="323" y="1158"/>
                    <a:pt x="369" y="1158"/>
                  </a:cubicBezTo>
                  <a:cubicBezTo>
                    <a:pt x="574" y="1158"/>
                    <a:pt x="958" y="890"/>
                    <a:pt x="1036" y="826"/>
                  </a:cubicBezTo>
                  <a:cubicBezTo>
                    <a:pt x="1209" y="687"/>
                    <a:pt x="1388" y="392"/>
                    <a:pt x="1293" y="197"/>
                  </a:cubicBezTo>
                  <a:cubicBezTo>
                    <a:pt x="1255" y="119"/>
                    <a:pt x="1172" y="56"/>
                    <a:pt x="1027" y="26"/>
                  </a:cubicBezTo>
                  <a:cubicBezTo>
                    <a:pt x="947" y="10"/>
                    <a:pt x="864" y="0"/>
                    <a:pt x="78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986;p119">
              <a:extLst>
                <a:ext uri="{FF2B5EF4-FFF2-40B4-BE49-F238E27FC236}">
                  <a16:creationId xmlns:a16="http://schemas.microsoft.com/office/drawing/2014/main" xmlns="" id="{5CB16499-C638-13D1-6ABF-44A7D05F0B07}"/>
                </a:ext>
              </a:extLst>
            </p:cNvPr>
            <p:cNvSpPr/>
            <p:nvPr/>
          </p:nvSpPr>
          <p:spPr>
            <a:xfrm>
              <a:off x="6444140" y="2156596"/>
              <a:ext cx="95756" cy="92724"/>
            </a:xfrm>
            <a:custGeom>
              <a:avLst/>
              <a:gdLst/>
              <a:ahLst/>
              <a:cxnLst/>
              <a:rect l="l" t="t" r="r" b="b"/>
              <a:pathLst>
                <a:path w="1958" h="1896" extrusionOk="0">
                  <a:moveTo>
                    <a:pt x="1138" y="0"/>
                  </a:moveTo>
                  <a:cubicBezTo>
                    <a:pt x="1037" y="0"/>
                    <a:pt x="935" y="17"/>
                    <a:pt x="840" y="48"/>
                  </a:cubicBezTo>
                  <a:cubicBezTo>
                    <a:pt x="540" y="148"/>
                    <a:pt x="0" y="451"/>
                    <a:pt x="0" y="811"/>
                  </a:cubicBezTo>
                  <a:cubicBezTo>
                    <a:pt x="0" y="946"/>
                    <a:pt x="50" y="1075"/>
                    <a:pt x="111" y="1194"/>
                  </a:cubicBezTo>
                  <a:cubicBezTo>
                    <a:pt x="280" y="1521"/>
                    <a:pt x="572" y="1799"/>
                    <a:pt x="932" y="1877"/>
                  </a:cubicBezTo>
                  <a:cubicBezTo>
                    <a:pt x="991" y="1890"/>
                    <a:pt x="1052" y="1896"/>
                    <a:pt x="1113" y="1896"/>
                  </a:cubicBezTo>
                  <a:cubicBezTo>
                    <a:pt x="1422" y="1896"/>
                    <a:pt x="1735" y="1736"/>
                    <a:pt x="1860" y="1456"/>
                  </a:cubicBezTo>
                  <a:cubicBezTo>
                    <a:pt x="1957" y="1242"/>
                    <a:pt x="1938" y="994"/>
                    <a:pt x="1895" y="763"/>
                  </a:cubicBezTo>
                  <a:cubicBezTo>
                    <a:pt x="1854" y="547"/>
                    <a:pt x="1786" y="322"/>
                    <a:pt x="1624" y="173"/>
                  </a:cubicBezTo>
                  <a:cubicBezTo>
                    <a:pt x="1493" y="53"/>
                    <a:pt x="1317" y="0"/>
                    <a:pt x="1138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987;p119">
              <a:extLst>
                <a:ext uri="{FF2B5EF4-FFF2-40B4-BE49-F238E27FC236}">
                  <a16:creationId xmlns:a16="http://schemas.microsoft.com/office/drawing/2014/main" xmlns="" id="{117F36D1-6CD2-92DE-68B2-DA2B76FCF8F1}"/>
                </a:ext>
              </a:extLst>
            </p:cNvPr>
            <p:cNvSpPr/>
            <p:nvPr/>
          </p:nvSpPr>
          <p:spPr>
            <a:xfrm>
              <a:off x="6306961" y="2213864"/>
              <a:ext cx="231370" cy="92577"/>
            </a:xfrm>
            <a:custGeom>
              <a:avLst/>
              <a:gdLst/>
              <a:ahLst/>
              <a:cxnLst/>
              <a:rect l="l" t="t" r="r" b="b"/>
              <a:pathLst>
                <a:path w="4731" h="1893" extrusionOk="0">
                  <a:moveTo>
                    <a:pt x="615" y="1"/>
                  </a:moveTo>
                  <a:cubicBezTo>
                    <a:pt x="410" y="1"/>
                    <a:pt x="205" y="13"/>
                    <a:pt x="0" y="38"/>
                  </a:cubicBezTo>
                  <a:cubicBezTo>
                    <a:pt x="1646" y="350"/>
                    <a:pt x="3285" y="1045"/>
                    <a:pt x="4730" y="1893"/>
                  </a:cubicBezTo>
                  <a:cubicBezTo>
                    <a:pt x="3723" y="702"/>
                    <a:pt x="2171" y="1"/>
                    <a:pt x="615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988;p119">
              <a:extLst>
                <a:ext uri="{FF2B5EF4-FFF2-40B4-BE49-F238E27FC236}">
                  <a16:creationId xmlns:a16="http://schemas.microsoft.com/office/drawing/2014/main" xmlns="" id="{2598702C-4CBB-A150-3766-5621EE3B9B79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989;p119">
              <a:extLst>
                <a:ext uri="{FF2B5EF4-FFF2-40B4-BE49-F238E27FC236}">
                  <a16:creationId xmlns:a16="http://schemas.microsoft.com/office/drawing/2014/main" xmlns="" id="{A3F94AF1-735A-3D3D-8189-9980F417ABC6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990;p119">
              <a:extLst>
                <a:ext uri="{FF2B5EF4-FFF2-40B4-BE49-F238E27FC236}">
                  <a16:creationId xmlns:a16="http://schemas.microsoft.com/office/drawing/2014/main" xmlns="" id="{8A62BA62-D943-E5AF-A692-81BA7892D1D9}"/>
                </a:ext>
              </a:extLst>
            </p:cNvPr>
            <p:cNvSpPr/>
            <p:nvPr/>
          </p:nvSpPr>
          <p:spPr>
            <a:xfrm>
              <a:off x="6729500" y="2093313"/>
              <a:ext cx="125197" cy="195620"/>
            </a:xfrm>
            <a:custGeom>
              <a:avLst/>
              <a:gdLst/>
              <a:ahLst/>
              <a:cxnLst/>
              <a:rect l="l" t="t" r="r" b="b"/>
              <a:pathLst>
                <a:path w="2560" h="4000" extrusionOk="0">
                  <a:moveTo>
                    <a:pt x="1701" y="1"/>
                  </a:moveTo>
                  <a:cubicBezTo>
                    <a:pt x="1595" y="1"/>
                    <a:pt x="1486" y="23"/>
                    <a:pt x="1381" y="63"/>
                  </a:cubicBezTo>
                  <a:cubicBezTo>
                    <a:pt x="1233" y="179"/>
                    <a:pt x="1101" y="322"/>
                    <a:pt x="986" y="464"/>
                  </a:cubicBezTo>
                  <a:cubicBezTo>
                    <a:pt x="679" y="845"/>
                    <a:pt x="449" y="1269"/>
                    <a:pt x="267" y="1723"/>
                  </a:cubicBezTo>
                  <a:cubicBezTo>
                    <a:pt x="64" y="2417"/>
                    <a:pt x="1" y="3144"/>
                    <a:pt x="79" y="3864"/>
                  </a:cubicBezTo>
                  <a:cubicBezTo>
                    <a:pt x="83" y="3911"/>
                    <a:pt x="95" y="3956"/>
                    <a:pt x="113" y="4000"/>
                  </a:cubicBezTo>
                  <a:cubicBezTo>
                    <a:pt x="180" y="3952"/>
                    <a:pt x="248" y="3908"/>
                    <a:pt x="320" y="3865"/>
                  </a:cubicBezTo>
                  <a:cubicBezTo>
                    <a:pt x="754" y="3608"/>
                    <a:pt x="1233" y="3435"/>
                    <a:pt x="1731" y="3356"/>
                  </a:cubicBezTo>
                  <a:cubicBezTo>
                    <a:pt x="1821" y="3343"/>
                    <a:pt x="1911" y="3333"/>
                    <a:pt x="2001" y="3326"/>
                  </a:cubicBezTo>
                  <a:cubicBezTo>
                    <a:pt x="2062" y="3216"/>
                    <a:pt x="2117" y="3102"/>
                    <a:pt x="2173" y="2985"/>
                  </a:cubicBezTo>
                  <a:cubicBezTo>
                    <a:pt x="2448" y="2375"/>
                    <a:pt x="2560" y="1704"/>
                    <a:pt x="2498" y="1038"/>
                  </a:cubicBezTo>
                  <a:cubicBezTo>
                    <a:pt x="2460" y="659"/>
                    <a:pt x="2336" y="251"/>
                    <a:pt x="2022" y="80"/>
                  </a:cubicBezTo>
                  <a:cubicBezTo>
                    <a:pt x="1923" y="25"/>
                    <a:pt x="1813" y="1"/>
                    <a:pt x="17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991;p119">
              <a:extLst>
                <a:ext uri="{FF2B5EF4-FFF2-40B4-BE49-F238E27FC236}">
                  <a16:creationId xmlns:a16="http://schemas.microsoft.com/office/drawing/2014/main" xmlns="" id="{6BBBE68A-A10E-78EE-D099-EF9F8EDD2CBD}"/>
                </a:ext>
              </a:extLst>
            </p:cNvPr>
            <p:cNvSpPr/>
            <p:nvPr/>
          </p:nvSpPr>
          <p:spPr>
            <a:xfrm>
              <a:off x="6744172" y="2128280"/>
              <a:ext cx="84801" cy="154100"/>
            </a:xfrm>
            <a:custGeom>
              <a:avLst/>
              <a:gdLst/>
              <a:ahLst/>
              <a:cxnLst/>
              <a:rect l="l" t="t" r="r" b="b"/>
              <a:pathLst>
                <a:path w="1734" h="3151" extrusionOk="0">
                  <a:moveTo>
                    <a:pt x="1217" y="0"/>
                  </a:moveTo>
                  <a:cubicBezTo>
                    <a:pt x="1085" y="0"/>
                    <a:pt x="952" y="62"/>
                    <a:pt x="850" y="154"/>
                  </a:cubicBezTo>
                  <a:cubicBezTo>
                    <a:pt x="723" y="273"/>
                    <a:pt x="634" y="429"/>
                    <a:pt x="557" y="589"/>
                  </a:cubicBezTo>
                  <a:cubicBezTo>
                    <a:pt x="222" y="1272"/>
                    <a:pt x="21" y="2052"/>
                    <a:pt x="5" y="2817"/>
                  </a:cubicBezTo>
                  <a:cubicBezTo>
                    <a:pt x="1" y="2928"/>
                    <a:pt x="1" y="3046"/>
                    <a:pt x="20" y="3150"/>
                  </a:cubicBezTo>
                  <a:cubicBezTo>
                    <a:pt x="454" y="2893"/>
                    <a:pt x="932" y="2720"/>
                    <a:pt x="1431" y="2641"/>
                  </a:cubicBezTo>
                  <a:cubicBezTo>
                    <a:pt x="1623" y="2062"/>
                    <a:pt x="1733" y="1454"/>
                    <a:pt x="1729" y="844"/>
                  </a:cubicBezTo>
                  <a:cubicBezTo>
                    <a:pt x="1726" y="674"/>
                    <a:pt x="1714" y="501"/>
                    <a:pt x="1653" y="346"/>
                  </a:cubicBezTo>
                  <a:cubicBezTo>
                    <a:pt x="1592" y="190"/>
                    <a:pt x="1474" y="52"/>
                    <a:pt x="1320" y="13"/>
                  </a:cubicBezTo>
                  <a:cubicBezTo>
                    <a:pt x="1286" y="4"/>
                    <a:pt x="1252" y="0"/>
                    <a:pt x="12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992;p119">
              <a:extLst>
                <a:ext uri="{FF2B5EF4-FFF2-40B4-BE49-F238E27FC236}">
                  <a16:creationId xmlns:a16="http://schemas.microsoft.com/office/drawing/2014/main" xmlns="" id="{AF93D284-A66A-B60A-BAC0-BD02C15AFC0A}"/>
                </a:ext>
              </a:extLst>
            </p:cNvPr>
            <p:cNvSpPr/>
            <p:nvPr/>
          </p:nvSpPr>
          <p:spPr>
            <a:xfrm>
              <a:off x="6741433" y="2058982"/>
              <a:ext cx="167451" cy="200755"/>
            </a:xfrm>
            <a:custGeom>
              <a:avLst/>
              <a:gdLst/>
              <a:ahLst/>
              <a:cxnLst/>
              <a:rect l="l" t="t" r="r" b="b"/>
              <a:pathLst>
                <a:path w="3424" h="4105" extrusionOk="0">
                  <a:moveTo>
                    <a:pt x="1935" y="1"/>
                  </a:moveTo>
                  <a:cubicBezTo>
                    <a:pt x="1826" y="1"/>
                    <a:pt x="1716" y="18"/>
                    <a:pt x="1610" y="50"/>
                  </a:cubicBezTo>
                  <a:cubicBezTo>
                    <a:pt x="595" y="361"/>
                    <a:pt x="178" y="1590"/>
                    <a:pt x="0" y="2593"/>
                  </a:cubicBezTo>
                  <a:cubicBezTo>
                    <a:pt x="250" y="1841"/>
                    <a:pt x="950" y="437"/>
                    <a:pt x="1825" y="437"/>
                  </a:cubicBezTo>
                  <a:cubicBezTo>
                    <a:pt x="1840" y="437"/>
                    <a:pt x="1856" y="437"/>
                    <a:pt x="1871" y="438"/>
                  </a:cubicBezTo>
                  <a:cubicBezTo>
                    <a:pt x="2231" y="458"/>
                    <a:pt x="2569" y="714"/>
                    <a:pt x="2706" y="1074"/>
                  </a:cubicBezTo>
                  <a:cubicBezTo>
                    <a:pt x="2862" y="1481"/>
                    <a:pt x="2788" y="2027"/>
                    <a:pt x="2772" y="2461"/>
                  </a:cubicBezTo>
                  <a:cubicBezTo>
                    <a:pt x="2752" y="3015"/>
                    <a:pt x="2647" y="3575"/>
                    <a:pt x="2493" y="4105"/>
                  </a:cubicBezTo>
                  <a:cubicBezTo>
                    <a:pt x="2501" y="4078"/>
                    <a:pt x="3321" y="3887"/>
                    <a:pt x="3423" y="3802"/>
                  </a:cubicBezTo>
                  <a:cubicBezTo>
                    <a:pt x="3285" y="3624"/>
                    <a:pt x="3094" y="3482"/>
                    <a:pt x="2927" y="3333"/>
                  </a:cubicBezTo>
                  <a:cubicBezTo>
                    <a:pt x="3167" y="2522"/>
                    <a:pt x="3211" y="1631"/>
                    <a:pt x="2917" y="852"/>
                  </a:cubicBezTo>
                  <a:cubicBezTo>
                    <a:pt x="2813" y="574"/>
                    <a:pt x="2666" y="300"/>
                    <a:pt x="2430" y="142"/>
                  </a:cubicBezTo>
                  <a:cubicBezTo>
                    <a:pt x="2282" y="45"/>
                    <a:pt x="2110" y="1"/>
                    <a:pt x="19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993;p119">
              <a:extLst>
                <a:ext uri="{FF2B5EF4-FFF2-40B4-BE49-F238E27FC236}">
                  <a16:creationId xmlns:a16="http://schemas.microsoft.com/office/drawing/2014/main" xmlns="" id="{3B92791A-E3B5-4997-5F4C-7D0D59184469}"/>
                </a:ext>
              </a:extLst>
            </p:cNvPr>
            <p:cNvSpPr/>
            <p:nvPr/>
          </p:nvSpPr>
          <p:spPr>
            <a:xfrm>
              <a:off x="6764419" y="2110723"/>
              <a:ext cx="54089" cy="54285"/>
            </a:xfrm>
            <a:custGeom>
              <a:avLst/>
              <a:gdLst/>
              <a:ahLst/>
              <a:cxnLst/>
              <a:rect l="l" t="t" r="r" b="b"/>
              <a:pathLst>
                <a:path w="1106" h="1110" extrusionOk="0">
                  <a:moveTo>
                    <a:pt x="730" y="0"/>
                  </a:moveTo>
                  <a:cubicBezTo>
                    <a:pt x="606" y="0"/>
                    <a:pt x="480" y="30"/>
                    <a:pt x="407" y="74"/>
                  </a:cubicBezTo>
                  <a:cubicBezTo>
                    <a:pt x="194" y="205"/>
                    <a:pt x="81" y="579"/>
                    <a:pt x="27" y="814"/>
                  </a:cubicBezTo>
                  <a:cubicBezTo>
                    <a:pt x="12" y="882"/>
                    <a:pt x="0" y="955"/>
                    <a:pt x="31" y="1014"/>
                  </a:cubicBezTo>
                  <a:cubicBezTo>
                    <a:pt x="69" y="1088"/>
                    <a:pt x="155" y="1110"/>
                    <a:pt x="236" y="1110"/>
                  </a:cubicBezTo>
                  <a:cubicBezTo>
                    <a:pt x="245" y="1110"/>
                    <a:pt x="254" y="1109"/>
                    <a:pt x="262" y="1109"/>
                  </a:cubicBezTo>
                  <a:cubicBezTo>
                    <a:pt x="650" y="1085"/>
                    <a:pt x="1008" y="752"/>
                    <a:pt x="1089" y="340"/>
                  </a:cubicBezTo>
                  <a:cubicBezTo>
                    <a:pt x="1099" y="283"/>
                    <a:pt x="1105" y="223"/>
                    <a:pt x="1085" y="169"/>
                  </a:cubicBezTo>
                  <a:cubicBezTo>
                    <a:pt x="1039" y="47"/>
                    <a:pt x="886" y="0"/>
                    <a:pt x="73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994;p119">
              <a:extLst>
                <a:ext uri="{FF2B5EF4-FFF2-40B4-BE49-F238E27FC236}">
                  <a16:creationId xmlns:a16="http://schemas.microsoft.com/office/drawing/2014/main" xmlns="" id="{01EFC84C-C08F-6257-5C00-41E4B96CC805}"/>
                </a:ext>
              </a:extLst>
            </p:cNvPr>
            <p:cNvSpPr/>
            <p:nvPr/>
          </p:nvSpPr>
          <p:spPr>
            <a:xfrm>
              <a:off x="6802956" y="2177283"/>
              <a:ext cx="62647" cy="71206"/>
            </a:xfrm>
            <a:custGeom>
              <a:avLst/>
              <a:gdLst/>
              <a:ahLst/>
              <a:cxnLst/>
              <a:rect l="l" t="t" r="r" b="b"/>
              <a:pathLst>
                <a:path w="1281" h="1456" extrusionOk="0">
                  <a:moveTo>
                    <a:pt x="839" y="0"/>
                  </a:moveTo>
                  <a:cubicBezTo>
                    <a:pt x="500" y="0"/>
                    <a:pt x="130" y="519"/>
                    <a:pt x="28" y="848"/>
                  </a:cubicBezTo>
                  <a:cubicBezTo>
                    <a:pt x="14" y="896"/>
                    <a:pt x="5" y="947"/>
                    <a:pt x="4" y="997"/>
                  </a:cubicBezTo>
                  <a:cubicBezTo>
                    <a:pt x="0" y="1074"/>
                    <a:pt x="22" y="1151"/>
                    <a:pt x="64" y="1216"/>
                  </a:cubicBezTo>
                  <a:cubicBezTo>
                    <a:pt x="140" y="1326"/>
                    <a:pt x="274" y="1365"/>
                    <a:pt x="399" y="1396"/>
                  </a:cubicBezTo>
                  <a:cubicBezTo>
                    <a:pt x="515" y="1425"/>
                    <a:pt x="633" y="1455"/>
                    <a:pt x="752" y="1455"/>
                  </a:cubicBezTo>
                  <a:cubicBezTo>
                    <a:pt x="757" y="1455"/>
                    <a:pt x="761" y="1455"/>
                    <a:pt x="766" y="1455"/>
                  </a:cubicBezTo>
                  <a:cubicBezTo>
                    <a:pt x="1116" y="1449"/>
                    <a:pt x="1199" y="1135"/>
                    <a:pt x="1250" y="807"/>
                  </a:cubicBezTo>
                  <a:cubicBezTo>
                    <a:pt x="1281" y="603"/>
                    <a:pt x="1271" y="382"/>
                    <a:pt x="1164" y="214"/>
                  </a:cubicBezTo>
                  <a:cubicBezTo>
                    <a:pt x="1068" y="62"/>
                    <a:pt x="955" y="0"/>
                    <a:pt x="83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995;p119">
              <a:extLst>
                <a:ext uri="{FF2B5EF4-FFF2-40B4-BE49-F238E27FC236}">
                  <a16:creationId xmlns:a16="http://schemas.microsoft.com/office/drawing/2014/main" xmlns="" id="{F34FCDFA-2143-40DE-0ED5-7171871A7175}"/>
                </a:ext>
              </a:extLst>
            </p:cNvPr>
            <p:cNvSpPr/>
            <p:nvPr/>
          </p:nvSpPr>
          <p:spPr>
            <a:xfrm>
              <a:off x="6716345" y="2251178"/>
              <a:ext cx="155762" cy="63870"/>
            </a:xfrm>
            <a:custGeom>
              <a:avLst/>
              <a:gdLst/>
              <a:ahLst/>
              <a:cxnLst/>
              <a:rect l="l" t="t" r="r" b="b"/>
              <a:pathLst>
                <a:path w="3185" h="1306" extrusionOk="0">
                  <a:moveTo>
                    <a:pt x="3183" y="167"/>
                  </a:moveTo>
                  <a:lnTo>
                    <a:pt x="3183" y="167"/>
                  </a:lnTo>
                  <a:cubicBezTo>
                    <a:pt x="3183" y="167"/>
                    <a:pt x="3184" y="167"/>
                    <a:pt x="3184" y="167"/>
                  </a:cubicBezTo>
                  <a:cubicBezTo>
                    <a:pt x="3184" y="167"/>
                    <a:pt x="3183" y="167"/>
                    <a:pt x="3183" y="167"/>
                  </a:cubicBezTo>
                  <a:close/>
                  <a:moveTo>
                    <a:pt x="2316" y="0"/>
                  </a:moveTo>
                  <a:cubicBezTo>
                    <a:pt x="2005" y="0"/>
                    <a:pt x="1692" y="60"/>
                    <a:pt x="1398" y="172"/>
                  </a:cubicBezTo>
                  <a:cubicBezTo>
                    <a:pt x="790" y="404"/>
                    <a:pt x="346" y="691"/>
                    <a:pt x="0" y="1305"/>
                  </a:cubicBezTo>
                  <a:cubicBezTo>
                    <a:pt x="440" y="905"/>
                    <a:pt x="962" y="642"/>
                    <a:pt x="1508" y="471"/>
                  </a:cubicBezTo>
                  <a:cubicBezTo>
                    <a:pt x="1788" y="386"/>
                    <a:pt x="2073" y="320"/>
                    <a:pt x="2361" y="272"/>
                  </a:cubicBezTo>
                  <a:cubicBezTo>
                    <a:pt x="2518" y="245"/>
                    <a:pt x="2832" y="146"/>
                    <a:pt x="3046" y="146"/>
                  </a:cubicBezTo>
                  <a:cubicBezTo>
                    <a:pt x="3099" y="146"/>
                    <a:pt x="3146" y="152"/>
                    <a:pt x="3183" y="167"/>
                  </a:cubicBezTo>
                  <a:lnTo>
                    <a:pt x="3183" y="167"/>
                  </a:lnTo>
                  <a:cubicBezTo>
                    <a:pt x="2907" y="54"/>
                    <a:pt x="2612" y="0"/>
                    <a:pt x="2316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996;p119">
              <a:extLst>
                <a:ext uri="{FF2B5EF4-FFF2-40B4-BE49-F238E27FC236}">
                  <a16:creationId xmlns:a16="http://schemas.microsoft.com/office/drawing/2014/main" xmlns="" id="{84AF3A65-7DA4-E094-AEB7-1D14CBC5146D}"/>
                </a:ext>
              </a:extLst>
            </p:cNvPr>
            <p:cNvSpPr/>
            <p:nvPr/>
          </p:nvSpPr>
          <p:spPr>
            <a:xfrm>
              <a:off x="6469619" y="2337936"/>
              <a:ext cx="268782" cy="144857"/>
            </a:xfrm>
            <a:custGeom>
              <a:avLst/>
              <a:gdLst/>
              <a:ahLst/>
              <a:cxnLst/>
              <a:rect l="l" t="t" r="r" b="b"/>
              <a:pathLst>
                <a:path w="5496" h="2962" extrusionOk="0">
                  <a:moveTo>
                    <a:pt x="594" y="1"/>
                  </a:moveTo>
                  <a:cubicBezTo>
                    <a:pt x="1" y="1"/>
                    <a:pt x="36" y="904"/>
                    <a:pt x="188" y="1346"/>
                  </a:cubicBezTo>
                  <a:cubicBezTo>
                    <a:pt x="283" y="1620"/>
                    <a:pt x="441" y="1868"/>
                    <a:pt x="647" y="2071"/>
                  </a:cubicBezTo>
                  <a:cubicBezTo>
                    <a:pt x="732" y="2161"/>
                    <a:pt x="826" y="2244"/>
                    <a:pt x="927" y="2317"/>
                  </a:cubicBezTo>
                  <a:cubicBezTo>
                    <a:pt x="1505" y="2748"/>
                    <a:pt x="2292" y="2961"/>
                    <a:pt x="2961" y="2961"/>
                  </a:cubicBezTo>
                  <a:cubicBezTo>
                    <a:pt x="2970" y="2961"/>
                    <a:pt x="2979" y="2961"/>
                    <a:pt x="2989" y="2961"/>
                  </a:cubicBezTo>
                  <a:cubicBezTo>
                    <a:pt x="3444" y="2958"/>
                    <a:pt x="3916" y="2875"/>
                    <a:pt x="4310" y="2650"/>
                  </a:cubicBezTo>
                  <a:cubicBezTo>
                    <a:pt x="4408" y="2599"/>
                    <a:pt x="4500" y="2538"/>
                    <a:pt x="4584" y="2469"/>
                  </a:cubicBezTo>
                  <a:cubicBezTo>
                    <a:pt x="5021" y="2108"/>
                    <a:pt x="5496" y="1190"/>
                    <a:pt x="4738" y="966"/>
                  </a:cubicBezTo>
                  <a:cubicBezTo>
                    <a:pt x="4644" y="938"/>
                    <a:pt x="4547" y="919"/>
                    <a:pt x="4448" y="910"/>
                  </a:cubicBezTo>
                  <a:lnTo>
                    <a:pt x="4446" y="910"/>
                  </a:lnTo>
                  <a:cubicBezTo>
                    <a:pt x="4348" y="899"/>
                    <a:pt x="4248" y="896"/>
                    <a:pt x="4149" y="896"/>
                  </a:cubicBezTo>
                  <a:cubicBezTo>
                    <a:pt x="3964" y="896"/>
                    <a:pt x="3778" y="908"/>
                    <a:pt x="3593" y="908"/>
                  </a:cubicBezTo>
                  <a:cubicBezTo>
                    <a:pt x="3480" y="908"/>
                    <a:pt x="3367" y="903"/>
                    <a:pt x="3257" y="889"/>
                  </a:cubicBezTo>
                  <a:cubicBezTo>
                    <a:pt x="2518" y="787"/>
                    <a:pt x="1882" y="663"/>
                    <a:pt x="1226" y="257"/>
                  </a:cubicBezTo>
                  <a:cubicBezTo>
                    <a:pt x="1217" y="251"/>
                    <a:pt x="1208" y="245"/>
                    <a:pt x="1199" y="239"/>
                  </a:cubicBezTo>
                  <a:cubicBezTo>
                    <a:pt x="1045" y="143"/>
                    <a:pt x="887" y="38"/>
                    <a:pt x="706" y="10"/>
                  </a:cubicBezTo>
                  <a:cubicBezTo>
                    <a:pt x="667" y="4"/>
                    <a:pt x="629" y="1"/>
                    <a:pt x="59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997;p119">
              <a:extLst>
                <a:ext uri="{FF2B5EF4-FFF2-40B4-BE49-F238E27FC236}">
                  <a16:creationId xmlns:a16="http://schemas.microsoft.com/office/drawing/2014/main" xmlns="" id="{242A489E-631A-0F06-F12E-94550757298B}"/>
                </a:ext>
              </a:extLst>
            </p:cNvPr>
            <p:cNvSpPr/>
            <p:nvPr/>
          </p:nvSpPr>
          <p:spPr>
            <a:xfrm>
              <a:off x="6501261" y="2349526"/>
              <a:ext cx="185790" cy="133266"/>
            </a:xfrm>
            <a:custGeom>
              <a:avLst/>
              <a:gdLst/>
              <a:ahLst/>
              <a:cxnLst/>
              <a:rect l="l" t="t" r="r" b="b"/>
              <a:pathLst>
                <a:path w="3799" h="2725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4" y="798"/>
                    <a:pt x="703" y="1196"/>
                  </a:cubicBezTo>
                  <a:cubicBezTo>
                    <a:pt x="431" y="1371"/>
                    <a:pt x="203" y="1588"/>
                    <a:pt x="0" y="1834"/>
                  </a:cubicBezTo>
                  <a:cubicBezTo>
                    <a:pt x="37" y="1874"/>
                    <a:pt x="77" y="1911"/>
                    <a:pt x="118" y="1948"/>
                  </a:cubicBezTo>
                  <a:cubicBezTo>
                    <a:pt x="170" y="1994"/>
                    <a:pt x="225" y="2041"/>
                    <a:pt x="280" y="2080"/>
                  </a:cubicBezTo>
                  <a:cubicBezTo>
                    <a:pt x="858" y="2511"/>
                    <a:pt x="1645" y="2724"/>
                    <a:pt x="2314" y="2724"/>
                  </a:cubicBezTo>
                  <a:cubicBezTo>
                    <a:pt x="2323" y="2724"/>
                    <a:pt x="2332" y="2724"/>
                    <a:pt x="2342" y="2724"/>
                  </a:cubicBezTo>
                  <a:cubicBezTo>
                    <a:pt x="2797" y="2721"/>
                    <a:pt x="3269" y="2638"/>
                    <a:pt x="3663" y="2413"/>
                  </a:cubicBezTo>
                  <a:cubicBezTo>
                    <a:pt x="3656" y="1977"/>
                    <a:pt x="3680" y="1542"/>
                    <a:pt x="3734" y="1109"/>
                  </a:cubicBezTo>
                  <a:cubicBezTo>
                    <a:pt x="3752" y="962"/>
                    <a:pt x="3774" y="818"/>
                    <a:pt x="3799" y="672"/>
                  </a:cubicBezTo>
                  <a:cubicBezTo>
                    <a:pt x="3702" y="661"/>
                    <a:pt x="3604" y="658"/>
                    <a:pt x="3506" y="658"/>
                  </a:cubicBezTo>
                  <a:cubicBezTo>
                    <a:pt x="3320" y="658"/>
                    <a:pt x="3133" y="670"/>
                    <a:pt x="2948" y="670"/>
                  </a:cubicBezTo>
                  <a:cubicBezTo>
                    <a:pt x="2834" y="670"/>
                    <a:pt x="2721" y="666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1" y="7"/>
                    <a:pt x="55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998;p119">
              <a:extLst>
                <a:ext uri="{FF2B5EF4-FFF2-40B4-BE49-F238E27FC236}">
                  <a16:creationId xmlns:a16="http://schemas.microsoft.com/office/drawing/2014/main" xmlns="" id="{9F83878C-39AF-33CC-E86C-2CD846660071}"/>
                </a:ext>
              </a:extLst>
            </p:cNvPr>
            <p:cNvSpPr/>
            <p:nvPr/>
          </p:nvSpPr>
          <p:spPr>
            <a:xfrm>
              <a:off x="6501310" y="2349526"/>
              <a:ext cx="185741" cy="95218"/>
            </a:xfrm>
            <a:custGeom>
              <a:avLst/>
              <a:gdLst/>
              <a:ahLst/>
              <a:cxnLst/>
              <a:rect l="l" t="t" r="r" b="b"/>
              <a:pathLst>
                <a:path w="3798" h="1947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3" y="798"/>
                    <a:pt x="702" y="1196"/>
                  </a:cubicBezTo>
                  <a:cubicBezTo>
                    <a:pt x="432" y="1371"/>
                    <a:pt x="203" y="1586"/>
                    <a:pt x="0" y="1834"/>
                  </a:cubicBezTo>
                  <a:cubicBezTo>
                    <a:pt x="36" y="1874"/>
                    <a:pt x="77" y="1911"/>
                    <a:pt x="117" y="1947"/>
                  </a:cubicBezTo>
                  <a:cubicBezTo>
                    <a:pt x="158" y="1895"/>
                    <a:pt x="201" y="1845"/>
                    <a:pt x="247" y="1797"/>
                  </a:cubicBezTo>
                  <a:cubicBezTo>
                    <a:pt x="410" y="1621"/>
                    <a:pt x="613" y="1464"/>
                    <a:pt x="850" y="1449"/>
                  </a:cubicBezTo>
                  <a:cubicBezTo>
                    <a:pt x="864" y="1448"/>
                    <a:pt x="879" y="1448"/>
                    <a:pt x="893" y="1448"/>
                  </a:cubicBezTo>
                  <a:cubicBezTo>
                    <a:pt x="1289" y="1448"/>
                    <a:pt x="1598" y="1819"/>
                    <a:pt x="1980" y="1944"/>
                  </a:cubicBezTo>
                  <a:cubicBezTo>
                    <a:pt x="1509" y="1738"/>
                    <a:pt x="1120" y="1310"/>
                    <a:pt x="809" y="903"/>
                  </a:cubicBezTo>
                  <a:cubicBezTo>
                    <a:pt x="1193" y="781"/>
                    <a:pt x="1597" y="721"/>
                    <a:pt x="2001" y="721"/>
                  </a:cubicBezTo>
                  <a:cubicBezTo>
                    <a:pt x="2598" y="721"/>
                    <a:pt x="3195" y="852"/>
                    <a:pt x="3734" y="1109"/>
                  </a:cubicBezTo>
                  <a:cubicBezTo>
                    <a:pt x="3752" y="962"/>
                    <a:pt x="3774" y="816"/>
                    <a:pt x="3798" y="672"/>
                  </a:cubicBezTo>
                  <a:cubicBezTo>
                    <a:pt x="3700" y="661"/>
                    <a:pt x="3601" y="658"/>
                    <a:pt x="3501" y="658"/>
                  </a:cubicBezTo>
                  <a:cubicBezTo>
                    <a:pt x="3317" y="658"/>
                    <a:pt x="3131" y="670"/>
                    <a:pt x="2946" y="670"/>
                  </a:cubicBezTo>
                  <a:cubicBezTo>
                    <a:pt x="2833" y="670"/>
                    <a:pt x="2721" y="665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0" y="7"/>
                    <a:pt x="552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999;p119">
              <a:extLst>
                <a:ext uri="{FF2B5EF4-FFF2-40B4-BE49-F238E27FC236}">
                  <a16:creationId xmlns:a16="http://schemas.microsoft.com/office/drawing/2014/main" xmlns="" id="{EF9DE936-97AC-6FDC-32EB-52B4C3348436}"/>
                </a:ext>
              </a:extLst>
            </p:cNvPr>
            <p:cNvSpPr/>
            <p:nvPr/>
          </p:nvSpPr>
          <p:spPr>
            <a:xfrm>
              <a:off x="6457589" y="2334170"/>
              <a:ext cx="38586" cy="53942"/>
            </a:xfrm>
            <a:custGeom>
              <a:avLst/>
              <a:gdLst/>
              <a:ahLst/>
              <a:cxnLst/>
              <a:rect l="l" t="t" r="r" b="b"/>
              <a:pathLst>
                <a:path w="789" h="1103" extrusionOk="0">
                  <a:moveTo>
                    <a:pt x="789" y="1"/>
                  </a:moveTo>
                  <a:lnTo>
                    <a:pt x="789" y="1"/>
                  </a:lnTo>
                  <a:cubicBezTo>
                    <a:pt x="502" y="65"/>
                    <a:pt x="261" y="259"/>
                    <a:pt x="139" y="526"/>
                  </a:cubicBezTo>
                  <a:cubicBezTo>
                    <a:pt x="65" y="691"/>
                    <a:pt x="1" y="954"/>
                    <a:pt x="121" y="1103"/>
                  </a:cubicBezTo>
                  <a:cubicBezTo>
                    <a:pt x="200" y="659"/>
                    <a:pt x="398" y="252"/>
                    <a:pt x="789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00;p119">
              <a:extLst>
                <a:ext uri="{FF2B5EF4-FFF2-40B4-BE49-F238E27FC236}">
                  <a16:creationId xmlns:a16="http://schemas.microsoft.com/office/drawing/2014/main" xmlns="" id="{432D1991-6CF6-30BE-FE06-5274848841E1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01;p119">
              <a:extLst>
                <a:ext uri="{FF2B5EF4-FFF2-40B4-BE49-F238E27FC236}">
                  <a16:creationId xmlns:a16="http://schemas.microsoft.com/office/drawing/2014/main" xmlns="" id="{F4EC8BC3-2D7C-9BD7-617E-5AC3AA3147FC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02;p119">
              <a:extLst>
                <a:ext uri="{FF2B5EF4-FFF2-40B4-BE49-F238E27FC236}">
                  <a16:creationId xmlns:a16="http://schemas.microsoft.com/office/drawing/2014/main" xmlns="" id="{E715FA5A-A6CC-0C18-4B65-E0898490C093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03;p119">
              <a:extLst>
                <a:ext uri="{FF2B5EF4-FFF2-40B4-BE49-F238E27FC236}">
                  <a16:creationId xmlns:a16="http://schemas.microsoft.com/office/drawing/2014/main" xmlns="" id="{B01D6794-AD3E-FFFE-629E-0A84CEBDC8AC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04;p119">
              <a:extLst>
                <a:ext uri="{FF2B5EF4-FFF2-40B4-BE49-F238E27FC236}">
                  <a16:creationId xmlns:a16="http://schemas.microsoft.com/office/drawing/2014/main" xmlns="" id="{1311CA77-3BB5-93EA-CCDC-AEB1B1C2356A}"/>
                </a:ext>
              </a:extLst>
            </p:cNvPr>
            <p:cNvSpPr/>
            <p:nvPr/>
          </p:nvSpPr>
          <p:spPr>
            <a:xfrm>
              <a:off x="5843146" y="1598590"/>
              <a:ext cx="288197" cy="844687"/>
            </a:xfrm>
            <a:custGeom>
              <a:avLst/>
              <a:gdLst/>
              <a:ahLst/>
              <a:cxnLst/>
              <a:rect l="l" t="t" r="r" b="b"/>
              <a:pathLst>
                <a:path w="5893" h="17272" extrusionOk="0">
                  <a:moveTo>
                    <a:pt x="4979" y="1"/>
                  </a:moveTo>
                  <a:lnTo>
                    <a:pt x="4979" y="1"/>
                  </a:lnTo>
                  <a:cubicBezTo>
                    <a:pt x="4834" y="144"/>
                    <a:pt x="4682" y="278"/>
                    <a:pt x="4522" y="404"/>
                  </a:cubicBezTo>
                  <a:cubicBezTo>
                    <a:pt x="3205" y="1443"/>
                    <a:pt x="2049" y="2675"/>
                    <a:pt x="1096" y="4056"/>
                  </a:cubicBezTo>
                  <a:cubicBezTo>
                    <a:pt x="1131" y="5970"/>
                    <a:pt x="1454" y="7899"/>
                    <a:pt x="1968" y="9741"/>
                  </a:cubicBezTo>
                  <a:cubicBezTo>
                    <a:pt x="1867" y="10110"/>
                    <a:pt x="1762" y="10486"/>
                    <a:pt x="1753" y="10872"/>
                  </a:cubicBezTo>
                  <a:cubicBezTo>
                    <a:pt x="1738" y="11503"/>
                    <a:pt x="1931" y="11808"/>
                    <a:pt x="1519" y="12385"/>
                  </a:cubicBezTo>
                  <a:cubicBezTo>
                    <a:pt x="1013" y="13097"/>
                    <a:pt x="505" y="13806"/>
                    <a:pt x="0" y="14517"/>
                  </a:cubicBezTo>
                  <a:cubicBezTo>
                    <a:pt x="439" y="15419"/>
                    <a:pt x="1111" y="16187"/>
                    <a:pt x="1947" y="16742"/>
                  </a:cubicBezTo>
                  <a:cubicBezTo>
                    <a:pt x="2329" y="16994"/>
                    <a:pt x="2841" y="17268"/>
                    <a:pt x="3299" y="17272"/>
                  </a:cubicBezTo>
                  <a:cubicBezTo>
                    <a:pt x="3301" y="17272"/>
                    <a:pt x="3302" y="17272"/>
                    <a:pt x="3304" y="17272"/>
                  </a:cubicBezTo>
                  <a:cubicBezTo>
                    <a:pt x="3949" y="17272"/>
                    <a:pt x="4364" y="16720"/>
                    <a:pt x="4954" y="16551"/>
                  </a:cubicBezTo>
                  <a:cubicBezTo>
                    <a:pt x="4611" y="16551"/>
                    <a:pt x="3669" y="13917"/>
                    <a:pt x="3518" y="13636"/>
                  </a:cubicBezTo>
                  <a:lnTo>
                    <a:pt x="3518" y="13636"/>
                  </a:lnTo>
                  <a:cubicBezTo>
                    <a:pt x="3519" y="13637"/>
                    <a:pt x="3520" y="13637"/>
                    <a:pt x="3522" y="13637"/>
                  </a:cubicBezTo>
                  <a:cubicBezTo>
                    <a:pt x="3549" y="13637"/>
                    <a:pt x="3702" y="13595"/>
                    <a:pt x="3928" y="13528"/>
                  </a:cubicBezTo>
                  <a:cubicBezTo>
                    <a:pt x="3405" y="13134"/>
                    <a:pt x="2844" y="12793"/>
                    <a:pt x="2255" y="12508"/>
                  </a:cubicBezTo>
                  <a:lnTo>
                    <a:pt x="2255" y="12508"/>
                  </a:lnTo>
                  <a:cubicBezTo>
                    <a:pt x="2923" y="12650"/>
                    <a:pt x="3604" y="12744"/>
                    <a:pt x="4287" y="12744"/>
                  </a:cubicBezTo>
                  <a:cubicBezTo>
                    <a:pt x="4487" y="12744"/>
                    <a:pt x="4687" y="12736"/>
                    <a:pt x="4887" y="12719"/>
                  </a:cubicBezTo>
                  <a:cubicBezTo>
                    <a:pt x="5123" y="12699"/>
                    <a:pt x="5375" y="12657"/>
                    <a:pt x="5548" y="12490"/>
                  </a:cubicBezTo>
                  <a:cubicBezTo>
                    <a:pt x="5822" y="12226"/>
                    <a:pt x="5758" y="11767"/>
                    <a:pt x="5595" y="11421"/>
                  </a:cubicBezTo>
                  <a:cubicBezTo>
                    <a:pt x="5428" y="11076"/>
                    <a:pt x="5176" y="10761"/>
                    <a:pt x="5122" y="10384"/>
                  </a:cubicBezTo>
                  <a:cubicBezTo>
                    <a:pt x="5022" y="9705"/>
                    <a:pt x="5571" y="9114"/>
                    <a:pt x="5713" y="8443"/>
                  </a:cubicBezTo>
                  <a:cubicBezTo>
                    <a:pt x="5892" y="7602"/>
                    <a:pt x="5412" y="6776"/>
                    <a:pt x="4953" y="6048"/>
                  </a:cubicBezTo>
                  <a:cubicBezTo>
                    <a:pt x="4770" y="5765"/>
                    <a:pt x="4579" y="5469"/>
                    <a:pt x="4289" y="5294"/>
                  </a:cubicBezTo>
                  <a:cubicBezTo>
                    <a:pt x="4155" y="5214"/>
                    <a:pt x="3993" y="5169"/>
                    <a:pt x="3836" y="5169"/>
                  </a:cubicBezTo>
                  <a:cubicBezTo>
                    <a:pt x="3653" y="5169"/>
                    <a:pt x="3478" y="5229"/>
                    <a:pt x="3358" y="5365"/>
                  </a:cubicBezTo>
                  <a:cubicBezTo>
                    <a:pt x="3226" y="4961"/>
                    <a:pt x="2939" y="4632"/>
                    <a:pt x="2708" y="4274"/>
                  </a:cubicBezTo>
                  <a:cubicBezTo>
                    <a:pt x="2480" y="3917"/>
                    <a:pt x="2295" y="3486"/>
                    <a:pt x="2409" y="3076"/>
                  </a:cubicBezTo>
                  <a:cubicBezTo>
                    <a:pt x="2490" y="2789"/>
                    <a:pt x="2702" y="2558"/>
                    <a:pt x="2905" y="2342"/>
                  </a:cubicBezTo>
                  <a:cubicBezTo>
                    <a:pt x="3077" y="2161"/>
                    <a:pt x="4424" y="944"/>
                    <a:pt x="49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05;p119">
              <a:extLst>
                <a:ext uri="{FF2B5EF4-FFF2-40B4-BE49-F238E27FC236}">
                  <a16:creationId xmlns:a16="http://schemas.microsoft.com/office/drawing/2014/main" xmlns="" id="{34905D04-0A69-7017-4CD9-823FCC8D26A9}"/>
                </a:ext>
              </a:extLst>
            </p:cNvPr>
            <p:cNvSpPr/>
            <p:nvPr/>
          </p:nvSpPr>
          <p:spPr>
            <a:xfrm>
              <a:off x="5848770" y="2105050"/>
              <a:ext cx="321501" cy="267559"/>
            </a:xfrm>
            <a:custGeom>
              <a:avLst/>
              <a:gdLst/>
              <a:ahLst/>
              <a:cxnLst/>
              <a:rect l="l" t="t" r="r" b="b"/>
              <a:pathLst>
                <a:path w="6574" h="5471" extrusionOk="0">
                  <a:moveTo>
                    <a:pt x="2440" y="0"/>
                  </a:moveTo>
                  <a:cubicBezTo>
                    <a:pt x="1935" y="0"/>
                    <a:pt x="1446" y="160"/>
                    <a:pt x="1076" y="548"/>
                  </a:cubicBezTo>
                  <a:cubicBezTo>
                    <a:pt x="997" y="631"/>
                    <a:pt x="925" y="720"/>
                    <a:pt x="860" y="816"/>
                  </a:cubicBezTo>
                  <a:cubicBezTo>
                    <a:pt x="1" y="2103"/>
                    <a:pt x="1242" y="3781"/>
                    <a:pt x="2215" y="4651"/>
                  </a:cubicBezTo>
                  <a:cubicBezTo>
                    <a:pt x="2713" y="5096"/>
                    <a:pt x="3359" y="5471"/>
                    <a:pt x="4003" y="5471"/>
                  </a:cubicBezTo>
                  <a:cubicBezTo>
                    <a:pt x="4165" y="5471"/>
                    <a:pt x="4327" y="5447"/>
                    <a:pt x="4487" y="5395"/>
                  </a:cubicBezTo>
                  <a:cubicBezTo>
                    <a:pt x="6574" y="4710"/>
                    <a:pt x="5488" y="1583"/>
                    <a:pt x="4210" y="616"/>
                  </a:cubicBezTo>
                  <a:cubicBezTo>
                    <a:pt x="3727" y="250"/>
                    <a:pt x="3071" y="0"/>
                    <a:pt x="244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06;p119">
              <a:extLst>
                <a:ext uri="{FF2B5EF4-FFF2-40B4-BE49-F238E27FC236}">
                  <a16:creationId xmlns:a16="http://schemas.microsoft.com/office/drawing/2014/main" xmlns="" id="{FD73D8F9-34AA-0C10-D33E-4DD57AB8E03B}"/>
                </a:ext>
              </a:extLst>
            </p:cNvPr>
            <p:cNvSpPr/>
            <p:nvPr/>
          </p:nvSpPr>
          <p:spPr>
            <a:xfrm>
              <a:off x="5850335" y="2140164"/>
              <a:ext cx="241786" cy="182367"/>
            </a:xfrm>
            <a:custGeom>
              <a:avLst/>
              <a:gdLst/>
              <a:ahLst/>
              <a:cxnLst/>
              <a:rect l="l" t="t" r="r" b="b"/>
              <a:pathLst>
                <a:path w="4944" h="3729" extrusionOk="0">
                  <a:moveTo>
                    <a:pt x="2152" y="1"/>
                  </a:moveTo>
                  <a:cubicBezTo>
                    <a:pt x="1894" y="1"/>
                    <a:pt x="1638" y="54"/>
                    <a:pt x="1416" y="184"/>
                  </a:cubicBezTo>
                  <a:cubicBezTo>
                    <a:pt x="0" y="1013"/>
                    <a:pt x="1706" y="3229"/>
                    <a:pt x="2837" y="3344"/>
                  </a:cubicBezTo>
                  <a:cubicBezTo>
                    <a:pt x="3114" y="3372"/>
                    <a:pt x="3416" y="3319"/>
                    <a:pt x="3661" y="3455"/>
                  </a:cubicBezTo>
                  <a:cubicBezTo>
                    <a:pt x="3766" y="3514"/>
                    <a:pt x="3853" y="3604"/>
                    <a:pt x="3956" y="3670"/>
                  </a:cubicBezTo>
                  <a:cubicBezTo>
                    <a:pt x="4021" y="3711"/>
                    <a:pt x="4099" y="3729"/>
                    <a:pt x="4181" y="3729"/>
                  </a:cubicBezTo>
                  <a:cubicBezTo>
                    <a:pt x="4379" y="3729"/>
                    <a:pt x="4602" y="3626"/>
                    <a:pt x="4727" y="3503"/>
                  </a:cubicBezTo>
                  <a:cubicBezTo>
                    <a:pt x="4882" y="3349"/>
                    <a:pt x="4944" y="3125"/>
                    <a:pt x="4890" y="2912"/>
                  </a:cubicBezTo>
                  <a:lnTo>
                    <a:pt x="4890" y="2912"/>
                  </a:lnTo>
                  <a:cubicBezTo>
                    <a:pt x="4850" y="3072"/>
                    <a:pt x="4681" y="3160"/>
                    <a:pt x="4513" y="3160"/>
                  </a:cubicBezTo>
                  <a:cubicBezTo>
                    <a:pt x="4461" y="3160"/>
                    <a:pt x="4409" y="3152"/>
                    <a:pt x="4361" y="3134"/>
                  </a:cubicBezTo>
                  <a:cubicBezTo>
                    <a:pt x="4158" y="3060"/>
                    <a:pt x="4016" y="2878"/>
                    <a:pt x="3894" y="2701"/>
                  </a:cubicBezTo>
                  <a:cubicBezTo>
                    <a:pt x="3727" y="2458"/>
                    <a:pt x="3569" y="2183"/>
                    <a:pt x="3596" y="1890"/>
                  </a:cubicBezTo>
                  <a:cubicBezTo>
                    <a:pt x="3619" y="1640"/>
                    <a:pt x="3842" y="1402"/>
                    <a:pt x="4076" y="1402"/>
                  </a:cubicBezTo>
                  <a:cubicBezTo>
                    <a:pt x="4117" y="1402"/>
                    <a:pt x="4159" y="1410"/>
                    <a:pt x="4200" y="1426"/>
                  </a:cubicBezTo>
                  <a:cubicBezTo>
                    <a:pt x="3732" y="787"/>
                    <a:pt x="3442" y="234"/>
                    <a:pt x="2620" y="54"/>
                  </a:cubicBezTo>
                  <a:cubicBezTo>
                    <a:pt x="2468" y="20"/>
                    <a:pt x="2309" y="1"/>
                    <a:pt x="21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07;p119">
              <a:extLst>
                <a:ext uri="{FF2B5EF4-FFF2-40B4-BE49-F238E27FC236}">
                  <a16:creationId xmlns:a16="http://schemas.microsoft.com/office/drawing/2014/main" xmlns="" id="{A8C7CA71-181A-0AD4-6AD5-A9DDE144E301}"/>
                </a:ext>
              </a:extLst>
            </p:cNvPr>
            <p:cNvSpPr/>
            <p:nvPr/>
          </p:nvSpPr>
          <p:spPr>
            <a:xfrm>
              <a:off x="6260893" y="1161282"/>
              <a:ext cx="63674" cy="135125"/>
            </a:xfrm>
            <a:custGeom>
              <a:avLst/>
              <a:gdLst/>
              <a:ahLst/>
              <a:cxnLst/>
              <a:rect l="l" t="t" r="r" b="b"/>
              <a:pathLst>
                <a:path w="1302" h="2763" extrusionOk="0">
                  <a:moveTo>
                    <a:pt x="1301" y="389"/>
                  </a:moveTo>
                  <a:lnTo>
                    <a:pt x="1296" y="391"/>
                  </a:lnTo>
                  <a:lnTo>
                    <a:pt x="1296" y="391"/>
                  </a:lnTo>
                  <a:cubicBezTo>
                    <a:pt x="1298" y="390"/>
                    <a:pt x="1300" y="390"/>
                    <a:pt x="1301" y="389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83" y="896"/>
                    <a:pt x="613" y="1815"/>
                    <a:pt x="660" y="2763"/>
                  </a:cubicBezTo>
                  <a:cubicBezTo>
                    <a:pt x="627" y="2092"/>
                    <a:pt x="564" y="1424"/>
                    <a:pt x="471" y="760"/>
                  </a:cubicBezTo>
                  <a:lnTo>
                    <a:pt x="1296" y="391"/>
                  </a:lnTo>
                  <a:lnTo>
                    <a:pt x="1296" y="391"/>
                  </a:lnTo>
                  <a:cubicBezTo>
                    <a:pt x="1281" y="397"/>
                    <a:pt x="1261" y="400"/>
                    <a:pt x="1237" y="400"/>
                  </a:cubicBezTo>
                  <a:cubicBezTo>
                    <a:pt x="966" y="400"/>
                    <a:pt x="166" y="5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6008;p119">
              <a:extLst>
                <a:ext uri="{FF2B5EF4-FFF2-40B4-BE49-F238E27FC236}">
                  <a16:creationId xmlns:a16="http://schemas.microsoft.com/office/drawing/2014/main" xmlns="" id="{D2AC670F-F909-6FD9-4D5C-3BFE400BD1EA}"/>
                </a:ext>
              </a:extLst>
            </p:cNvPr>
            <p:cNvSpPr/>
            <p:nvPr/>
          </p:nvSpPr>
          <p:spPr>
            <a:xfrm>
              <a:off x="5972304" y="1080686"/>
              <a:ext cx="312405" cy="339107"/>
            </a:xfrm>
            <a:custGeom>
              <a:avLst/>
              <a:gdLst/>
              <a:ahLst/>
              <a:cxnLst/>
              <a:rect l="l" t="t" r="r" b="b"/>
              <a:pathLst>
                <a:path w="6388" h="6934" extrusionOk="0">
                  <a:moveTo>
                    <a:pt x="1186" y="0"/>
                  </a:moveTo>
                  <a:cubicBezTo>
                    <a:pt x="926" y="0"/>
                    <a:pt x="666" y="18"/>
                    <a:pt x="406" y="54"/>
                  </a:cubicBezTo>
                  <a:cubicBezTo>
                    <a:pt x="312" y="68"/>
                    <a:pt x="215" y="83"/>
                    <a:pt x="142" y="142"/>
                  </a:cubicBezTo>
                  <a:cubicBezTo>
                    <a:pt x="0" y="254"/>
                    <a:pt x="9" y="469"/>
                    <a:pt x="45" y="645"/>
                  </a:cubicBezTo>
                  <a:cubicBezTo>
                    <a:pt x="132" y="1083"/>
                    <a:pt x="304" y="1501"/>
                    <a:pt x="550" y="1875"/>
                  </a:cubicBezTo>
                  <a:cubicBezTo>
                    <a:pt x="720" y="2135"/>
                    <a:pt x="925" y="2372"/>
                    <a:pt x="1158" y="2579"/>
                  </a:cubicBezTo>
                  <a:cubicBezTo>
                    <a:pt x="1839" y="3177"/>
                    <a:pt x="2934" y="3591"/>
                    <a:pt x="3836" y="3605"/>
                  </a:cubicBezTo>
                  <a:cubicBezTo>
                    <a:pt x="3851" y="3824"/>
                    <a:pt x="3716" y="4002"/>
                    <a:pt x="3640" y="4206"/>
                  </a:cubicBezTo>
                  <a:cubicBezTo>
                    <a:pt x="3506" y="4581"/>
                    <a:pt x="3419" y="4984"/>
                    <a:pt x="3340" y="5373"/>
                  </a:cubicBezTo>
                  <a:cubicBezTo>
                    <a:pt x="3309" y="5527"/>
                    <a:pt x="3282" y="5694"/>
                    <a:pt x="3352" y="5834"/>
                  </a:cubicBezTo>
                  <a:cubicBezTo>
                    <a:pt x="3418" y="5969"/>
                    <a:pt x="3559" y="6051"/>
                    <a:pt x="3691" y="6124"/>
                  </a:cubicBezTo>
                  <a:lnTo>
                    <a:pt x="4947" y="6815"/>
                  </a:lnTo>
                  <a:cubicBezTo>
                    <a:pt x="5055" y="6873"/>
                    <a:pt x="5173" y="6933"/>
                    <a:pt x="5291" y="6933"/>
                  </a:cubicBezTo>
                  <a:cubicBezTo>
                    <a:pt x="5317" y="6933"/>
                    <a:pt x="5343" y="6930"/>
                    <a:pt x="5369" y="6924"/>
                  </a:cubicBezTo>
                  <a:cubicBezTo>
                    <a:pt x="5529" y="6886"/>
                    <a:pt x="5626" y="6727"/>
                    <a:pt x="5698" y="6579"/>
                  </a:cubicBezTo>
                  <a:cubicBezTo>
                    <a:pt x="5983" y="5998"/>
                    <a:pt x="6136" y="5369"/>
                    <a:pt x="6179" y="4725"/>
                  </a:cubicBezTo>
                  <a:cubicBezTo>
                    <a:pt x="6212" y="4227"/>
                    <a:pt x="6388" y="3729"/>
                    <a:pt x="6306" y="3232"/>
                  </a:cubicBezTo>
                  <a:cubicBezTo>
                    <a:pt x="6122" y="2109"/>
                    <a:pt x="5207" y="1210"/>
                    <a:pt x="4215" y="734"/>
                  </a:cubicBezTo>
                  <a:cubicBezTo>
                    <a:pt x="3261" y="280"/>
                    <a:pt x="2226" y="0"/>
                    <a:pt x="118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6009;p119">
              <a:extLst>
                <a:ext uri="{FF2B5EF4-FFF2-40B4-BE49-F238E27FC236}">
                  <a16:creationId xmlns:a16="http://schemas.microsoft.com/office/drawing/2014/main" xmlns="" id="{C4DD4288-D392-B1DF-538E-1822D23581B9}"/>
                </a:ext>
              </a:extLst>
            </p:cNvPr>
            <p:cNvSpPr/>
            <p:nvPr/>
          </p:nvSpPr>
          <p:spPr>
            <a:xfrm>
              <a:off x="6361539" y="1188668"/>
              <a:ext cx="111161" cy="214155"/>
            </a:xfrm>
            <a:custGeom>
              <a:avLst/>
              <a:gdLst/>
              <a:ahLst/>
              <a:cxnLst/>
              <a:rect l="l" t="t" r="r" b="b"/>
              <a:pathLst>
                <a:path w="2273" h="4379" extrusionOk="0">
                  <a:moveTo>
                    <a:pt x="709" y="0"/>
                  </a:moveTo>
                  <a:cubicBezTo>
                    <a:pt x="595" y="0"/>
                    <a:pt x="478" y="15"/>
                    <a:pt x="366" y="32"/>
                  </a:cubicBezTo>
                  <a:cubicBezTo>
                    <a:pt x="233" y="51"/>
                    <a:pt x="78" y="87"/>
                    <a:pt x="30" y="211"/>
                  </a:cubicBezTo>
                  <a:cubicBezTo>
                    <a:pt x="0" y="286"/>
                    <a:pt x="23" y="371"/>
                    <a:pt x="45" y="449"/>
                  </a:cubicBezTo>
                  <a:cubicBezTo>
                    <a:pt x="100" y="649"/>
                    <a:pt x="149" y="844"/>
                    <a:pt x="196" y="1036"/>
                  </a:cubicBezTo>
                  <a:cubicBezTo>
                    <a:pt x="351" y="1682"/>
                    <a:pt x="480" y="2299"/>
                    <a:pt x="742" y="2951"/>
                  </a:cubicBezTo>
                  <a:cubicBezTo>
                    <a:pt x="778" y="3041"/>
                    <a:pt x="815" y="3141"/>
                    <a:pt x="781" y="3232"/>
                  </a:cubicBezTo>
                  <a:cubicBezTo>
                    <a:pt x="746" y="3322"/>
                    <a:pt x="656" y="3373"/>
                    <a:pt x="595" y="3446"/>
                  </a:cubicBezTo>
                  <a:cubicBezTo>
                    <a:pt x="421" y="3652"/>
                    <a:pt x="527" y="3989"/>
                    <a:pt x="740" y="4151"/>
                  </a:cubicBezTo>
                  <a:cubicBezTo>
                    <a:pt x="955" y="4313"/>
                    <a:pt x="1237" y="4350"/>
                    <a:pt x="1504" y="4378"/>
                  </a:cubicBezTo>
                  <a:cubicBezTo>
                    <a:pt x="2051" y="3939"/>
                    <a:pt x="2272" y="3183"/>
                    <a:pt x="2205" y="2486"/>
                  </a:cubicBezTo>
                  <a:cubicBezTo>
                    <a:pt x="2139" y="1801"/>
                    <a:pt x="1750" y="482"/>
                    <a:pt x="1103" y="94"/>
                  </a:cubicBezTo>
                  <a:cubicBezTo>
                    <a:pt x="984" y="23"/>
                    <a:pt x="849" y="0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10;p119">
              <a:extLst>
                <a:ext uri="{FF2B5EF4-FFF2-40B4-BE49-F238E27FC236}">
                  <a16:creationId xmlns:a16="http://schemas.microsoft.com/office/drawing/2014/main" xmlns="" id="{0C601D8D-7F17-7DFD-3939-9FAEBB0A9449}"/>
                </a:ext>
              </a:extLst>
            </p:cNvPr>
            <p:cNvSpPr/>
            <p:nvPr/>
          </p:nvSpPr>
          <p:spPr>
            <a:xfrm>
              <a:off x="5572408" y="1294792"/>
              <a:ext cx="424838" cy="267902"/>
            </a:xfrm>
            <a:custGeom>
              <a:avLst/>
              <a:gdLst/>
              <a:ahLst/>
              <a:cxnLst/>
              <a:rect l="l" t="t" r="r" b="b"/>
              <a:pathLst>
                <a:path w="8687" h="5478" extrusionOk="0">
                  <a:moveTo>
                    <a:pt x="4382" y="1"/>
                  </a:moveTo>
                  <a:cubicBezTo>
                    <a:pt x="3257" y="1"/>
                    <a:pt x="1958" y="360"/>
                    <a:pt x="984" y="886"/>
                  </a:cubicBezTo>
                  <a:cubicBezTo>
                    <a:pt x="462" y="1168"/>
                    <a:pt x="223" y="1770"/>
                    <a:pt x="93" y="2316"/>
                  </a:cubicBezTo>
                  <a:cubicBezTo>
                    <a:pt x="26" y="2599"/>
                    <a:pt x="1" y="2828"/>
                    <a:pt x="118" y="3103"/>
                  </a:cubicBezTo>
                  <a:cubicBezTo>
                    <a:pt x="124" y="3117"/>
                    <a:pt x="129" y="3129"/>
                    <a:pt x="135" y="3141"/>
                  </a:cubicBezTo>
                  <a:cubicBezTo>
                    <a:pt x="160" y="3193"/>
                    <a:pt x="559" y="3691"/>
                    <a:pt x="642" y="3691"/>
                  </a:cubicBezTo>
                  <a:cubicBezTo>
                    <a:pt x="648" y="3691"/>
                    <a:pt x="653" y="3689"/>
                    <a:pt x="655" y="3684"/>
                  </a:cubicBezTo>
                  <a:cubicBezTo>
                    <a:pt x="1030" y="2894"/>
                    <a:pt x="1682" y="2270"/>
                    <a:pt x="2487" y="1927"/>
                  </a:cubicBezTo>
                  <a:lnTo>
                    <a:pt x="2487" y="1927"/>
                  </a:lnTo>
                  <a:cubicBezTo>
                    <a:pt x="2582" y="2418"/>
                    <a:pt x="2394" y="4158"/>
                    <a:pt x="3097" y="4158"/>
                  </a:cubicBezTo>
                  <a:cubicBezTo>
                    <a:pt x="3152" y="4158"/>
                    <a:pt x="3213" y="4147"/>
                    <a:pt x="3279" y="4125"/>
                  </a:cubicBezTo>
                  <a:cubicBezTo>
                    <a:pt x="3524" y="4040"/>
                    <a:pt x="3706" y="3837"/>
                    <a:pt x="3893" y="3658"/>
                  </a:cubicBezTo>
                  <a:cubicBezTo>
                    <a:pt x="4138" y="3425"/>
                    <a:pt x="4478" y="3220"/>
                    <a:pt x="4797" y="3220"/>
                  </a:cubicBezTo>
                  <a:cubicBezTo>
                    <a:pt x="4917" y="3220"/>
                    <a:pt x="5033" y="3249"/>
                    <a:pt x="5141" y="3316"/>
                  </a:cubicBezTo>
                  <a:cubicBezTo>
                    <a:pt x="5392" y="3471"/>
                    <a:pt x="5496" y="3785"/>
                    <a:pt x="5528" y="4078"/>
                  </a:cubicBezTo>
                  <a:cubicBezTo>
                    <a:pt x="5559" y="4372"/>
                    <a:pt x="5539" y="4674"/>
                    <a:pt x="5623" y="4956"/>
                  </a:cubicBezTo>
                  <a:cubicBezTo>
                    <a:pt x="5741" y="5351"/>
                    <a:pt x="5998" y="5478"/>
                    <a:pt x="6297" y="5478"/>
                  </a:cubicBezTo>
                  <a:cubicBezTo>
                    <a:pt x="6621" y="5478"/>
                    <a:pt x="6994" y="5328"/>
                    <a:pt x="7292" y="5208"/>
                  </a:cubicBezTo>
                  <a:cubicBezTo>
                    <a:pt x="7641" y="5068"/>
                    <a:pt x="8632" y="4719"/>
                    <a:pt x="8676" y="4251"/>
                  </a:cubicBezTo>
                  <a:cubicBezTo>
                    <a:pt x="8687" y="4134"/>
                    <a:pt x="8638" y="4022"/>
                    <a:pt x="8590" y="3916"/>
                  </a:cubicBezTo>
                  <a:cubicBezTo>
                    <a:pt x="8002" y="2624"/>
                    <a:pt x="7069" y="925"/>
                    <a:pt x="5747" y="263"/>
                  </a:cubicBezTo>
                  <a:cubicBezTo>
                    <a:pt x="5380" y="88"/>
                    <a:pt x="4971" y="18"/>
                    <a:pt x="4565" y="4"/>
                  </a:cubicBezTo>
                  <a:cubicBezTo>
                    <a:pt x="4504" y="2"/>
                    <a:pt x="4443" y="1"/>
                    <a:pt x="438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11;p119">
              <a:extLst>
                <a:ext uri="{FF2B5EF4-FFF2-40B4-BE49-F238E27FC236}">
                  <a16:creationId xmlns:a16="http://schemas.microsoft.com/office/drawing/2014/main" xmlns="" id="{CE6BE6F6-9281-8765-986D-A8F79F7C883B}"/>
                </a:ext>
              </a:extLst>
            </p:cNvPr>
            <p:cNvSpPr/>
            <p:nvPr/>
          </p:nvSpPr>
          <p:spPr>
            <a:xfrm>
              <a:off x="6236049" y="1446153"/>
              <a:ext cx="368304" cy="242716"/>
            </a:xfrm>
            <a:custGeom>
              <a:avLst/>
              <a:gdLst/>
              <a:ahLst/>
              <a:cxnLst/>
              <a:rect l="l" t="t" r="r" b="b"/>
              <a:pathLst>
                <a:path w="7531" h="4963" extrusionOk="0">
                  <a:moveTo>
                    <a:pt x="2131" y="0"/>
                  </a:moveTo>
                  <a:cubicBezTo>
                    <a:pt x="1930" y="0"/>
                    <a:pt x="1734" y="23"/>
                    <a:pt x="1549" y="73"/>
                  </a:cubicBezTo>
                  <a:cubicBezTo>
                    <a:pt x="697" y="305"/>
                    <a:pt x="0" y="895"/>
                    <a:pt x="673" y="1718"/>
                  </a:cubicBezTo>
                  <a:cubicBezTo>
                    <a:pt x="1213" y="2379"/>
                    <a:pt x="1888" y="3101"/>
                    <a:pt x="2726" y="3101"/>
                  </a:cubicBezTo>
                  <a:cubicBezTo>
                    <a:pt x="2761" y="3101"/>
                    <a:pt x="2798" y="3100"/>
                    <a:pt x="2834" y="3097"/>
                  </a:cubicBezTo>
                  <a:cubicBezTo>
                    <a:pt x="3291" y="3062"/>
                    <a:pt x="3704" y="2806"/>
                    <a:pt x="4157" y="2734"/>
                  </a:cubicBezTo>
                  <a:cubicBezTo>
                    <a:pt x="4246" y="2720"/>
                    <a:pt x="4335" y="2713"/>
                    <a:pt x="4424" y="2713"/>
                  </a:cubicBezTo>
                  <a:cubicBezTo>
                    <a:pt x="4990" y="2713"/>
                    <a:pt x="5546" y="2988"/>
                    <a:pt x="5972" y="3372"/>
                  </a:cubicBezTo>
                  <a:cubicBezTo>
                    <a:pt x="6465" y="3817"/>
                    <a:pt x="6813" y="4393"/>
                    <a:pt x="7156" y="4963"/>
                  </a:cubicBezTo>
                  <a:cubicBezTo>
                    <a:pt x="7468" y="4675"/>
                    <a:pt x="7530" y="4187"/>
                    <a:pt x="7413" y="3778"/>
                  </a:cubicBezTo>
                  <a:cubicBezTo>
                    <a:pt x="7294" y="3370"/>
                    <a:pt x="7025" y="3024"/>
                    <a:pt x="6747" y="2701"/>
                  </a:cubicBezTo>
                  <a:cubicBezTo>
                    <a:pt x="6066" y="1907"/>
                    <a:pt x="5292" y="1174"/>
                    <a:pt x="4374" y="672"/>
                  </a:cubicBezTo>
                  <a:cubicBezTo>
                    <a:pt x="3756" y="333"/>
                    <a:pt x="2905" y="0"/>
                    <a:pt x="213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12;p119">
              <a:extLst>
                <a:ext uri="{FF2B5EF4-FFF2-40B4-BE49-F238E27FC236}">
                  <a16:creationId xmlns:a16="http://schemas.microsoft.com/office/drawing/2014/main" xmlns="" id="{5D524B8E-0E79-F34D-9AEC-401BF227F8F9}"/>
                </a:ext>
              </a:extLst>
            </p:cNvPr>
            <p:cNvSpPr/>
            <p:nvPr/>
          </p:nvSpPr>
          <p:spPr>
            <a:xfrm>
              <a:off x="6563810" y="1492271"/>
              <a:ext cx="300766" cy="210585"/>
            </a:xfrm>
            <a:custGeom>
              <a:avLst/>
              <a:gdLst/>
              <a:ahLst/>
              <a:cxnLst/>
              <a:rect l="l" t="t" r="r" b="b"/>
              <a:pathLst>
                <a:path w="6150" h="4306" extrusionOk="0">
                  <a:moveTo>
                    <a:pt x="1564" y="1"/>
                  </a:moveTo>
                  <a:cubicBezTo>
                    <a:pt x="1228" y="1"/>
                    <a:pt x="834" y="26"/>
                    <a:pt x="657" y="216"/>
                  </a:cubicBezTo>
                  <a:cubicBezTo>
                    <a:pt x="1" y="918"/>
                    <a:pt x="2292" y="2630"/>
                    <a:pt x="2736" y="3074"/>
                  </a:cubicBezTo>
                  <a:cubicBezTo>
                    <a:pt x="2890" y="3229"/>
                    <a:pt x="3052" y="3388"/>
                    <a:pt x="3259" y="3461"/>
                  </a:cubicBezTo>
                  <a:cubicBezTo>
                    <a:pt x="3346" y="3493"/>
                    <a:pt x="3434" y="3507"/>
                    <a:pt x="3521" y="3507"/>
                  </a:cubicBezTo>
                  <a:cubicBezTo>
                    <a:pt x="3932" y="3507"/>
                    <a:pt x="4335" y="3197"/>
                    <a:pt x="4658" y="2906"/>
                  </a:cubicBezTo>
                  <a:lnTo>
                    <a:pt x="4658" y="2906"/>
                  </a:lnTo>
                  <a:cubicBezTo>
                    <a:pt x="4574" y="3372"/>
                    <a:pt x="4489" y="3840"/>
                    <a:pt x="4404" y="4306"/>
                  </a:cubicBezTo>
                  <a:cubicBezTo>
                    <a:pt x="5473" y="4126"/>
                    <a:pt x="6149" y="3056"/>
                    <a:pt x="5854" y="2012"/>
                  </a:cubicBezTo>
                  <a:cubicBezTo>
                    <a:pt x="5611" y="1152"/>
                    <a:pt x="4773" y="589"/>
                    <a:pt x="3927" y="303"/>
                  </a:cubicBezTo>
                  <a:cubicBezTo>
                    <a:pt x="3332" y="104"/>
                    <a:pt x="2709" y="2"/>
                    <a:pt x="2082" y="2"/>
                  </a:cubicBezTo>
                  <a:cubicBezTo>
                    <a:pt x="2041" y="2"/>
                    <a:pt x="1999" y="3"/>
                    <a:pt x="1958" y="4"/>
                  </a:cubicBezTo>
                  <a:cubicBezTo>
                    <a:pt x="1939" y="4"/>
                    <a:pt x="1920" y="4"/>
                    <a:pt x="1899" y="4"/>
                  </a:cubicBezTo>
                  <a:cubicBezTo>
                    <a:pt x="1804" y="4"/>
                    <a:pt x="1688" y="1"/>
                    <a:pt x="156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13;p119">
              <a:extLst>
                <a:ext uri="{FF2B5EF4-FFF2-40B4-BE49-F238E27FC236}">
                  <a16:creationId xmlns:a16="http://schemas.microsoft.com/office/drawing/2014/main" xmlns="" id="{90183F51-E31F-3EB5-34B5-295E5A03FA7D}"/>
                </a:ext>
              </a:extLst>
            </p:cNvPr>
            <p:cNvSpPr/>
            <p:nvPr/>
          </p:nvSpPr>
          <p:spPr>
            <a:xfrm>
              <a:off x="6138630" y="1568709"/>
              <a:ext cx="212150" cy="220708"/>
            </a:xfrm>
            <a:custGeom>
              <a:avLst/>
              <a:gdLst/>
              <a:ahLst/>
              <a:cxnLst/>
              <a:rect l="l" t="t" r="r" b="b"/>
              <a:pathLst>
                <a:path w="4338" h="4513" extrusionOk="0">
                  <a:moveTo>
                    <a:pt x="1326" y="1"/>
                  </a:moveTo>
                  <a:cubicBezTo>
                    <a:pt x="784" y="1"/>
                    <a:pt x="512" y="587"/>
                    <a:pt x="273" y="1030"/>
                  </a:cubicBezTo>
                  <a:cubicBezTo>
                    <a:pt x="116" y="1319"/>
                    <a:pt x="0" y="1653"/>
                    <a:pt x="70" y="1975"/>
                  </a:cubicBezTo>
                  <a:cubicBezTo>
                    <a:pt x="130" y="2254"/>
                    <a:pt x="319" y="2485"/>
                    <a:pt x="501" y="2703"/>
                  </a:cubicBezTo>
                  <a:cubicBezTo>
                    <a:pt x="785" y="3042"/>
                    <a:pt x="1072" y="3384"/>
                    <a:pt x="1425" y="3650"/>
                  </a:cubicBezTo>
                  <a:cubicBezTo>
                    <a:pt x="2048" y="4117"/>
                    <a:pt x="3020" y="4513"/>
                    <a:pt x="3857" y="4513"/>
                  </a:cubicBezTo>
                  <a:cubicBezTo>
                    <a:pt x="3990" y="4513"/>
                    <a:pt x="4119" y="4503"/>
                    <a:pt x="4244" y="4481"/>
                  </a:cubicBezTo>
                  <a:cubicBezTo>
                    <a:pt x="4290" y="4133"/>
                    <a:pt x="4337" y="3770"/>
                    <a:pt x="4223" y="3438"/>
                  </a:cubicBezTo>
                  <a:cubicBezTo>
                    <a:pt x="4054" y="2951"/>
                    <a:pt x="3628" y="2578"/>
                    <a:pt x="3417" y="2107"/>
                  </a:cubicBezTo>
                  <a:cubicBezTo>
                    <a:pt x="3159" y="1529"/>
                    <a:pt x="2755" y="1022"/>
                    <a:pt x="2308" y="556"/>
                  </a:cubicBezTo>
                  <a:cubicBezTo>
                    <a:pt x="2098" y="336"/>
                    <a:pt x="1864" y="121"/>
                    <a:pt x="1570" y="37"/>
                  </a:cubicBezTo>
                  <a:cubicBezTo>
                    <a:pt x="1483" y="12"/>
                    <a:pt x="1402" y="1"/>
                    <a:pt x="1326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14;p119">
              <a:extLst>
                <a:ext uri="{FF2B5EF4-FFF2-40B4-BE49-F238E27FC236}">
                  <a16:creationId xmlns:a16="http://schemas.microsoft.com/office/drawing/2014/main" xmlns="" id="{A3923132-34EC-4107-89CA-21D7F0FF6545}"/>
                </a:ext>
              </a:extLst>
            </p:cNvPr>
            <p:cNvSpPr/>
            <p:nvPr/>
          </p:nvSpPr>
          <p:spPr>
            <a:xfrm>
              <a:off x="6623034" y="2183641"/>
              <a:ext cx="115073" cy="68271"/>
            </a:xfrm>
            <a:custGeom>
              <a:avLst/>
              <a:gdLst/>
              <a:ahLst/>
              <a:cxnLst/>
              <a:rect l="l" t="t" r="r" b="b"/>
              <a:pathLst>
                <a:path w="2353" h="1396" extrusionOk="0">
                  <a:moveTo>
                    <a:pt x="1218" y="1"/>
                  </a:moveTo>
                  <a:cubicBezTo>
                    <a:pt x="1052" y="1"/>
                    <a:pt x="886" y="24"/>
                    <a:pt x="723" y="72"/>
                  </a:cubicBezTo>
                  <a:cubicBezTo>
                    <a:pt x="302" y="196"/>
                    <a:pt x="111" y="870"/>
                    <a:pt x="1" y="1266"/>
                  </a:cubicBezTo>
                  <a:cubicBezTo>
                    <a:pt x="63" y="1046"/>
                    <a:pt x="877" y="814"/>
                    <a:pt x="1100" y="814"/>
                  </a:cubicBezTo>
                  <a:cubicBezTo>
                    <a:pt x="1103" y="814"/>
                    <a:pt x="1105" y="814"/>
                    <a:pt x="1107" y="814"/>
                  </a:cubicBezTo>
                  <a:cubicBezTo>
                    <a:pt x="1253" y="818"/>
                    <a:pt x="2298" y="1025"/>
                    <a:pt x="2143" y="1377"/>
                  </a:cubicBezTo>
                  <a:cubicBezTo>
                    <a:pt x="2142" y="1378"/>
                    <a:pt x="2141" y="1380"/>
                    <a:pt x="2141" y="1382"/>
                  </a:cubicBezTo>
                  <a:lnTo>
                    <a:pt x="2141" y="1382"/>
                  </a:lnTo>
                  <a:cubicBezTo>
                    <a:pt x="2319" y="1047"/>
                    <a:pt x="2353" y="654"/>
                    <a:pt x="2235" y="294"/>
                  </a:cubicBezTo>
                  <a:cubicBezTo>
                    <a:pt x="1924" y="105"/>
                    <a:pt x="1572" y="1"/>
                    <a:pt x="1218" y="1"/>
                  </a:cubicBezTo>
                  <a:close/>
                  <a:moveTo>
                    <a:pt x="2141" y="1382"/>
                  </a:moveTo>
                  <a:cubicBezTo>
                    <a:pt x="2138" y="1387"/>
                    <a:pt x="2136" y="1391"/>
                    <a:pt x="2133" y="1396"/>
                  </a:cubicBezTo>
                  <a:cubicBezTo>
                    <a:pt x="2137" y="1392"/>
                    <a:pt x="2139" y="1387"/>
                    <a:pt x="2141" y="1382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15;p119">
              <a:extLst>
                <a:ext uri="{FF2B5EF4-FFF2-40B4-BE49-F238E27FC236}">
                  <a16:creationId xmlns:a16="http://schemas.microsoft.com/office/drawing/2014/main" xmlns="" id="{4C9EB27D-70C5-67D3-AE31-FBB57BF61C5D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16;p119">
              <a:extLst>
                <a:ext uri="{FF2B5EF4-FFF2-40B4-BE49-F238E27FC236}">
                  <a16:creationId xmlns:a16="http://schemas.microsoft.com/office/drawing/2014/main" xmlns="" id="{BF50130A-BADA-2A99-0D4D-3DFE08966D91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17;p119">
              <a:extLst>
                <a:ext uri="{FF2B5EF4-FFF2-40B4-BE49-F238E27FC236}">
                  <a16:creationId xmlns:a16="http://schemas.microsoft.com/office/drawing/2014/main" xmlns="" id="{9D077E16-AC4C-8065-53A6-62F65A13DB83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18;p119">
              <a:extLst>
                <a:ext uri="{FF2B5EF4-FFF2-40B4-BE49-F238E27FC236}">
                  <a16:creationId xmlns:a16="http://schemas.microsoft.com/office/drawing/2014/main" xmlns="" id="{B3459404-A390-4076-B172-A0DBDAF16B49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19;p119">
              <a:extLst>
                <a:ext uri="{FF2B5EF4-FFF2-40B4-BE49-F238E27FC236}">
                  <a16:creationId xmlns:a16="http://schemas.microsoft.com/office/drawing/2014/main" xmlns="" id="{8A9BC360-8DA2-49E0-CD9B-4E0A1D3C6A48}"/>
                </a:ext>
              </a:extLst>
            </p:cNvPr>
            <p:cNvSpPr/>
            <p:nvPr/>
          </p:nvSpPr>
          <p:spPr>
            <a:xfrm>
              <a:off x="6611639" y="2288297"/>
              <a:ext cx="163978" cy="63772"/>
            </a:xfrm>
            <a:custGeom>
              <a:avLst/>
              <a:gdLst/>
              <a:ahLst/>
              <a:cxnLst/>
              <a:rect l="l" t="t" r="r" b="b"/>
              <a:pathLst>
                <a:path w="3353" h="1304" extrusionOk="0">
                  <a:moveTo>
                    <a:pt x="148" y="0"/>
                  </a:moveTo>
                  <a:cubicBezTo>
                    <a:pt x="99" y="0"/>
                    <a:pt x="54" y="7"/>
                    <a:pt x="15" y="24"/>
                  </a:cubicBezTo>
                  <a:cubicBezTo>
                    <a:pt x="13" y="38"/>
                    <a:pt x="11" y="54"/>
                    <a:pt x="11" y="68"/>
                  </a:cubicBezTo>
                  <a:cubicBezTo>
                    <a:pt x="1" y="373"/>
                    <a:pt x="83" y="699"/>
                    <a:pt x="295" y="911"/>
                  </a:cubicBezTo>
                  <a:cubicBezTo>
                    <a:pt x="472" y="1088"/>
                    <a:pt x="711" y="1158"/>
                    <a:pt x="942" y="1208"/>
                  </a:cubicBezTo>
                  <a:cubicBezTo>
                    <a:pt x="1250" y="1271"/>
                    <a:pt x="1562" y="1303"/>
                    <a:pt x="1875" y="1303"/>
                  </a:cubicBezTo>
                  <a:cubicBezTo>
                    <a:pt x="1969" y="1303"/>
                    <a:pt x="2062" y="1300"/>
                    <a:pt x="2156" y="1295"/>
                  </a:cubicBezTo>
                  <a:cubicBezTo>
                    <a:pt x="2629" y="1267"/>
                    <a:pt x="3169" y="1076"/>
                    <a:pt x="3310" y="525"/>
                  </a:cubicBezTo>
                  <a:cubicBezTo>
                    <a:pt x="3348" y="372"/>
                    <a:pt x="3352" y="212"/>
                    <a:pt x="3324" y="57"/>
                  </a:cubicBezTo>
                  <a:lnTo>
                    <a:pt x="3324" y="57"/>
                  </a:lnTo>
                  <a:cubicBezTo>
                    <a:pt x="3235" y="257"/>
                    <a:pt x="3128" y="448"/>
                    <a:pt x="2960" y="561"/>
                  </a:cubicBezTo>
                  <a:cubicBezTo>
                    <a:pt x="2823" y="653"/>
                    <a:pt x="2634" y="690"/>
                    <a:pt x="2423" y="690"/>
                  </a:cubicBezTo>
                  <a:cubicBezTo>
                    <a:pt x="1918" y="690"/>
                    <a:pt x="1288" y="478"/>
                    <a:pt x="950" y="301"/>
                  </a:cubicBezTo>
                  <a:cubicBezTo>
                    <a:pt x="802" y="221"/>
                    <a:pt x="418" y="0"/>
                    <a:pt x="148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020;p119">
              <a:extLst>
                <a:ext uri="{FF2B5EF4-FFF2-40B4-BE49-F238E27FC236}">
                  <a16:creationId xmlns:a16="http://schemas.microsoft.com/office/drawing/2014/main" xmlns="" id="{7B123F42-3E93-3EDC-1A51-E3E0706E44D0}"/>
                </a:ext>
              </a:extLst>
            </p:cNvPr>
            <p:cNvSpPr/>
            <p:nvPr/>
          </p:nvSpPr>
          <p:spPr>
            <a:xfrm>
              <a:off x="6627533" y="2325367"/>
              <a:ext cx="48123" cy="26507"/>
            </a:xfrm>
            <a:custGeom>
              <a:avLst/>
              <a:gdLst/>
              <a:ahLst/>
              <a:cxnLst/>
              <a:rect l="l" t="t" r="r" b="b"/>
              <a:pathLst>
                <a:path w="984" h="542" extrusionOk="0">
                  <a:moveTo>
                    <a:pt x="262" y="1"/>
                  </a:moveTo>
                  <a:cubicBezTo>
                    <a:pt x="110" y="1"/>
                    <a:pt x="1" y="90"/>
                    <a:pt x="139" y="264"/>
                  </a:cubicBezTo>
                  <a:cubicBezTo>
                    <a:pt x="258" y="413"/>
                    <a:pt x="925" y="407"/>
                    <a:pt x="983" y="540"/>
                  </a:cubicBezTo>
                  <a:lnTo>
                    <a:pt x="983" y="540"/>
                  </a:lnTo>
                  <a:cubicBezTo>
                    <a:pt x="977" y="526"/>
                    <a:pt x="972" y="511"/>
                    <a:pt x="966" y="498"/>
                  </a:cubicBezTo>
                  <a:cubicBezTo>
                    <a:pt x="855" y="255"/>
                    <a:pt x="650" y="102"/>
                    <a:pt x="396" y="22"/>
                  </a:cubicBezTo>
                  <a:cubicBezTo>
                    <a:pt x="351" y="8"/>
                    <a:pt x="305" y="1"/>
                    <a:pt x="262" y="1"/>
                  </a:cubicBezTo>
                  <a:close/>
                  <a:moveTo>
                    <a:pt x="983" y="540"/>
                  </a:moveTo>
                  <a:cubicBezTo>
                    <a:pt x="983" y="540"/>
                    <a:pt x="984" y="541"/>
                    <a:pt x="984" y="541"/>
                  </a:cubicBezTo>
                  <a:cubicBezTo>
                    <a:pt x="984" y="541"/>
                    <a:pt x="983" y="540"/>
                    <a:pt x="983" y="540"/>
                  </a:cubicBezTo>
                  <a:close/>
                </a:path>
              </a:pathLst>
            </a:custGeom>
            <a:solidFill>
              <a:srgbClr val="520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021;p119">
              <a:extLst>
                <a:ext uri="{FF2B5EF4-FFF2-40B4-BE49-F238E27FC236}">
                  <a16:creationId xmlns:a16="http://schemas.microsoft.com/office/drawing/2014/main" xmlns="" id="{DCB40DBE-ACD3-8791-9A25-8B299280DB50}"/>
                </a:ext>
              </a:extLst>
            </p:cNvPr>
            <p:cNvSpPr/>
            <p:nvPr/>
          </p:nvSpPr>
          <p:spPr>
            <a:xfrm>
              <a:off x="7040096" y="1940583"/>
              <a:ext cx="30028" cy="28071"/>
            </a:xfrm>
            <a:custGeom>
              <a:avLst/>
              <a:gdLst/>
              <a:ahLst/>
              <a:cxnLst/>
              <a:rect l="l" t="t" r="r" b="b"/>
              <a:pathLst>
                <a:path w="614" h="574" extrusionOk="0">
                  <a:moveTo>
                    <a:pt x="245" y="1"/>
                  </a:moveTo>
                  <a:cubicBezTo>
                    <a:pt x="178" y="1"/>
                    <a:pt x="76" y="52"/>
                    <a:pt x="48" y="105"/>
                  </a:cubicBezTo>
                  <a:cubicBezTo>
                    <a:pt x="0" y="199"/>
                    <a:pt x="31" y="320"/>
                    <a:pt x="95" y="399"/>
                  </a:cubicBezTo>
                  <a:cubicBezTo>
                    <a:pt x="123" y="436"/>
                    <a:pt x="154" y="472"/>
                    <a:pt x="188" y="504"/>
                  </a:cubicBezTo>
                  <a:cubicBezTo>
                    <a:pt x="236" y="546"/>
                    <a:pt x="310" y="563"/>
                    <a:pt x="373" y="573"/>
                  </a:cubicBezTo>
                  <a:cubicBezTo>
                    <a:pt x="376" y="573"/>
                    <a:pt x="381" y="574"/>
                    <a:pt x="385" y="574"/>
                  </a:cubicBezTo>
                  <a:cubicBezTo>
                    <a:pt x="448" y="574"/>
                    <a:pt x="585" y="522"/>
                    <a:pt x="597" y="462"/>
                  </a:cubicBezTo>
                  <a:cubicBezTo>
                    <a:pt x="607" y="423"/>
                    <a:pt x="614" y="359"/>
                    <a:pt x="601" y="319"/>
                  </a:cubicBezTo>
                  <a:cubicBezTo>
                    <a:pt x="585" y="278"/>
                    <a:pt x="538" y="233"/>
                    <a:pt x="514" y="194"/>
                  </a:cubicBezTo>
                  <a:cubicBezTo>
                    <a:pt x="459" y="107"/>
                    <a:pt x="365" y="19"/>
                    <a:pt x="261" y="2"/>
                  </a:cubicBezTo>
                  <a:cubicBezTo>
                    <a:pt x="256" y="1"/>
                    <a:pt x="250" y="1"/>
                    <a:pt x="24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022;p119">
              <a:extLst>
                <a:ext uri="{FF2B5EF4-FFF2-40B4-BE49-F238E27FC236}">
                  <a16:creationId xmlns:a16="http://schemas.microsoft.com/office/drawing/2014/main" xmlns="" id="{9C38617F-E7A4-1696-62B3-4EA6B3EB5DE3}"/>
                </a:ext>
              </a:extLst>
            </p:cNvPr>
            <p:cNvSpPr/>
            <p:nvPr/>
          </p:nvSpPr>
          <p:spPr>
            <a:xfrm>
              <a:off x="6622594" y="1862922"/>
              <a:ext cx="32326" cy="29588"/>
            </a:xfrm>
            <a:custGeom>
              <a:avLst/>
              <a:gdLst/>
              <a:ahLst/>
              <a:cxnLst/>
              <a:rect l="l" t="t" r="r" b="b"/>
              <a:pathLst>
                <a:path w="661" h="605" extrusionOk="0">
                  <a:moveTo>
                    <a:pt x="284" y="0"/>
                  </a:moveTo>
                  <a:cubicBezTo>
                    <a:pt x="216" y="0"/>
                    <a:pt x="84" y="71"/>
                    <a:pt x="70" y="121"/>
                  </a:cubicBezTo>
                  <a:cubicBezTo>
                    <a:pt x="41" y="222"/>
                    <a:pt x="0" y="333"/>
                    <a:pt x="72" y="425"/>
                  </a:cubicBezTo>
                  <a:cubicBezTo>
                    <a:pt x="101" y="462"/>
                    <a:pt x="132" y="499"/>
                    <a:pt x="166" y="533"/>
                  </a:cubicBezTo>
                  <a:cubicBezTo>
                    <a:pt x="211" y="579"/>
                    <a:pt x="269" y="586"/>
                    <a:pt x="332" y="601"/>
                  </a:cubicBezTo>
                  <a:cubicBezTo>
                    <a:pt x="340" y="604"/>
                    <a:pt x="349" y="605"/>
                    <a:pt x="358" y="605"/>
                  </a:cubicBezTo>
                  <a:cubicBezTo>
                    <a:pt x="407" y="605"/>
                    <a:pt x="465" y="576"/>
                    <a:pt x="503" y="558"/>
                  </a:cubicBezTo>
                  <a:cubicBezTo>
                    <a:pt x="538" y="540"/>
                    <a:pt x="640" y="496"/>
                    <a:pt x="644" y="449"/>
                  </a:cubicBezTo>
                  <a:cubicBezTo>
                    <a:pt x="648" y="406"/>
                    <a:pt x="661" y="356"/>
                    <a:pt x="646" y="315"/>
                  </a:cubicBezTo>
                  <a:cubicBezTo>
                    <a:pt x="630" y="271"/>
                    <a:pt x="592" y="225"/>
                    <a:pt x="570" y="182"/>
                  </a:cubicBezTo>
                  <a:cubicBezTo>
                    <a:pt x="517" y="80"/>
                    <a:pt x="407" y="48"/>
                    <a:pt x="308" y="4"/>
                  </a:cubicBezTo>
                  <a:cubicBezTo>
                    <a:pt x="301" y="2"/>
                    <a:pt x="293" y="0"/>
                    <a:pt x="28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023;p119">
              <a:extLst>
                <a:ext uri="{FF2B5EF4-FFF2-40B4-BE49-F238E27FC236}">
                  <a16:creationId xmlns:a16="http://schemas.microsoft.com/office/drawing/2014/main" xmlns="" id="{057B9744-4D9D-85B2-66F7-E18554F06635}"/>
                </a:ext>
              </a:extLst>
            </p:cNvPr>
            <p:cNvSpPr/>
            <p:nvPr/>
          </p:nvSpPr>
          <p:spPr>
            <a:xfrm>
              <a:off x="6054660" y="2124612"/>
              <a:ext cx="175960" cy="26555"/>
            </a:xfrm>
            <a:custGeom>
              <a:avLst/>
              <a:gdLst/>
              <a:ahLst/>
              <a:cxnLst/>
              <a:rect l="l" t="t" r="r" b="b"/>
              <a:pathLst>
                <a:path w="3598" h="543" extrusionOk="0">
                  <a:moveTo>
                    <a:pt x="3597" y="1"/>
                  </a:moveTo>
                  <a:lnTo>
                    <a:pt x="0" y="214"/>
                  </a:lnTo>
                  <a:lnTo>
                    <a:pt x="390" y="542"/>
                  </a:lnTo>
                  <a:lnTo>
                    <a:pt x="3507" y="542"/>
                  </a:lnTo>
                  <a:lnTo>
                    <a:pt x="359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024;p119">
              <a:extLst>
                <a:ext uri="{FF2B5EF4-FFF2-40B4-BE49-F238E27FC236}">
                  <a16:creationId xmlns:a16="http://schemas.microsoft.com/office/drawing/2014/main" xmlns="" id="{9D70F5B6-4FA2-C563-C854-77C63FFC3619}"/>
                </a:ext>
              </a:extLst>
            </p:cNvPr>
            <p:cNvSpPr/>
            <p:nvPr/>
          </p:nvSpPr>
          <p:spPr>
            <a:xfrm>
              <a:off x="6775373" y="2380630"/>
              <a:ext cx="18780" cy="12813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74" y="0"/>
                  </a:moveTo>
                  <a:cubicBezTo>
                    <a:pt x="119" y="0"/>
                    <a:pt x="0" y="75"/>
                    <a:pt x="15" y="96"/>
                  </a:cubicBezTo>
                  <a:cubicBezTo>
                    <a:pt x="42" y="135"/>
                    <a:pt x="72" y="169"/>
                    <a:pt x="105" y="201"/>
                  </a:cubicBezTo>
                  <a:cubicBezTo>
                    <a:pt x="120" y="216"/>
                    <a:pt x="137" y="230"/>
                    <a:pt x="153" y="242"/>
                  </a:cubicBezTo>
                  <a:cubicBezTo>
                    <a:pt x="179" y="255"/>
                    <a:pt x="216" y="257"/>
                    <a:pt x="244" y="261"/>
                  </a:cubicBezTo>
                  <a:cubicBezTo>
                    <a:pt x="244" y="261"/>
                    <a:pt x="246" y="261"/>
                    <a:pt x="247" y="261"/>
                  </a:cubicBezTo>
                  <a:cubicBezTo>
                    <a:pt x="274" y="261"/>
                    <a:pt x="383" y="225"/>
                    <a:pt x="370" y="195"/>
                  </a:cubicBezTo>
                  <a:cubicBezTo>
                    <a:pt x="362" y="177"/>
                    <a:pt x="354" y="160"/>
                    <a:pt x="344" y="143"/>
                  </a:cubicBezTo>
                  <a:cubicBezTo>
                    <a:pt x="331" y="129"/>
                    <a:pt x="306" y="117"/>
                    <a:pt x="290" y="103"/>
                  </a:cubicBezTo>
                  <a:cubicBezTo>
                    <a:pt x="256" y="75"/>
                    <a:pt x="224" y="43"/>
                    <a:pt x="197" y="9"/>
                  </a:cubicBezTo>
                  <a:cubicBezTo>
                    <a:pt x="192" y="3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025;p119">
              <a:extLst>
                <a:ext uri="{FF2B5EF4-FFF2-40B4-BE49-F238E27FC236}">
                  <a16:creationId xmlns:a16="http://schemas.microsoft.com/office/drawing/2014/main" xmlns="" id="{0D36BF5B-6750-881C-0C28-8037ED009110}"/>
                </a:ext>
              </a:extLst>
            </p:cNvPr>
            <p:cNvSpPr/>
            <p:nvPr/>
          </p:nvSpPr>
          <p:spPr>
            <a:xfrm>
              <a:off x="6286274" y="2281989"/>
              <a:ext cx="23670" cy="17410"/>
            </a:xfrm>
            <a:custGeom>
              <a:avLst/>
              <a:gdLst/>
              <a:ahLst/>
              <a:cxnLst/>
              <a:rect l="l" t="t" r="r" b="b"/>
              <a:pathLst>
                <a:path w="484" h="356" extrusionOk="0">
                  <a:moveTo>
                    <a:pt x="182" y="1"/>
                  </a:moveTo>
                  <a:cubicBezTo>
                    <a:pt x="121" y="1"/>
                    <a:pt x="1" y="71"/>
                    <a:pt x="2" y="112"/>
                  </a:cubicBezTo>
                  <a:cubicBezTo>
                    <a:pt x="3" y="155"/>
                    <a:pt x="10" y="197"/>
                    <a:pt x="23" y="239"/>
                  </a:cubicBezTo>
                  <a:cubicBezTo>
                    <a:pt x="36" y="279"/>
                    <a:pt x="56" y="294"/>
                    <a:pt x="92" y="316"/>
                  </a:cubicBezTo>
                  <a:cubicBezTo>
                    <a:pt x="139" y="343"/>
                    <a:pt x="188" y="356"/>
                    <a:pt x="237" y="356"/>
                  </a:cubicBezTo>
                  <a:cubicBezTo>
                    <a:pt x="290" y="356"/>
                    <a:pt x="342" y="342"/>
                    <a:pt x="394" y="317"/>
                  </a:cubicBezTo>
                  <a:cubicBezTo>
                    <a:pt x="415" y="306"/>
                    <a:pt x="462" y="287"/>
                    <a:pt x="471" y="263"/>
                  </a:cubicBezTo>
                  <a:cubicBezTo>
                    <a:pt x="476" y="259"/>
                    <a:pt x="478" y="253"/>
                    <a:pt x="478" y="247"/>
                  </a:cubicBezTo>
                  <a:cubicBezTo>
                    <a:pt x="480" y="243"/>
                    <a:pt x="477" y="239"/>
                    <a:pt x="471" y="238"/>
                  </a:cubicBezTo>
                  <a:cubicBezTo>
                    <a:pt x="482" y="228"/>
                    <a:pt x="483" y="220"/>
                    <a:pt x="476" y="210"/>
                  </a:cubicBezTo>
                  <a:cubicBezTo>
                    <a:pt x="474" y="203"/>
                    <a:pt x="468" y="196"/>
                    <a:pt x="460" y="192"/>
                  </a:cubicBezTo>
                  <a:cubicBezTo>
                    <a:pt x="445" y="180"/>
                    <a:pt x="424" y="174"/>
                    <a:pt x="409" y="162"/>
                  </a:cubicBezTo>
                  <a:cubicBezTo>
                    <a:pt x="379" y="141"/>
                    <a:pt x="356" y="115"/>
                    <a:pt x="322" y="96"/>
                  </a:cubicBezTo>
                  <a:cubicBezTo>
                    <a:pt x="280" y="73"/>
                    <a:pt x="242" y="44"/>
                    <a:pt x="209" y="10"/>
                  </a:cubicBezTo>
                  <a:cubicBezTo>
                    <a:pt x="203" y="3"/>
                    <a:pt x="194" y="1"/>
                    <a:pt x="18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026;p119">
              <a:extLst>
                <a:ext uri="{FF2B5EF4-FFF2-40B4-BE49-F238E27FC236}">
                  <a16:creationId xmlns:a16="http://schemas.microsoft.com/office/drawing/2014/main" xmlns="" id="{B7CB94B0-4BFA-CFB3-BFA0-AB452686F961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027;p119">
              <a:extLst>
                <a:ext uri="{FF2B5EF4-FFF2-40B4-BE49-F238E27FC236}">
                  <a16:creationId xmlns:a16="http://schemas.microsoft.com/office/drawing/2014/main" xmlns="" id="{040F65DA-87DF-AADD-8142-61606AD1CF4A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028;p119">
              <a:extLst>
                <a:ext uri="{FF2B5EF4-FFF2-40B4-BE49-F238E27FC236}">
                  <a16:creationId xmlns:a16="http://schemas.microsoft.com/office/drawing/2014/main" xmlns="" id="{ECB26BCD-154A-CE24-6514-4D31F23A83C2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029;p119">
              <a:extLst>
                <a:ext uri="{FF2B5EF4-FFF2-40B4-BE49-F238E27FC236}">
                  <a16:creationId xmlns:a16="http://schemas.microsoft.com/office/drawing/2014/main" xmlns="" id="{19D9A0FA-FB9F-437D-49C6-513DBFB4DE98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030;p119">
              <a:extLst>
                <a:ext uri="{FF2B5EF4-FFF2-40B4-BE49-F238E27FC236}">
                  <a16:creationId xmlns:a16="http://schemas.microsoft.com/office/drawing/2014/main" xmlns="" id="{3B529784-6F31-26A1-FA78-93C758F1CF36}"/>
                </a:ext>
              </a:extLst>
            </p:cNvPr>
            <p:cNvSpPr/>
            <p:nvPr/>
          </p:nvSpPr>
          <p:spPr>
            <a:xfrm>
              <a:off x="6518084" y="2648238"/>
              <a:ext cx="213959" cy="692788"/>
            </a:xfrm>
            <a:custGeom>
              <a:avLst/>
              <a:gdLst/>
              <a:ahLst/>
              <a:cxnLst/>
              <a:rect l="l" t="t" r="r" b="b"/>
              <a:pathLst>
                <a:path w="4375" h="14166" extrusionOk="0">
                  <a:moveTo>
                    <a:pt x="3841" y="0"/>
                  </a:moveTo>
                  <a:cubicBezTo>
                    <a:pt x="3811" y="6"/>
                    <a:pt x="3783" y="16"/>
                    <a:pt x="3753" y="23"/>
                  </a:cubicBezTo>
                  <a:cubicBezTo>
                    <a:pt x="3516" y="87"/>
                    <a:pt x="3280" y="170"/>
                    <a:pt x="3038" y="196"/>
                  </a:cubicBezTo>
                  <a:cubicBezTo>
                    <a:pt x="2938" y="209"/>
                    <a:pt x="2875" y="200"/>
                    <a:pt x="2799" y="291"/>
                  </a:cubicBezTo>
                  <a:cubicBezTo>
                    <a:pt x="2773" y="320"/>
                    <a:pt x="2674" y="495"/>
                    <a:pt x="2728" y="540"/>
                  </a:cubicBezTo>
                  <a:cubicBezTo>
                    <a:pt x="2582" y="427"/>
                    <a:pt x="2402" y="367"/>
                    <a:pt x="2225" y="367"/>
                  </a:cubicBezTo>
                  <a:cubicBezTo>
                    <a:pt x="2146" y="367"/>
                    <a:pt x="2068" y="379"/>
                    <a:pt x="1994" y="403"/>
                  </a:cubicBezTo>
                  <a:cubicBezTo>
                    <a:pt x="1846" y="446"/>
                    <a:pt x="1718" y="537"/>
                    <a:pt x="1629" y="662"/>
                  </a:cubicBezTo>
                  <a:cubicBezTo>
                    <a:pt x="1595" y="708"/>
                    <a:pt x="1568" y="757"/>
                    <a:pt x="1544" y="809"/>
                  </a:cubicBezTo>
                  <a:cubicBezTo>
                    <a:pt x="1544" y="813"/>
                    <a:pt x="1540" y="813"/>
                    <a:pt x="1544" y="816"/>
                  </a:cubicBezTo>
                  <a:cubicBezTo>
                    <a:pt x="1521" y="868"/>
                    <a:pt x="1504" y="921"/>
                    <a:pt x="1492" y="976"/>
                  </a:cubicBezTo>
                  <a:cubicBezTo>
                    <a:pt x="1379" y="1471"/>
                    <a:pt x="1168" y="1954"/>
                    <a:pt x="1023" y="2446"/>
                  </a:cubicBezTo>
                  <a:cubicBezTo>
                    <a:pt x="876" y="2951"/>
                    <a:pt x="743" y="3463"/>
                    <a:pt x="628" y="3979"/>
                  </a:cubicBezTo>
                  <a:cubicBezTo>
                    <a:pt x="396" y="5015"/>
                    <a:pt x="230" y="6063"/>
                    <a:pt x="132" y="7119"/>
                  </a:cubicBezTo>
                  <a:cubicBezTo>
                    <a:pt x="33" y="8181"/>
                    <a:pt x="1" y="9248"/>
                    <a:pt x="36" y="10312"/>
                  </a:cubicBezTo>
                  <a:cubicBezTo>
                    <a:pt x="55" y="10848"/>
                    <a:pt x="89" y="11380"/>
                    <a:pt x="140" y="11915"/>
                  </a:cubicBezTo>
                  <a:cubicBezTo>
                    <a:pt x="166" y="12180"/>
                    <a:pt x="198" y="12447"/>
                    <a:pt x="233" y="12712"/>
                  </a:cubicBezTo>
                  <a:cubicBezTo>
                    <a:pt x="242" y="12810"/>
                    <a:pt x="271" y="13434"/>
                    <a:pt x="342" y="13475"/>
                  </a:cubicBezTo>
                  <a:cubicBezTo>
                    <a:pt x="1071" y="13862"/>
                    <a:pt x="1822" y="14152"/>
                    <a:pt x="2624" y="14166"/>
                  </a:cubicBezTo>
                  <a:cubicBezTo>
                    <a:pt x="2552" y="13653"/>
                    <a:pt x="2529" y="13140"/>
                    <a:pt x="2503" y="12617"/>
                  </a:cubicBezTo>
                  <a:cubicBezTo>
                    <a:pt x="2357" y="9431"/>
                    <a:pt x="2490" y="5947"/>
                    <a:pt x="4003" y="3134"/>
                  </a:cubicBezTo>
                  <a:cubicBezTo>
                    <a:pt x="4022" y="3095"/>
                    <a:pt x="4041" y="3054"/>
                    <a:pt x="4058" y="3014"/>
                  </a:cubicBezTo>
                  <a:cubicBezTo>
                    <a:pt x="4290" y="2517"/>
                    <a:pt x="4374" y="1878"/>
                    <a:pt x="4351" y="1334"/>
                  </a:cubicBezTo>
                  <a:cubicBezTo>
                    <a:pt x="4340" y="962"/>
                    <a:pt x="4236" y="575"/>
                    <a:pt x="4039" y="259"/>
                  </a:cubicBezTo>
                  <a:cubicBezTo>
                    <a:pt x="3981" y="166"/>
                    <a:pt x="3915" y="80"/>
                    <a:pt x="3841" y="0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031;p119">
              <a:extLst>
                <a:ext uri="{FF2B5EF4-FFF2-40B4-BE49-F238E27FC236}">
                  <a16:creationId xmlns:a16="http://schemas.microsoft.com/office/drawing/2014/main" xmlns="" id="{746BBFFA-0FF1-BCCB-31B4-1874140D6B72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032;p119">
              <a:extLst>
                <a:ext uri="{FF2B5EF4-FFF2-40B4-BE49-F238E27FC236}">
                  <a16:creationId xmlns:a16="http://schemas.microsoft.com/office/drawing/2014/main" xmlns="" id="{96BA1B2F-4F98-8F0A-FA1A-B3DC7C8D6409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033;p119">
              <a:extLst>
                <a:ext uri="{FF2B5EF4-FFF2-40B4-BE49-F238E27FC236}">
                  <a16:creationId xmlns:a16="http://schemas.microsoft.com/office/drawing/2014/main" xmlns="" id="{FBC1BDC1-5CA2-B628-2426-2E27213D2148}"/>
                </a:ext>
              </a:extLst>
            </p:cNvPr>
            <p:cNvSpPr/>
            <p:nvPr/>
          </p:nvSpPr>
          <p:spPr>
            <a:xfrm>
              <a:off x="6592615" y="2587596"/>
              <a:ext cx="578448" cy="217529"/>
            </a:xfrm>
            <a:custGeom>
              <a:avLst/>
              <a:gdLst/>
              <a:ahLst/>
              <a:cxnLst/>
              <a:rect l="l" t="t" r="r" b="b"/>
              <a:pathLst>
                <a:path w="11828" h="4448" extrusionOk="0">
                  <a:moveTo>
                    <a:pt x="10282" y="1"/>
                  </a:moveTo>
                  <a:cubicBezTo>
                    <a:pt x="9184" y="62"/>
                    <a:pt x="8090" y="164"/>
                    <a:pt x="7002" y="306"/>
                  </a:cubicBezTo>
                  <a:cubicBezTo>
                    <a:pt x="5938" y="444"/>
                    <a:pt x="4880" y="623"/>
                    <a:pt x="3832" y="842"/>
                  </a:cubicBezTo>
                  <a:cubicBezTo>
                    <a:pt x="3309" y="950"/>
                    <a:pt x="2788" y="1070"/>
                    <a:pt x="2270" y="1198"/>
                  </a:cubicBezTo>
                  <a:cubicBezTo>
                    <a:pt x="2032" y="1260"/>
                    <a:pt x="1793" y="1340"/>
                    <a:pt x="1553" y="1365"/>
                  </a:cubicBezTo>
                  <a:cubicBezTo>
                    <a:pt x="1453" y="1377"/>
                    <a:pt x="1389" y="1368"/>
                    <a:pt x="1311" y="1458"/>
                  </a:cubicBezTo>
                  <a:cubicBezTo>
                    <a:pt x="1283" y="1486"/>
                    <a:pt x="1178" y="1659"/>
                    <a:pt x="1229" y="1701"/>
                  </a:cubicBezTo>
                  <a:cubicBezTo>
                    <a:pt x="1088" y="1589"/>
                    <a:pt x="910" y="1528"/>
                    <a:pt x="732" y="1528"/>
                  </a:cubicBezTo>
                  <a:cubicBezTo>
                    <a:pt x="656" y="1528"/>
                    <a:pt x="579" y="1539"/>
                    <a:pt x="506" y="1562"/>
                  </a:cubicBezTo>
                  <a:cubicBezTo>
                    <a:pt x="357" y="1604"/>
                    <a:pt x="226" y="1692"/>
                    <a:pt x="132" y="1815"/>
                  </a:cubicBezTo>
                  <a:cubicBezTo>
                    <a:pt x="98" y="1860"/>
                    <a:pt x="68" y="1908"/>
                    <a:pt x="42" y="1960"/>
                  </a:cubicBezTo>
                  <a:cubicBezTo>
                    <a:pt x="42" y="1962"/>
                    <a:pt x="39" y="1962"/>
                    <a:pt x="42" y="1966"/>
                  </a:cubicBezTo>
                  <a:cubicBezTo>
                    <a:pt x="0" y="2206"/>
                    <a:pt x="36" y="2462"/>
                    <a:pt x="114" y="2693"/>
                  </a:cubicBezTo>
                  <a:cubicBezTo>
                    <a:pt x="292" y="3207"/>
                    <a:pt x="804" y="3759"/>
                    <a:pt x="1233" y="4079"/>
                  </a:cubicBezTo>
                  <a:cubicBezTo>
                    <a:pt x="1478" y="4264"/>
                    <a:pt x="1916" y="4448"/>
                    <a:pt x="2290" y="4448"/>
                  </a:cubicBezTo>
                  <a:cubicBezTo>
                    <a:pt x="2623" y="4448"/>
                    <a:pt x="2905" y="4302"/>
                    <a:pt x="2955" y="3879"/>
                  </a:cubicBezTo>
                  <a:cubicBezTo>
                    <a:pt x="5757" y="3170"/>
                    <a:pt x="8738" y="2653"/>
                    <a:pt x="11828" y="2573"/>
                  </a:cubicBezTo>
                  <a:cubicBezTo>
                    <a:pt x="11808" y="2508"/>
                    <a:pt x="11780" y="2384"/>
                    <a:pt x="11759" y="2326"/>
                  </a:cubicBezTo>
                  <a:cubicBezTo>
                    <a:pt x="11542" y="2330"/>
                    <a:pt x="11326" y="2332"/>
                    <a:pt x="11111" y="2338"/>
                  </a:cubicBezTo>
                  <a:cubicBezTo>
                    <a:pt x="8314" y="2419"/>
                    <a:pt x="5529" y="2783"/>
                    <a:pt x="2828" y="3534"/>
                  </a:cubicBezTo>
                  <a:cubicBezTo>
                    <a:pt x="2949" y="3738"/>
                    <a:pt x="2681" y="4067"/>
                    <a:pt x="2461" y="4144"/>
                  </a:cubicBezTo>
                  <a:cubicBezTo>
                    <a:pt x="2394" y="4168"/>
                    <a:pt x="2325" y="4179"/>
                    <a:pt x="2257" y="4179"/>
                  </a:cubicBezTo>
                  <a:cubicBezTo>
                    <a:pt x="2097" y="4179"/>
                    <a:pt x="1936" y="4123"/>
                    <a:pt x="1788" y="4052"/>
                  </a:cubicBezTo>
                  <a:cubicBezTo>
                    <a:pt x="1183" y="3756"/>
                    <a:pt x="570" y="3116"/>
                    <a:pt x="336" y="2472"/>
                  </a:cubicBezTo>
                  <a:cubicBezTo>
                    <a:pt x="260" y="2259"/>
                    <a:pt x="224" y="1997"/>
                    <a:pt x="372" y="1830"/>
                  </a:cubicBezTo>
                  <a:cubicBezTo>
                    <a:pt x="454" y="1740"/>
                    <a:pt x="576" y="1701"/>
                    <a:pt x="698" y="1701"/>
                  </a:cubicBezTo>
                  <a:cubicBezTo>
                    <a:pt x="733" y="1701"/>
                    <a:pt x="769" y="1704"/>
                    <a:pt x="803" y="1710"/>
                  </a:cubicBezTo>
                  <a:cubicBezTo>
                    <a:pt x="953" y="1738"/>
                    <a:pt x="1092" y="1815"/>
                    <a:pt x="1227" y="1895"/>
                  </a:cubicBezTo>
                  <a:cubicBezTo>
                    <a:pt x="1277" y="1815"/>
                    <a:pt x="1389" y="1834"/>
                    <a:pt x="1437" y="1753"/>
                  </a:cubicBezTo>
                  <a:cubicBezTo>
                    <a:pt x="4166" y="909"/>
                    <a:pt x="7002" y="416"/>
                    <a:pt x="9850" y="373"/>
                  </a:cubicBezTo>
                  <a:cubicBezTo>
                    <a:pt x="10052" y="367"/>
                    <a:pt x="10254" y="367"/>
                    <a:pt x="10456" y="367"/>
                  </a:cubicBezTo>
                  <a:cubicBezTo>
                    <a:pt x="10408" y="255"/>
                    <a:pt x="10330" y="111"/>
                    <a:pt x="10282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034;p119">
              <a:extLst>
                <a:ext uri="{FF2B5EF4-FFF2-40B4-BE49-F238E27FC236}">
                  <a16:creationId xmlns:a16="http://schemas.microsoft.com/office/drawing/2014/main" xmlns="" id="{C2B6E3F7-1245-8776-053A-5C52C4779C1C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035;p119">
              <a:extLst>
                <a:ext uri="{FF2B5EF4-FFF2-40B4-BE49-F238E27FC236}">
                  <a16:creationId xmlns:a16="http://schemas.microsoft.com/office/drawing/2014/main" xmlns="" id="{90A19C04-AB34-AF9B-A030-7C0AE6DB6B84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036;p119">
              <a:extLst>
                <a:ext uri="{FF2B5EF4-FFF2-40B4-BE49-F238E27FC236}">
                  <a16:creationId xmlns:a16="http://schemas.microsoft.com/office/drawing/2014/main" xmlns="" id="{B0B91B54-FB37-5867-6FF9-78273139C91A}"/>
                </a:ext>
              </a:extLst>
            </p:cNvPr>
            <p:cNvSpPr/>
            <p:nvPr/>
          </p:nvSpPr>
          <p:spPr>
            <a:xfrm>
              <a:off x="6592469" y="2964605"/>
              <a:ext cx="483475" cy="192294"/>
            </a:xfrm>
            <a:custGeom>
              <a:avLst/>
              <a:gdLst/>
              <a:ahLst/>
              <a:cxnLst/>
              <a:rect l="l" t="t" r="r" b="b"/>
              <a:pathLst>
                <a:path w="9886" h="3932" extrusionOk="0">
                  <a:moveTo>
                    <a:pt x="9860" y="1"/>
                  </a:moveTo>
                  <a:lnTo>
                    <a:pt x="9860" y="1"/>
                  </a:lnTo>
                  <a:cubicBezTo>
                    <a:pt x="6344" y="202"/>
                    <a:pt x="3181" y="1252"/>
                    <a:pt x="1" y="2715"/>
                  </a:cubicBezTo>
                  <a:cubicBezTo>
                    <a:pt x="909" y="3243"/>
                    <a:pt x="1882" y="3652"/>
                    <a:pt x="2894" y="3932"/>
                  </a:cubicBezTo>
                  <a:cubicBezTo>
                    <a:pt x="2929" y="3892"/>
                    <a:pt x="2962" y="3851"/>
                    <a:pt x="3000" y="3812"/>
                  </a:cubicBezTo>
                  <a:cubicBezTo>
                    <a:pt x="4260" y="2398"/>
                    <a:pt x="6219" y="1886"/>
                    <a:pt x="8061" y="1443"/>
                  </a:cubicBezTo>
                  <a:cubicBezTo>
                    <a:pt x="8397" y="1362"/>
                    <a:pt x="8745" y="1283"/>
                    <a:pt x="9091" y="1283"/>
                  </a:cubicBezTo>
                  <a:cubicBezTo>
                    <a:pt x="9312" y="1283"/>
                    <a:pt x="9580" y="1399"/>
                    <a:pt x="9811" y="1427"/>
                  </a:cubicBezTo>
                  <a:cubicBezTo>
                    <a:pt x="9869" y="954"/>
                    <a:pt x="9886" y="477"/>
                    <a:pt x="986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037;p119">
              <a:extLst>
                <a:ext uri="{FF2B5EF4-FFF2-40B4-BE49-F238E27FC236}">
                  <a16:creationId xmlns:a16="http://schemas.microsoft.com/office/drawing/2014/main" xmlns="" id="{0547EDA0-5E8C-7A2D-08C8-3E7FE847D92E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038;p119">
              <a:extLst>
                <a:ext uri="{FF2B5EF4-FFF2-40B4-BE49-F238E27FC236}">
                  <a16:creationId xmlns:a16="http://schemas.microsoft.com/office/drawing/2014/main" xmlns="" id="{1CB1A797-5D09-EFA8-9823-3CC893D3ABDB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039;p119">
              <a:extLst>
                <a:ext uri="{FF2B5EF4-FFF2-40B4-BE49-F238E27FC236}">
                  <a16:creationId xmlns:a16="http://schemas.microsoft.com/office/drawing/2014/main" xmlns="" id="{64007121-DB7F-BA16-40EC-364E0E6A5522}"/>
                </a:ext>
              </a:extLst>
            </p:cNvPr>
            <p:cNvSpPr/>
            <p:nvPr/>
          </p:nvSpPr>
          <p:spPr>
            <a:xfrm>
              <a:off x="6264316" y="2802485"/>
              <a:ext cx="271961" cy="357789"/>
            </a:xfrm>
            <a:custGeom>
              <a:avLst/>
              <a:gdLst/>
              <a:ahLst/>
              <a:cxnLst/>
              <a:rect l="l" t="t" r="r" b="b"/>
              <a:pathLst>
                <a:path w="5561" h="7316" extrusionOk="0">
                  <a:moveTo>
                    <a:pt x="3132" y="0"/>
                  </a:moveTo>
                  <a:cubicBezTo>
                    <a:pt x="2215" y="604"/>
                    <a:pt x="1532" y="1526"/>
                    <a:pt x="1124" y="2571"/>
                  </a:cubicBezTo>
                  <a:cubicBezTo>
                    <a:pt x="1535" y="3012"/>
                    <a:pt x="1933" y="3569"/>
                    <a:pt x="2207" y="4110"/>
                  </a:cubicBezTo>
                  <a:cubicBezTo>
                    <a:pt x="1600" y="4070"/>
                    <a:pt x="1048" y="4076"/>
                    <a:pt x="464" y="3885"/>
                  </a:cubicBezTo>
                  <a:cubicBezTo>
                    <a:pt x="0" y="4843"/>
                    <a:pt x="71" y="5985"/>
                    <a:pt x="431" y="7019"/>
                  </a:cubicBezTo>
                  <a:cubicBezTo>
                    <a:pt x="1086" y="7190"/>
                    <a:pt x="1758" y="7287"/>
                    <a:pt x="2434" y="7303"/>
                  </a:cubicBezTo>
                  <a:cubicBezTo>
                    <a:pt x="2657" y="7309"/>
                    <a:pt x="2887" y="7316"/>
                    <a:pt x="3118" y="7316"/>
                  </a:cubicBezTo>
                  <a:cubicBezTo>
                    <a:pt x="3259" y="7316"/>
                    <a:pt x="3401" y="7313"/>
                    <a:pt x="3542" y="7307"/>
                  </a:cubicBezTo>
                  <a:cubicBezTo>
                    <a:pt x="3789" y="7299"/>
                    <a:pt x="4037" y="7272"/>
                    <a:pt x="4281" y="7228"/>
                  </a:cubicBezTo>
                  <a:cubicBezTo>
                    <a:pt x="4397" y="7206"/>
                    <a:pt x="4516" y="7177"/>
                    <a:pt x="4613" y="7110"/>
                  </a:cubicBezTo>
                  <a:cubicBezTo>
                    <a:pt x="4711" y="7041"/>
                    <a:pt x="4783" y="6926"/>
                    <a:pt x="4771" y="6802"/>
                  </a:cubicBezTo>
                  <a:lnTo>
                    <a:pt x="4771" y="6802"/>
                  </a:lnTo>
                  <a:cubicBezTo>
                    <a:pt x="4712" y="6805"/>
                    <a:pt x="3822" y="6968"/>
                    <a:pt x="3828" y="7015"/>
                  </a:cubicBezTo>
                  <a:lnTo>
                    <a:pt x="3828" y="7015"/>
                  </a:lnTo>
                  <a:cubicBezTo>
                    <a:pt x="3610" y="5443"/>
                    <a:pt x="4330" y="3668"/>
                    <a:pt x="5560" y="2770"/>
                  </a:cubicBezTo>
                  <a:cubicBezTo>
                    <a:pt x="5449" y="2597"/>
                    <a:pt x="5297" y="2345"/>
                    <a:pt x="5188" y="2172"/>
                  </a:cubicBezTo>
                  <a:cubicBezTo>
                    <a:pt x="5092" y="2213"/>
                    <a:pt x="5005" y="2244"/>
                    <a:pt x="4913" y="2244"/>
                  </a:cubicBezTo>
                  <a:cubicBezTo>
                    <a:pt x="4865" y="2244"/>
                    <a:pt x="4816" y="2236"/>
                    <a:pt x="4765" y="2215"/>
                  </a:cubicBezTo>
                  <a:cubicBezTo>
                    <a:pt x="4293" y="1493"/>
                    <a:pt x="3721" y="626"/>
                    <a:pt x="3132" y="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040;p119">
              <a:extLst>
                <a:ext uri="{FF2B5EF4-FFF2-40B4-BE49-F238E27FC236}">
                  <a16:creationId xmlns:a16="http://schemas.microsoft.com/office/drawing/2014/main" xmlns="" id="{83DA8868-E911-CEB2-4ADA-F783F86AACA4}"/>
                </a:ext>
              </a:extLst>
            </p:cNvPr>
            <p:cNvSpPr/>
            <p:nvPr/>
          </p:nvSpPr>
          <p:spPr>
            <a:xfrm>
              <a:off x="6225290" y="4349888"/>
              <a:ext cx="329766" cy="147595"/>
            </a:xfrm>
            <a:custGeom>
              <a:avLst/>
              <a:gdLst/>
              <a:ahLst/>
              <a:cxnLst/>
              <a:rect l="l" t="t" r="r" b="b"/>
              <a:pathLst>
                <a:path w="6743" h="30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68" y="585"/>
                    <a:pt x="0" y="1022"/>
                    <a:pt x="227" y="1590"/>
                  </a:cubicBezTo>
                  <a:cubicBezTo>
                    <a:pt x="1143" y="2505"/>
                    <a:pt x="2450" y="3018"/>
                    <a:pt x="3815" y="3018"/>
                  </a:cubicBezTo>
                  <a:cubicBezTo>
                    <a:pt x="4245" y="3018"/>
                    <a:pt x="4680" y="2967"/>
                    <a:pt x="5111" y="2862"/>
                  </a:cubicBezTo>
                  <a:cubicBezTo>
                    <a:pt x="5635" y="2734"/>
                    <a:pt x="6477" y="2429"/>
                    <a:pt x="6627" y="1910"/>
                  </a:cubicBezTo>
                  <a:cubicBezTo>
                    <a:pt x="6742" y="1514"/>
                    <a:pt x="6694" y="1080"/>
                    <a:pt x="6584" y="682"/>
                  </a:cubicBezTo>
                  <a:cubicBezTo>
                    <a:pt x="6172" y="1367"/>
                    <a:pt x="5561" y="1787"/>
                    <a:pt x="4770" y="1908"/>
                  </a:cubicBezTo>
                  <a:cubicBezTo>
                    <a:pt x="4595" y="1935"/>
                    <a:pt x="4377" y="1947"/>
                    <a:pt x="4135" y="1947"/>
                  </a:cubicBezTo>
                  <a:cubicBezTo>
                    <a:pt x="3281" y="1947"/>
                    <a:pt x="2133" y="1788"/>
                    <a:pt x="1568" y="1522"/>
                  </a:cubicBezTo>
                  <a:cubicBezTo>
                    <a:pt x="844" y="1181"/>
                    <a:pt x="453" y="727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041;p119">
              <a:extLst>
                <a:ext uri="{FF2B5EF4-FFF2-40B4-BE49-F238E27FC236}">
                  <a16:creationId xmlns:a16="http://schemas.microsoft.com/office/drawing/2014/main" xmlns="" id="{6BB8BD03-373F-4927-9F1A-935A6380BFC1}"/>
                </a:ext>
              </a:extLst>
            </p:cNvPr>
            <p:cNvSpPr/>
            <p:nvPr/>
          </p:nvSpPr>
          <p:spPr>
            <a:xfrm>
              <a:off x="6824914" y="2846646"/>
              <a:ext cx="171461" cy="136885"/>
            </a:xfrm>
            <a:custGeom>
              <a:avLst/>
              <a:gdLst/>
              <a:ahLst/>
              <a:cxnLst/>
              <a:rect l="l" t="t" r="r" b="b"/>
              <a:pathLst>
                <a:path w="3506" h="2799" extrusionOk="0">
                  <a:moveTo>
                    <a:pt x="3505" y="1"/>
                  </a:moveTo>
                  <a:lnTo>
                    <a:pt x="3505" y="1"/>
                  </a:lnTo>
                  <a:cubicBezTo>
                    <a:pt x="3440" y="31"/>
                    <a:pt x="3377" y="65"/>
                    <a:pt x="3314" y="101"/>
                  </a:cubicBezTo>
                  <a:cubicBezTo>
                    <a:pt x="2443" y="619"/>
                    <a:pt x="1947" y="1565"/>
                    <a:pt x="1540" y="2517"/>
                  </a:cubicBezTo>
                  <a:cubicBezTo>
                    <a:pt x="1043" y="2421"/>
                    <a:pt x="547" y="2326"/>
                    <a:pt x="49" y="2236"/>
                  </a:cubicBezTo>
                  <a:lnTo>
                    <a:pt x="49" y="2236"/>
                  </a:lnTo>
                  <a:cubicBezTo>
                    <a:pt x="1" y="2327"/>
                    <a:pt x="945" y="2798"/>
                    <a:pt x="1511" y="2798"/>
                  </a:cubicBezTo>
                  <a:cubicBezTo>
                    <a:pt x="1525" y="2798"/>
                    <a:pt x="1538" y="2798"/>
                    <a:pt x="1552" y="2797"/>
                  </a:cubicBezTo>
                  <a:cubicBezTo>
                    <a:pt x="2113" y="2773"/>
                    <a:pt x="2695" y="2535"/>
                    <a:pt x="2997" y="2061"/>
                  </a:cubicBezTo>
                  <a:cubicBezTo>
                    <a:pt x="3327" y="1541"/>
                    <a:pt x="3361" y="743"/>
                    <a:pt x="3483" y="145"/>
                  </a:cubicBezTo>
                  <a:cubicBezTo>
                    <a:pt x="3494" y="97"/>
                    <a:pt x="3500" y="49"/>
                    <a:pt x="350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042;p119">
              <a:extLst>
                <a:ext uri="{FF2B5EF4-FFF2-40B4-BE49-F238E27FC236}">
                  <a16:creationId xmlns:a16="http://schemas.microsoft.com/office/drawing/2014/main" xmlns="" id="{9D79DB88-7A0A-1213-9FCA-7A144828AC32}"/>
                </a:ext>
              </a:extLst>
            </p:cNvPr>
            <p:cNvSpPr/>
            <p:nvPr/>
          </p:nvSpPr>
          <p:spPr>
            <a:xfrm>
              <a:off x="6232870" y="2730154"/>
              <a:ext cx="136983" cy="201097"/>
            </a:xfrm>
            <a:custGeom>
              <a:avLst/>
              <a:gdLst/>
              <a:ahLst/>
              <a:cxnLst/>
              <a:rect l="l" t="t" r="r" b="b"/>
              <a:pathLst>
                <a:path w="2801" h="4112" extrusionOk="0">
                  <a:moveTo>
                    <a:pt x="403" y="1"/>
                  </a:moveTo>
                  <a:cubicBezTo>
                    <a:pt x="312" y="1"/>
                    <a:pt x="240" y="50"/>
                    <a:pt x="203" y="176"/>
                  </a:cubicBezTo>
                  <a:cubicBezTo>
                    <a:pt x="0" y="871"/>
                    <a:pt x="567" y="1644"/>
                    <a:pt x="512" y="2362"/>
                  </a:cubicBezTo>
                  <a:cubicBezTo>
                    <a:pt x="492" y="2635"/>
                    <a:pt x="459" y="2928"/>
                    <a:pt x="591" y="3169"/>
                  </a:cubicBezTo>
                  <a:cubicBezTo>
                    <a:pt x="784" y="2825"/>
                    <a:pt x="1012" y="2500"/>
                    <a:pt x="1270" y="2201"/>
                  </a:cubicBezTo>
                  <a:lnTo>
                    <a:pt x="1270" y="2201"/>
                  </a:lnTo>
                  <a:cubicBezTo>
                    <a:pt x="1161" y="2500"/>
                    <a:pt x="1074" y="2807"/>
                    <a:pt x="1012" y="3119"/>
                  </a:cubicBezTo>
                  <a:cubicBezTo>
                    <a:pt x="947" y="3445"/>
                    <a:pt x="910" y="3776"/>
                    <a:pt x="899" y="4110"/>
                  </a:cubicBezTo>
                  <a:lnTo>
                    <a:pt x="899" y="4110"/>
                  </a:lnTo>
                  <a:cubicBezTo>
                    <a:pt x="910" y="3794"/>
                    <a:pt x="1368" y="3203"/>
                    <a:pt x="1578" y="2981"/>
                  </a:cubicBezTo>
                  <a:cubicBezTo>
                    <a:pt x="1822" y="2721"/>
                    <a:pt x="2183" y="2510"/>
                    <a:pt x="2485" y="2318"/>
                  </a:cubicBezTo>
                  <a:cubicBezTo>
                    <a:pt x="2574" y="2261"/>
                    <a:pt x="2667" y="2199"/>
                    <a:pt x="2711" y="2103"/>
                  </a:cubicBezTo>
                  <a:cubicBezTo>
                    <a:pt x="2801" y="1906"/>
                    <a:pt x="2635" y="1691"/>
                    <a:pt x="2479" y="1539"/>
                  </a:cubicBezTo>
                  <a:cubicBezTo>
                    <a:pt x="2099" y="1172"/>
                    <a:pt x="1692" y="833"/>
                    <a:pt x="1263" y="524"/>
                  </a:cubicBezTo>
                  <a:cubicBezTo>
                    <a:pt x="1051" y="372"/>
                    <a:pt x="654" y="1"/>
                    <a:pt x="403" y="1"/>
                  </a:cubicBezTo>
                  <a:close/>
                  <a:moveTo>
                    <a:pt x="899" y="4110"/>
                  </a:moveTo>
                  <a:lnTo>
                    <a:pt x="899" y="4110"/>
                  </a:lnTo>
                  <a:cubicBezTo>
                    <a:pt x="899" y="4110"/>
                    <a:pt x="899" y="4111"/>
                    <a:pt x="899" y="4111"/>
                  </a:cubicBezTo>
                  <a:cubicBezTo>
                    <a:pt x="899" y="4111"/>
                    <a:pt x="899" y="4110"/>
                    <a:pt x="899" y="411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043;p119">
              <a:extLst>
                <a:ext uri="{FF2B5EF4-FFF2-40B4-BE49-F238E27FC236}">
                  <a16:creationId xmlns:a16="http://schemas.microsoft.com/office/drawing/2014/main" xmlns="" id="{1CBE3D34-5467-D640-43C0-33D345EB891D}"/>
                </a:ext>
              </a:extLst>
            </p:cNvPr>
            <p:cNvSpPr/>
            <p:nvPr/>
          </p:nvSpPr>
          <p:spPr>
            <a:xfrm>
              <a:off x="6100484" y="2645499"/>
              <a:ext cx="306047" cy="185546"/>
            </a:xfrm>
            <a:custGeom>
              <a:avLst/>
              <a:gdLst/>
              <a:ahLst/>
              <a:cxnLst/>
              <a:rect l="l" t="t" r="r" b="b"/>
              <a:pathLst>
                <a:path w="6258" h="3794" extrusionOk="0">
                  <a:moveTo>
                    <a:pt x="3441" y="1"/>
                  </a:moveTo>
                  <a:cubicBezTo>
                    <a:pt x="3330" y="1"/>
                    <a:pt x="3218" y="21"/>
                    <a:pt x="3109" y="43"/>
                  </a:cubicBezTo>
                  <a:cubicBezTo>
                    <a:pt x="2066" y="255"/>
                    <a:pt x="1035" y="634"/>
                    <a:pt x="1" y="903"/>
                  </a:cubicBezTo>
                  <a:lnTo>
                    <a:pt x="86" y="1148"/>
                  </a:lnTo>
                  <a:cubicBezTo>
                    <a:pt x="418" y="1076"/>
                    <a:pt x="759" y="1040"/>
                    <a:pt x="1100" y="1040"/>
                  </a:cubicBezTo>
                  <a:cubicBezTo>
                    <a:pt x="2689" y="1040"/>
                    <a:pt x="4298" y="1804"/>
                    <a:pt x="5234" y="3091"/>
                  </a:cubicBezTo>
                  <a:cubicBezTo>
                    <a:pt x="5396" y="3315"/>
                    <a:pt x="5541" y="3549"/>
                    <a:pt x="5670" y="3794"/>
                  </a:cubicBezTo>
                  <a:cubicBezTo>
                    <a:pt x="5654" y="3764"/>
                    <a:pt x="6212" y="3259"/>
                    <a:pt x="6257" y="3196"/>
                  </a:cubicBezTo>
                  <a:cubicBezTo>
                    <a:pt x="6060" y="2285"/>
                    <a:pt x="5526" y="1358"/>
                    <a:pt x="4784" y="781"/>
                  </a:cubicBezTo>
                  <a:cubicBezTo>
                    <a:pt x="4446" y="518"/>
                    <a:pt x="3954" y="48"/>
                    <a:pt x="3525" y="5"/>
                  </a:cubicBezTo>
                  <a:cubicBezTo>
                    <a:pt x="3497" y="2"/>
                    <a:pt x="3469" y="1"/>
                    <a:pt x="3441" y="1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044;p119">
              <a:extLst>
                <a:ext uri="{FF2B5EF4-FFF2-40B4-BE49-F238E27FC236}">
                  <a16:creationId xmlns:a16="http://schemas.microsoft.com/office/drawing/2014/main" xmlns="" id="{276E95AF-5F89-108A-F617-F5F04B8460DE}"/>
                </a:ext>
              </a:extLst>
            </p:cNvPr>
            <p:cNvSpPr/>
            <p:nvPr/>
          </p:nvSpPr>
          <p:spPr>
            <a:xfrm>
              <a:off x="6440472" y="2938587"/>
              <a:ext cx="241591" cy="206183"/>
            </a:xfrm>
            <a:custGeom>
              <a:avLst/>
              <a:gdLst/>
              <a:ahLst/>
              <a:cxnLst/>
              <a:rect l="l" t="t" r="r" b="b"/>
              <a:pathLst>
                <a:path w="4940" h="4216" extrusionOk="0">
                  <a:moveTo>
                    <a:pt x="2281" y="1"/>
                  </a:moveTo>
                  <a:cubicBezTo>
                    <a:pt x="2073" y="34"/>
                    <a:pt x="1873" y="94"/>
                    <a:pt x="1680" y="178"/>
                  </a:cubicBezTo>
                  <a:cubicBezTo>
                    <a:pt x="993" y="493"/>
                    <a:pt x="531" y="1186"/>
                    <a:pt x="300" y="1925"/>
                  </a:cubicBezTo>
                  <a:cubicBezTo>
                    <a:pt x="69" y="2668"/>
                    <a:pt x="26" y="3429"/>
                    <a:pt x="1" y="4215"/>
                  </a:cubicBezTo>
                  <a:cubicBezTo>
                    <a:pt x="1624" y="3989"/>
                    <a:pt x="3235" y="3678"/>
                    <a:pt x="4826" y="3284"/>
                  </a:cubicBezTo>
                  <a:cubicBezTo>
                    <a:pt x="4863" y="3259"/>
                    <a:pt x="4903" y="3231"/>
                    <a:pt x="4940" y="3207"/>
                  </a:cubicBezTo>
                  <a:lnTo>
                    <a:pt x="4940" y="3207"/>
                  </a:lnTo>
                  <a:cubicBezTo>
                    <a:pt x="4730" y="3210"/>
                    <a:pt x="4519" y="3213"/>
                    <a:pt x="4307" y="3213"/>
                  </a:cubicBezTo>
                  <a:cubicBezTo>
                    <a:pt x="3521" y="3213"/>
                    <a:pt x="2735" y="3170"/>
                    <a:pt x="1994" y="2921"/>
                  </a:cubicBezTo>
                  <a:cubicBezTo>
                    <a:pt x="1665" y="2811"/>
                    <a:pt x="1316" y="2629"/>
                    <a:pt x="1206" y="2299"/>
                  </a:cubicBezTo>
                  <a:cubicBezTo>
                    <a:pt x="1119" y="2053"/>
                    <a:pt x="1187" y="1779"/>
                    <a:pt x="1285" y="1532"/>
                  </a:cubicBezTo>
                  <a:cubicBezTo>
                    <a:pt x="1511" y="958"/>
                    <a:pt x="1893" y="474"/>
                    <a:pt x="22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045;p119">
              <a:extLst>
                <a:ext uri="{FF2B5EF4-FFF2-40B4-BE49-F238E27FC236}">
                  <a16:creationId xmlns:a16="http://schemas.microsoft.com/office/drawing/2014/main" xmlns="" id="{AE1B9322-64AA-DD9E-6A54-FBA5BB073336}"/>
                </a:ext>
              </a:extLst>
            </p:cNvPr>
            <p:cNvSpPr/>
            <p:nvPr/>
          </p:nvSpPr>
          <p:spPr>
            <a:xfrm>
              <a:off x="7042297" y="2827720"/>
              <a:ext cx="96930" cy="58882"/>
            </a:xfrm>
            <a:custGeom>
              <a:avLst/>
              <a:gdLst/>
              <a:ahLst/>
              <a:cxnLst/>
              <a:rect l="l" t="t" r="r" b="b"/>
              <a:pathLst>
                <a:path w="1982" h="1204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1388" y="156"/>
                    <a:pt x="1547" y="342"/>
                    <a:pt x="1671" y="549"/>
                  </a:cubicBezTo>
                  <a:cubicBezTo>
                    <a:pt x="1692" y="583"/>
                    <a:pt x="1712" y="624"/>
                    <a:pt x="1698" y="661"/>
                  </a:cubicBezTo>
                  <a:cubicBezTo>
                    <a:pt x="1680" y="707"/>
                    <a:pt x="1623" y="720"/>
                    <a:pt x="1575" y="726"/>
                  </a:cubicBezTo>
                  <a:cubicBezTo>
                    <a:pt x="988" y="803"/>
                    <a:pt x="489" y="834"/>
                    <a:pt x="1" y="1203"/>
                  </a:cubicBezTo>
                  <a:lnTo>
                    <a:pt x="1564" y="1033"/>
                  </a:lnTo>
                  <a:cubicBezTo>
                    <a:pt x="1639" y="1024"/>
                    <a:pt x="1720" y="1015"/>
                    <a:pt x="1784" y="974"/>
                  </a:cubicBezTo>
                  <a:cubicBezTo>
                    <a:pt x="1982" y="845"/>
                    <a:pt x="1927" y="506"/>
                    <a:pt x="1840" y="326"/>
                  </a:cubicBezTo>
                  <a:cubicBezTo>
                    <a:pt x="1787" y="215"/>
                    <a:pt x="1714" y="160"/>
                    <a:pt x="1602" y="104"/>
                  </a:cubicBezTo>
                  <a:cubicBezTo>
                    <a:pt x="1506" y="56"/>
                    <a:pt x="1269" y="56"/>
                    <a:pt x="1203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0092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5C37A5-6313-11C7-353B-65241C2E313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Tôn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35AB6CB-9B54-FED8-7A50-B5D48258254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4153D176-AB71-7A92-054B-45ED8AA19249}"/>
              </a:ext>
            </a:extLst>
          </p:cNvPr>
          <p:cNvSpPr/>
          <p:nvPr/>
        </p:nvSpPr>
        <p:spPr>
          <a:xfrm>
            <a:off x="756624" y="1327340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E261F81C-79B1-E607-60E1-4EF2AB4CD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74" y="2356320"/>
            <a:ext cx="2876550" cy="214536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xmlns="" id="{832DAFEB-0E89-9674-5EA7-1192A9FE2F6F}"/>
              </a:ext>
            </a:extLst>
          </p:cNvPr>
          <p:cNvSpPr/>
          <p:nvPr/>
        </p:nvSpPr>
        <p:spPr>
          <a:xfrm>
            <a:off x="4963754" y="1731013"/>
            <a:ext cx="6809145" cy="10883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xmlns="" id="{2113A824-8002-5A99-DEE9-56C6CDA895EC}"/>
              </a:ext>
            </a:extLst>
          </p:cNvPr>
          <p:cNvSpPr/>
          <p:nvPr/>
        </p:nvSpPr>
        <p:spPr>
          <a:xfrm>
            <a:off x="4994405" y="3140713"/>
            <a:ext cx="6809145" cy="10883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275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5C37A5-6313-11C7-353B-65241C2E313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35AB6CB-9B54-FED8-7A50-B5D48258254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xmlns="" id="{832DAFEB-0E89-9674-5EA7-1192A9FE2F6F}"/>
              </a:ext>
            </a:extLst>
          </p:cNvPr>
          <p:cNvSpPr/>
          <p:nvPr/>
        </p:nvSpPr>
        <p:spPr>
          <a:xfrm>
            <a:off x="3163529" y="1340488"/>
            <a:ext cx="6809145" cy="7454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F5B3C7-A0AD-B600-105A-F3DF31DF6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97110" l="3000" r="99667">
                        <a14:foregroundMark x1="6167" y1="50000" x2="6167" y2="50000"/>
                        <a14:foregroundMark x1="6167" y1="50000" x2="6167" y2="50000"/>
                        <a14:foregroundMark x1="3000" y1="66185" x2="3000" y2="66185"/>
                        <a14:foregroundMark x1="3000" y1="66185" x2="3000" y2="66185"/>
                        <a14:foregroundMark x1="28167" y1="12717" x2="28167" y2="12717"/>
                        <a14:foregroundMark x1="28167" y1="12717" x2="28167" y2="12717"/>
                        <a14:foregroundMark x1="27333" y1="8960" x2="27333" y2="8960"/>
                        <a14:foregroundMark x1="27000" y1="8382" x2="27000" y2="8382"/>
                        <a14:foregroundMark x1="25167" y1="8382" x2="25167" y2="8382"/>
                        <a14:foregroundMark x1="86167" y1="28902" x2="86167" y2="28902"/>
                        <a14:foregroundMark x1="86167" y1="28902" x2="86167" y2="28902"/>
                        <a14:foregroundMark x1="91833" y1="40173" x2="91833" y2="40173"/>
                        <a14:foregroundMark x1="94667" y1="58092" x2="94667" y2="58092"/>
                        <a14:foregroundMark x1="95167" y1="58092" x2="95167" y2="58092"/>
                        <a14:foregroundMark x1="95500" y1="52601" x2="95500" y2="52601"/>
                        <a14:foregroundMark x1="99667" y1="54624" x2="99667" y2="54624"/>
                        <a14:foregroundMark x1="97167" y1="52023" x2="97167" y2="52023"/>
                        <a14:foregroundMark x1="96000" y1="49133" x2="96000" y2="49133"/>
                        <a14:foregroundMark x1="99167" y1="50578" x2="99167" y2="50578"/>
                        <a14:foregroundMark x1="99500" y1="51445" x2="99500" y2="51445"/>
                        <a14:foregroundMark x1="54833" y1="8092" x2="54833" y2="8092"/>
                        <a14:foregroundMark x1="54833" y1="8092" x2="54833" y2="8092"/>
                        <a14:foregroundMark x1="54333" y1="8092" x2="54333" y2="8092"/>
                        <a14:foregroundMark x1="27500" y1="84393" x2="27500" y2="84393"/>
                        <a14:foregroundMark x1="27500" y1="84393" x2="27500" y2="84393"/>
                        <a14:foregroundMark x1="27500" y1="84393" x2="27500" y2="84393"/>
                        <a14:foregroundMark x1="19167" y1="84393" x2="19167" y2="84393"/>
                        <a14:foregroundMark x1="16667" y1="84971" x2="16667" y2="84971"/>
                        <a14:foregroundMark x1="16667" y1="84971" x2="16667" y2="84971"/>
                        <a14:foregroundMark x1="16333" y1="85549" x2="16333" y2="86705"/>
                        <a14:foregroundMark x1="16333" y1="86705" x2="16333" y2="86705"/>
                        <a14:foregroundMark x1="16333" y1="88439" x2="16333" y2="91040"/>
                        <a14:foregroundMark x1="16833" y1="91040" x2="22167" y2="91908"/>
                        <a14:foregroundMark x1="29167" y1="87861" x2="30667" y2="88150"/>
                        <a14:foregroundMark x1="33167" y1="86416" x2="34333" y2="85549"/>
                        <a14:foregroundMark x1="35833" y1="84393" x2="37167" y2="84393"/>
                        <a14:foregroundMark x1="42333" y1="84104" x2="45667" y2="84393"/>
                        <a14:foregroundMark x1="48667" y1="84393" x2="51667" y2="87572"/>
                        <a14:foregroundMark x1="52667" y1="87572" x2="57000" y2="87572"/>
                        <a14:foregroundMark x1="61667" y1="87861" x2="65167" y2="89017"/>
                        <a14:foregroundMark x1="69000" y1="89017" x2="70333" y2="88439"/>
                        <a14:foregroundMark x1="71333" y1="86994" x2="71333" y2="86994"/>
                        <a14:foregroundMark x1="73667" y1="86994" x2="77333" y2="89017"/>
                        <a14:foregroundMark x1="79000" y1="89595" x2="80333" y2="91908"/>
                        <a14:foregroundMark x1="80667" y1="91908" x2="83000" y2="92197"/>
                        <a14:foregroundMark x1="83833" y1="92486" x2="84500" y2="94509"/>
                        <a14:foregroundMark x1="84667" y1="93931" x2="84833" y2="93064"/>
                        <a14:foregroundMark x1="84333" y1="88150" x2="84333" y2="88150"/>
                        <a14:foregroundMark x1="83000" y1="84104" x2="83000" y2="84104"/>
                        <a14:foregroundMark x1="82333" y1="83815" x2="82333" y2="83815"/>
                        <a14:foregroundMark x1="81500" y1="82659" x2="81500" y2="82659"/>
                        <a14:foregroundMark x1="80667" y1="82659" x2="80000" y2="82659"/>
                        <a14:foregroundMark x1="79167" y1="82370" x2="78500" y2="82370"/>
                        <a14:foregroundMark x1="76500" y1="80925" x2="77333" y2="82659"/>
                        <a14:foregroundMark x1="12833" y1="81792" x2="12833" y2="81792"/>
                        <a14:foregroundMark x1="13167" y1="85260" x2="13167" y2="85260"/>
                        <a14:foregroundMark x1="13333" y1="85260" x2="14000" y2="85838"/>
                        <a14:foregroundMark x1="14000" y1="89595" x2="14000" y2="92486"/>
                        <a14:foregroundMark x1="13500" y1="92486" x2="13500" y2="92486"/>
                        <a14:foregroundMark x1="13167" y1="93931" x2="13167" y2="97110"/>
                        <a14:foregroundMark x1="13667" y1="82948" x2="13667" y2="82948"/>
                        <a14:foregroundMark x1="13667" y1="82948" x2="13667" y2="82948"/>
                        <a14:foregroundMark x1="16000" y1="82948" x2="19167" y2="83526"/>
                        <a14:foregroundMark x1="20500" y1="83526" x2="20500" y2="83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399" y="1088234"/>
            <a:ext cx="2343803" cy="135159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D2E359FE-0611-DF49-FB4E-B229BAC64F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72935"/>
              </p:ext>
            </p:extLst>
          </p:nvPr>
        </p:nvGraphicFramePr>
        <p:xfrm>
          <a:off x="1041400" y="2514294"/>
          <a:ext cx="10693400" cy="40330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35197">
                  <a:extLst>
                    <a:ext uri="{9D8B030D-6E8A-4147-A177-3AD203B41FA5}">
                      <a16:colId xmlns:a16="http://schemas.microsoft.com/office/drawing/2014/main" xmlns="" val="236934425"/>
                    </a:ext>
                  </a:extLst>
                </a:gridCol>
                <a:gridCol w="4858203">
                  <a:extLst>
                    <a:ext uri="{9D8B030D-6E8A-4147-A177-3AD203B41FA5}">
                      <a16:colId xmlns:a16="http://schemas.microsoft.com/office/drawing/2014/main" xmlns="" val="881492953"/>
                    </a:ext>
                  </a:extLst>
                </a:gridCol>
              </a:tblGrid>
              <a:tr h="95295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endParaRPr 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endParaRPr 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592990"/>
                  </a:ext>
                </a:extLst>
              </a:tr>
              <a:tr h="3080097"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4397335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066800" y="3353639"/>
            <a:ext cx="57531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7108135" y="3353639"/>
            <a:ext cx="4707835" cy="3268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83505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2E801026-FAE5-4F1D-8F98-23D7C99AF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01" y="1951361"/>
            <a:ext cx="1975052" cy="1473014"/>
          </a:xfrm>
          <a:prstGeom prst="rect">
            <a:avLst/>
          </a:prstGeom>
        </p:spPr>
      </p:pic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xmlns="" id="{F0DB2E59-04BA-4926-AE96-B231052A5E34}"/>
              </a:ext>
            </a:extLst>
          </p:cNvPr>
          <p:cNvSpPr/>
          <p:nvPr/>
        </p:nvSpPr>
        <p:spPr>
          <a:xfrm>
            <a:off x="380448" y="3548257"/>
            <a:ext cx="3251276" cy="23207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2" name="Google Shape;7403;p125">
            <a:extLst>
              <a:ext uri="{FF2B5EF4-FFF2-40B4-BE49-F238E27FC236}">
                <a16:creationId xmlns:a16="http://schemas.microsoft.com/office/drawing/2014/main" xmlns="" id="{A7BAFF2F-8451-436D-B7A2-D9EFA9C54B79}"/>
              </a:ext>
            </a:extLst>
          </p:cNvPr>
          <p:cNvGrpSpPr/>
          <p:nvPr/>
        </p:nvGrpSpPr>
        <p:grpSpPr>
          <a:xfrm>
            <a:off x="4358786" y="1689111"/>
            <a:ext cx="587928" cy="587876"/>
            <a:chOff x="6191388" y="2606347"/>
            <a:chExt cx="587928" cy="587876"/>
          </a:xfrm>
        </p:grpSpPr>
        <p:sp>
          <p:nvSpPr>
            <p:cNvPr id="123" name="Google Shape;7404;p125">
              <a:extLst>
                <a:ext uri="{FF2B5EF4-FFF2-40B4-BE49-F238E27FC236}">
                  <a16:creationId xmlns:a16="http://schemas.microsoft.com/office/drawing/2014/main" xmlns="" id="{977B31B5-13FC-4FA2-8257-3F93A2F2DDB0}"/>
                </a:ext>
              </a:extLst>
            </p:cNvPr>
            <p:cNvSpPr/>
            <p:nvPr/>
          </p:nvSpPr>
          <p:spPr>
            <a:xfrm>
              <a:off x="6191388" y="2606347"/>
              <a:ext cx="587928" cy="587876"/>
            </a:xfrm>
            <a:custGeom>
              <a:avLst/>
              <a:gdLst/>
              <a:ahLst/>
              <a:cxnLst/>
              <a:rect l="l" t="t" r="r" b="b"/>
              <a:pathLst>
                <a:path w="22455" h="22453" extrusionOk="0">
                  <a:moveTo>
                    <a:pt x="11227" y="0"/>
                  </a:moveTo>
                  <a:cubicBezTo>
                    <a:pt x="8222" y="0"/>
                    <a:pt x="5408" y="1169"/>
                    <a:pt x="3286" y="3295"/>
                  </a:cubicBezTo>
                  <a:cubicBezTo>
                    <a:pt x="3258" y="3320"/>
                    <a:pt x="3231" y="3347"/>
                    <a:pt x="3205" y="3373"/>
                  </a:cubicBezTo>
                  <a:cubicBezTo>
                    <a:pt x="3115" y="3465"/>
                    <a:pt x="3028" y="3560"/>
                    <a:pt x="2933" y="3662"/>
                  </a:cubicBezTo>
                  <a:cubicBezTo>
                    <a:pt x="2908" y="3689"/>
                    <a:pt x="2883" y="3715"/>
                    <a:pt x="2860" y="3740"/>
                  </a:cubicBezTo>
                  <a:cubicBezTo>
                    <a:pt x="2732" y="3883"/>
                    <a:pt x="2608" y="4031"/>
                    <a:pt x="2499" y="4165"/>
                  </a:cubicBezTo>
                  <a:cubicBezTo>
                    <a:pt x="2489" y="4176"/>
                    <a:pt x="2480" y="4187"/>
                    <a:pt x="2472" y="4198"/>
                  </a:cubicBezTo>
                  <a:cubicBezTo>
                    <a:pt x="2440" y="4236"/>
                    <a:pt x="2410" y="4277"/>
                    <a:pt x="2379" y="4317"/>
                  </a:cubicBezTo>
                  <a:lnTo>
                    <a:pt x="2363" y="4339"/>
                  </a:lnTo>
                  <a:cubicBezTo>
                    <a:pt x="817" y="6327"/>
                    <a:pt x="0" y="8709"/>
                    <a:pt x="0" y="11227"/>
                  </a:cubicBezTo>
                  <a:cubicBezTo>
                    <a:pt x="0" y="17417"/>
                    <a:pt x="5036" y="22453"/>
                    <a:pt x="11226" y="22453"/>
                  </a:cubicBezTo>
                  <a:cubicBezTo>
                    <a:pt x="14321" y="22453"/>
                    <a:pt x="17204" y="21221"/>
                    <a:pt x="19343" y="18982"/>
                  </a:cubicBezTo>
                  <a:cubicBezTo>
                    <a:pt x="19346" y="18981"/>
                    <a:pt x="19349" y="18977"/>
                    <a:pt x="19351" y="18974"/>
                  </a:cubicBezTo>
                  <a:cubicBezTo>
                    <a:pt x="19477" y="18844"/>
                    <a:pt x="19597" y="18710"/>
                    <a:pt x="19710" y="18578"/>
                  </a:cubicBezTo>
                  <a:cubicBezTo>
                    <a:pt x="19727" y="18559"/>
                    <a:pt x="19746" y="18539"/>
                    <a:pt x="19760" y="18523"/>
                  </a:cubicBezTo>
                  <a:lnTo>
                    <a:pt x="19783" y="18494"/>
                  </a:lnTo>
                  <a:cubicBezTo>
                    <a:pt x="21507" y="16465"/>
                    <a:pt x="22453" y="13889"/>
                    <a:pt x="22453" y="11227"/>
                  </a:cubicBezTo>
                  <a:cubicBezTo>
                    <a:pt x="22454" y="5038"/>
                    <a:pt x="17417" y="0"/>
                    <a:pt x="1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7405;p125">
              <a:extLst>
                <a:ext uri="{FF2B5EF4-FFF2-40B4-BE49-F238E27FC236}">
                  <a16:creationId xmlns:a16="http://schemas.microsoft.com/office/drawing/2014/main" xmlns="" id="{8F6E735F-E838-45D0-99EE-64B601EE2E23}"/>
                </a:ext>
              </a:extLst>
            </p:cNvPr>
            <p:cNvSpPr/>
            <p:nvPr/>
          </p:nvSpPr>
          <p:spPr>
            <a:xfrm>
              <a:off x="6257158" y="2672118"/>
              <a:ext cx="456361" cy="456361"/>
            </a:xfrm>
            <a:custGeom>
              <a:avLst/>
              <a:gdLst/>
              <a:ahLst/>
              <a:cxnLst/>
              <a:rect l="l" t="t" r="r" b="b"/>
              <a:pathLst>
                <a:path w="17430" h="17430" extrusionOk="0">
                  <a:moveTo>
                    <a:pt x="8715" y="1"/>
                  </a:moveTo>
                  <a:cubicBezTo>
                    <a:pt x="6404" y="1"/>
                    <a:pt x="4187" y="919"/>
                    <a:pt x="2553" y="2554"/>
                  </a:cubicBezTo>
                  <a:cubicBezTo>
                    <a:pt x="919" y="4187"/>
                    <a:pt x="1" y="6404"/>
                    <a:pt x="1" y="8715"/>
                  </a:cubicBezTo>
                  <a:cubicBezTo>
                    <a:pt x="1" y="11027"/>
                    <a:pt x="919" y="13244"/>
                    <a:pt x="2553" y="14877"/>
                  </a:cubicBezTo>
                  <a:cubicBezTo>
                    <a:pt x="4187" y="16512"/>
                    <a:pt x="6404" y="17430"/>
                    <a:pt x="8715" y="17430"/>
                  </a:cubicBezTo>
                  <a:cubicBezTo>
                    <a:pt x="11025" y="17430"/>
                    <a:pt x="13242" y="16512"/>
                    <a:pt x="14877" y="14877"/>
                  </a:cubicBezTo>
                  <a:cubicBezTo>
                    <a:pt x="16511" y="13244"/>
                    <a:pt x="17430" y="11027"/>
                    <a:pt x="17430" y="8715"/>
                  </a:cubicBezTo>
                  <a:cubicBezTo>
                    <a:pt x="17430" y="6404"/>
                    <a:pt x="16511" y="4187"/>
                    <a:pt x="14877" y="2554"/>
                  </a:cubicBezTo>
                  <a:cubicBezTo>
                    <a:pt x="13242" y="919"/>
                    <a:pt x="11025" y="1"/>
                    <a:pt x="871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7406;p125">
              <a:extLst>
                <a:ext uri="{FF2B5EF4-FFF2-40B4-BE49-F238E27FC236}">
                  <a16:creationId xmlns:a16="http://schemas.microsoft.com/office/drawing/2014/main" xmlns="" id="{EB6B7B4F-ACD7-41C9-BC7B-F6D5240B21F2}"/>
                </a:ext>
              </a:extLst>
            </p:cNvPr>
            <p:cNvSpPr/>
            <p:nvPr/>
          </p:nvSpPr>
          <p:spPr>
            <a:xfrm>
              <a:off x="6261531" y="2736317"/>
              <a:ext cx="387815" cy="386951"/>
            </a:xfrm>
            <a:custGeom>
              <a:avLst/>
              <a:gdLst/>
              <a:ahLst/>
              <a:cxnLst/>
              <a:rect l="l" t="t" r="r" b="b"/>
              <a:pathLst>
                <a:path w="14812" h="14779" extrusionOk="0">
                  <a:moveTo>
                    <a:pt x="3083" y="0"/>
                  </a:moveTo>
                  <a:lnTo>
                    <a:pt x="3083" y="0"/>
                  </a:lnTo>
                  <a:cubicBezTo>
                    <a:pt x="1340" y="1523"/>
                    <a:pt x="0" y="3704"/>
                    <a:pt x="0" y="6203"/>
                  </a:cubicBezTo>
                  <a:cubicBezTo>
                    <a:pt x="0" y="10792"/>
                    <a:pt x="3976" y="14779"/>
                    <a:pt x="8567" y="14779"/>
                  </a:cubicBezTo>
                  <a:cubicBezTo>
                    <a:pt x="11065" y="14779"/>
                    <a:pt x="13288" y="13472"/>
                    <a:pt x="14811" y="11727"/>
                  </a:cubicBezTo>
                  <a:lnTo>
                    <a:pt x="14811" y="11727"/>
                  </a:lnTo>
                  <a:cubicBezTo>
                    <a:pt x="13302" y="13048"/>
                    <a:pt x="11364" y="13775"/>
                    <a:pt x="9359" y="13775"/>
                  </a:cubicBezTo>
                  <a:cubicBezTo>
                    <a:pt x="9355" y="13775"/>
                    <a:pt x="9351" y="13775"/>
                    <a:pt x="9346" y="13775"/>
                  </a:cubicBezTo>
                  <a:cubicBezTo>
                    <a:pt x="4757" y="13775"/>
                    <a:pt x="1035" y="10054"/>
                    <a:pt x="1035" y="5464"/>
                  </a:cubicBezTo>
                  <a:cubicBezTo>
                    <a:pt x="1032" y="3455"/>
                    <a:pt x="1761" y="1513"/>
                    <a:pt x="3083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7407;p125">
              <a:extLst>
                <a:ext uri="{FF2B5EF4-FFF2-40B4-BE49-F238E27FC236}">
                  <a16:creationId xmlns:a16="http://schemas.microsoft.com/office/drawing/2014/main" xmlns="" id="{EEBBA48D-D1AF-4402-A9F3-7E339BA3A99C}"/>
                </a:ext>
              </a:extLst>
            </p:cNvPr>
            <p:cNvSpPr/>
            <p:nvPr/>
          </p:nvSpPr>
          <p:spPr>
            <a:xfrm>
              <a:off x="6359427" y="2696834"/>
              <a:ext cx="51396" cy="57025"/>
            </a:xfrm>
            <a:custGeom>
              <a:avLst/>
              <a:gdLst/>
              <a:ahLst/>
              <a:cxnLst/>
              <a:rect l="l" t="t" r="r" b="b"/>
              <a:pathLst>
                <a:path w="1963" h="2178" extrusionOk="0">
                  <a:moveTo>
                    <a:pt x="651" y="1"/>
                  </a:moveTo>
                  <a:cubicBezTo>
                    <a:pt x="554" y="1"/>
                    <a:pt x="456" y="26"/>
                    <a:pt x="366" y="77"/>
                  </a:cubicBezTo>
                  <a:cubicBezTo>
                    <a:pt x="94" y="234"/>
                    <a:pt x="1" y="584"/>
                    <a:pt x="158" y="857"/>
                  </a:cubicBezTo>
                  <a:lnTo>
                    <a:pt x="755" y="1893"/>
                  </a:lnTo>
                  <a:cubicBezTo>
                    <a:pt x="857" y="2069"/>
                    <a:pt x="1044" y="2177"/>
                    <a:pt x="1246" y="2177"/>
                  </a:cubicBezTo>
                  <a:cubicBezTo>
                    <a:pt x="1247" y="2177"/>
                    <a:pt x="1249" y="2177"/>
                    <a:pt x="1250" y="2177"/>
                  </a:cubicBezTo>
                  <a:cubicBezTo>
                    <a:pt x="1689" y="2176"/>
                    <a:pt x="1963" y="1701"/>
                    <a:pt x="1745" y="1322"/>
                  </a:cubicBezTo>
                  <a:lnTo>
                    <a:pt x="1146" y="286"/>
                  </a:lnTo>
                  <a:cubicBezTo>
                    <a:pt x="1040" y="103"/>
                    <a:pt x="848" y="1"/>
                    <a:pt x="651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7408;p125">
              <a:extLst>
                <a:ext uri="{FF2B5EF4-FFF2-40B4-BE49-F238E27FC236}">
                  <a16:creationId xmlns:a16="http://schemas.microsoft.com/office/drawing/2014/main" xmlns="" id="{09BD1D1B-1EE7-4B3F-A321-DA7CCDA4F829}"/>
                </a:ext>
              </a:extLst>
            </p:cNvPr>
            <p:cNvSpPr/>
            <p:nvPr/>
          </p:nvSpPr>
          <p:spPr>
            <a:xfrm>
              <a:off x="6561425" y="3046685"/>
              <a:ext cx="51370" cy="57052"/>
            </a:xfrm>
            <a:custGeom>
              <a:avLst/>
              <a:gdLst/>
              <a:ahLst/>
              <a:cxnLst/>
              <a:rect l="l" t="t" r="r" b="b"/>
              <a:pathLst>
                <a:path w="1962" h="2179" extrusionOk="0">
                  <a:moveTo>
                    <a:pt x="652" y="1"/>
                  </a:moveTo>
                  <a:cubicBezTo>
                    <a:pt x="555" y="1"/>
                    <a:pt x="456" y="26"/>
                    <a:pt x="366" y="78"/>
                  </a:cubicBezTo>
                  <a:cubicBezTo>
                    <a:pt x="94" y="235"/>
                    <a:pt x="0" y="584"/>
                    <a:pt x="157" y="857"/>
                  </a:cubicBezTo>
                  <a:lnTo>
                    <a:pt x="755" y="1892"/>
                  </a:lnTo>
                  <a:cubicBezTo>
                    <a:pt x="857" y="2069"/>
                    <a:pt x="1046" y="2178"/>
                    <a:pt x="1249" y="2178"/>
                  </a:cubicBezTo>
                  <a:cubicBezTo>
                    <a:pt x="1688" y="2177"/>
                    <a:pt x="1962" y="1702"/>
                    <a:pt x="1744" y="1322"/>
                  </a:cubicBezTo>
                  <a:lnTo>
                    <a:pt x="1145" y="286"/>
                  </a:lnTo>
                  <a:cubicBezTo>
                    <a:pt x="1040" y="103"/>
                    <a:pt x="849" y="1"/>
                    <a:pt x="65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7409;p125">
              <a:extLst>
                <a:ext uri="{FF2B5EF4-FFF2-40B4-BE49-F238E27FC236}">
                  <a16:creationId xmlns:a16="http://schemas.microsoft.com/office/drawing/2014/main" xmlns="" id="{EF9CF98D-3B7B-4B7E-8668-8C84CA7F3731}"/>
                </a:ext>
              </a:extLst>
            </p:cNvPr>
            <p:cNvSpPr/>
            <p:nvPr/>
          </p:nvSpPr>
          <p:spPr>
            <a:xfrm>
              <a:off x="6559775" y="2696860"/>
              <a:ext cx="51449" cy="56999"/>
            </a:xfrm>
            <a:custGeom>
              <a:avLst/>
              <a:gdLst/>
              <a:ahLst/>
              <a:cxnLst/>
              <a:rect l="l" t="t" r="r" b="b"/>
              <a:pathLst>
                <a:path w="1965" h="2177" extrusionOk="0">
                  <a:moveTo>
                    <a:pt x="1313" y="0"/>
                  </a:moveTo>
                  <a:cubicBezTo>
                    <a:pt x="1116" y="0"/>
                    <a:pt x="924" y="103"/>
                    <a:pt x="818" y="286"/>
                  </a:cubicBezTo>
                  <a:lnTo>
                    <a:pt x="220" y="1321"/>
                  </a:lnTo>
                  <a:cubicBezTo>
                    <a:pt x="1" y="1702"/>
                    <a:pt x="275" y="2176"/>
                    <a:pt x="713" y="2176"/>
                  </a:cubicBezTo>
                  <a:cubicBezTo>
                    <a:pt x="715" y="2176"/>
                    <a:pt x="716" y="2176"/>
                    <a:pt x="718" y="2176"/>
                  </a:cubicBezTo>
                  <a:cubicBezTo>
                    <a:pt x="920" y="2176"/>
                    <a:pt x="1108" y="2068"/>
                    <a:pt x="1208" y="1892"/>
                  </a:cubicBezTo>
                  <a:lnTo>
                    <a:pt x="1807" y="856"/>
                  </a:lnTo>
                  <a:cubicBezTo>
                    <a:pt x="1964" y="583"/>
                    <a:pt x="1871" y="235"/>
                    <a:pt x="1597" y="76"/>
                  </a:cubicBezTo>
                  <a:cubicBezTo>
                    <a:pt x="1508" y="25"/>
                    <a:pt x="1410" y="0"/>
                    <a:pt x="1313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7410;p125">
              <a:extLst>
                <a:ext uri="{FF2B5EF4-FFF2-40B4-BE49-F238E27FC236}">
                  <a16:creationId xmlns:a16="http://schemas.microsoft.com/office/drawing/2014/main" xmlns="" id="{9EFE146E-9C59-440E-973A-FD4E91D668AE}"/>
                </a:ext>
              </a:extLst>
            </p:cNvPr>
            <p:cNvSpPr/>
            <p:nvPr/>
          </p:nvSpPr>
          <p:spPr>
            <a:xfrm>
              <a:off x="6357804" y="3046711"/>
              <a:ext cx="51422" cy="57025"/>
            </a:xfrm>
            <a:custGeom>
              <a:avLst/>
              <a:gdLst/>
              <a:ahLst/>
              <a:cxnLst/>
              <a:rect l="l" t="t" r="r" b="b"/>
              <a:pathLst>
                <a:path w="1964" h="2178" extrusionOk="0">
                  <a:moveTo>
                    <a:pt x="1313" y="1"/>
                  </a:moveTo>
                  <a:cubicBezTo>
                    <a:pt x="1116" y="1"/>
                    <a:pt x="924" y="103"/>
                    <a:pt x="817" y="285"/>
                  </a:cubicBezTo>
                  <a:lnTo>
                    <a:pt x="220" y="1321"/>
                  </a:lnTo>
                  <a:cubicBezTo>
                    <a:pt x="1" y="1701"/>
                    <a:pt x="274" y="2176"/>
                    <a:pt x="713" y="2177"/>
                  </a:cubicBezTo>
                  <a:cubicBezTo>
                    <a:pt x="917" y="2177"/>
                    <a:pt x="1107" y="2068"/>
                    <a:pt x="1208" y="1892"/>
                  </a:cubicBezTo>
                  <a:lnTo>
                    <a:pt x="1807" y="856"/>
                  </a:lnTo>
                  <a:cubicBezTo>
                    <a:pt x="1964" y="584"/>
                    <a:pt x="1871" y="234"/>
                    <a:pt x="1597" y="77"/>
                  </a:cubicBezTo>
                  <a:cubicBezTo>
                    <a:pt x="1507" y="25"/>
                    <a:pt x="1409" y="1"/>
                    <a:pt x="1313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7411;p125">
              <a:extLst>
                <a:ext uri="{FF2B5EF4-FFF2-40B4-BE49-F238E27FC236}">
                  <a16:creationId xmlns:a16="http://schemas.microsoft.com/office/drawing/2014/main" xmlns="" id="{4B040E3B-5F79-44AA-BA3A-AA6B68C6363B}"/>
                </a:ext>
              </a:extLst>
            </p:cNvPr>
            <p:cNvSpPr/>
            <p:nvPr/>
          </p:nvSpPr>
          <p:spPr>
            <a:xfrm>
              <a:off x="6630494" y="2776403"/>
              <a:ext cx="60586" cy="45688"/>
            </a:xfrm>
            <a:custGeom>
              <a:avLst/>
              <a:gdLst/>
              <a:ahLst/>
              <a:cxnLst/>
              <a:rect l="l" t="t" r="r" b="b"/>
              <a:pathLst>
                <a:path w="2314" h="1745" extrusionOk="0">
                  <a:moveTo>
                    <a:pt x="1660" y="1"/>
                  </a:moveTo>
                  <a:cubicBezTo>
                    <a:pt x="1561" y="1"/>
                    <a:pt x="1461" y="26"/>
                    <a:pt x="1369" y="81"/>
                  </a:cubicBezTo>
                  <a:lnTo>
                    <a:pt x="333" y="678"/>
                  </a:lnTo>
                  <a:cubicBezTo>
                    <a:pt x="109" y="808"/>
                    <a:pt x="1" y="1072"/>
                    <a:pt x="67" y="1321"/>
                  </a:cubicBezTo>
                  <a:cubicBezTo>
                    <a:pt x="134" y="1570"/>
                    <a:pt x="360" y="1744"/>
                    <a:pt x="620" y="1744"/>
                  </a:cubicBezTo>
                  <a:cubicBezTo>
                    <a:pt x="719" y="1744"/>
                    <a:pt x="817" y="1718"/>
                    <a:pt x="904" y="1668"/>
                  </a:cubicBezTo>
                  <a:lnTo>
                    <a:pt x="1939" y="1069"/>
                  </a:lnTo>
                  <a:cubicBezTo>
                    <a:pt x="2217" y="913"/>
                    <a:pt x="2314" y="562"/>
                    <a:pt x="2155" y="286"/>
                  </a:cubicBezTo>
                  <a:cubicBezTo>
                    <a:pt x="2049" y="103"/>
                    <a:pt x="1857" y="1"/>
                    <a:pt x="1660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7412;p125">
              <a:extLst>
                <a:ext uri="{FF2B5EF4-FFF2-40B4-BE49-F238E27FC236}">
                  <a16:creationId xmlns:a16="http://schemas.microsoft.com/office/drawing/2014/main" xmlns="" id="{E393CCF3-9767-478C-B07C-64BB01D83E1C}"/>
                </a:ext>
              </a:extLst>
            </p:cNvPr>
            <p:cNvSpPr/>
            <p:nvPr/>
          </p:nvSpPr>
          <p:spPr>
            <a:xfrm>
              <a:off x="6280618" y="2978505"/>
              <a:ext cx="60403" cy="45558"/>
            </a:xfrm>
            <a:custGeom>
              <a:avLst/>
              <a:gdLst/>
              <a:ahLst/>
              <a:cxnLst/>
              <a:rect l="l" t="t" r="r" b="b"/>
              <a:pathLst>
                <a:path w="2307" h="1740" extrusionOk="0">
                  <a:moveTo>
                    <a:pt x="1654" y="0"/>
                  </a:moveTo>
                  <a:cubicBezTo>
                    <a:pt x="1557" y="0"/>
                    <a:pt x="1459" y="25"/>
                    <a:pt x="1370" y="76"/>
                  </a:cubicBezTo>
                  <a:lnTo>
                    <a:pt x="334" y="675"/>
                  </a:lnTo>
                  <a:cubicBezTo>
                    <a:pt x="110" y="804"/>
                    <a:pt x="1" y="1067"/>
                    <a:pt x="68" y="1316"/>
                  </a:cubicBezTo>
                  <a:cubicBezTo>
                    <a:pt x="135" y="1567"/>
                    <a:pt x="362" y="1739"/>
                    <a:pt x="620" y="1739"/>
                  </a:cubicBezTo>
                  <a:cubicBezTo>
                    <a:pt x="719" y="1739"/>
                    <a:pt x="817" y="1713"/>
                    <a:pt x="905" y="1663"/>
                  </a:cubicBezTo>
                  <a:lnTo>
                    <a:pt x="1941" y="1064"/>
                  </a:lnTo>
                  <a:cubicBezTo>
                    <a:pt x="2213" y="907"/>
                    <a:pt x="2306" y="559"/>
                    <a:pt x="2149" y="285"/>
                  </a:cubicBezTo>
                  <a:cubicBezTo>
                    <a:pt x="2044" y="102"/>
                    <a:pt x="1851" y="0"/>
                    <a:pt x="165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7413;p125">
              <a:extLst>
                <a:ext uri="{FF2B5EF4-FFF2-40B4-BE49-F238E27FC236}">
                  <a16:creationId xmlns:a16="http://schemas.microsoft.com/office/drawing/2014/main" xmlns="" id="{1C677E57-ED08-4638-8D0F-2B654C2B4166}"/>
                </a:ext>
              </a:extLst>
            </p:cNvPr>
            <p:cNvSpPr/>
            <p:nvPr/>
          </p:nvSpPr>
          <p:spPr>
            <a:xfrm>
              <a:off x="6279963" y="2776612"/>
              <a:ext cx="60194" cy="45479"/>
            </a:xfrm>
            <a:custGeom>
              <a:avLst/>
              <a:gdLst/>
              <a:ahLst/>
              <a:cxnLst/>
              <a:rect l="l" t="t" r="r" b="b"/>
              <a:pathLst>
                <a:path w="2299" h="1737" extrusionOk="0">
                  <a:moveTo>
                    <a:pt x="651" y="0"/>
                  </a:moveTo>
                  <a:cubicBezTo>
                    <a:pt x="454" y="0"/>
                    <a:pt x="262" y="103"/>
                    <a:pt x="156" y="285"/>
                  </a:cubicBezTo>
                  <a:cubicBezTo>
                    <a:pt x="1" y="555"/>
                    <a:pt x="91" y="902"/>
                    <a:pt x="359" y="1061"/>
                  </a:cubicBezTo>
                  <a:lnTo>
                    <a:pt x="1395" y="1660"/>
                  </a:lnTo>
                  <a:cubicBezTo>
                    <a:pt x="1482" y="1710"/>
                    <a:pt x="1580" y="1736"/>
                    <a:pt x="1679" y="1736"/>
                  </a:cubicBezTo>
                  <a:cubicBezTo>
                    <a:pt x="1938" y="1736"/>
                    <a:pt x="2165" y="1562"/>
                    <a:pt x="2232" y="1313"/>
                  </a:cubicBezTo>
                  <a:cubicBezTo>
                    <a:pt x="2299" y="1064"/>
                    <a:pt x="2190" y="800"/>
                    <a:pt x="1966" y="670"/>
                  </a:cubicBezTo>
                  <a:lnTo>
                    <a:pt x="930" y="73"/>
                  </a:lnTo>
                  <a:cubicBezTo>
                    <a:pt x="841" y="24"/>
                    <a:pt x="746" y="0"/>
                    <a:pt x="65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7414;p125">
              <a:extLst>
                <a:ext uri="{FF2B5EF4-FFF2-40B4-BE49-F238E27FC236}">
                  <a16:creationId xmlns:a16="http://schemas.microsoft.com/office/drawing/2014/main" xmlns="" id="{03FBAA59-B6E1-4BEF-A21F-0A1DCF7905B7}"/>
                </a:ext>
              </a:extLst>
            </p:cNvPr>
            <p:cNvSpPr/>
            <p:nvPr/>
          </p:nvSpPr>
          <p:spPr>
            <a:xfrm>
              <a:off x="6629604" y="2978505"/>
              <a:ext cx="60377" cy="45558"/>
            </a:xfrm>
            <a:custGeom>
              <a:avLst/>
              <a:gdLst/>
              <a:ahLst/>
              <a:cxnLst/>
              <a:rect l="l" t="t" r="r" b="b"/>
              <a:pathLst>
                <a:path w="2306" h="1740" extrusionOk="0">
                  <a:moveTo>
                    <a:pt x="654" y="0"/>
                  </a:moveTo>
                  <a:cubicBezTo>
                    <a:pt x="456" y="0"/>
                    <a:pt x="264" y="103"/>
                    <a:pt x="159" y="286"/>
                  </a:cubicBezTo>
                  <a:cubicBezTo>
                    <a:pt x="0" y="559"/>
                    <a:pt x="94" y="907"/>
                    <a:pt x="367" y="1066"/>
                  </a:cubicBezTo>
                  <a:lnTo>
                    <a:pt x="1403" y="1663"/>
                  </a:lnTo>
                  <a:cubicBezTo>
                    <a:pt x="1489" y="1713"/>
                    <a:pt x="1587" y="1739"/>
                    <a:pt x="1688" y="1739"/>
                  </a:cubicBezTo>
                  <a:cubicBezTo>
                    <a:pt x="1946" y="1739"/>
                    <a:pt x="2172" y="1567"/>
                    <a:pt x="2239" y="1316"/>
                  </a:cubicBezTo>
                  <a:cubicBezTo>
                    <a:pt x="2306" y="1067"/>
                    <a:pt x="2197" y="804"/>
                    <a:pt x="1973" y="675"/>
                  </a:cubicBezTo>
                  <a:lnTo>
                    <a:pt x="938" y="76"/>
                  </a:lnTo>
                  <a:cubicBezTo>
                    <a:pt x="848" y="25"/>
                    <a:pt x="750" y="0"/>
                    <a:pt x="65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7415;p125">
              <a:extLst>
                <a:ext uri="{FF2B5EF4-FFF2-40B4-BE49-F238E27FC236}">
                  <a16:creationId xmlns:a16="http://schemas.microsoft.com/office/drawing/2014/main" xmlns="" id="{BC132232-968F-40EF-9A62-0277CABB0FBF}"/>
                </a:ext>
              </a:extLst>
            </p:cNvPr>
            <p:cNvSpPr/>
            <p:nvPr/>
          </p:nvSpPr>
          <p:spPr>
            <a:xfrm>
              <a:off x="6254016" y="2885846"/>
              <a:ext cx="71609" cy="29900"/>
            </a:xfrm>
            <a:custGeom>
              <a:avLst/>
              <a:gdLst/>
              <a:ahLst/>
              <a:cxnLst/>
              <a:rect l="l" t="t" r="r" b="b"/>
              <a:pathLst>
                <a:path w="2735" h="1142" extrusionOk="0">
                  <a:moveTo>
                    <a:pt x="561" y="0"/>
                  </a:moveTo>
                  <a:cubicBezTo>
                    <a:pt x="250" y="6"/>
                    <a:pt x="1" y="260"/>
                    <a:pt x="1" y="571"/>
                  </a:cubicBezTo>
                  <a:cubicBezTo>
                    <a:pt x="1" y="882"/>
                    <a:pt x="250" y="1136"/>
                    <a:pt x="561" y="1142"/>
                  </a:cubicBezTo>
                  <a:lnTo>
                    <a:pt x="2174" y="1142"/>
                  </a:lnTo>
                  <a:cubicBezTo>
                    <a:pt x="2485" y="1136"/>
                    <a:pt x="2734" y="882"/>
                    <a:pt x="2734" y="571"/>
                  </a:cubicBezTo>
                  <a:cubicBezTo>
                    <a:pt x="2734" y="260"/>
                    <a:pt x="2485" y="6"/>
                    <a:pt x="217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7416;p125">
              <a:extLst>
                <a:ext uri="{FF2B5EF4-FFF2-40B4-BE49-F238E27FC236}">
                  <a16:creationId xmlns:a16="http://schemas.microsoft.com/office/drawing/2014/main" xmlns="" id="{B00F98DB-0547-4A2E-BDDB-85BFE961A53D}"/>
                </a:ext>
              </a:extLst>
            </p:cNvPr>
            <p:cNvSpPr/>
            <p:nvPr/>
          </p:nvSpPr>
          <p:spPr>
            <a:xfrm>
              <a:off x="6645471" y="2885846"/>
              <a:ext cx="72159" cy="29927"/>
            </a:xfrm>
            <a:custGeom>
              <a:avLst/>
              <a:gdLst/>
              <a:ahLst/>
              <a:cxnLst/>
              <a:rect l="l" t="t" r="r" b="b"/>
              <a:pathLst>
                <a:path w="2756" h="1143" extrusionOk="0">
                  <a:moveTo>
                    <a:pt x="573" y="0"/>
                  </a:moveTo>
                  <a:cubicBezTo>
                    <a:pt x="258" y="0"/>
                    <a:pt x="1" y="255"/>
                    <a:pt x="1" y="571"/>
                  </a:cubicBezTo>
                  <a:cubicBezTo>
                    <a:pt x="1" y="886"/>
                    <a:pt x="256" y="1142"/>
                    <a:pt x="570" y="1142"/>
                  </a:cubicBezTo>
                  <a:cubicBezTo>
                    <a:pt x="574" y="1142"/>
                    <a:pt x="577" y="1142"/>
                    <a:pt x="581" y="1142"/>
                  </a:cubicBezTo>
                  <a:lnTo>
                    <a:pt x="2196" y="1142"/>
                  </a:lnTo>
                  <a:cubicBezTo>
                    <a:pt x="2507" y="1136"/>
                    <a:pt x="2756" y="882"/>
                    <a:pt x="2756" y="571"/>
                  </a:cubicBezTo>
                  <a:cubicBezTo>
                    <a:pt x="2756" y="260"/>
                    <a:pt x="2507" y="6"/>
                    <a:pt x="2196" y="0"/>
                  </a:cubicBezTo>
                  <a:lnTo>
                    <a:pt x="581" y="0"/>
                  </a:lnTo>
                  <a:cubicBezTo>
                    <a:pt x="578" y="0"/>
                    <a:pt x="576" y="0"/>
                    <a:pt x="573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7417;p125">
              <a:extLst>
                <a:ext uri="{FF2B5EF4-FFF2-40B4-BE49-F238E27FC236}">
                  <a16:creationId xmlns:a16="http://schemas.microsoft.com/office/drawing/2014/main" xmlns="" id="{E1393606-A69F-4285-8E10-02119ED16962}"/>
                </a:ext>
              </a:extLst>
            </p:cNvPr>
            <p:cNvSpPr/>
            <p:nvPr/>
          </p:nvSpPr>
          <p:spPr>
            <a:xfrm>
              <a:off x="6470886" y="3060980"/>
              <a:ext cx="29900" cy="71897"/>
            </a:xfrm>
            <a:custGeom>
              <a:avLst/>
              <a:gdLst/>
              <a:ahLst/>
              <a:cxnLst/>
              <a:rect l="l" t="t" r="r" b="b"/>
              <a:pathLst>
                <a:path w="1142" h="2746" extrusionOk="0">
                  <a:moveTo>
                    <a:pt x="571" y="0"/>
                  </a:moveTo>
                  <a:cubicBezTo>
                    <a:pt x="260" y="0"/>
                    <a:pt x="6" y="251"/>
                    <a:pt x="0" y="560"/>
                  </a:cubicBezTo>
                  <a:lnTo>
                    <a:pt x="0" y="2175"/>
                  </a:lnTo>
                  <a:cubicBezTo>
                    <a:pt x="0" y="2491"/>
                    <a:pt x="257" y="2746"/>
                    <a:pt x="571" y="2746"/>
                  </a:cubicBezTo>
                  <a:cubicBezTo>
                    <a:pt x="887" y="2746"/>
                    <a:pt x="1142" y="2491"/>
                    <a:pt x="1142" y="2175"/>
                  </a:cubicBezTo>
                  <a:lnTo>
                    <a:pt x="1142" y="560"/>
                  </a:lnTo>
                  <a:cubicBezTo>
                    <a:pt x="1136" y="251"/>
                    <a:pt x="882" y="0"/>
                    <a:pt x="57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7418;p125">
              <a:extLst>
                <a:ext uri="{FF2B5EF4-FFF2-40B4-BE49-F238E27FC236}">
                  <a16:creationId xmlns:a16="http://schemas.microsoft.com/office/drawing/2014/main" xmlns="" id="{A9F0C9A9-BD03-4D42-8D6B-90F689F7F006}"/>
                </a:ext>
              </a:extLst>
            </p:cNvPr>
            <p:cNvSpPr/>
            <p:nvPr/>
          </p:nvSpPr>
          <p:spPr>
            <a:xfrm>
              <a:off x="6575223" y="3074333"/>
              <a:ext cx="36001" cy="29403"/>
            </a:xfrm>
            <a:custGeom>
              <a:avLst/>
              <a:gdLst/>
              <a:ahLst/>
              <a:cxnLst/>
              <a:rect l="l" t="t" r="r" b="b"/>
              <a:pathLst>
                <a:path w="1375" h="1123" extrusionOk="0">
                  <a:moveTo>
                    <a:pt x="1063" y="0"/>
                  </a:moveTo>
                  <a:cubicBezTo>
                    <a:pt x="719" y="172"/>
                    <a:pt x="365" y="318"/>
                    <a:pt x="1" y="441"/>
                  </a:cubicBezTo>
                  <a:lnTo>
                    <a:pt x="220" y="822"/>
                  </a:lnTo>
                  <a:lnTo>
                    <a:pt x="229" y="836"/>
                  </a:lnTo>
                  <a:cubicBezTo>
                    <a:pt x="335" y="1020"/>
                    <a:pt x="526" y="1122"/>
                    <a:pt x="724" y="1122"/>
                  </a:cubicBezTo>
                  <a:cubicBezTo>
                    <a:pt x="820" y="1122"/>
                    <a:pt x="919" y="1098"/>
                    <a:pt x="1009" y="1046"/>
                  </a:cubicBezTo>
                  <a:cubicBezTo>
                    <a:pt x="1281" y="887"/>
                    <a:pt x="1374" y="539"/>
                    <a:pt x="1217" y="266"/>
                  </a:cubicBezTo>
                  <a:lnTo>
                    <a:pt x="1208" y="249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7419;p125">
              <a:extLst>
                <a:ext uri="{FF2B5EF4-FFF2-40B4-BE49-F238E27FC236}">
                  <a16:creationId xmlns:a16="http://schemas.microsoft.com/office/drawing/2014/main" xmlns="" id="{7C1F695E-A822-4A61-9EA3-24FB788BCC92}"/>
                </a:ext>
              </a:extLst>
            </p:cNvPr>
            <p:cNvSpPr/>
            <p:nvPr/>
          </p:nvSpPr>
          <p:spPr>
            <a:xfrm>
              <a:off x="6359427" y="3055508"/>
              <a:ext cx="44379" cy="48202"/>
            </a:xfrm>
            <a:custGeom>
              <a:avLst/>
              <a:gdLst/>
              <a:ahLst/>
              <a:cxnLst/>
              <a:rect l="l" t="t" r="r" b="b"/>
              <a:pathLst>
                <a:path w="1695" h="1841" extrusionOk="0">
                  <a:moveTo>
                    <a:pt x="727" y="1"/>
                  </a:moveTo>
                  <a:lnTo>
                    <a:pt x="169" y="968"/>
                  </a:lnTo>
                  <a:lnTo>
                    <a:pt x="158" y="985"/>
                  </a:lnTo>
                  <a:cubicBezTo>
                    <a:pt x="1" y="1258"/>
                    <a:pt x="94" y="1606"/>
                    <a:pt x="368" y="1763"/>
                  </a:cubicBezTo>
                  <a:cubicBezTo>
                    <a:pt x="458" y="1816"/>
                    <a:pt x="556" y="1841"/>
                    <a:pt x="653" y="1841"/>
                  </a:cubicBezTo>
                  <a:cubicBezTo>
                    <a:pt x="850" y="1841"/>
                    <a:pt x="1041" y="1738"/>
                    <a:pt x="1147" y="1555"/>
                  </a:cubicBezTo>
                  <a:lnTo>
                    <a:pt x="1155" y="1539"/>
                  </a:lnTo>
                  <a:lnTo>
                    <a:pt x="1695" y="607"/>
                  </a:lnTo>
                  <a:cubicBezTo>
                    <a:pt x="1357" y="427"/>
                    <a:pt x="1035" y="225"/>
                    <a:pt x="7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7420;p125">
              <a:extLst>
                <a:ext uri="{FF2B5EF4-FFF2-40B4-BE49-F238E27FC236}">
                  <a16:creationId xmlns:a16="http://schemas.microsoft.com/office/drawing/2014/main" xmlns="" id="{E0C0EE2C-A903-4D52-BBF9-FEA5801F4AD3}"/>
                </a:ext>
              </a:extLst>
            </p:cNvPr>
            <p:cNvSpPr/>
            <p:nvPr/>
          </p:nvSpPr>
          <p:spPr>
            <a:xfrm>
              <a:off x="6279780" y="2981831"/>
              <a:ext cx="50323" cy="42232"/>
            </a:xfrm>
            <a:custGeom>
              <a:avLst/>
              <a:gdLst/>
              <a:ahLst/>
              <a:cxnLst/>
              <a:rect l="l" t="t" r="r" b="b"/>
              <a:pathLst>
                <a:path w="1922" h="1613" extrusionOk="0">
                  <a:moveTo>
                    <a:pt x="1315" y="1"/>
                  </a:moveTo>
                  <a:lnTo>
                    <a:pt x="383" y="539"/>
                  </a:lnTo>
                  <a:lnTo>
                    <a:pt x="366" y="548"/>
                  </a:lnTo>
                  <a:cubicBezTo>
                    <a:pt x="93" y="705"/>
                    <a:pt x="0" y="1054"/>
                    <a:pt x="157" y="1328"/>
                  </a:cubicBezTo>
                  <a:cubicBezTo>
                    <a:pt x="263" y="1510"/>
                    <a:pt x="455" y="1612"/>
                    <a:pt x="652" y="1612"/>
                  </a:cubicBezTo>
                  <a:cubicBezTo>
                    <a:pt x="749" y="1612"/>
                    <a:pt x="847" y="1588"/>
                    <a:pt x="937" y="1536"/>
                  </a:cubicBezTo>
                  <a:lnTo>
                    <a:pt x="954" y="1525"/>
                  </a:lnTo>
                  <a:lnTo>
                    <a:pt x="1921" y="968"/>
                  </a:lnTo>
                  <a:cubicBezTo>
                    <a:pt x="1697" y="659"/>
                    <a:pt x="1495" y="337"/>
                    <a:pt x="131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7421;p125">
              <a:extLst>
                <a:ext uri="{FF2B5EF4-FFF2-40B4-BE49-F238E27FC236}">
                  <a16:creationId xmlns:a16="http://schemas.microsoft.com/office/drawing/2014/main" xmlns="" id="{7456F02D-0A16-41E3-B793-520157737CB7}"/>
                </a:ext>
              </a:extLst>
            </p:cNvPr>
            <p:cNvSpPr/>
            <p:nvPr/>
          </p:nvSpPr>
          <p:spPr>
            <a:xfrm>
              <a:off x="6279780" y="2776508"/>
              <a:ext cx="31550" cy="33933"/>
            </a:xfrm>
            <a:custGeom>
              <a:avLst/>
              <a:gdLst/>
              <a:ahLst/>
              <a:cxnLst/>
              <a:rect l="l" t="t" r="r" b="b"/>
              <a:pathLst>
                <a:path w="1205" h="1296" extrusionOk="0">
                  <a:moveTo>
                    <a:pt x="652" y="1"/>
                  </a:moveTo>
                  <a:cubicBezTo>
                    <a:pt x="455" y="1"/>
                    <a:pt x="263" y="103"/>
                    <a:pt x="157" y="286"/>
                  </a:cubicBezTo>
                  <a:cubicBezTo>
                    <a:pt x="0" y="559"/>
                    <a:pt x="93" y="908"/>
                    <a:pt x="366" y="1065"/>
                  </a:cubicBezTo>
                  <a:lnTo>
                    <a:pt x="383" y="1076"/>
                  </a:lnTo>
                  <a:lnTo>
                    <a:pt x="764" y="1295"/>
                  </a:lnTo>
                  <a:cubicBezTo>
                    <a:pt x="885" y="931"/>
                    <a:pt x="1033" y="575"/>
                    <a:pt x="1204" y="231"/>
                  </a:cubicBezTo>
                  <a:lnTo>
                    <a:pt x="955" y="86"/>
                  </a:lnTo>
                  <a:lnTo>
                    <a:pt x="937" y="77"/>
                  </a:lnTo>
                  <a:cubicBezTo>
                    <a:pt x="847" y="25"/>
                    <a:pt x="749" y="1"/>
                    <a:pt x="65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7422;p125">
              <a:extLst>
                <a:ext uri="{FF2B5EF4-FFF2-40B4-BE49-F238E27FC236}">
                  <a16:creationId xmlns:a16="http://schemas.microsoft.com/office/drawing/2014/main" xmlns="" id="{B217A8AC-9F8E-4233-8F9E-6CA603F3D6B1}"/>
                </a:ext>
              </a:extLst>
            </p:cNvPr>
            <p:cNvSpPr/>
            <p:nvPr/>
          </p:nvSpPr>
          <p:spPr>
            <a:xfrm>
              <a:off x="6253754" y="2885872"/>
              <a:ext cx="37938" cy="29874"/>
            </a:xfrm>
            <a:custGeom>
              <a:avLst/>
              <a:gdLst/>
              <a:ahLst/>
              <a:cxnLst/>
              <a:rect l="l" t="t" r="r" b="b"/>
              <a:pathLst>
                <a:path w="1449" h="1141" extrusionOk="0">
                  <a:moveTo>
                    <a:pt x="551" y="1"/>
                  </a:moveTo>
                  <a:cubicBezTo>
                    <a:pt x="243" y="12"/>
                    <a:pt x="0" y="264"/>
                    <a:pt x="0" y="572"/>
                  </a:cubicBezTo>
                  <a:cubicBezTo>
                    <a:pt x="2" y="880"/>
                    <a:pt x="246" y="1132"/>
                    <a:pt x="554" y="1141"/>
                  </a:cubicBezTo>
                  <a:lnTo>
                    <a:pt x="1448" y="1141"/>
                  </a:lnTo>
                  <a:cubicBezTo>
                    <a:pt x="1385" y="764"/>
                    <a:pt x="1347" y="383"/>
                    <a:pt x="13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7423;p125">
              <a:extLst>
                <a:ext uri="{FF2B5EF4-FFF2-40B4-BE49-F238E27FC236}">
                  <a16:creationId xmlns:a16="http://schemas.microsoft.com/office/drawing/2014/main" xmlns="" id="{41FE8753-3CE8-49E6-B691-1758A82D0D42}"/>
                </a:ext>
              </a:extLst>
            </p:cNvPr>
            <p:cNvSpPr/>
            <p:nvPr/>
          </p:nvSpPr>
          <p:spPr>
            <a:xfrm>
              <a:off x="6470886" y="3094127"/>
              <a:ext cx="29900" cy="38488"/>
            </a:xfrm>
            <a:custGeom>
              <a:avLst/>
              <a:gdLst/>
              <a:ahLst/>
              <a:cxnLst/>
              <a:rect l="l" t="t" r="r" b="b"/>
              <a:pathLst>
                <a:path w="1142" h="1470" extrusionOk="0">
                  <a:moveTo>
                    <a:pt x="0" y="1"/>
                  </a:moveTo>
                  <a:lnTo>
                    <a:pt x="0" y="909"/>
                  </a:lnTo>
                  <a:cubicBezTo>
                    <a:pt x="6" y="1220"/>
                    <a:pt x="260" y="1469"/>
                    <a:pt x="571" y="1469"/>
                  </a:cubicBezTo>
                  <a:cubicBezTo>
                    <a:pt x="882" y="1469"/>
                    <a:pt x="1136" y="1220"/>
                    <a:pt x="1142" y="909"/>
                  </a:cubicBezTo>
                  <a:lnTo>
                    <a:pt x="1142" y="108"/>
                  </a:lnTo>
                  <a:cubicBezTo>
                    <a:pt x="759" y="99"/>
                    <a:pt x="378" y="63"/>
                    <a:pt x="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7424;p125">
              <a:extLst>
                <a:ext uri="{FF2B5EF4-FFF2-40B4-BE49-F238E27FC236}">
                  <a16:creationId xmlns:a16="http://schemas.microsoft.com/office/drawing/2014/main" xmlns="" id="{79F544AC-DA0A-40F7-B263-A5F156447AFE}"/>
                </a:ext>
              </a:extLst>
            </p:cNvPr>
            <p:cNvSpPr/>
            <p:nvPr/>
          </p:nvSpPr>
          <p:spPr>
            <a:xfrm>
              <a:off x="6470886" y="2669002"/>
              <a:ext cx="29900" cy="71871"/>
            </a:xfrm>
            <a:custGeom>
              <a:avLst/>
              <a:gdLst/>
              <a:ahLst/>
              <a:cxnLst/>
              <a:rect l="l" t="t" r="r" b="b"/>
              <a:pathLst>
                <a:path w="1142" h="2745" extrusionOk="0">
                  <a:moveTo>
                    <a:pt x="571" y="0"/>
                  </a:moveTo>
                  <a:cubicBezTo>
                    <a:pt x="260" y="0"/>
                    <a:pt x="6" y="249"/>
                    <a:pt x="0" y="560"/>
                  </a:cubicBezTo>
                  <a:lnTo>
                    <a:pt x="0" y="2173"/>
                  </a:lnTo>
                  <a:cubicBezTo>
                    <a:pt x="0" y="2489"/>
                    <a:pt x="257" y="2744"/>
                    <a:pt x="571" y="2744"/>
                  </a:cubicBezTo>
                  <a:cubicBezTo>
                    <a:pt x="887" y="2744"/>
                    <a:pt x="1142" y="2489"/>
                    <a:pt x="1142" y="2173"/>
                  </a:cubicBezTo>
                  <a:lnTo>
                    <a:pt x="1142" y="560"/>
                  </a:lnTo>
                  <a:cubicBezTo>
                    <a:pt x="1136" y="249"/>
                    <a:pt x="882" y="0"/>
                    <a:pt x="57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7425;p125">
              <a:extLst>
                <a:ext uri="{FF2B5EF4-FFF2-40B4-BE49-F238E27FC236}">
                  <a16:creationId xmlns:a16="http://schemas.microsoft.com/office/drawing/2014/main" xmlns="" id="{1518ABDD-6984-4311-B3DA-0CD3F9BABA2B}"/>
                </a:ext>
              </a:extLst>
            </p:cNvPr>
            <p:cNvSpPr/>
            <p:nvPr/>
          </p:nvSpPr>
          <p:spPr>
            <a:xfrm>
              <a:off x="6465492" y="2900010"/>
              <a:ext cx="39693" cy="136254"/>
            </a:xfrm>
            <a:custGeom>
              <a:avLst/>
              <a:gdLst/>
              <a:ahLst/>
              <a:cxnLst/>
              <a:rect l="l" t="t" r="r" b="b"/>
              <a:pathLst>
                <a:path w="1516" h="5204" extrusionOk="0">
                  <a:moveTo>
                    <a:pt x="870" y="0"/>
                  </a:moveTo>
                  <a:lnTo>
                    <a:pt x="569" y="13"/>
                  </a:lnTo>
                  <a:lnTo>
                    <a:pt x="474" y="1432"/>
                  </a:lnTo>
                  <a:lnTo>
                    <a:pt x="289" y="1657"/>
                  </a:lnTo>
                  <a:lnTo>
                    <a:pt x="7" y="3306"/>
                  </a:lnTo>
                  <a:cubicBezTo>
                    <a:pt x="1" y="3342"/>
                    <a:pt x="4" y="3376"/>
                    <a:pt x="15" y="3410"/>
                  </a:cubicBezTo>
                  <a:lnTo>
                    <a:pt x="520" y="5047"/>
                  </a:lnTo>
                  <a:cubicBezTo>
                    <a:pt x="548" y="5140"/>
                    <a:pt x="635" y="5204"/>
                    <a:pt x="733" y="5204"/>
                  </a:cubicBezTo>
                  <a:lnTo>
                    <a:pt x="783" y="5204"/>
                  </a:lnTo>
                  <a:cubicBezTo>
                    <a:pt x="883" y="5204"/>
                    <a:pt x="968" y="5140"/>
                    <a:pt x="998" y="5047"/>
                  </a:cubicBezTo>
                  <a:lnTo>
                    <a:pt x="1503" y="3410"/>
                  </a:lnTo>
                  <a:cubicBezTo>
                    <a:pt x="1514" y="3376"/>
                    <a:pt x="1516" y="3342"/>
                    <a:pt x="1510" y="3306"/>
                  </a:cubicBezTo>
                  <a:lnTo>
                    <a:pt x="1230" y="1657"/>
                  </a:lnTo>
                  <a:lnTo>
                    <a:pt x="1113" y="1419"/>
                  </a:lnTo>
                  <a:lnTo>
                    <a:pt x="870" y="0"/>
                  </a:ln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7426;p125">
              <a:extLst>
                <a:ext uri="{FF2B5EF4-FFF2-40B4-BE49-F238E27FC236}">
                  <a16:creationId xmlns:a16="http://schemas.microsoft.com/office/drawing/2014/main" xmlns="" id="{4BABC3A4-BDD9-48BC-ADC8-08786C690659}"/>
                </a:ext>
              </a:extLst>
            </p:cNvPr>
            <p:cNvSpPr/>
            <p:nvPr/>
          </p:nvSpPr>
          <p:spPr>
            <a:xfrm>
              <a:off x="6485339" y="2885479"/>
              <a:ext cx="99127" cy="29665"/>
            </a:xfrm>
            <a:custGeom>
              <a:avLst/>
              <a:gdLst/>
              <a:ahLst/>
              <a:cxnLst/>
              <a:rect l="l" t="t" r="r" b="b"/>
              <a:pathLst>
                <a:path w="3786" h="1133" extrusionOk="0">
                  <a:moveTo>
                    <a:pt x="2255" y="0"/>
                  </a:moveTo>
                  <a:cubicBezTo>
                    <a:pt x="2241" y="0"/>
                    <a:pt x="2227" y="1"/>
                    <a:pt x="2214" y="3"/>
                  </a:cubicBezTo>
                  <a:lnTo>
                    <a:pt x="1648" y="100"/>
                  </a:lnTo>
                  <a:lnTo>
                    <a:pt x="1361" y="218"/>
                  </a:lnTo>
                  <a:lnTo>
                    <a:pt x="0" y="377"/>
                  </a:lnTo>
                  <a:lnTo>
                    <a:pt x="0" y="758"/>
                  </a:lnTo>
                  <a:lnTo>
                    <a:pt x="1361" y="891"/>
                  </a:lnTo>
                  <a:lnTo>
                    <a:pt x="1648" y="1035"/>
                  </a:lnTo>
                  <a:lnTo>
                    <a:pt x="2214" y="1129"/>
                  </a:lnTo>
                  <a:cubicBezTo>
                    <a:pt x="2228" y="1132"/>
                    <a:pt x="2243" y="1133"/>
                    <a:pt x="2257" y="1133"/>
                  </a:cubicBezTo>
                  <a:cubicBezTo>
                    <a:pt x="2276" y="1133"/>
                    <a:pt x="2295" y="1131"/>
                    <a:pt x="2314" y="1126"/>
                  </a:cubicBezTo>
                  <a:lnTo>
                    <a:pt x="3600" y="803"/>
                  </a:lnTo>
                  <a:cubicBezTo>
                    <a:pt x="3709" y="776"/>
                    <a:pt x="3785" y="678"/>
                    <a:pt x="3785" y="568"/>
                  </a:cubicBezTo>
                  <a:lnTo>
                    <a:pt x="3785" y="566"/>
                  </a:lnTo>
                  <a:cubicBezTo>
                    <a:pt x="3785" y="454"/>
                    <a:pt x="3709" y="356"/>
                    <a:pt x="3600" y="330"/>
                  </a:cubicBezTo>
                  <a:lnTo>
                    <a:pt x="2314" y="8"/>
                  </a:lnTo>
                  <a:cubicBezTo>
                    <a:pt x="2294" y="2"/>
                    <a:pt x="2275" y="0"/>
                    <a:pt x="2255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7427;p125">
              <a:extLst>
                <a:ext uri="{FF2B5EF4-FFF2-40B4-BE49-F238E27FC236}">
                  <a16:creationId xmlns:a16="http://schemas.microsoft.com/office/drawing/2014/main" xmlns="" id="{2880F06D-8615-4366-8342-531E23287ACC}"/>
                </a:ext>
              </a:extLst>
            </p:cNvPr>
            <p:cNvSpPr/>
            <p:nvPr/>
          </p:nvSpPr>
          <p:spPr>
            <a:xfrm>
              <a:off x="6472980" y="2900298"/>
              <a:ext cx="24690" cy="44851"/>
            </a:xfrm>
            <a:custGeom>
              <a:avLst/>
              <a:gdLst/>
              <a:ahLst/>
              <a:cxnLst/>
              <a:rect l="l" t="t" r="r" b="b"/>
              <a:pathLst>
                <a:path w="943" h="1713" extrusionOk="0">
                  <a:moveTo>
                    <a:pt x="283" y="0"/>
                  </a:moveTo>
                  <a:lnTo>
                    <a:pt x="1" y="1646"/>
                  </a:lnTo>
                  <a:cubicBezTo>
                    <a:pt x="155" y="1691"/>
                    <a:pt x="314" y="1713"/>
                    <a:pt x="472" y="1713"/>
                  </a:cubicBezTo>
                  <a:cubicBezTo>
                    <a:pt x="631" y="1713"/>
                    <a:pt x="789" y="1691"/>
                    <a:pt x="942" y="1646"/>
                  </a:cubicBezTo>
                  <a:lnTo>
                    <a:pt x="701" y="229"/>
                  </a:lnTo>
                  <a:lnTo>
                    <a:pt x="472" y="19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7428;p125">
              <a:extLst>
                <a:ext uri="{FF2B5EF4-FFF2-40B4-BE49-F238E27FC236}">
                  <a16:creationId xmlns:a16="http://schemas.microsoft.com/office/drawing/2014/main" xmlns="" id="{36EE60A5-726D-412F-B006-AC5983962A3F}"/>
                </a:ext>
              </a:extLst>
            </p:cNvPr>
            <p:cNvSpPr/>
            <p:nvPr/>
          </p:nvSpPr>
          <p:spPr>
            <a:xfrm>
              <a:off x="6485365" y="2888045"/>
              <a:ext cx="44851" cy="24533"/>
            </a:xfrm>
            <a:custGeom>
              <a:avLst/>
              <a:gdLst/>
              <a:ahLst/>
              <a:cxnLst/>
              <a:rect l="l" t="t" r="r" b="b"/>
              <a:pathLst>
                <a:path w="1713" h="937" extrusionOk="0">
                  <a:moveTo>
                    <a:pt x="1647" y="0"/>
                  </a:moveTo>
                  <a:lnTo>
                    <a:pt x="1" y="277"/>
                  </a:lnTo>
                  <a:lnTo>
                    <a:pt x="1" y="658"/>
                  </a:lnTo>
                  <a:lnTo>
                    <a:pt x="230" y="697"/>
                  </a:lnTo>
                  <a:lnTo>
                    <a:pt x="1647" y="937"/>
                  </a:lnTo>
                  <a:cubicBezTo>
                    <a:pt x="1689" y="784"/>
                    <a:pt x="1710" y="627"/>
                    <a:pt x="1710" y="470"/>
                  </a:cubicBezTo>
                  <a:cubicBezTo>
                    <a:pt x="1712" y="311"/>
                    <a:pt x="1690" y="153"/>
                    <a:pt x="16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7429;p125">
              <a:extLst>
                <a:ext uri="{FF2B5EF4-FFF2-40B4-BE49-F238E27FC236}">
                  <a16:creationId xmlns:a16="http://schemas.microsoft.com/office/drawing/2014/main" xmlns="" id="{55D20764-8F69-4EEF-BEEE-82616B371B12}"/>
                </a:ext>
              </a:extLst>
            </p:cNvPr>
            <p:cNvSpPr/>
            <p:nvPr/>
          </p:nvSpPr>
          <p:spPr>
            <a:xfrm>
              <a:off x="6457349" y="2870398"/>
              <a:ext cx="57916" cy="58466"/>
            </a:xfrm>
            <a:custGeom>
              <a:avLst/>
              <a:gdLst/>
              <a:ahLst/>
              <a:cxnLst/>
              <a:rect l="l" t="t" r="r" b="b"/>
              <a:pathLst>
                <a:path w="2212" h="2233" extrusionOk="0">
                  <a:moveTo>
                    <a:pt x="1069" y="1"/>
                  </a:moveTo>
                  <a:cubicBezTo>
                    <a:pt x="914" y="1"/>
                    <a:pt x="755" y="33"/>
                    <a:pt x="600" y="103"/>
                  </a:cubicBezTo>
                  <a:cubicBezTo>
                    <a:pt x="203" y="282"/>
                    <a:pt x="1" y="680"/>
                    <a:pt x="1" y="1144"/>
                  </a:cubicBezTo>
                  <a:cubicBezTo>
                    <a:pt x="1" y="1774"/>
                    <a:pt x="439" y="2233"/>
                    <a:pt x="1069" y="2233"/>
                  </a:cubicBezTo>
                  <a:cubicBezTo>
                    <a:pt x="1508" y="2233"/>
                    <a:pt x="1889" y="2037"/>
                    <a:pt x="2080" y="1673"/>
                  </a:cubicBezTo>
                  <a:cubicBezTo>
                    <a:pt x="2166" y="1509"/>
                    <a:pt x="2211" y="1327"/>
                    <a:pt x="2211" y="1144"/>
                  </a:cubicBezTo>
                  <a:cubicBezTo>
                    <a:pt x="2210" y="485"/>
                    <a:pt x="1670" y="1"/>
                    <a:pt x="1069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7430;p125">
              <a:extLst>
                <a:ext uri="{FF2B5EF4-FFF2-40B4-BE49-F238E27FC236}">
                  <a16:creationId xmlns:a16="http://schemas.microsoft.com/office/drawing/2014/main" xmlns="" id="{E5215317-2BA9-485E-85DC-BB69B38769D3}"/>
                </a:ext>
              </a:extLst>
            </p:cNvPr>
            <p:cNvSpPr/>
            <p:nvPr/>
          </p:nvSpPr>
          <p:spPr>
            <a:xfrm>
              <a:off x="6449416" y="2873042"/>
              <a:ext cx="63152" cy="57156"/>
            </a:xfrm>
            <a:custGeom>
              <a:avLst/>
              <a:gdLst/>
              <a:ahLst/>
              <a:cxnLst/>
              <a:rect l="l" t="t" r="r" b="b"/>
              <a:pathLst>
                <a:path w="2412" h="2183" extrusionOk="0">
                  <a:moveTo>
                    <a:pt x="903" y="1"/>
                  </a:moveTo>
                  <a:cubicBezTo>
                    <a:pt x="176" y="329"/>
                    <a:pt x="0" y="1284"/>
                    <a:pt x="565" y="1849"/>
                  </a:cubicBezTo>
                  <a:cubicBezTo>
                    <a:pt x="792" y="2075"/>
                    <a:pt x="1082" y="2182"/>
                    <a:pt x="1369" y="2182"/>
                  </a:cubicBezTo>
                  <a:cubicBezTo>
                    <a:pt x="1795" y="2182"/>
                    <a:pt x="2215" y="1945"/>
                    <a:pt x="2411" y="1511"/>
                  </a:cubicBezTo>
                  <a:lnTo>
                    <a:pt x="2411" y="1511"/>
                  </a:lnTo>
                  <a:cubicBezTo>
                    <a:pt x="2261" y="1579"/>
                    <a:pt x="2101" y="1612"/>
                    <a:pt x="1942" y="1612"/>
                  </a:cubicBezTo>
                  <a:cubicBezTo>
                    <a:pt x="1646" y="1612"/>
                    <a:pt x="1355" y="1497"/>
                    <a:pt x="1136" y="1278"/>
                  </a:cubicBezTo>
                  <a:cubicBezTo>
                    <a:pt x="800" y="942"/>
                    <a:pt x="706" y="433"/>
                    <a:pt x="90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7431;p125">
              <a:extLst>
                <a:ext uri="{FF2B5EF4-FFF2-40B4-BE49-F238E27FC236}">
                  <a16:creationId xmlns:a16="http://schemas.microsoft.com/office/drawing/2014/main" xmlns="" id="{6C213236-AF7A-468F-8381-B792FB1867BF}"/>
                </a:ext>
              </a:extLst>
            </p:cNvPr>
            <p:cNvSpPr/>
            <p:nvPr/>
          </p:nvSpPr>
          <p:spPr>
            <a:xfrm>
              <a:off x="6417709" y="2766139"/>
              <a:ext cx="136280" cy="41683"/>
            </a:xfrm>
            <a:custGeom>
              <a:avLst/>
              <a:gdLst/>
              <a:ahLst/>
              <a:cxnLst/>
              <a:rect l="l" t="t" r="r" b="b"/>
              <a:pathLst>
                <a:path w="5205" h="1592" extrusionOk="0">
                  <a:moveTo>
                    <a:pt x="2602" y="1"/>
                  </a:moveTo>
                  <a:cubicBezTo>
                    <a:pt x="2498" y="1"/>
                    <a:pt x="2394" y="19"/>
                    <a:pt x="2294" y="55"/>
                  </a:cubicBezTo>
                  <a:lnTo>
                    <a:pt x="236" y="811"/>
                  </a:lnTo>
                  <a:cubicBezTo>
                    <a:pt x="6" y="895"/>
                    <a:pt x="1" y="1220"/>
                    <a:pt x="228" y="1312"/>
                  </a:cubicBezTo>
                  <a:lnTo>
                    <a:pt x="816" y="1548"/>
                  </a:lnTo>
                  <a:lnTo>
                    <a:pt x="1259" y="1553"/>
                  </a:lnTo>
                  <a:lnTo>
                    <a:pt x="4005" y="1592"/>
                  </a:lnTo>
                  <a:lnTo>
                    <a:pt x="4388" y="1548"/>
                  </a:lnTo>
                  <a:lnTo>
                    <a:pt x="4976" y="1312"/>
                  </a:lnTo>
                  <a:cubicBezTo>
                    <a:pt x="5205" y="1218"/>
                    <a:pt x="5198" y="895"/>
                    <a:pt x="4968" y="811"/>
                  </a:cubicBezTo>
                  <a:lnTo>
                    <a:pt x="2910" y="55"/>
                  </a:lnTo>
                  <a:cubicBezTo>
                    <a:pt x="2810" y="19"/>
                    <a:pt x="2706" y="1"/>
                    <a:pt x="260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7432;p125">
              <a:extLst>
                <a:ext uri="{FF2B5EF4-FFF2-40B4-BE49-F238E27FC236}">
                  <a16:creationId xmlns:a16="http://schemas.microsoft.com/office/drawing/2014/main" xmlns="" id="{7CC115BD-7FF8-450A-9C8C-9CBE8E5BA77D}"/>
                </a:ext>
              </a:extLst>
            </p:cNvPr>
            <p:cNvSpPr/>
            <p:nvPr/>
          </p:nvSpPr>
          <p:spPr>
            <a:xfrm>
              <a:off x="6439074" y="2789337"/>
              <a:ext cx="93524" cy="22386"/>
            </a:xfrm>
            <a:custGeom>
              <a:avLst/>
              <a:gdLst/>
              <a:ahLst/>
              <a:cxnLst/>
              <a:rect l="l" t="t" r="r" b="b"/>
              <a:pathLst>
                <a:path w="3572" h="855" extrusionOk="0">
                  <a:moveTo>
                    <a:pt x="1786" y="0"/>
                  </a:moveTo>
                  <a:cubicBezTo>
                    <a:pt x="1315" y="0"/>
                    <a:pt x="843" y="76"/>
                    <a:pt x="391" y="226"/>
                  </a:cubicBezTo>
                  <a:cubicBezTo>
                    <a:pt x="193" y="292"/>
                    <a:pt x="44" y="458"/>
                    <a:pt x="0" y="662"/>
                  </a:cubicBezTo>
                  <a:lnTo>
                    <a:pt x="464" y="850"/>
                  </a:lnTo>
                  <a:lnTo>
                    <a:pt x="3096" y="855"/>
                  </a:lnTo>
                  <a:lnTo>
                    <a:pt x="3572" y="662"/>
                  </a:lnTo>
                  <a:cubicBezTo>
                    <a:pt x="3528" y="458"/>
                    <a:pt x="3379" y="292"/>
                    <a:pt x="3181" y="226"/>
                  </a:cubicBezTo>
                  <a:cubicBezTo>
                    <a:pt x="2729" y="76"/>
                    <a:pt x="2257" y="0"/>
                    <a:pt x="17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7433;p125">
              <a:extLst>
                <a:ext uri="{FF2B5EF4-FFF2-40B4-BE49-F238E27FC236}">
                  <a16:creationId xmlns:a16="http://schemas.microsoft.com/office/drawing/2014/main" xmlns="" id="{4483CE13-38A1-46AA-A2F5-0285CB6AD742}"/>
                </a:ext>
              </a:extLst>
            </p:cNvPr>
            <p:cNvSpPr/>
            <p:nvPr/>
          </p:nvSpPr>
          <p:spPr>
            <a:xfrm>
              <a:off x="6451982" y="2801250"/>
              <a:ext cx="69017" cy="40138"/>
            </a:xfrm>
            <a:custGeom>
              <a:avLst/>
              <a:gdLst/>
              <a:ahLst/>
              <a:cxnLst/>
              <a:rect l="l" t="t" r="r" b="b"/>
              <a:pathLst>
                <a:path w="2636" h="1533" extrusionOk="0">
                  <a:moveTo>
                    <a:pt x="1291" y="0"/>
                  </a:moveTo>
                  <a:cubicBezTo>
                    <a:pt x="1008" y="0"/>
                    <a:pt x="724" y="31"/>
                    <a:pt x="445" y="92"/>
                  </a:cubicBezTo>
                  <a:cubicBezTo>
                    <a:pt x="310" y="123"/>
                    <a:pt x="230" y="223"/>
                    <a:pt x="98" y="268"/>
                  </a:cubicBezTo>
                  <a:cubicBezTo>
                    <a:pt x="44" y="286"/>
                    <a:pt x="6" y="338"/>
                    <a:pt x="6" y="395"/>
                  </a:cubicBezTo>
                  <a:lnTo>
                    <a:pt x="0" y="1374"/>
                  </a:lnTo>
                  <a:cubicBezTo>
                    <a:pt x="0" y="1448"/>
                    <a:pt x="61" y="1509"/>
                    <a:pt x="134" y="1509"/>
                  </a:cubicBezTo>
                  <a:lnTo>
                    <a:pt x="2458" y="1532"/>
                  </a:lnTo>
                  <a:cubicBezTo>
                    <a:pt x="2533" y="1532"/>
                    <a:pt x="2592" y="1472"/>
                    <a:pt x="2592" y="1397"/>
                  </a:cubicBezTo>
                  <a:lnTo>
                    <a:pt x="2635" y="1083"/>
                  </a:lnTo>
                  <a:lnTo>
                    <a:pt x="2635" y="331"/>
                  </a:lnTo>
                  <a:cubicBezTo>
                    <a:pt x="2635" y="272"/>
                    <a:pt x="2598" y="221"/>
                    <a:pt x="2544" y="204"/>
                  </a:cubicBezTo>
                  <a:cubicBezTo>
                    <a:pt x="2138" y="69"/>
                    <a:pt x="1715" y="0"/>
                    <a:pt x="129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7434;p125">
              <a:extLst>
                <a:ext uri="{FF2B5EF4-FFF2-40B4-BE49-F238E27FC236}">
                  <a16:creationId xmlns:a16="http://schemas.microsoft.com/office/drawing/2014/main" xmlns="" id="{4BF46743-3D14-4D63-B29B-26BDAF933C56}"/>
                </a:ext>
              </a:extLst>
            </p:cNvPr>
            <p:cNvSpPr/>
            <p:nvPr/>
          </p:nvSpPr>
          <p:spPr>
            <a:xfrm>
              <a:off x="6450673" y="2803685"/>
              <a:ext cx="70326" cy="38881"/>
            </a:xfrm>
            <a:custGeom>
              <a:avLst/>
              <a:gdLst/>
              <a:ahLst/>
              <a:cxnLst/>
              <a:rect l="l" t="t" r="r" b="b"/>
              <a:pathLst>
                <a:path w="2686" h="1485" extrusionOk="0">
                  <a:moveTo>
                    <a:pt x="495" y="0"/>
                  </a:moveTo>
                  <a:cubicBezTo>
                    <a:pt x="358" y="30"/>
                    <a:pt x="223" y="67"/>
                    <a:pt x="91" y="111"/>
                  </a:cubicBezTo>
                  <a:cubicBezTo>
                    <a:pt x="36" y="130"/>
                    <a:pt x="0" y="181"/>
                    <a:pt x="0" y="238"/>
                  </a:cubicBezTo>
                  <a:lnTo>
                    <a:pt x="0" y="1349"/>
                  </a:lnTo>
                  <a:cubicBezTo>
                    <a:pt x="0" y="1424"/>
                    <a:pt x="60" y="1484"/>
                    <a:pt x="134" y="1484"/>
                  </a:cubicBezTo>
                  <a:lnTo>
                    <a:pt x="2552" y="1484"/>
                  </a:lnTo>
                  <a:cubicBezTo>
                    <a:pt x="2625" y="1484"/>
                    <a:pt x="2685" y="1424"/>
                    <a:pt x="2685" y="1349"/>
                  </a:cubicBezTo>
                  <a:lnTo>
                    <a:pt x="2685" y="990"/>
                  </a:lnTo>
                  <a:lnTo>
                    <a:pt x="609" y="990"/>
                  </a:lnTo>
                  <a:cubicBezTo>
                    <a:pt x="545" y="990"/>
                    <a:pt x="495" y="938"/>
                    <a:pt x="495" y="875"/>
                  </a:cubicBezTo>
                  <a:lnTo>
                    <a:pt x="49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7435;p125">
              <a:extLst>
                <a:ext uri="{FF2B5EF4-FFF2-40B4-BE49-F238E27FC236}">
                  <a16:creationId xmlns:a16="http://schemas.microsoft.com/office/drawing/2014/main" xmlns="" id="{68E7B1B0-B343-4BA1-9187-BDAEA278A91C}"/>
                </a:ext>
              </a:extLst>
            </p:cNvPr>
            <p:cNvSpPr/>
            <p:nvPr/>
          </p:nvSpPr>
          <p:spPr>
            <a:xfrm>
              <a:off x="6241449" y="2652769"/>
              <a:ext cx="491472" cy="491838"/>
            </a:xfrm>
            <a:custGeom>
              <a:avLst/>
              <a:gdLst/>
              <a:ahLst/>
              <a:cxnLst/>
              <a:rect l="l" t="t" r="r" b="b"/>
              <a:pathLst>
                <a:path w="18771" h="18785" extrusionOk="0">
                  <a:moveTo>
                    <a:pt x="9315" y="1143"/>
                  </a:moveTo>
                  <a:cubicBezTo>
                    <a:pt x="13906" y="1143"/>
                    <a:pt x="17627" y="4864"/>
                    <a:pt x="17627" y="9454"/>
                  </a:cubicBezTo>
                  <a:cubicBezTo>
                    <a:pt x="17627" y="14045"/>
                    <a:pt x="13906" y="17766"/>
                    <a:pt x="9315" y="17766"/>
                  </a:cubicBezTo>
                  <a:cubicBezTo>
                    <a:pt x="4725" y="17766"/>
                    <a:pt x="1004" y="14045"/>
                    <a:pt x="1004" y="9454"/>
                  </a:cubicBezTo>
                  <a:cubicBezTo>
                    <a:pt x="1004" y="4864"/>
                    <a:pt x="4725" y="1143"/>
                    <a:pt x="9315" y="1143"/>
                  </a:cubicBezTo>
                  <a:close/>
                  <a:moveTo>
                    <a:pt x="9315" y="1"/>
                  </a:moveTo>
                  <a:cubicBezTo>
                    <a:pt x="6335" y="1"/>
                    <a:pt x="3676" y="1382"/>
                    <a:pt x="1943" y="3537"/>
                  </a:cubicBezTo>
                  <a:cubicBezTo>
                    <a:pt x="641" y="5156"/>
                    <a:pt x="0" y="7266"/>
                    <a:pt x="0" y="9506"/>
                  </a:cubicBezTo>
                  <a:cubicBezTo>
                    <a:pt x="0" y="14726"/>
                    <a:pt x="4095" y="18785"/>
                    <a:pt x="9315" y="18785"/>
                  </a:cubicBezTo>
                  <a:cubicBezTo>
                    <a:pt x="12007" y="18785"/>
                    <a:pt x="14435" y="17782"/>
                    <a:pt x="16157" y="15975"/>
                  </a:cubicBezTo>
                  <a:cubicBezTo>
                    <a:pt x="17835" y="14221"/>
                    <a:pt x="18770" y="11884"/>
                    <a:pt x="18767" y="9454"/>
                  </a:cubicBezTo>
                  <a:cubicBezTo>
                    <a:pt x="18767" y="4234"/>
                    <a:pt x="14536" y="1"/>
                    <a:pt x="9315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7436;p125">
              <a:extLst>
                <a:ext uri="{FF2B5EF4-FFF2-40B4-BE49-F238E27FC236}">
                  <a16:creationId xmlns:a16="http://schemas.microsoft.com/office/drawing/2014/main" xmlns="" id="{E355E4F6-2C74-4A93-AEB5-AB8C3DEA612E}"/>
                </a:ext>
              </a:extLst>
            </p:cNvPr>
            <p:cNvSpPr/>
            <p:nvPr/>
          </p:nvSpPr>
          <p:spPr>
            <a:xfrm>
              <a:off x="6237731" y="2727153"/>
              <a:ext cx="435467" cy="420674"/>
            </a:xfrm>
            <a:custGeom>
              <a:avLst/>
              <a:gdLst/>
              <a:ahLst/>
              <a:cxnLst/>
              <a:rect l="l" t="t" r="r" b="b"/>
              <a:pathLst>
                <a:path w="16632" h="16067" extrusionOk="0">
                  <a:moveTo>
                    <a:pt x="2701" y="0"/>
                  </a:moveTo>
                  <a:lnTo>
                    <a:pt x="2701" y="0"/>
                  </a:lnTo>
                  <a:cubicBezTo>
                    <a:pt x="970" y="1766"/>
                    <a:pt x="1" y="4140"/>
                    <a:pt x="4" y="6613"/>
                  </a:cubicBezTo>
                  <a:cubicBezTo>
                    <a:pt x="4" y="11834"/>
                    <a:pt x="4237" y="16067"/>
                    <a:pt x="9457" y="16067"/>
                  </a:cubicBezTo>
                  <a:cubicBezTo>
                    <a:pt x="12326" y="16067"/>
                    <a:pt x="14897" y="14788"/>
                    <a:pt x="16632" y="12769"/>
                  </a:cubicBezTo>
                  <a:lnTo>
                    <a:pt x="16632" y="12769"/>
                  </a:lnTo>
                  <a:cubicBezTo>
                    <a:pt x="14914" y="14521"/>
                    <a:pt x="12522" y="15609"/>
                    <a:pt x="9876" y="15609"/>
                  </a:cubicBezTo>
                  <a:cubicBezTo>
                    <a:pt x="4655" y="15609"/>
                    <a:pt x="422" y="11377"/>
                    <a:pt x="422" y="6156"/>
                  </a:cubicBezTo>
                  <a:cubicBezTo>
                    <a:pt x="419" y="3897"/>
                    <a:pt x="1228" y="1713"/>
                    <a:pt x="270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7547;p125">
            <a:extLst>
              <a:ext uri="{FF2B5EF4-FFF2-40B4-BE49-F238E27FC236}">
                <a16:creationId xmlns:a16="http://schemas.microsoft.com/office/drawing/2014/main" xmlns="" id="{A1B4E0C9-D4D2-4692-BB2D-5AAC4552FD2B}"/>
              </a:ext>
            </a:extLst>
          </p:cNvPr>
          <p:cNvGrpSpPr/>
          <p:nvPr/>
        </p:nvGrpSpPr>
        <p:grpSpPr>
          <a:xfrm>
            <a:off x="4498870" y="3547724"/>
            <a:ext cx="440547" cy="587928"/>
            <a:chOff x="3967577" y="2606347"/>
            <a:chExt cx="440547" cy="587928"/>
          </a:xfrm>
        </p:grpSpPr>
        <p:sp>
          <p:nvSpPr>
            <p:cNvPr id="157" name="Google Shape;7548;p125">
              <a:extLst>
                <a:ext uri="{FF2B5EF4-FFF2-40B4-BE49-F238E27FC236}">
                  <a16:creationId xmlns:a16="http://schemas.microsoft.com/office/drawing/2014/main" xmlns="" id="{C126C2C3-7465-4813-8BF3-B9F9D5CE4D25}"/>
                </a:ext>
              </a:extLst>
            </p:cNvPr>
            <p:cNvSpPr/>
            <p:nvPr/>
          </p:nvSpPr>
          <p:spPr>
            <a:xfrm>
              <a:off x="3967577" y="2606347"/>
              <a:ext cx="440547" cy="587928"/>
            </a:xfrm>
            <a:custGeom>
              <a:avLst/>
              <a:gdLst/>
              <a:ahLst/>
              <a:cxnLst/>
              <a:rect l="l" t="t" r="r" b="b"/>
              <a:pathLst>
                <a:path w="16826" h="22455" extrusionOk="0">
                  <a:moveTo>
                    <a:pt x="3297" y="0"/>
                  </a:moveTo>
                  <a:cubicBezTo>
                    <a:pt x="2653" y="0"/>
                    <a:pt x="2021" y="190"/>
                    <a:pt x="1483" y="545"/>
                  </a:cubicBezTo>
                  <a:lnTo>
                    <a:pt x="1452" y="567"/>
                  </a:lnTo>
                  <a:cubicBezTo>
                    <a:pt x="543" y="1180"/>
                    <a:pt x="0" y="2202"/>
                    <a:pt x="2" y="3297"/>
                  </a:cubicBezTo>
                  <a:lnTo>
                    <a:pt x="2" y="19159"/>
                  </a:lnTo>
                  <a:cubicBezTo>
                    <a:pt x="2" y="20976"/>
                    <a:pt x="1480" y="22454"/>
                    <a:pt x="3297" y="22454"/>
                  </a:cubicBezTo>
                  <a:lnTo>
                    <a:pt x="13529" y="22454"/>
                  </a:lnTo>
                  <a:cubicBezTo>
                    <a:pt x="13531" y="22454"/>
                    <a:pt x="13533" y="22454"/>
                    <a:pt x="13534" y="22454"/>
                  </a:cubicBezTo>
                  <a:cubicBezTo>
                    <a:pt x="14626" y="22454"/>
                    <a:pt x="15644" y="21913"/>
                    <a:pt x="16256" y="21009"/>
                  </a:cubicBezTo>
                  <a:lnTo>
                    <a:pt x="16281" y="20973"/>
                  </a:lnTo>
                  <a:cubicBezTo>
                    <a:pt x="16638" y="20435"/>
                    <a:pt x="16826" y="19803"/>
                    <a:pt x="16826" y="19159"/>
                  </a:cubicBezTo>
                  <a:lnTo>
                    <a:pt x="16826" y="3297"/>
                  </a:lnTo>
                  <a:cubicBezTo>
                    <a:pt x="16826" y="1478"/>
                    <a:pt x="15348" y="0"/>
                    <a:pt x="13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7549;p125">
              <a:extLst>
                <a:ext uri="{FF2B5EF4-FFF2-40B4-BE49-F238E27FC236}">
                  <a16:creationId xmlns:a16="http://schemas.microsoft.com/office/drawing/2014/main" xmlns="" id="{EE155179-0EF3-4504-B779-0141C2BAE80F}"/>
                </a:ext>
              </a:extLst>
            </p:cNvPr>
            <p:cNvSpPr/>
            <p:nvPr/>
          </p:nvSpPr>
          <p:spPr>
            <a:xfrm>
              <a:off x="4015020" y="2652769"/>
              <a:ext cx="346630" cy="494038"/>
            </a:xfrm>
            <a:custGeom>
              <a:avLst/>
              <a:gdLst/>
              <a:ahLst/>
              <a:cxnLst/>
              <a:rect l="l" t="t" r="r" b="b"/>
              <a:pathLst>
                <a:path w="13239" h="18869" extrusionOk="0">
                  <a:moveTo>
                    <a:pt x="1485" y="1"/>
                  </a:moveTo>
                  <a:cubicBezTo>
                    <a:pt x="1187" y="1"/>
                    <a:pt x="897" y="88"/>
                    <a:pt x="648" y="251"/>
                  </a:cubicBezTo>
                  <a:cubicBezTo>
                    <a:pt x="235" y="524"/>
                    <a:pt x="38" y="1021"/>
                    <a:pt x="38" y="1552"/>
                  </a:cubicBezTo>
                  <a:lnTo>
                    <a:pt x="0" y="17348"/>
                  </a:lnTo>
                  <a:cubicBezTo>
                    <a:pt x="2" y="18188"/>
                    <a:pt x="682" y="18869"/>
                    <a:pt x="1523" y="18869"/>
                  </a:cubicBezTo>
                  <a:lnTo>
                    <a:pt x="11641" y="18853"/>
                  </a:lnTo>
                  <a:lnTo>
                    <a:pt x="11640" y="18853"/>
                  </a:lnTo>
                  <a:cubicBezTo>
                    <a:pt x="12172" y="18853"/>
                    <a:pt x="12716" y="18634"/>
                    <a:pt x="12988" y="18222"/>
                  </a:cubicBezTo>
                  <a:cubicBezTo>
                    <a:pt x="13152" y="17973"/>
                    <a:pt x="13239" y="17682"/>
                    <a:pt x="13239" y="17385"/>
                  </a:cubicBezTo>
                  <a:lnTo>
                    <a:pt x="13239" y="1522"/>
                  </a:lnTo>
                  <a:cubicBezTo>
                    <a:pt x="13239" y="682"/>
                    <a:pt x="12557" y="1"/>
                    <a:pt x="11717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7550;p125">
              <a:extLst>
                <a:ext uri="{FF2B5EF4-FFF2-40B4-BE49-F238E27FC236}">
                  <a16:creationId xmlns:a16="http://schemas.microsoft.com/office/drawing/2014/main" xmlns="" id="{60656DDF-7B2C-4779-BA42-F0465529448A}"/>
                </a:ext>
              </a:extLst>
            </p:cNvPr>
            <p:cNvSpPr/>
            <p:nvPr/>
          </p:nvSpPr>
          <p:spPr>
            <a:xfrm>
              <a:off x="4014051" y="2659367"/>
              <a:ext cx="341053" cy="488461"/>
            </a:xfrm>
            <a:custGeom>
              <a:avLst/>
              <a:gdLst/>
              <a:ahLst/>
              <a:cxnLst/>
              <a:rect l="l" t="t" r="r" b="b"/>
              <a:pathLst>
                <a:path w="13026" h="18656" extrusionOk="0">
                  <a:moveTo>
                    <a:pt x="685" y="1"/>
                  </a:moveTo>
                  <a:cubicBezTo>
                    <a:pt x="257" y="281"/>
                    <a:pt x="0" y="758"/>
                    <a:pt x="0" y="1272"/>
                  </a:cubicBezTo>
                  <a:lnTo>
                    <a:pt x="0" y="17133"/>
                  </a:lnTo>
                  <a:cubicBezTo>
                    <a:pt x="0" y="17974"/>
                    <a:pt x="682" y="18656"/>
                    <a:pt x="1522" y="18656"/>
                  </a:cubicBezTo>
                  <a:lnTo>
                    <a:pt x="11754" y="18656"/>
                  </a:lnTo>
                  <a:cubicBezTo>
                    <a:pt x="12266" y="18656"/>
                    <a:pt x="12744" y="18398"/>
                    <a:pt x="13025" y="17970"/>
                  </a:cubicBezTo>
                  <a:lnTo>
                    <a:pt x="1522" y="17970"/>
                  </a:lnTo>
                  <a:cubicBezTo>
                    <a:pt x="1060" y="17968"/>
                    <a:pt x="686" y="17595"/>
                    <a:pt x="685" y="17133"/>
                  </a:cubicBezTo>
                  <a:lnTo>
                    <a:pt x="685" y="1"/>
                  </a:ln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7551;p125">
              <a:extLst>
                <a:ext uri="{FF2B5EF4-FFF2-40B4-BE49-F238E27FC236}">
                  <a16:creationId xmlns:a16="http://schemas.microsoft.com/office/drawing/2014/main" xmlns="" id="{F73D4E73-7D73-44E9-922D-D76485BEEBD6}"/>
                </a:ext>
              </a:extLst>
            </p:cNvPr>
            <p:cNvSpPr/>
            <p:nvPr/>
          </p:nvSpPr>
          <p:spPr>
            <a:xfrm>
              <a:off x="4054896" y="2692619"/>
              <a:ext cx="266931" cy="358596"/>
            </a:xfrm>
            <a:custGeom>
              <a:avLst/>
              <a:gdLst/>
              <a:ahLst/>
              <a:cxnLst/>
              <a:rect l="l" t="t" r="r" b="b"/>
              <a:pathLst>
                <a:path w="10195" h="13696" extrusionOk="0">
                  <a:moveTo>
                    <a:pt x="532" y="0"/>
                  </a:moveTo>
                  <a:lnTo>
                    <a:pt x="190" y="39"/>
                  </a:lnTo>
                  <a:cubicBezTo>
                    <a:pt x="84" y="39"/>
                    <a:pt x="0" y="125"/>
                    <a:pt x="0" y="229"/>
                  </a:cubicBezTo>
                  <a:lnTo>
                    <a:pt x="0" y="13505"/>
                  </a:lnTo>
                  <a:cubicBezTo>
                    <a:pt x="0" y="13610"/>
                    <a:pt x="84" y="13696"/>
                    <a:pt x="190" y="13696"/>
                  </a:cubicBezTo>
                  <a:lnTo>
                    <a:pt x="9966" y="13696"/>
                  </a:lnTo>
                  <a:cubicBezTo>
                    <a:pt x="10072" y="13694"/>
                    <a:pt x="10156" y="13609"/>
                    <a:pt x="10156" y="13505"/>
                  </a:cubicBezTo>
                  <a:lnTo>
                    <a:pt x="10194" y="13162"/>
                  </a:lnTo>
                  <a:lnTo>
                    <a:pt x="10194" y="190"/>
                  </a:lnTo>
                  <a:cubicBezTo>
                    <a:pt x="10194" y="86"/>
                    <a:pt x="10109" y="0"/>
                    <a:pt x="10005" y="0"/>
                  </a:cubicBezTo>
                  <a:lnTo>
                    <a:pt x="9053" y="0"/>
                  </a:lnTo>
                  <a:lnTo>
                    <a:pt x="7912" y="108"/>
                  </a:lnTo>
                  <a:lnTo>
                    <a:pt x="6770" y="0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7552;p125">
              <a:extLst>
                <a:ext uri="{FF2B5EF4-FFF2-40B4-BE49-F238E27FC236}">
                  <a16:creationId xmlns:a16="http://schemas.microsoft.com/office/drawing/2014/main" xmlns="" id="{2A623119-96C8-405A-9372-120D244E52FB}"/>
                </a:ext>
              </a:extLst>
            </p:cNvPr>
            <p:cNvSpPr/>
            <p:nvPr/>
          </p:nvSpPr>
          <p:spPr>
            <a:xfrm>
              <a:off x="4053875" y="2692645"/>
              <a:ext cx="267952" cy="359564"/>
            </a:xfrm>
            <a:custGeom>
              <a:avLst/>
              <a:gdLst/>
              <a:ahLst/>
              <a:cxnLst/>
              <a:rect l="l" t="t" r="r" b="b"/>
              <a:pathLst>
                <a:path w="10234" h="13733" extrusionOk="0">
                  <a:moveTo>
                    <a:pt x="190" y="1"/>
                  </a:moveTo>
                  <a:cubicBezTo>
                    <a:pt x="86" y="1"/>
                    <a:pt x="1" y="85"/>
                    <a:pt x="1" y="191"/>
                  </a:cubicBezTo>
                  <a:lnTo>
                    <a:pt x="1" y="13542"/>
                  </a:lnTo>
                  <a:cubicBezTo>
                    <a:pt x="1" y="13647"/>
                    <a:pt x="86" y="13732"/>
                    <a:pt x="190" y="13732"/>
                  </a:cubicBezTo>
                  <a:lnTo>
                    <a:pt x="10044" y="13732"/>
                  </a:lnTo>
                  <a:cubicBezTo>
                    <a:pt x="10148" y="13732"/>
                    <a:pt x="10233" y="13647"/>
                    <a:pt x="10233" y="13542"/>
                  </a:cubicBezTo>
                  <a:lnTo>
                    <a:pt x="10233" y="13161"/>
                  </a:lnTo>
                  <a:lnTo>
                    <a:pt x="800" y="13161"/>
                  </a:lnTo>
                  <a:cubicBezTo>
                    <a:pt x="674" y="13161"/>
                    <a:pt x="571" y="13060"/>
                    <a:pt x="571" y="129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7553;p125">
              <a:extLst>
                <a:ext uri="{FF2B5EF4-FFF2-40B4-BE49-F238E27FC236}">
                  <a16:creationId xmlns:a16="http://schemas.microsoft.com/office/drawing/2014/main" xmlns="" id="{E545FC58-D76C-45E3-B3DE-94476D6AD11A}"/>
                </a:ext>
              </a:extLst>
            </p:cNvPr>
            <p:cNvSpPr/>
            <p:nvPr/>
          </p:nvSpPr>
          <p:spPr>
            <a:xfrm>
              <a:off x="4170413" y="3083052"/>
              <a:ext cx="34875" cy="34875"/>
            </a:xfrm>
            <a:custGeom>
              <a:avLst/>
              <a:gdLst/>
              <a:ahLst/>
              <a:cxnLst/>
              <a:rect l="l" t="t" r="r" b="b"/>
              <a:pathLst>
                <a:path w="1332" h="1332" extrusionOk="0">
                  <a:moveTo>
                    <a:pt x="190" y="0"/>
                  </a:moveTo>
                  <a:cubicBezTo>
                    <a:pt x="86" y="0"/>
                    <a:pt x="0" y="86"/>
                    <a:pt x="0" y="190"/>
                  </a:cubicBezTo>
                  <a:lnTo>
                    <a:pt x="0" y="1142"/>
                  </a:lnTo>
                  <a:cubicBezTo>
                    <a:pt x="0" y="1246"/>
                    <a:pt x="86" y="1332"/>
                    <a:pt x="190" y="1332"/>
                  </a:cubicBezTo>
                  <a:lnTo>
                    <a:pt x="1142" y="1332"/>
                  </a:lnTo>
                  <a:cubicBezTo>
                    <a:pt x="1246" y="1332"/>
                    <a:pt x="1332" y="1246"/>
                    <a:pt x="1332" y="1142"/>
                  </a:cubicBezTo>
                  <a:lnTo>
                    <a:pt x="1332" y="190"/>
                  </a:lnTo>
                  <a:cubicBezTo>
                    <a:pt x="1332" y="86"/>
                    <a:pt x="1246" y="0"/>
                    <a:pt x="1142" y="0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7554;p125">
              <a:extLst>
                <a:ext uri="{FF2B5EF4-FFF2-40B4-BE49-F238E27FC236}">
                  <a16:creationId xmlns:a16="http://schemas.microsoft.com/office/drawing/2014/main" xmlns="" id="{F8EBAF8D-CFD5-44E5-A59C-9ECF246A7C27}"/>
                </a:ext>
              </a:extLst>
            </p:cNvPr>
            <p:cNvSpPr/>
            <p:nvPr/>
          </p:nvSpPr>
          <p:spPr>
            <a:xfrm>
              <a:off x="4084744" y="2722519"/>
              <a:ext cx="75746" cy="88654"/>
            </a:xfrm>
            <a:custGeom>
              <a:avLst/>
              <a:gdLst/>
              <a:ahLst/>
              <a:cxnLst/>
              <a:rect l="l" t="t" r="r" b="b"/>
              <a:pathLst>
                <a:path w="2893" h="3386" extrusionOk="0">
                  <a:moveTo>
                    <a:pt x="495" y="0"/>
                  </a:moveTo>
                  <a:lnTo>
                    <a:pt x="192" y="39"/>
                  </a:lnTo>
                  <a:cubicBezTo>
                    <a:pt x="86" y="39"/>
                    <a:pt x="1" y="123"/>
                    <a:pt x="1" y="229"/>
                  </a:cubicBezTo>
                  <a:lnTo>
                    <a:pt x="1" y="3195"/>
                  </a:lnTo>
                  <a:cubicBezTo>
                    <a:pt x="1" y="3301"/>
                    <a:pt x="86" y="3385"/>
                    <a:pt x="192" y="3385"/>
                  </a:cubicBezTo>
                  <a:lnTo>
                    <a:pt x="2664" y="3385"/>
                  </a:lnTo>
                  <a:cubicBezTo>
                    <a:pt x="2665" y="3385"/>
                    <a:pt x="2666" y="3385"/>
                    <a:pt x="2667" y="3385"/>
                  </a:cubicBezTo>
                  <a:cubicBezTo>
                    <a:pt x="2770" y="3385"/>
                    <a:pt x="2855" y="3300"/>
                    <a:pt x="2855" y="3195"/>
                  </a:cubicBezTo>
                  <a:lnTo>
                    <a:pt x="2893" y="2892"/>
                  </a:lnTo>
                  <a:lnTo>
                    <a:pt x="2893" y="190"/>
                  </a:lnTo>
                  <a:cubicBezTo>
                    <a:pt x="2893" y="86"/>
                    <a:pt x="2807" y="0"/>
                    <a:pt x="2703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7555;p125">
              <a:extLst>
                <a:ext uri="{FF2B5EF4-FFF2-40B4-BE49-F238E27FC236}">
                  <a16:creationId xmlns:a16="http://schemas.microsoft.com/office/drawing/2014/main" xmlns="" id="{B9916E22-D1E3-4E3B-95BD-97C3A7C05978}"/>
                </a:ext>
              </a:extLst>
            </p:cNvPr>
            <p:cNvSpPr/>
            <p:nvPr/>
          </p:nvSpPr>
          <p:spPr>
            <a:xfrm>
              <a:off x="4083775" y="2722519"/>
              <a:ext cx="76715" cy="89623"/>
            </a:xfrm>
            <a:custGeom>
              <a:avLst/>
              <a:gdLst/>
              <a:ahLst/>
              <a:cxnLst/>
              <a:rect l="l" t="t" r="r" b="b"/>
              <a:pathLst>
                <a:path w="2930" h="3423" extrusionOk="0">
                  <a:moveTo>
                    <a:pt x="190" y="0"/>
                  </a:moveTo>
                  <a:cubicBezTo>
                    <a:pt x="84" y="0"/>
                    <a:pt x="0" y="84"/>
                    <a:pt x="0" y="190"/>
                  </a:cubicBezTo>
                  <a:lnTo>
                    <a:pt x="0" y="3233"/>
                  </a:lnTo>
                  <a:cubicBezTo>
                    <a:pt x="0" y="3338"/>
                    <a:pt x="84" y="3422"/>
                    <a:pt x="190" y="3422"/>
                  </a:cubicBezTo>
                  <a:lnTo>
                    <a:pt x="2738" y="3422"/>
                  </a:lnTo>
                  <a:cubicBezTo>
                    <a:pt x="2844" y="3422"/>
                    <a:pt x="2930" y="3338"/>
                    <a:pt x="2930" y="3233"/>
                  </a:cubicBezTo>
                  <a:lnTo>
                    <a:pt x="2930" y="2892"/>
                  </a:lnTo>
                  <a:lnTo>
                    <a:pt x="646" y="2890"/>
                  </a:lnTo>
                  <a:cubicBezTo>
                    <a:pt x="584" y="2890"/>
                    <a:pt x="532" y="2839"/>
                    <a:pt x="532" y="277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7556;p125">
              <a:extLst>
                <a:ext uri="{FF2B5EF4-FFF2-40B4-BE49-F238E27FC236}">
                  <a16:creationId xmlns:a16="http://schemas.microsoft.com/office/drawing/2014/main" xmlns="" id="{4D2B1CDC-C83F-4DC9-A7D6-47F58DE9DEF1}"/>
                </a:ext>
              </a:extLst>
            </p:cNvPr>
            <p:cNvSpPr/>
            <p:nvPr/>
          </p:nvSpPr>
          <p:spPr>
            <a:xfrm>
              <a:off x="4185023" y="2744905"/>
              <a:ext cx="54852" cy="14976"/>
            </a:xfrm>
            <a:custGeom>
              <a:avLst/>
              <a:gdLst/>
              <a:ahLst/>
              <a:cxnLst/>
              <a:rect l="l" t="t" r="r" b="b"/>
              <a:pathLst>
                <a:path w="2095" h="572" extrusionOk="0">
                  <a:moveTo>
                    <a:pt x="1806" y="1"/>
                  </a:moveTo>
                  <a:cubicBezTo>
                    <a:pt x="1804" y="1"/>
                    <a:pt x="1802" y="1"/>
                    <a:pt x="1800" y="1"/>
                  </a:cubicBezTo>
                  <a:lnTo>
                    <a:pt x="279" y="1"/>
                  </a:lnTo>
                  <a:cubicBezTo>
                    <a:pt x="125" y="5"/>
                    <a:pt x="1" y="131"/>
                    <a:pt x="1" y="287"/>
                  </a:cubicBezTo>
                  <a:cubicBezTo>
                    <a:pt x="1" y="441"/>
                    <a:pt x="125" y="568"/>
                    <a:pt x="279" y="572"/>
                  </a:cubicBezTo>
                  <a:lnTo>
                    <a:pt x="1800" y="572"/>
                  </a:lnTo>
                  <a:cubicBezTo>
                    <a:pt x="1803" y="572"/>
                    <a:pt x="1806" y="572"/>
                    <a:pt x="1809" y="572"/>
                  </a:cubicBezTo>
                  <a:cubicBezTo>
                    <a:pt x="1965" y="572"/>
                    <a:pt x="2094" y="444"/>
                    <a:pt x="2094" y="287"/>
                  </a:cubicBezTo>
                  <a:cubicBezTo>
                    <a:pt x="2094" y="127"/>
                    <a:pt x="1964" y="1"/>
                    <a:pt x="180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7557;p125">
              <a:extLst>
                <a:ext uri="{FF2B5EF4-FFF2-40B4-BE49-F238E27FC236}">
                  <a16:creationId xmlns:a16="http://schemas.microsoft.com/office/drawing/2014/main" xmlns="" id="{7ECE5C1F-F09E-4A78-AC9D-BA72DA5E20A4}"/>
                </a:ext>
              </a:extLst>
            </p:cNvPr>
            <p:cNvSpPr/>
            <p:nvPr/>
          </p:nvSpPr>
          <p:spPr>
            <a:xfrm>
              <a:off x="4184866" y="2804654"/>
              <a:ext cx="114548" cy="14976"/>
            </a:xfrm>
            <a:custGeom>
              <a:avLst/>
              <a:gdLst/>
              <a:ahLst/>
              <a:cxnLst/>
              <a:rect l="l" t="t" r="r" b="b"/>
              <a:pathLst>
                <a:path w="4375" h="572" extrusionOk="0">
                  <a:moveTo>
                    <a:pt x="285" y="1"/>
                  </a:moveTo>
                  <a:cubicBezTo>
                    <a:pt x="128" y="1"/>
                    <a:pt x="0" y="130"/>
                    <a:pt x="0" y="287"/>
                  </a:cubicBezTo>
                  <a:cubicBezTo>
                    <a:pt x="0" y="444"/>
                    <a:pt x="128" y="572"/>
                    <a:pt x="285" y="572"/>
                  </a:cubicBezTo>
                  <a:lnTo>
                    <a:pt x="4090" y="572"/>
                  </a:lnTo>
                  <a:cubicBezTo>
                    <a:pt x="4247" y="572"/>
                    <a:pt x="4375" y="444"/>
                    <a:pt x="4375" y="287"/>
                  </a:cubicBezTo>
                  <a:cubicBezTo>
                    <a:pt x="4375" y="130"/>
                    <a:pt x="4247" y="2"/>
                    <a:pt x="409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7558;p125">
              <a:extLst>
                <a:ext uri="{FF2B5EF4-FFF2-40B4-BE49-F238E27FC236}">
                  <a16:creationId xmlns:a16="http://schemas.microsoft.com/office/drawing/2014/main" xmlns="" id="{C3CEBDD4-AAC2-4113-BEF8-CF6A7E111206}"/>
                </a:ext>
              </a:extLst>
            </p:cNvPr>
            <p:cNvSpPr/>
            <p:nvPr/>
          </p:nvSpPr>
          <p:spPr>
            <a:xfrm>
              <a:off x="4096395" y="2834554"/>
              <a:ext cx="202836" cy="14976"/>
            </a:xfrm>
            <a:custGeom>
              <a:avLst/>
              <a:gdLst/>
              <a:ahLst/>
              <a:cxnLst/>
              <a:rect l="l" t="t" r="r" b="b"/>
              <a:pathLst>
                <a:path w="7747" h="572" extrusionOk="0">
                  <a:moveTo>
                    <a:pt x="279" y="1"/>
                  </a:moveTo>
                  <a:cubicBezTo>
                    <a:pt x="124" y="5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7469" y="571"/>
                  </a:lnTo>
                  <a:cubicBezTo>
                    <a:pt x="7623" y="567"/>
                    <a:pt x="7746" y="441"/>
                    <a:pt x="7746" y="285"/>
                  </a:cubicBezTo>
                  <a:cubicBezTo>
                    <a:pt x="7746" y="131"/>
                    <a:pt x="7623" y="5"/>
                    <a:pt x="746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7559;p125">
              <a:extLst>
                <a:ext uri="{FF2B5EF4-FFF2-40B4-BE49-F238E27FC236}">
                  <a16:creationId xmlns:a16="http://schemas.microsoft.com/office/drawing/2014/main" xmlns="" id="{1887D5A3-63E4-4EA4-A14B-9B8FE1146EAE}"/>
                </a:ext>
              </a:extLst>
            </p:cNvPr>
            <p:cNvSpPr/>
            <p:nvPr/>
          </p:nvSpPr>
          <p:spPr>
            <a:xfrm>
              <a:off x="4076470" y="2864455"/>
              <a:ext cx="222761" cy="14976"/>
            </a:xfrm>
            <a:custGeom>
              <a:avLst/>
              <a:gdLst/>
              <a:ahLst/>
              <a:cxnLst/>
              <a:rect l="l" t="t" r="r" b="b"/>
              <a:pathLst>
                <a:path w="8508" h="572" extrusionOk="0">
                  <a:moveTo>
                    <a:pt x="279" y="0"/>
                  </a:moveTo>
                  <a:cubicBezTo>
                    <a:pt x="124" y="4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8230" y="571"/>
                  </a:lnTo>
                  <a:cubicBezTo>
                    <a:pt x="8384" y="567"/>
                    <a:pt x="8507" y="441"/>
                    <a:pt x="8507" y="285"/>
                  </a:cubicBezTo>
                  <a:cubicBezTo>
                    <a:pt x="8507" y="131"/>
                    <a:pt x="8384" y="4"/>
                    <a:pt x="823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7560;p125">
              <a:extLst>
                <a:ext uri="{FF2B5EF4-FFF2-40B4-BE49-F238E27FC236}">
                  <a16:creationId xmlns:a16="http://schemas.microsoft.com/office/drawing/2014/main" xmlns="" id="{21BF4325-8091-41DC-871E-B8BB142C4866}"/>
                </a:ext>
              </a:extLst>
            </p:cNvPr>
            <p:cNvSpPr/>
            <p:nvPr/>
          </p:nvSpPr>
          <p:spPr>
            <a:xfrm>
              <a:off x="4096238" y="2924203"/>
              <a:ext cx="203176" cy="14976"/>
            </a:xfrm>
            <a:custGeom>
              <a:avLst/>
              <a:gdLst/>
              <a:ahLst/>
              <a:cxnLst/>
              <a:rect l="l" t="t" r="r" b="b"/>
              <a:pathLst>
                <a:path w="7760" h="572" extrusionOk="0">
                  <a:moveTo>
                    <a:pt x="285" y="0"/>
                  </a:moveTo>
                  <a:cubicBezTo>
                    <a:pt x="128" y="0"/>
                    <a:pt x="0" y="128"/>
                    <a:pt x="0" y="285"/>
                  </a:cubicBezTo>
                  <a:cubicBezTo>
                    <a:pt x="0" y="444"/>
                    <a:pt x="128" y="571"/>
                    <a:pt x="285" y="571"/>
                  </a:cubicBezTo>
                  <a:lnTo>
                    <a:pt x="7475" y="571"/>
                  </a:lnTo>
                  <a:cubicBezTo>
                    <a:pt x="7632" y="571"/>
                    <a:pt x="7760" y="444"/>
                    <a:pt x="7760" y="285"/>
                  </a:cubicBezTo>
                  <a:cubicBezTo>
                    <a:pt x="7760" y="128"/>
                    <a:pt x="7632" y="0"/>
                    <a:pt x="7475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7561;p125">
              <a:extLst>
                <a:ext uri="{FF2B5EF4-FFF2-40B4-BE49-F238E27FC236}">
                  <a16:creationId xmlns:a16="http://schemas.microsoft.com/office/drawing/2014/main" xmlns="" id="{E2973132-281B-429D-8B8E-88A21B7AF779}"/>
                </a:ext>
              </a:extLst>
            </p:cNvPr>
            <p:cNvSpPr/>
            <p:nvPr/>
          </p:nvSpPr>
          <p:spPr>
            <a:xfrm>
              <a:off x="4076470" y="2954051"/>
              <a:ext cx="222761" cy="14976"/>
            </a:xfrm>
            <a:custGeom>
              <a:avLst/>
              <a:gdLst/>
              <a:ahLst/>
              <a:cxnLst/>
              <a:rect l="l" t="t" r="r" b="b"/>
              <a:pathLst>
                <a:path w="8508" h="572" extrusionOk="0">
                  <a:moveTo>
                    <a:pt x="279" y="1"/>
                  </a:moveTo>
                  <a:cubicBezTo>
                    <a:pt x="124" y="5"/>
                    <a:pt x="1" y="131"/>
                    <a:pt x="1" y="287"/>
                  </a:cubicBezTo>
                  <a:cubicBezTo>
                    <a:pt x="1" y="441"/>
                    <a:pt x="124" y="569"/>
                    <a:pt x="279" y="572"/>
                  </a:cubicBezTo>
                  <a:lnTo>
                    <a:pt x="8230" y="572"/>
                  </a:lnTo>
                  <a:cubicBezTo>
                    <a:pt x="8384" y="569"/>
                    <a:pt x="8507" y="441"/>
                    <a:pt x="8507" y="287"/>
                  </a:cubicBezTo>
                  <a:cubicBezTo>
                    <a:pt x="8507" y="131"/>
                    <a:pt x="8384" y="5"/>
                    <a:pt x="82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7562;p125">
              <a:extLst>
                <a:ext uri="{FF2B5EF4-FFF2-40B4-BE49-F238E27FC236}">
                  <a16:creationId xmlns:a16="http://schemas.microsoft.com/office/drawing/2014/main" xmlns="" id="{037D8E6F-AA8A-460A-B03B-F6925B5FACF6}"/>
                </a:ext>
              </a:extLst>
            </p:cNvPr>
            <p:cNvSpPr/>
            <p:nvPr/>
          </p:nvSpPr>
          <p:spPr>
            <a:xfrm>
              <a:off x="4076470" y="2983951"/>
              <a:ext cx="67760" cy="14976"/>
            </a:xfrm>
            <a:custGeom>
              <a:avLst/>
              <a:gdLst/>
              <a:ahLst/>
              <a:cxnLst/>
              <a:rect l="l" t="t" r="r" b="b"/>
              <a:pathLst>
                <a:path w="2588" h="572" extrusionOk="0">
                  <a:moveTo>
                    <a:pt x="2304" y="0"/>
                  </a:moveTo>
                  <a:cubicBezTo>
                    <a:pt x="2301" y="0"/>
                    <a:pt x="2298" y="0"/>
                    <a:pt x="2295" y="1"/>
                  </a:cubicBezTo>
                  <a:lnTo>
                    <a:pt x="279" y="1"/>
                  </a:lnTo>
                  <a:cubicBezTo>
                    <a:pt x="124" y="5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2295" y="571"/>
                  </a:lnTo>
                  <a:cubicBezTo>
                    <a:pt x="2298" y="572"/>
                    <a:pt x="2301" y="572"/>
                    <a:pt x="2304" y="572"/>
                  </a:cubicBezTo>
                  <a:cubicBezTo>
                    <a:pt x="2460" y="572"/>
                    <a:pt x="2588" y="444"/>
                    <a:pt x="2588" y="285"/>
                  </a:cubicBezTo>
                  <a:cubicBezTo>
                    <a:pt x="2588" y="128"/>
                    <a:pt x="2460" y="0"/>
                    <a:pt x="230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7563;p125">
              <a:extLst>
                <a:ext uri="{FF2B5EF4-FFF2-40B4-BE49-F238E27FC236}">
                  <a16:creationId xmlns:a16="http://schemas.microsoft.com/office/drawing/2014/main" xmlns="" id="{2D763833-F0A8-4F4B-8DB2-665CA4F37795}"/>
                </a:ext>
              </a:extLst>
            </p:cNvPr>
            <p:cNvSpPr/>
            <p:nvPr/>
          </p:nvSpPr>
          <p:spPr>
            <a:xfrm>
              <a:off x="4076287" y="2894303"/>
              <a:ext cx="150445" cy="14976"/>
            </a:xfrm>
            <a:custGeom>
              <a:avLst/>
              <a:gdLst/>
              <a:ahLst/>
              <a:cxnLst/>
              <a:rect l="l" t="t" r="r" b="b"/>
              <a:pathLst>
                <a:path w="5746" h="572" extrusionOk="0">
                  <a:moveTo>
                    <a:pt x="286" y="1"/>
                  </a:moveTo>
                  <a:cubicBezTo>
                    <a:pt x="128" y="1"/>
                    <a:pt x="0" y="128"/>
                    <a:pt x="0" y="287"/>
                  </a:cubicBezTo>
                  <a:cubicBezTo>
                    <a:pt x="0" y="444"/>
                    <a:pt x="128" y="572"/>
                    <a:pt x="286" y="572"/>
                  </a:cubicBezTo>
                  <a:lnTo>
                    <a:pt x="5459" y="572"/>
                  </a:lnTo>
                  <a:cubicBezTo>
                    <a:pt x="5617" y="572"/>
                    <a:pt x="5745" y="444"/>
                    <a:pt x="5745" y="287"/>
                  </a:cubicBezTo>
                  <a:cubicBezTo>
                    <a:pt x="5745" y="128"/>
                    <a:pt x="5617" y="1"/>
                    <a:pt x="54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7564;p125">
              <a:extLst>
                <a:ext uri="{FF2B5EF4-FFF2-40B4-BE49-F238E27FC236}">
                  <a16:creationId xmlns:a16="http://schemas.microsoft.com/office/drawing/2014/main" xmlns="" id="{541ACF25-2BDC-400E-AE3B-2A6A96AA8CB9}"/>
                </a:ext>
              </a:extLst>
            </p:cNvPr>
            <p:cNvSpPr/>
            <p:nvPr/>
          </p:nvSpPr>
          <p:spPr>
            <a:xfrm>
              <a:off x="4167428" y="3014821"/>
              <a:ext cx="40845" cy="14976"/>
            </a:xfrm>
            <a:custGeom>
              <a:avLst/>
              <a:gdLst/>
              <a:ahLst/>
              <a:cxnLst/>
              <a:rect l="l" t="t" r="r" b="b"/>
              <a:pathLst>
                <a:path w="1560" h="572" extrusionOk="0">
                  <a:moveTo>
                    <a:pt x="285" y="1"/>
                  </a:moveTo>
                  <a:cubicBezTo>
                    <a:pt x="128" y="1"/>
                    <a:pt x="1" y="128"/>
                    <a:pt x="1" y="287"/>
                  </a:cubicBezTo>
                  <a:cubicBezTo>
                    <a:pt x="1" y="444"/>
                    <a:pt x="128" y="572"/>
                    <a:pt x="285" y="572"/>
                  </a:cubicBezTo>
                  <a:lnTo>
                    <a:pt x="1275" y="572"/>
                  </a:lnTo>
                  <a:cubicBezTo>
                    <a:pt x="1432" y="572"/>
                    <a:pt x="1559" y="444"/>
                    <a:pt x="1559" y="287"/>
                  </a:cubicBezTo>
                  <a:cubicBezTo>
                    <a:pt x="1559" y="128"/>
                    <a:pt x="1432" y="1"/>
                    <a:pt x="127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7565;p125">
              <a:extLst>
                <a:ext uri="{FF2B5EF4-FFF2-40B4-BE49-F238E27FC236}">
                  <a16:creationId xmlns:a16="http://schemas.microsoft.com/office/drawing/2014/main" xmlns="" id="{95916B5A-A6EC-4E76-A41A-57A3E1AB977A}"/>
                </a:ext>
              </a:extLst>
            </p:cNvPr>
            <p:cNvSpPr/>
            <p:nvPr/>
          </p:nvSpPr>
          <p:spPr>
            <a:xfrm>
              <a:off x="4233172" y="2692619"/>
              <a:ext cx="58754" cy="85329"/>
            </a:xfrm>
            <a:custGeom>
              <a:avLst/>
              <a:gdLst/>
              <a:ahLst/>
              <a:cxnLst/>
              <a:rect l="l" t="t" r="r" b="b"/>
              <a:pathLst>
                <a:path w="2244" h="3259" extrusionOk="0">
                  <a:moveTo>
                    <a:pt x="532" y="0"/>
                  </a:moveTo>
                  <a:lnTo>
                    <a:pt x="0" y="36"/>
                  </a:lnTo>
                  <a:lnTo>
                    <a:pt x="0" y="3031"/>
                  </a:lnTo>
                  <a:cubicBezTo>
                    <a:pt x="0" y="3143"/>
                    <a:pt x="92" y="3221"/>
                    <a:pt x="191" y="3221"/>
                  </a:cubicBezTo>
                  <a:cubicBezTo>
                    <a:pt x="227" y="3221"/>
                    <a:pt x="263" y="3211"/>
                    <a:pt x="296" y="3189"/>
                  </a:cubicBezTo>
                  <a:lnTo>
                    <a:pt x="534" y="3045"/>
                  </a:lnTo>
                  <a:lnTo>
                    <a:pt x="1040" y="2705"/>
                  </a:lnTo>
                  <a:cubicBezTo>
                    <a:pt x="1059" y="2693"/>
                    <a:pt x="1081" y="2687"/>
                    <a:pt x="1103" y="2687"/>
                  </a:cubicBezTo>
                  <a:cubicBezTo>
                    <a:pt x="1125" y="2687"/>
                    <a:pt x="1148" y="2693"/>
                    <a:pt x="1167" y="2705"/>
                  </a:cubicBezTo>
                  <a:lnTo>
                    <a:pt x="1948" y="3228"/>
                  </a:lnTo>
                  <a:lnTo>
                    <a:pt x="1948" y="3227"/>
                  </a:lnTo>
                  <a:cubicBezTo>
                    <a:pt x="1982" y="3249"/>
                    <a:pt x="2018" y="3259"/>
                    <a:pt x="2053" y="3259"/>
                  </a:cubicBezTo>
                  <a:cubicBezTo>
                    <a:pt x="2152" y="3259"/>
                    <a:pt x="2244" y="3180"/>
                    <a:pt x="2244" y="3068"/>
                  </a:cubicBezTo>
                  <a:lnTo>
                    <a:pt x="2244" y="0"/>
                  </a:ln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7566;p125">
              <a:extLst>
                <a:ext uri="{FF2B5EF4-FFF2-40B4-BE49-F238E27FC236}">
                  <a16:creationId xmlns:a16="http://schemas.microsoft.com/office/drawing/2014/main" xmlns="" id="{D06AA173-8474-4484-A3E3-F7536955FDB8}"/>
                </a:ext>
              </a:extLst>
            </p:cNvPr>
            <p:cNvSpPr/>
            <p:nvPr/>
          </p:nvSpPr>
          <p:spPr>
            <a:xfrm>
              <a:off x="4232204" y="2692645"/>
              <a:ext cx="14950" cy="85329"/>
            </a:xfrm>
            <a:custGeom>
              <a:avLst/>
              <a:gdLst/>
              <a:ahLst/>
              <a:cxnLst/>
              <a:rect l="l" t="t" r="r" b="b"/>
              <a:pathLst>
                <a:path w="571" h="3259" extrusionOk="0">
                  <a:moveTo>
                    <a:pt x="0" y="1"/>
                  </a:moveTo>
                  <a:lnTo>
                    <a:pt x="0" y="3068"/>
                  </a:lnTo>
                  <a:cubicBezTo>
                    <a:pt x="0" y="3180"/>
                    <a:pt x="92" y="3258"/>
                    <a:pt x="191" y="3258"/>
                  </a:cubicBezTo>
                  <a:cubicBezTo>
                    <a:pt x="226" y="3258"/>
                    <a:pt x="262" y="3249"/>
                    <a:pt x="296" y="3227"/>
                  </a:cubicBezTo>
                  <a:lnTo>
                    <a:pt x="571" y="304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6" name="Rectangle 66">
            <a:extLst>
              <a:ext uri="{FF2B5EF4-FFF2-40B4-BE49-F238E27FC236}">
                <a16:creationId xmlns:a16="http://schemas.microsoft.com/office/drawing/2014/main" xmlns="" id="{8FF5E618-00FF-4955-B152-AACE24D7D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7728" y="1142819"/>
            <a:ext cx="713184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8" name="Rectangle 66">
            <a:extLst>
              <a:ext uri="{FF2B5EF4-FFF2-40B4-BE49-F238E27FC236}">
                <a16:creationId xmlns:a16="http://schemas.microsoft.com/office/drawing/2014/main" xmlns="" id="{22C4E109-2943-42FE-88EB-F7E0E71B4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6377" y="3237994"/>
            <a:ext cx="713184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79" name="Google Shape;6764;p124">
            <a:extLst>
              <a:ext uri="{FF2B5EF4-FFF2-40B4-BE49-F238E27FC236}">
                <a16:creationId xmlns:a16="http://schemas.microsoft.com/office/drawing/2014/main" xmlns="" id="{40DE641F-E308-4696-A38B-57BB98BD1D37}"/>
              </a:ext>
            </a:extLst>
          </p:cNvPr>
          <p:cNvGrpSpPr/>
          <p:nvPr/>
        </p:nvGrpSpPr>
        <p:grpSpPr>
          <a:xfrm>
            <a:off x="4405129" y="5180744"/>
            <a:ext cx="510211" cy="679641"/>
            <a:chOff x="6134942" y="3784816"/>
            <a:chExt cx="406315" cy="500062"/>
          </a:xfrm>
        </p:grpSpPr>
        <p:sp>
          <p:nvSpPr>
            <p:cNvPr id="180" name="Google Shape;6765;p124">
              <a:extLst>
                <a:ext uri="{FF2B5EF4-FFF2-40B4-BE49-F238E27FC236}">
                  <a16:creationId xmlns:a16="http://schemas.microsoft.com/office/drawing/2014/main" xmlns="" id="{2D3CCAA2-27BD-4B3D-BC04-4D2A4C0F4C4D}"/>
                </a:ext>
              </a:extLst>
            </p:cNvPr>
            <p:cNvSpPr/>
            <p:nvPr/>
          </p:nvSpPr>
          <p:spPr>
            <a:xfrm>
              <a:off x="6170732" y="3820606"/>
              <a:ext cx="334738" cy="428485"/>
            </a:xfrm>
            <a:custGeom>
              <a:avLst/>
              <a:gdLst/>
              <a:ahLst/>
              <a:cxnLst/>
              <a:rect l="l" t="t" r="r" b="b"/>
              <a:pathLst>
                <a:path w="5481" h="7016" extrusionOk="0">
                  <a:moveTo>
                    <a:pt x="1864" y="765"/>
                  </a:moveTo>
                  <a:cubicBezTo>
                    <a:pt x="1866" y="765"/>
                    <a:pt x="1867" y="765"/>
                    <a:pt x="1869" y="765"/>
                  </a:cubicBezTo>
                  <a:cubicBezTo>
                    <a:pt x="1988" y="768"/>
                    <a:pt x="2083" y="865"/>
                    <a:pt x="2083" y="985"/>
                  </a:cubicBezTo>
                  <a:lnTo>
                    <a:pt x="2083" y="1093"/>
                  </a:lnTo>
                  <a:lnTo>
                    <a:pt x="2083" y="1097"/>
                  </a:lnTo>
                  <a:lnTo>
                    <a:pt x="1645" y="1097"/>
                  </a:lnTo>
                  <a:lnTo>
                    <a:pt x="1645" y="992"/>
                  </a:lnTo>
                  <a:cubicBezTo>
                    <a:pt x="1645" y="870"/>
                    <a:pt x="1743" y="765"/>
                    <a:pt x="1864" y="765"/>
                  </a:cubicBezTo>
                  <a:close/>
                  <a:moveTo>
                    <a:pt x="1850" y="220"/>
                  </a:moveTo>
                  <a:cubicBezTo>
                    <a:pt x="2272" y="220"/>
                    <a:pt x="2616" y="564"/>
                    <a:pt x="2617" y="986"/>
                  </a:cubicBezTo>
                  <a:lnTo>
                    <a:pt x="2631" y="1093"/>
                  </a:lnTo>
                  <a:lnTo>
                    <a:pt x="2631" y="1097"/>
                  </a:lnTo>
                  <a:lnTo>
                    <a:pt x="2302" y="1097"/>
                  </a:lnTo>
                  <a:lnTo>
                    <a:pt x="2302" y="1093"/>
                  </a:lnTo>
                  <a:lnTo>
                    <a:pt x="2302" y="985"/>
                  </a:lnTo>
                  <a:cubicBezTo>
                    <a:pt x="2305" y="741"/>
                    <a:pt x="2108" y="541"/>
                    <a:pt x="1864" y="541"/>
                  </a:cubicBezTo>
                  <a:cubicBezTo>
                    <a:pt x="1864" y="541"/>
                    <a:pt x="1863" y="541"/>
                    <a:pt x="1863" y="541"/>
                  </a:cubicBezTo>
                  <a:cubicBezTo>
                    <a:pt x="1619" y="541"/>
                    <a:pt x="1422" y="740"/>
                    <a:pt x="1425" y="984"/>
                  </a:cubicBezTo>
                  <a:lnTo>
                    <a:pt x="1425" y="1097"/>
                  </a:lnTo>
                  <a:lnTo>
                    <a:pt x="1082" y="1097"/>
                  </a:lnTo>
                  <a:lnTo>
                    <a:pt x="1082" y="987"/>
                  </a:lnTo>
                  <a:cubicBezTo>
                    <a:pt x="1082" y="564"/>
                    <a:pt x="1427" y="220"/>
                    <a:pt x="1850" y="220"/>
                  </a:cubicBezTo>
                  <a:close/>
                  <a:moveTo>
                    <a:pt x="1850" y="0"/>
                  </a:moveTo>
                  <a:cubicBezTo>
                    <a:pt x="1305" y="0"/>
                    <a:pt x="864" y="452"/>
                    <a:pt x="864" y="1000"/>
                  </a:cubicBezTo>
                  <a:lnTo>
                    <a:pt x="864" y="1097"/>
                  </a:lnTo>
                  <a:lnTo>
                    <a:pt x="110" y="1097"/>
                  </a:lnTo>
                  <a:cubicBezTo>
                    <a:pt x="50" y="1097"/>
                    <a:pt x="0" y="1145"/>
                    <a:pt x="0" y="1206"/>
                  </a:cubicBezTo>
                  <a:lnTo>
                    <a:pt x="0" y="6248"/>
                  </a:lnTo>
                  <a:cubicBezTo>
                    <a:pt x="0" y="6309"/>
                    <a:pt x="50" y="6358"/>
                    <a:pt x="110" y="6358"/>
                  </a:cubicBezTo>
                  <a:lnTo>
                    <a:pt x="658" y="6358"/>
                  </a:lnTo>
                  <a:lnTo>
                    <a:pt x="658" y="6906"/>
                  </a:lnTo>
                  <a:cubicBezTo>
                    <a:pt x="658" y="6967"/>
                    <a:pt x="707" y="7015"/>
                    <a:pt x="768" y="7015"/>
                  </a:cubicBezTo>
                  <a:lnTo>
                    <a:pt x="5372" y="7015"/>
                  </a:lnTo>
                  <a:cubicBezTo>
                    <a:pt x="5432" y="7015"/>
                    <a:pt x="5481" y="6967"/>
                    <a:pt x="5481" y="6906"/>
                  </a:cubicBezTo>
                  <a:lnTo>
                    <a:pt x="5481" y="1864"/>
                  </a:lnTo>
                  <a:cubicBezTo>
                    <a:pt x="5481" y="1803"/>
                    <a:pt x="5432" y="1754"/>
                    <a:pt x="5371" y="1754"/>
                  </a:cubicBezTo>
                  <a:lnTo>
                    <a:pt x="4823" y="1754"/>
                  </a:lnTo>
                  <a:lnTo>
                    <a:pt x="4823" y="1206"/>
                  </a:lnTo>
                  <a:cubicBezTo>
                    <a:pt x="4823" y="1146"/>
                    <a:pt x="4774" y="1097"/>
                    <a:pt x="4713" y="1097"/>
                  </a:cubicBezTo>
                  <a:lnTo>
                    <a:pt x="2837" y="1097"/>
                  </a:lnTo>
                  <a:lnTo>
                    <a:pt x="2837" y="1093"/>
                  </a:lnTo>
                  <a:lnTo>
                    <a:pt x="2837" y="985"/>
                  </a:lnTo>
                  <a:cubicBezTo>
                    <a:pt x="2836" y="449"/>
                    <a:pt x="2404" y="10"/>
                    <a:pt x="1868" y="0"/>
                  </a:cubicBezTo>
                  <a:cubicBezTo>
                    <a:pt x="1862" y="0"/>
                    <a:pt x="1856" y="0"/>
                    <a:pt x="1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766;p124">
              <a:extLst>
                <a:ext uri="{FF2B5EF4-FFF2-40B4-BE49-F238E27FC236}">
                  <a16:creationId xmlns:a16="http://schemas.microsoft.com/office/drawing/2014/main" xmlns="" id="{0C4A069A-A0EC-46B7-85E2-B8E6ECEFF431}"/>
                </a:ext>
              </a:extLst>
            </p:cNvPr>
            <p:cNvSpPr/>
            <p:nvPr/>
          </p:nvSpPr>
          <p:spPr>
            <a:xfrm>
              <a:off x="6134942" y="3784816"/>
              <a:ext cx="406315" cy="500062"/>
            </a:xfrm>
            <a:custGeom>
              <a:avLst/>
              <a:gdLst/>
              <a:ahLst/>
              <a:cxnLst/>
              <a:rect l="l" t="t" r="r" b="b"/>
              <a:pathLst>
                <a:path w="6653" h="8188" extrusionOk="0">
                  <a:moveTo>
                    <a:pt x="2435" y="0"/>
                  </a:moveTo>
                  <a:cubicBezTo>
                    <a:pt x="1738" y="0"/>
                    <a:pt x="1145" y="461"/>
                    <a:pt x="940" y="1097"/>
                  </a:cubicBezTo>
                  <a:lnTo>
                    <a:pt x="696" y="1097"/>
                  </a:lnTo>
                  <a:cubicBezTo>
                    <a:pt x="312" y="1097"/>
                    <a:pt x="0" y="1408"/>
                    <a:pt x="0" y="1792"/>
                  </a:cubicBezTo>
                  <a:lnTo>
                    <a:pt x="0" y="6834"/>
                  </a:lnTo>
                  <a:cubicBezTo>
                    <a:pt x="0" y="7204"/>
                    <a:pt x="290" y="7509"/>
                    <a:pt x="659" y="7529"/>
                  </a:cubicBezTo>
                  <a:cubicBezTo>
                    <a:pt x="679" y="7898"/>
                    <a:pt x="984" y="8187"/>
                    <a:pt x="1353" y="8188"/>
                  </a:cubicBezTo>
                  <a:lnTo>
                    <a:pt x="5957" y="8188"/>
                  </a:lnTo>
                  <a:cubicBezTo>
                    <a:pt x="6341" y="8187"/>
                    <a:pt x="6652" y="7876"/>
                    <a:pt x="6653" y="7492"/>
                  </a:cubicBezTo>
                  <a:lnTo>
                    <a:pt x="6653" y="2450"/>
                  </a:lnTo>
                  <a:cubicBezTo>
                    <a:pt x="6652" y="2080"/>
                    <a:pt x="6364" y="1775"/>
                    <a:pt x="5994" y="1755"/>
                  </a:cubicBezTo>
                  <a:cubicBezTo>
                    <a:pt x="5974" y="1386"/>
                    <a:pt x="5669" y="1097"/>
                    <a:pt x="5300" y="1097"/>
                  </a:cubicBezTo>
                  <a:lnTo>
                    <a:pt x="3935" y="1097"/>
                  </a:lnTo>
                  <a:cubicBezTo>
                    <a:pt x="3729" y="454"/>
                    <a:pt x="3139" y="14"/>
                    <a:pt x="2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767;p124">
              <a:extLst>
                <a:ext uri="{FF2B5EF4-FFF2-40B4-BE49-F238E27FC236}">
                  <a16:creationId xmlns:a16="http://schemas.microsoft.com/office/drawing/2014/main" xmlns="" id="{8A5B553C-58A1-4803-9F70-057C6267BDBF}"/>
                </a:ext>
              </a:extLst>
            </p:cNvPr>
            <p:cNvSpPr/>
            <p:nvPr/>
          </p:nvSpPr>
          <p:spPr>
            <a:xfrm>
              <a:off x="6170732" y="3887544"/>
              <a:ext cx="294614" cy="321425"/>
            </a:xfrm>
            <a:custGeom>
              <a:avLst/>
              <a:gdLst/>
              <a:ahLst/>
              <a:cxnLst/>
              <a:rect l="l" t="t" r="r" b="b"/>
              <a:pathLst>
                <a:path w="4824" h="5263" extrusionOk="0">
                  <a:moveTo>
                    <a:pt x="110" y="1"/>
                  </a:moveTo>
                  <a:cubicBezTo>
                    <a:pt x="49" y="1"/>
                    <a:pt x="0" y="49"/>
                    <a:pt x="0" y="110"/>
                  </a:cubicBezTo>
                  <a:lnTo>
                    <a:pt x="0" y="5152"/>
                  </a:lnTo>
                  <a:cubicBezTo>
                    <a:pt x="0" y="5213"/>
                    <a:pt x="49" y="5262"/>
                    <a:pt x="110" y="5262"/>
                  </a:cubicBezTo>
                  <a:lnTo>
                    <a:pt x="4713" y="5262"/>
                  </a:lnTo>
                  <a:cubicBezTo>
                    <a:pt x="4774" y="5262"/>
                    <a:pt x="4823" y="5213"/>
                    <a:pt x="4823" y="5152"/>
                  </a:cubicBezTo>
                  <a:lnTo>
                    <a:pt x="4823" y="110"/>
                  </a:lnTo>
                  <a:cubicBezTo>
                    <a:pt x="4823" y="50"/>
                    <a:pt x="4774" y="1"/>
                    <a:pt x="471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768;p124">
              <a:extLst>
                <a:ext uri="{FF2B5EF4-FFF2-40B4-BE49-F238E27FC236}">
                  <a16:creationId xmlns:a16="http://schemas.microsoft.com/office/drawing/2014/main" xmlns="" id="{66E37FD1-05AA-468C-9391-1ECF1163C55E}"/>
                </a:ext>
              </a:extLst>
            </p:cNvPr>
            <p:cNvSpPr/>
            <p:nvPr/>
          </p:nvSpPr>
          <p:spPr>
            <a:xfrm>
              <a:off x="6194123" y="3927731"/>
              <a:ext cx="271223" cy="281239"/>
            </a:xfrm>
            <a:custGeom>
              <a:avLst/>
              <a:gdLst/>
              <a:ahLst/>
              <a:cxnLst/>
              <a:rect l="l" t="t" r="r" b="b"/>
              <a:pathLst>
                <a:path w="4441" h="4605" extrusionOk="0">
                  <a:moveTo>
                    <a:pt x="111" y="0"/>
                  </a:moveTo>
                  <a:cubicBezTo>
                    <a:pt x="50" y="0"/>
                    <a:pt x="1" y="49"/>
                    <a:pt x="1" y="110"/>
                  </a:cubicBezTo>
                  <a:lnTo>
                    <a:pt x="1" y="4604"/>
                  </a:lnTo>
                  <a:lnTo>
                    <a:pt x="4330" y="4604"/>
                  </a:lnTo>
                  <a:cubicBezTo>
                    <a:pt x="4391" y="4604"/>
                    <a:pt x="4440" y="4555"/>
                    <a:pt x="4440" y="4494"/>
                  </a:cubicBezTo>
                  <a:lnTo>
                    <a:pt x="4440" y="0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769;p124">
              <a:extLst>
                <a:ext uri="{FF2B5EF4-FFF2-40B4-BE49-F238E27FC236}">
                  <a16:creationId xmlns:a16="http://schemas.microsoft.com/office/drawing/2014/main" xmlns="" id="{53225CA0-63A8-45B3-9400-CB0634B7E56E}"/>
                </a:ext>
              </a:extLst>
            </p:cNvPr>
            <p:cNvSpPr/>
            <p:nvPr/>
          </p:nvSpPr>
          <p:spPr>
            <a:xfrm>
              <a:off x="6210858" y="3927731"/>
              <a:ext cx="294614" cy="321363"/>
            </a:xfrm>
            <a:custGeom>
              <a:avLst/>
              <a:gdLst/>
              <a:ahLst/>
              <a:cxnLst/>
              <a:rect l="l" t="t" r="r" b="b"/>
              <a:pathLst>
                <a:path w="4824" h="5262" extrusionOk="0">
                  <a:moveTo>
                    <a:pt x="110" y="0"/>
                  </a:moveTo>
                  <a:cubicBezTo>
                    <a:pt x="50" y="0"/>
                    <a:pt x="1" y="49"/>
                    <a:pt x="1" y="110"/>
                  </a:cubicBezTo>
                  <a:lnTo>
                    <a:pt x="1" y="5152"/>
                  </a:lnTo>
                  <a:cubicBezTo>
                    <a:pt x="1" y="5213"/>
                    <a:pt x="50" y="5261"/>
                    <a:pt x="110" y="5261"/>
                  </a:cubicBezTo>
                  <a:lnTo>
                    <a:pt x="4714" y="5261"/>
                  </a:lnTo>
                  <a:cubicBezTo>
                    <a:pt x="4775" y="5261"/>
                    <a:pt x="4824" y="5213"/>
                    <a:pt x="4824" y="5152"/>
                  </a:cubicBezTo>
                  <a:lnTo>
                    <a:pt x="4824" y="110"/>
                  </a:lnTo>
                  <a:cubicBezTo>
                    <a:pt x="4824" y="49"/>
                    <a:pt x="4775" y="0"/>
                    <a:pt x="4714" y="0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770;p124">
              <a:extLst>
                <a:ext uri="{FF2B5EF4-FFF2-40B4-BE49-F238E27FC236}">
                  <a16:creationId xmlns:a16="http://schemas.microsoft.com/office/drawing/2014/main" xmlns="" id="{E7EFF5F8-1644-41F0-A719-BAE14E8F0929}"/>
                </a:ext>
              </a:extLst>
            </p:cNvPr>
            <p:cNvSpPr/>
            <p:nvPr/>
          </p:nvSpPr>
          <p:spPr>
            <a:xfrm>
              <a:off x="6223439" y="3820606"/>
              <a:ext cx="121412" cy="180408"/>
            </a:xfrm>
            <a:custGeom>
              <a:avLst/>
              <a:gdLst/>
              <a:ahLst/>
              <a:cxnLst/>
              <a:rect l="l" t="t" r="r" b="b"/>
              <a:pathLst>
                <a:path w="1988" h="2954" extrusionOk="0">
                  <a:moveTo>
                    <a:pt x="987" y="0"/>
                  </a:moveTo>
                  <a:cubicBezTo>
                    <a:pt x="442" y="0"/>
                    <a:pt x="1" y="452"/>
                    <a:pt x="1" y="1000"/>
                  </a:cubicBezTo>
                  <a:lnTo>
                    <a:pt x="1" y="1097"/>
                  </a:lnTo>
                  <a:lnTo>
                    <a:pt x="220" y="1097"/>
                  </a:lnTo>
                  <a:lnTo>
                    <a:pt x="220" y="987"/>
                  </a:lnTo>
                  <a:cubicBezTo>
                    <a:pt x="220" y="564"/>
                    <a:pt x="564" y="220"/>
                    <a:pt x="987" y="220"/>
                  </a:cubicBezTo>
                  <a:cubicBezTo>
                    <a:pt x="1409" y="220"/>
                    <a:pt x="1754" y="564"/>
                    <a:pt x="1754" y="986"/>
                  </a:cubicBezTo>
                  <a:lnTo>
                    <a:pt x="1768" y="1093"/>
                  </a:lnTo>
                  <a:lnTo>
                    <a:pt x="1770" y="2241"/>
                  </a:lnTo>
                  <a:cubicBezTo>
                    <a:pt x="1770" y="2514"/>
                    <a:pt x="1549" y="2736"/>
                    <a:pt x="1276" y="2736"/>
                  </a:cubicBezTo>
                  <a:cubicBezTo>
                    <a:pt x="1276" y="2736"/>
                    <a:pt x="1276" y="2736"/>
                    <a:pt x="1275" y="2736"/>
                  </a:cubicBezTo>
                  <a:cubicBezTo>
                    <a:pt x="1002" y="2736"/>
                    <a:pt x="782" y="2515"/>
                    <a:pt x="782" y="2242"/>
                  </a:cubicBezTo>
                  <a:lnTo>
                    <a:pt x="782" y="992"/>
                  </a:lnTo>
                  <a:cubicBezTo>
                    <a:pt x="782" y="870"/>
                    <a:pt x="880" y="765"/>
                    <a:pt x="1001" y="765"/>
                  </a:cubicBezTo>
                  <a:cubicBezTo>
                    <a:pt x="1003" y="765"/>
                    <a:pt x="1004" y="765"/>
                    <a:pt x="1006" y="765"/>
                  </a:cubicBezTo>
                  <a:cubicBezTo>
                    <a:pt x="1125" y="768"/>
                    <a:pt x="1220" y="865"/>
                    <a:pt x="1220" y="985"/>
                  </a:cubicBezTo>
                  <a:lnTo>
                    <a:pt x="1220" y="2298"/>
                  </a:lnTo>
                  <a:cubicBezTo>
                    <a:pt x="1212" y="2359"/>
                    <a:pt x="1322" y="2412"/>
                    <a:pt x="1322" y="2412"/>
                  </a:cubicBezTo>
                  <a:lnTo>
                    <a:pt x="1322" y="2412"/>
                  </a:lnTo>
                  <a:cubicBezTo>
                    <a:pt x="1322" y="2412"/>
                    <a:pt x="1431" y="2359"/>
                    <a:pt x="1439" y="2299"/>
                  </a:cubicBezTo>
                  <a:lnTo>
                    <a:pt x="1439" y="1093"/>
                  </a:lnTo>
                  <a:lnTo>
                    <a:pt x="1439" y="985"/>
                  </a:lnTo>
                  <a:cubicBezTo>
                    <a:pt x="1443" y="741"/>
                    <a:pt x="1246" y="541"/>
                    <a:pt x="1001" y="541"/>
                  </a:cubicBezTo>
                  <a:cubicBezTo>
                    <a:pt x="1001" y="541"/>
                    <a:pt x="1001" y="541"/>
                    <a:pt x="1001" y="541"/>
                  </a:cubicBezTo>
                  <a:cubicBezTo>
                    <a:pt x="757" y="541"/>
                    <a:pt x="560" y="740"/>
                    <a:pt x="562" y="984"/>
                  </a:cubicBezTo>
                  <a:lnTo>
                    <a:pt x="562" y="2227"/>
                  </a:lnTo>
                  <a:cubicBezTo>
                    <a:pt x="562" y="2626"/>
                    <a:pt x="881" y="2954"/>
                    <a:pt x="1276" y="2954"/>
                  </a:cubicBezTo>
                  <a:cubicBezTo>
                    <a:pt x="1286" y="2954"/>
                    <a:pt x="1296" y="2954"/>
                    <a:pt x="1306" y="2953"/>
                  </a:cubicBezTo>
                  <a:cubicBezTo>
                    <a:pt x="1687" y="2936"/>
                    <a:pt x="1988" y="2622"/>
                    <a:pt x="1987" y="2240"/>
                  </a:cubicBezTo>
                  <a:lnTo>
                    <a:pt x="1973" y="1093"/>
                  </a:lnTo>
                  <a:lnTo>
                    <a:pt x="1973" y="985"/>
                  </a:lnTo>
                  <a:cubicBezTo>
                    <a:pt x="1973" y="449"/>
                    <a:pt x="1541" y="10"/>
                    <a:pt x="1005" y="0"/>
                  </a:cubicBezTo>
                  <a:cubicBezTo>
                    <a:pt x="999" y="0"/>
                    <a:pt x="993" y="0"/>
                    <a:pt x="987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771;p124">
              <a:extLst>
                <a:ext uri="{FF2B5EF4-FFF2-40B4-BE49-F238E27FC236}">
                  <a16:creationId xmlns:a16="http://schemas.microsoft.com/office/drawing/2014/main" xmlns="" id="{02558A70-6F52-4009-A7CE-0706303F3896}"/>
                </a:ext>
              </a:extLst>
            </p:cNvPr>
            <p:cNvSpPr/>
            <p:nvPr/>
          </p:nvSpPr>
          <p:spPr>
            <a:xfrm>
              <a:off x="6250251" y="4021420"/>
              <a:ext cx="141749" cy="13497"/>
            </a:xfrm>
            <a:custGeom>
              <a:avLst/>
              <a:gdLst/>
              <a:ahLst/>
              <a:cxnLst/>
              <a:rect l="l" t="t" r="r" b="b"/>
              <a:pathLst>
                <a:path w="232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2202" y="220"/>
                  </a:lnTo>
                  <a:cubicBezTo>
                    <a:pt x="2269" y="220"/>
                    <a:pt x="2321" y="161"/>
                    <a:pt x="2311" y="94"/>
                  </a:cubicBezTo>
                  <a:cubicBezTo>
                    <a:pt x="2303" y="40"/>
                    <a:pt x="2254" y="1"/>
                    <a:pt x="2199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772;p124">
              <a:extLst>
                <a:ext uri="{FF2B5EF4-FFF2-40B4-BE49-F238E27FC236}">
                  <a16:creationId xmlns:a16="http://schemas.microsoft.com/office/drawing/2014/main" xmlns="" id="{4F765816-FD05-4121-8368-35DA4F2657F2}"/>
                </a:ext>
              </a:extLst>
            </p:cNvPr>
            <p:cNvSpPr/>
            <p:nvPr/>
          </p:nvSpPr>
          <p:spPr>
            <a:xfrm>
              <a:off x="6344000" y="4088358"/>
              <a:ext cx="135031" cy="13497"/>
            </a:xfrm>
            <a:custGeom>
              <a:avLst/>
              <a:gdLst/>
              <a:ahLst/>
              <a:cxnLst/>
              <a:rect l="l" t="t" r="r" b="b"/>
              <a:pathLst>
                <a:path w="221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7" y="220"/>
                    <a:pt x="122" y="220"/>
                  </a:cubicBezTo>
                  <a:lnTo>
                    <a:pt x="2092" y="220"/>
                  </a:lnTo>
                  <a:cubicBezTo>
                    <a:pt x="2159" y="220"/>
                    <a:pt x="2210" y="161"/>
                    <a:pt x="2200" y="94"/>
                  </a:cubicBezTo>
                  <a:cubicBezTo>
                    <a:pt x="2192" y="40"/>
                    <a:pt x="2144" y="1"/>
                    <a:pt x="2088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773;p124">
              <a:extLst>
                <a:ext uri="{FF2B5EF4-FFF2-40B4-BE49-F238E27FC236}">
                  <a16:creationId xmlns:a16="http://schemas.microsoft.com/office/drawing/2014/main" xmlns="" id="{FB41183E-ECCC-4565-AF9E-DDA508CDB855}"/>
                </a:ext>
              </a:extLst>
            </p:cNvPr>
            <p:cNvSpPr/>
            <p:nvPr/>
          </p:nvSpPr>
          <p:spPr>
            <a:xfrm>
              <a:off x="6250251" y="4155296"/>
              <a:ext cx="141749" cy="13497"/>
            </a:xfrm>
            <a:custGeom>
              <a:avLst/>
              <a:gdLst/>
              <a:ahLst/>
              <a:cxnLst/>
              <a:rect l="l" t="t" r="r" b="b"/>
              <a:pathLst>
                <a:path w="232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2202" y="220"/>
                  </a:lnTo>
                  <a:cubicBezTo>
                    <a:pt x="2269" y="220"/>
                    <a:pt x="2321" y="161"/>
                    <a:pt x="2311" y="94"/>
                  </a:cubicBezTo>
                  <a:cubicBezTo>
                    <a:pt x="2303" y="40"/>
                    <a:pt x="2254" y="1"/>
                    <a:pt x="2199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774;p124">
              <a:extLst>
                <a:ext uri="{FF2B5EF4-FFF2-40B4-BE49-F238E27FC236}">
                  <a16:creationId xmlns:a16="http://schemas.microsoft.com/office/drawing/2014/main" xmlns="" id="{5269416A-A405-45F8-82B3-97E17C3BD349}"/>
                </a:ext>
              </a:extLst>
            </p:cNvPr>
            <p:cNvSpPr/>
            <p:nvPr/>
          </p:nvSpPr>
          <p:spPr>
            <a:xfrm>
              <a:off x="6404281" y="4021420"/>
              <a:ext cx="74753" cy="13497"/>
            </a:xfrm>
            <a:custGeom>
              <a:avLst/>
              <a:gdLst/>
              <a:ahLst/>
              <a:cxnLst/>
              <a:rect l="l" t="t" r="r" b="b"/>
              <a:pathLst>
                <a:path w="1224" h="221" extrusionOk="0">
                  <a:moveTo>
                    <a:pt x="118" y="1"/>
                  </a:moveTo>
                  <a:cubicBezTo>
                    <a:pt x="51" y="1"/>
                    <a:pt x="0" y="60"/>
                    <a:pt x="10" y="127"/>
                  </a:cubicBezTo>
                  <a:cubicBezTo>
                    <a:pt x="18" y="181"/>
                    <a:pt x="67" y="220"/>
                    <a:pt x="122" y="220"/>
                  </a:cubicBezTo>
                  <a:lnTo>
                    <a:pt x="1105" y="220"/>
                  </a:lnTo>
                  <a:cubicBezTo>
                    <a:pt x="1172" y="220"/>
                    <a:pt x="1223" y="160"/>
                    <a:pt x="1213" y="94"/>
                  </a:cubicBezTo>
                  <a:cubicBezTo>
                    <a:pt x="1205" y="40"/>
                    <a:pt x="1157" y="1"/>
                    <a:pt x="1101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775;p124">
              <a:extLst>
                <a:ext uri="{FF2B5EF4-FFF2-40B4-BE49-F238E27FC236}">
                  <a16:creationId xmlns:a16="http://schemas.microsoft.com/office/drawing/2014/main" xmlns="" id="{14983B64-8417-425C-8DB1-3AD7653EAC0E}"/>
                </a:ext>
              </a:extLst>
            </p:cNvPr>
            <p:cNvSpPr/>
            <p:nvPr/>
          </p:nvSpPr>
          <p:spPr>
            <a:xfrm>
              <a:off x="6250251" y="4088358"/>
              <a:ext cx="81471" cy="13497"/>
            </a:xfrm>
            <a:custGeom>
              <a:avLst/>
              <a:gdLst/>
              <a:ahLst/>
              <a:cxnLst/>
              <a:rect l="l" t="t" r="r" b="b"/>
              <a:pathLst>
                <a:path w="1334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1216" y="220"/>
                  </a:lnTo>
                  <a:cubicBezTo>
                    <a:pt x="1283" y="220"/>
                    <a:pt x="1334" y="161"/>
                    <a:pt x="1324" y="94"/>
                  </a:cubicBezTo>
                  <a:cubicBezTo>
                    <a:pt x="1316" y="40"/>
                    <a:pt x="1267" y="1"/>
                    <a:pt x="121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776;p124">
              <a:extLst>
                <a:ext uri="{FF2B5EF4-FFF2-40B4-BE49-F238E27FC236}">
                  <a16:creationId xmlns:a16="http://schemas.microsoft.com/office/drawing/2014/main" xmlns="" id="{5503B4BD-70A9-4A86-8F3F-59C94C4113C4}"/>
                </a:ext>
              </a:extLst>
            </p:cNvPr>
            <p:cNvSpPr/>
            <p:nvPr/>
          </p:nvSpPr>
          <p:spPr>
            <a:xfrm>
              <a:off x="6404281" y="4155296"/>
              <a:ext cx="74753" cy="13497"/>
            </a:xfrm>
            <a:custGeom>
              <a:avLst/>
              <a:gdLst/>
              <a:ahLst/>
              <a:cxnLst/>
              <a:rect l="l" t="t" r="r" b="b"/>
              <a:pathLst>
                <a:path w="1224" h="221" extrusionOk="0">
                  <a:moveTo>
                    <a:pt x="118" y="1"/>
                  </a:moveTo>
                  <a:cubicBezTo>
                    <a:pt x="51" y="1"/>
                    <a:pt x="0" y="60"/>
                    <a:pt x="10" y="127"/>
                  </a:cubicBezTo>
                  <a:cubicBezTo>
                    <a:pt x="18" y="181"/>
                    <a:pt x="67" y="220"/>
                    <a:pt x="122" y="220"/>
                  </a:cubicBezTo>
                  <a:lnTo>
                    <a:pt x="1105" y="220"/>
                  </a:lnTo>
                  <a:cubicBezTo>
                    <a:pt x="1172" y="220"/>
                    <a:pt x="1223" y="161"/>
                    <a:pt x="1213" y="94"/>
                  </a:cubicBezTo>
                  <a:cubicBezTo>
                    <a:pt x="1205" y="40"/>
                    <a:pt x="1157" y="1"/>
                    <a:pt x="1101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2" name="Rectangle 66">
            <a:extLst>
              <a:ext uri="{FF2B5EF4-FFF2-40B4-BE49-F238E27FC236}">
                <a16:creationId xmlns:a16="http://schemas.microsoft.com/office/drawing/2014/main" xmlns="" id="{A0C5285A-6CB8-4292-8844-0E2F3C0D4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974" y="4578766"/>
            <a:ext cx="713184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chòm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5B8009-5C59-CDFD-B37D-314865627B9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41F64DC-D86F-C2E2-25CC-3F503396BB5F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</p:spTree>
    <p:extLst>
      <p:ext uri="{BB962C8B-B14F-4D97-AF65-F5344CB8AC3E}">
        <p14:creationId xmlns:p14="http://schemas.microsoft.com/office/powerpoint/2010/main" val="3077018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76" grpId="0"/>
      <p:bldP spid="178" grpId="0"/>
      <p:bldP spid="1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7403;p125">
            <a:extLst>
              <a:ext uri="{FF2B5EF4-FFF2-40B4-BE49-F238E27FC236}">
                <a16:creationId xmlns:a16="http://schemas.microsoft.com/office/drawing/2014/main" xmlns="" id="{A7BAFF2F-8451-436D-B7A2-D9EFA9C54B79}"/>
              </a:ext>
            </a:extLst>
          </p:cNvPr>
          <p:cNvGrpSpPr/>
          <p:nvPr/>
        </p:nvGrpSpPr>
        <p:grpSpPr>
          <a:xfrm>
            <a:off x="948836" y="1641486"/>
            <a:ext cx="587928" cy="587876"/>
            <a:chOff x="6191388" y="2606347"/>
            <a:chExt cx="587928" cy="587876"/>
          </a:xfrm>
        </p:grpSpPr>
        <p:sp>
          <p:nvSpPr>
            <p:cNvPr id="123" name="Google Shape;7404;p125">
              <a:extLst>
                <a:ext uri="{FF2B5EF4-FFF2-40B4-BE49-F238E27FC236}">
                  <a16:creationId xmlns:a16="http://schemas.microsoft.com/office/drawing/2014/main" xmlns="" id="{977B31B5-13FC-4FA2-8257-3F93A2F2DDB0}"/>
                </a:ext>
              </a:extLst>
            </p:cNvPr>
            <p:cNvSpPr/>
            <p:nvPr/>
          </p:nvSpPr>
          <p:spPr>
            <a:xfrm>
              <a:off x="6191388" y="2606347"/>
              <a:ext cx="587928" cy="587876"/>
            </a:xfrm>
            <a:custGeom>
              <a:avLst/>
              <a:gdLst/>
              <a:ahLst/>
              <a:cxnLst/>
              <a:rect l="l" t="t" r="r" b="b"/>
              <a:pathLst>
                <a:path w="22455" h="22453" extrusionOk="0">
                  <a:moveTo>
                    <a:pt x="11227" y="0"/>
                  </a:moveTo>
                  <a:cubicBezTo>
                    <a:pt x="8222" y="0"/>
                    <a:pt x="5408" y="1169"/>
                    <a:pt x="3286" y="3295"/>
                  </a:cubicBezTo>
                  <a:cubicBezTo>
                    <a:pt x="3258" y="3320"/>
                    <a:pt x="3231" y="3347"/>
                    <a:pt x="3205" y="3373"/>
                  </a:cubicBezTo>
                  <a:cubicBezTo>
                    <a:pt x="3115" y="3465"/>
                    <a:pt x="3028" y="3560"/>
                    <a:pt x="2933" y="3662"/>
                  </a:cubicBezTo>
                  <a:cubicBezTo>
                    <a:pt x="2908" y="3689"/>
                    <a:pt x="2883" y="3715"/>
                    <a:pt x="2860" y="3740"/>
                  </a:cubicBezTo>
                  <a:cubicBezTo>
                    <a:pt x="2732" y="3883"/>
                    <a:pt x="2608" y="4031"/>
                    <a:pt x="2499" y="4165"/>
                  </a:cubicBezTo>
                  <a:cubicBezTo>
                    <a:pt x="2489" y="4176"/>
                    <a:pt x="2480" y="4187"/>
                    <a:pt x="2472" y="4198"/>
                  </a:cubicBezTo>
                  <a:cubicBezTo>
                    <a:pt x="2440" y="4236"/>
                    <a:pt x="2410" y="4277"/>
                    <a:pt x="2379" y="4317"/>
                  </a:cubicBezTo>
                  <a:lnTo>
                    <a:pt x="2363" y="4339"/>
                  </a:lnTo>
                  <a:cubicBezTo>
                    <a:pt x="817" y="6327"/>
                    <a:pt x="0" y="8709"/>
                    <a:pt x="0" y="11227"/>
                  </a:cubicBezTo>
                  <a:cubicBezTo>
                    <a:pt x="0" y="17417"/>
                    <a:pt x="5036" y="22453"/>
                    <a:pt x="11226" y="22453"/>
                  </a:cubicBezTo>
                  <a:cubicBezTo>
                    <a:pt x="14321" y="22453"/>
                    <a:pt x="17204" y="21221"/>
                    <a:pt x="19343" y="18982"/>
                  </a:cubicBezTo>
                  <a:cubicBezTo>
                    <a:pt x="19346" y="18981"/>
                    <a:pt x="19349" y="18977"/>
                    <a:pt x="19351" y="18974"/>
                  </a:cubicBezTo>
                  <a:cubicBezTo>
                    <a:pt x="19477" y="18844"/>
                    <a:pt x="19597" y="18710"/>
                    <a:pt x="19710" y="18578"/>
                  </a:cubicBezTo>
                  <a:cubicBezTo>
                    <a:pt x="19727" y="18559"/>
                    <a:pt x="19746" y="18539"/>
                    <a:pt x="19760" y="18523"/>
                  </a:cubicBezTo>
                  <a:lnTo>
                    <a:pt x="19783" y="18494"/>
                  </a:lnTo>
                  <a:cubicBezTo>
                    <a:pt x="21507" y="16465"/>
                    <a:pt x="22453" y="13889"/>
                    <a:pt x="22453" y="11227"/>
                  </a:cubicBezTo>
                  <a:cubicBezTo>
                    <a:pt x="22454" y="5038"/>
                    <a:pt x="17417" y="0"/>
                    <a:pt x="1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7405;p125">
              <a:extLst>
                <a:ext uri="{FF2B5EF4-FFF2-40B4-BE49-F238E27FC236}">
                  <a16:creationId xmlns:a16="http://schemas.microsoft.com/office/drawing/2014/main" xmlns="" id="{8F6E735F-E838-45D0-99EE-64B601EE2E23}"/>
                </a:ext>
              </a:extLst>
            </p:cNvPr>
            <p:cNvSpPr/>
            <p:nvPr/>
          </p:nvSpPr>
          <p:spPr>
            <a:xfrm>
              <a:off x="6257158" y="2672118"/>
              <a:ext cx="456361" cy="456361"/>
            </a:xfrm>
            <a:custGeom>
              <a:avLst/>
              <a:gdLst/>
              <a:ahLst/>
              <a:cxnLst/>
              <a:rect l="l" t="t" r="r" b="b"/>
              <a:pathLst>
                <a:path w="17430" h="17430" extrusionOk="0">
                  <a:moveTo>
                    <a:pt x="8715" y="1"/>
                  </a:moveTo>
                  <a:cubicBezTo>
                    <a:pt x="6404" y="1"/>
                    <a:pt x="4187" y="919"/>
                    <a:pt x="2553" y="2554"/>
                  </a:cubicBezTo>
                  <a:cubicBezTo>
                    <a:pt x="919" y="4187"/>
                    <a:pt x="1" y="6404"/>
                    <a:pt x="1" y="8715"/>
                  </a:cubicBezTo>
                  <a:cubicBezTo>
                    <a:pt x="1" y="11027"/>
                    <a:pt x="919" y="13244"/>
                    <a:pt x="2553" y="14877"/>
                  </a:cubicBezTo>
                  <a:cubicBezTo>
                    <a:pt x="4187" y="16512"/>
                    <a:pt x="6404" y="17430"/>
                    <a:pt x="8715" y="17430"/>
                  </a:cubicBezTo>
                  <a:cubicBezTo>
                    <a:pt x="11025" y="17430"/>
                    <a:pt x="13242" y="16512"/>
                    <a:pt x="14877" y="14877"/>
                  </a:cubicBezTo>
                  <a:cubicBezTo>
                    <a:pt x="16511" y="13244"/>
                    <a:pt x="17430" y="11027"/>
                    <a:pt x="17430" y="8715"/>
                  </a:cubicBezTo>
                  <a:cubicBezTo>
                    <a:pt x="17430" y="6404"/>
                    <a:pt x="16511" y="4187"/>
                    <a:pt x="14877" y="2554"/>
                  </a:cubicBezTo>
                  <a:cubicBezTo>
                    <a:pt x="13242" y="919"/>
                    <a:pt x="11025" y="1"/>
                    <a:pt x="871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7406;p125">
              <a:extLst>
                <a:ext uri="{FF2B5EF4-FFF2-40B4-BE49-F238E27FC236}">
                  <a16:creationId xmlns:a16="http://schemas.microsoft.com/office/drawing/2014/main" xmlns="" id="{EB6B7B4F-ACD7-41C9-BC7B-F6D5240B21F2}"/>
                </a:ext>
              </a:extLst>
            </p:cNvPr>
            <p:cNvSpPr/>
            <p:nvPr/>
          </p:nvSpPr>
          <p:spPr>
            <a:xfrm>
              <a:off x="6261531" y="2736317"/>
              <a:ext cx="387815" cy="386951"/>
            </a:xfrm>
            <a:custGeom>
              <a:avLst/>
              <a:gdLst/>
              <a:ahLst/>
              <a:cxnLst/>
              <a:rect l="l" t="t" r="r" b="b"/>
              <a:pathLst>
                <a:path w="14812" h="14779" extrusionOk="0">
                  <a:moveTo>
                    <a:pt x="3083" y="0"/>
                  </a:moveTo>
                  <a:lnTo>
                    <a:pt x="3083" y="0"/>
                  </a:lnTo>
                  <a:cubicBezTo>
                    <a:pt x="1340" y="1523"/>
                    <a:pt x="0" y="3704"/>
                    <a:pt x="0" y="6203"/>
                  </a:cubicBezTo>
                  <a:cubicBezTo>
                    <a:pt x="0" y="10792"/>
                    <a:pt x="3976" y="14779"/>
                    <a:pt x="8567" y="14779"/>
                  </a:cubicBezTo>
                  <a:cubicBezTo>
                    <a:pt x="11065" y="14779"/>
                    <a:pt x="13288" y="13472"/>
                    <a:pt x="14811" y="11727"/>
                  </a:cubicBezTo>
                  <a:lnTo>
                    <a:pt x="14811" y="11727"/>
                  </a:lnTo>
                  <a:cubicBezTo>
                    <a:pt x="13302" y="13048"/>
                    <a:pt x="11364" y="13775"/>
                    <a:pt x="9359" y="13775"/>
                  </a:cubicBezTo>
                  <a:cubicBezTo>
                    <a:pt x="9355" y="13775"/>
                    <a:pt x="9351" y="13775"/>
                    <a:pt x="9346" y="13775"/>
                  </a:cubicBezTo>
                  <a:cubicBezTo>
                    <a:pt x="4757" y="13775"/>
                    <a:pt x="1035" y="10054"/>
                    <a:pt x="1035" y="5464"/>
                  </a:cubicBezTo>
                  <a:cubicBezTo>
                    <a:pt x="1032" y="3455"/>
                    <a:pt x="1761" y="1513"/>
                    <a:pt x="3083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7407;p125">
              <a:extLst>
                <a:ext uri="{FF2B5EF4-FFF2-40B4-BE49-F238E27FC236}">
                  <a16:creationId xmlns:a16="http://schemas.microsoft.com/office/drawing/2014/main" xmlns="" id="{EEBBA48D-D1AF-4402-A9F3-7E339BA3A99C}"/>
                </a:ext>
              </a:extLst>
            </p:cNvPr>
            <p:cNvSpPr/>
            <p:nvPr/>
          </p:nvSpPr>
          <p:spPr>
            <a:xfrm>
              <a:off x="6359427" y="2696834"/>
              <a:ext cx="51396" cy="57025"/>
            </a:xfrm>
            <a:custGeom>
              <a:avLst/>
              <a:gdLst/>
              <a:ahLst/>
              <a:cxnLst/>
              <a:rect l="l" t="t" r="r" b="b"/>
              <a:pathLst>
                <a:path w="1963" h="2178" extrusionOk="0">
                  <a:moveTo>
                    <a:pt x="651" y="1"/>
                  </a:moveTo>
                  <a:cubicBezTo>
                    <a:pt x="554" y="1"/>
                    <a:pt x="456" y="26"/>
                    <a:pt x="366" y="77"/>
                  </a:cubicBezTo>
                  <a:cubicBezTo>
                    <a:pt x="94" y="234"/>
                    <a:pt x="1" y="584"/>
                    <a:pt x="158" y="857"/>
                  </a:cubicBezTo>
                  <a:lnTo>
                    <a:pt x="755" y="1893"/>
                  </a:lnTo>
                  <a:cubicBezTo>
                    <a:pt x="857" y="2069"/>
                    <a:pt x="1044" y="2177"/>
                    <a:pt x="1246" y="2177"/>
                  </a:cubicBezTo>
                  <a:cubicBezTo>
                    <a:pt x="1247" y="2177"/>
                    <a:pt x="1249" y="2177"/>
                    <a:pt x="1250" y="2177"/>
                  </a:cubicBezTo>
                  <a:cubicBezTo>
                    <a:pt x="1689" y="2176"/>
                    <a:pt x="1963" y="1701"/>
                    <a:pt x="1745" y="1322"/>
                  </a:cubicBezTo>
                  <a:lnTo>
                    <a:pt x="1146" y="286"/>
                  </a:lnTo>
                  <a:cubicBezTo>
                    <a:pt x="1040" y="103"/>
                    <a:pt x="848" y="1"/>
                    <a:pt x="651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7408;p125">
              <a:extLst>
                <a:ext uri="{FF2B5EF4-FFF2-40B4-BE49-F238E27FC236}">
                  <a16:creationId xmlns:a16="http://schemas.microsoft.com/office/drawing/2014/main" xmlns="" id="{09BD1D1B-1EE7-4B3F-A321-DA7CCDA4F829}"/>
                </a:ext>
              </a:extLst>
            </p:cNvPr>
            <p:cNvSpPr/>
            <p:nvPr/>
          </p:nvSpPr>
          <p:spPr>
            <a:xfrm>
              <a:off x="6561425" y="3046685"/>
              <a:ext cx="51370" cy="57052"/>
            </a:xfrm>
            <a:custGeom>
              <a:avLst/>
              <a:gdLst/>
              <a:ahLst/>
              <a:cxnLst/>
              <a:rect l="l" t="t" r="r" b="b"/>
              <a:pathLst>
                <a:path w="1962" h="2179" extrusionOk="0">
                  <a:moveTo>
                    <a:pt x="652" y="1"/>
                  </a:moveTo>
                  <a:cubicBezTo>
                    <a:pt x="555" y="1"/>
                    <a:pt x="456" y="26"/>
                    <a:pt x="366" y="78"/>
                  </a:cubicBezTo>
                  <a:cubicBezTo>
                    <a:pt x="94" y="235"/>
                    <a:pt x="0" y="584"/>
                    <a:pt x="157" y="857"/>
                  </a:cubicBezTo>
                  <a:lnTo>
                    <a:pt x="755" y="1892"/>
                  </a:lnTo>
                  <a:cubicBezTo>
                    <a:pt x="857" y="2069"/>
                    <a:pt x="1046" y="2178"/>
                    <a:pt x="1249" y="2178"/>
                  </a:cubicBezTo>
                  <a:cubicBezTo>
                    <a:pt x="1688" y="2177"/>
                    <a:pt x="1962" y="1702"/>
                    <a:pt x="1744" y="1322"/>
                  </a:cubicBezTo>
                  <a:lnTo>
                    <a:pt x="1145" y="286"/>
                  </a:lnTo>
                  <a:cubicBezTo>
                    <a:pt x="1040" y="103"/>
                    <a:pt x="849" y="1"/>
                    <a:pt x="65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7409;p125">
              <a:extLst>
                <a:ext uri="{FF2B5EF4-FFF2-40B4-BE49-F238E27FC236}">
                  <a16:creationId xmlns:a16="http://schemas.microsoft.com/office/drawing/2014/main" xmlns="" id="{EF9CF98D-3B7B-4B7E-8668-8C84CA7F3731}"/>
                </a:ext>
              </a:extLst>
            </p:cNvPr>
            <p:cNvSpPr/>
            <p:nvPr/>
          </p:nvSpPr>
          <p:spPr>
            <a:xfrm>
              <a:off x="6559775" y="2696860"/>
              <a:ext cx="51449" cy="56999"/>
            </a:xfrm>
            <a:custGeom>
              <a:avLst/>
              <a:gdLst/>
              <a:ahLst/>
              <a:cxnLst/>
              <a:rect l="l" t="t" r="r" b="b"/>
              <a:pathLst>
                <a:path w="1965" h="2177" extrusionOk="0">
                  <a:moveTo>
                    <a:pt x="1313" y="0"/>
                  </a:moveTo>
                  <a:cubicBezTo>
                    <a:pt x="1116" y="0"/>
                    <a:pt x="924" y="103"/>
                    <a:pt x="818" y="286"/>
                  </a:cubicBezTo>
                  <a:lnTo>
                    <a:pt x="220" y="1321"/>
                  </a:lnTo>
                  <a:cubicBezTo>
                    <a:pt x="1" y="1702"/>
                    <a:pt x="275" y="2176"/>
                    <a:pt x="713" y="2176"/>
                  </a:cubicBezTo>
                  <a:cubicBezTo>
                    <a:pt x="715" y="2176"/>
                    <a:pt x="716" y="2176"/>
                    <a:pt x="718" y="2176"/>
                  </a:cubicBezTo>
                  <a:cubicBezTo>
                    <a:pt x="920" y="2176"/>
                    <a:pt x="1108" y="2068"/>
                    <a:pt x="1208" y="1892"/>
                  </a:cubicBezTo>
                  <a:lnTo>
                    <a:pt x="1807" y="856"/>
                  </a:lnTo>
                  <a:cubicBezTo>
                    <a:pt x="1964" y="583"/>
                    <a:pt x="1871" y="235"/>
                    <a:pt x="1597" y="76"/>
                  </a:cubicBezTo>
                  <a:cubicBezTo>
                    <a:pt x="1508" y="25"/>
                    <a:pt x="1410" y="0"/>
                    <a:pt x="1313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7410;p125">
              <a:extLst>
                <a:ext uri="{FF2B5EF4-FFF2-40B4-BE49-F238E27FC236}">
                  <a16:creationId xmlns:a16="http://schemas.microsoft.com/office/drawing/2014/main" xmlns="" id="{9EFE146E-9C59-440E-973A-FD4E91D668AE}"/>
                </a:ext>
              </a:extLst>
            </p:cNvPr>
            <p:cNvSpPr/>
            <p:nvPr/>
          </p:nvSpPr>
          <p:spPr>
            <a:xfrm>
              <a:off x="6357804" y="3046711"/>
              <a:ext cx="51422" cy="57025"/>
            </a:xfrm>
            <a:custGeom>
              <a:avLst/>
              <a:gdLst/>
              <a:ahLst/>
              <a:cxnLst/>
              <a:rect l="l" t="t" r="r" b="b"/>
              <a:pathLst>
                <a:path w="1964" h="2178" extrusionOk="0">
                  <a:moveTo>
                    <a:pt x="1313" y="1"/>
                  </a:moveTo>
                  <a:cubicBezTo>
                    <a:pt x="1116" y="1"/>
                    <a:pt x="924" y="103"/>
                    <a:pt x="817" y="285"/>
                  </a:cubicBezTo>
                  <a:lnTo>
                    <a:pt x="220" y="1321"/>
                  </a:lnTo>
                  <a:cubicBezTo>
                    <a:pt x="1" y="1701"/>
                    <a:pt x="274" y="2176"/>
                    <a:pt x="713" y="2177"/>
                  </a:cubicBezTo>
                  <a:cubicBezTo>
                    <a:pt x="917" y="2177"/>
                    <a:pt x="1107" y="2068"/>
                    <a:pt x="1208" y="1892"/>
                  </a:cubicBezTo>
                  <a:lnTo>
                    <a:pt x="1807" y="856"/>
                  </a:lnTo>
                  <a:cubicBezTo>
                    <a:pt x="1964" y="584"/>
                    <a:pt x="1871" y="234"/>
                    <a:pt x="1597" y="77"/>
                  </a:cubicBezTo>
                  <a:cubicBezTo>
                    <a:pt x="1507" y="25"/>
                    <a:pt x="1409" y="1"/>
                    <a:pt x="1313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7411;p125">
              <a:extLst>
                <a:ext uri="{FF2B5EF4-FFF2-40B4-BE49-F238E27FC236}">
                  <a16:creationId xmlns:a16="http://schemas.microsoft.com/office/drawing/2014/main" xmlns="" id="{4B040E3B-5F79-44AA-BA3A-AA6B68C6363B}"/>
                </a:ext>
              </a:extLst>
            </p:cNvPr>
            <p:cNvSpPr/>
            <p:nvPr/>
          </p:nvSpPr>
          <p:spPr>
            <a:xfrm>
              <a:off x="6630494" y="2776403"/>
              <a:ext cx="60586" cy="45688"/>
            </a:xfrm>
            <a:custGeom>
              <a:avLst/>
              <a:gdLst/>
              <a:ahLst/>
              <a:cxnLst/>
              <a:rect l="l" t="t" r="r" b="b"/>
              <a:pathLst>
                <a:path w="2314" h="1745" extrusionOk="0">
                  <a:moveTo>
                    <a:pt x="1660" y="1"/>
                  </a:moveTo>
                  <a:cubicBezTo>
                    <a:pt x="1561" y="1"/>
                    <a:pt x="1461" y="26"/>
                    <a:pt x="1369" y="81"/>
                  </a:cubicBezTo>
                  <a:lnTo>
                    <a:pt x="333" y="678"/>
                  </a:lnTo>
                  <a:cubicBezTo>
                    <a:pt x="109" y="808"/>
                    <a:pt x="1" y="1072"/>
                    <a:pt x="67" y="1321"/>
                  </a:cubicBezTo>
                  <a:cubicBezTo>
                    <a:pt x="134" y="1570"/>
                    <a:pt x="360" y="1744"/>
                    <a:pt x="620" y="1744"/>
                  </a:cubicBezTo>
                  <a:cubicBezTo>
                    <a:pt x="719" y="1744"/>
                    <a:pt x="817" y="1718"/>
                    <a:pt x="904" y="1668"/>
                  </a:cubicBezTo>
                  <a:lnTo>
                    <a:pt x="1939" y="1069"/>
                  </a:lnTo>
                  <a:cubicBezTo>
                    <a:pt x="2217" y="913"/>
                    <a:pt x="2314" y="562"/>
                    <a:pt x="2155" y="286"/>
                  </a:cubicBezTo>
                  <a:cubicBezTo>
                    <a:pt x="2049" y="103"/>
                    <a:pt x="1857" y="1"/>
                    <a:pt x="1660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7412;p125">
              <a:extLst>
                <a:ext uri="{FF2B5EF4-FFF2-40B4-BE49-F238E27FC236}">
                  <a16:creationId xmlns:a16="http://schemas.microsoft.com/office/drawing/2014/main" xmlns="" id="{E393CCF3-9767-478C-B07C-64BB01D83E1C}"/>
                </a:ext>
              </a:extLst>
            </p:cNvPr>
            <p:cNvSpPr/>
            <p:nvPr/>
          </p:nvSpPr>
          <p:spPr>
            <a:xfrm>
              <a:off x="6280618" y="2978505"/>
              <a:ext cx="60403" cy="45558"/>
            </a:xfrm>
            <a:custGeom>
              <a:avLst/>
              <a:gdLst/>
              <a:ahLst/>
              <a:cxnLst/>
              <a:rect l="l" t="t" r="r" b="b"/>
              <a:pathLst>
                <a:path w="2307" h="1740" extrusionOk="0">
                  <a:moveTo>
                    <a:pt x="1654" y="0"/>
                  </a:moveTo>
                  <a:cubicBezTo>
                    <a:pt x="1557" y="0"/>
                    <a:pt x="1459" y="25"/>
                    <a:pt x="1370" y="76"/>
                  </a:cubicBezTo>
                  <a:lnTo>
                    <a:pt x="334" y="675"/>
                  </a:lnTo>
                  <a:cubicBezTo>
                    <a:pt x="110" y="804"/>
                    <a:pt x="1" y="1067"/>
                    <a:pt x="68" y="1316"/>
                  </a:cubicBezTo>
                  <a:cubicBezTo>
                    <a:pt x="135" y="1567"/>
                    <a:pt x="362" y="1739"/>
                    <a:pt x="620" y="1739"/>
                  </a:cubicBezTo>
                  <a:cubicBezTo>
                    <a:pt x="719" y="1739"/>
                    <a:pt x="817" y="1713"/>
                    <a:pt x="905" y="1663"/>
                  </a:cubicBezTo>
                  <a:lnTo>
                    <a:pt x="1941" y="1064"/>
                  </a:lnTo>
                  <a:cubicBezTo>
                    <a:pt x="2213" y="907"/>
                    <a:pt x="2306" y="559"/>
                    <a:pt x="2149" y="285"/>
                  </a:cubicBezTo>
                  <a:cubicBezTo>
                    <a:pt x="2044" y="102"/>
                    <a:pt x="1851" y="0"/>
                    <a:pt x="165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7413;p125">
              <a:extLst>
                <a:ext uri="{FF2B5EF4-FFF2-40B4-BE49-F238E27FC236}">
                  <a16:creationId xmlns:a16="http://schemas.microsoft.com/office/drawing/2014/main" xmlns="" id="{1C677E57-ED08-4638-8D0F-2B654C2B4166}"/>
                </a:ext>
              </a:extLst>
            </p:cNvPr>
            <p:cNvSpPr/>
            <p:nvPr/>
          </p:nvSpPr>
          <p:spPr>
            <a:xfrm>
              <a:off x="6279963" y="2776612"/>
              <a:ext cx="60194" cy="45479"/>
            </a:xfrm>
            <a:custGeom>
              <a:avLst/>
              <a:gdLst/>
              <a:ahLst/>
              <a:cxnLst/>
              <a:rect l="l" t="t" r="r" b="b"/>
              <a:pathLst>
                <a:path w="2299" h="1737" extrusionOk="0">
                  <a:moveTo>
                    <a:pt x="651" y="0"/>
                  </a:moveTo>
                  <a:cubicBezTo>
                    <a:pt x="454" y="0"/>
                    <a:pt x="262" y="103"/>
                    <a:pt x="156" y="285"/>
                  </a:cubicBezTo>
                  <a:cubicBezTo>
                    <a:pt x="1" y="555"/>
                    <a:pt x="91" y="902"/>
                    <a:pt x="359" y="1061"/>
                  </a:cubicBezTo>
                  <a:lnTo>
                    <a:pt x="1395" y="1660"/>
                  </a:lnTo>
                  <a:cubicBezTo>
                    <a:pt x="1482" y="1710"/>
                    <a:pt x="1580" y="1736"/>
                    <a:pt x="1679" y="1736"/>
                  </a:cubicBezTo>
                  <a:cubicBezTo>
                    <a:pt x="1938" y="1736"/>
                    <a:pt x="2165" y="1562"/>
                    <a:pt x="2232" y="1313"/>
                  </a:cubicBezTo>
                  <a:cubicBezTo>
                    <a:pt x="2299" y="1064"/>
                    <a:pt x="2190" y="800"/>
                    <a:pt x="1966" y="670"/>
                  </a:cubicBezTo>
                  <a:lnTo>
                    <a:pt x="930" y="73"/>
                  </a:lnTo>
                  <a:cubicBezTo>
                    <a:pt x="841" y="24"/>
                    <a:pt x="746" y="0"/>
                    <a:pt x="65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7414;p125">
              <a:extLst>
                <a:ext uri="{FF2B5EF4-FFF2-40B4-BE49-F238E27FC236}">
                  <a16:creationId xmlns:a16="http://schemas.microsoft.com/office/drawing/2014/main" xmlns="" id="{03FBAA59-B6E1-4BEF-A21F-0A1DCF7905B7}"/>
                </a:ext>
              </a:extLst>
            </p:cNvPr>
            <p:cNvSpPr/>
            <p:nvPr/>
          </p:nvSpPr>
          <p:spPr>
            <a:xfrm>
              <a:off x="6629604" y="2978505"/>
              <a:ext cx="60377" cy="45558"/>
            </a:xfrm>
            <a:custGeom>
              <a:avLst/>
              <a:gdLst/>
              <a:ahLst/>
              <a:cxnLst/>
              <a:rect l="l" t="t" r="r" b="b"/>
              <a:pathLst>
                <a:path w="2306" h="1740" extrusionOk="0">
                  <a:moveTo>
                    <a:pt x="654" y="0"/>
                  </a:moveTo>
                  <a:cubicBezTo>
                    <a:pt x="456" y="0"/>
                    <a:pt x="264" y="103"/>
                    <a:pt x="159" y="286"/>
                  </a:cubicBezTo>
                  <a:cubicBezTo>
                    <a:pt x="0" y="559"/>
                    <a:pt x="94" y="907"/>
                    <a:pt x="367" y="1066"/>
                  </a:cubicBezTo>
                  <a:lnTo>
                    <a:pt x="1403" y="1663"/>
                  </a:lnTo>
                  <a:cubicBezTo>
                    <a:pt x="1489" y="1713"/>
                    <a:pt x="1587" y="1739"/>
                    <a:pt x="1688" y="1739"/>
                  </a:cubicBezTo>
                  <a:cubicBezTo>
                    <a:pt x="1946" y="1739"/>
                    <a:pt x="2172" y="1567"/>
                    <a:pt x="2239" y="1316"/>
                  </a:cubicBezTo>
                  <a:cubicBezTo>
                    <a:pt x="2306" y="1067"/>
                    <a:pt x="2197" y="804"/>
                    <a:pt x="1973" y="675"/>
                  </a:cubicBezTo>
                  <a:lnTo>
                    <a:pt x="938" y="76"/>
                  </a:lnTo>
                  <a:cubicBezTo>
                    <a:pt x="848" y="25"/>
                    <a:pt x="750" y="0"/>
                    <a:pt x="65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7415;p125">
              <a:extLst>
                <a:ext uri="{FF2B5EF4-FFF2-40B4-BE49-F238E27FC236}">
                  <a16:creationId xmlns:a16="http://schemas.microsoft.com/office/drawing/2014/main" xmlns="" id="{BC132232-968F-40EF-9A62-0277CABB0FBF}"/>
                </a:ext>
              </a:extLst>
            </p:cNvPr>
            <p:cNvSpPr/>
            <p:nvPr/>
          </p:nvSpPr>
          <p:spPr>
            <a:xfrm>
              <a:off x="6254016" y="2885846"/>
              <a:ext cx="71609" cy="29900"/>
            </a:xfrm>
            <a:custGeom>
              <a:avLst/>
              <a:gdLst/>
              <a:ahLst/>
              <a:cxnLst/>
              <a:rect l="l" t="t" r="r" b="b"/>
              <a:pathLst>
                <a:path w="2735" h="1142" extrusionOk="0">
                  <a:moveTo>
                    <a:pt x="561" y="0"/>
                  </a:moveTo>
                  <a:cubicBezTo>
                    <a:pt x="250" y="6"/>
                    <a:pt x="1" y="260"/>
                    <a:pt x="1" y="571"/>
                  </a:cubicBezTo>
                  <a:cubicBezTo>
                    <a:pt x="1" y="882"/>
                    <a:pt x="250" y="1136"/>
                    <a:pt x="561" y="1142"/>
                  </a:cubicBezTo>
                  <a:lnTo>
                    <a:pt x="2174" y="1142"/>
                  </a:lnTo>
                  <a:cubicBezTo>
                    <a:pt x="2485" y="1136"/>
                    <a:pt x="2734" y="882"/>
                    <a:pt x="2734" y="571"/>
                  </a:cubicBezTo>
                  <a:cubicBezTo>
                    <a:pt x="2734" y="260"/>
                    <a:pt x="2485" y="6"/>
                    <a:pt x="217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7416;p125">
              <a:extLst>
                <a:ext uri="{FF2B5EF4-FFF2-40B4-BE49-F238E27FC236}">
                  <a16:creationId xmlns:a16="http://schemas.microsoft.com/office/drawing/2014/main" xmlns="" id="{B00F98DB-0547-4A2E-BDDB-85BFE961A53D}"/>
                </a:ext>
              </a:extLst>
            </p:cNvPr>
            <p:cNvSpPr/>
            <p:nvPr/>
          </p:nvSpPr>
          <p:spPr>
            <a:xfrm>
              <a:off x="6645471" y="2885846"/>
              <a:ext cx="72159" cy="29927"/>
            </a:xfrm>
            <a:custGeom>
              <a:avLst/>
              <a:gdLst/>
              <a:ahLst/>
              <a:cxnLst/>
              <a:rect l="l" t="t" r="r" b="b"/>
              <a:pathLst>
                <a:path w="2756" h="1143" extrusionOk="0">
                  <a:moveTo>
                    <a:pt x="573" y="0"/>
                  </a:moveTo>
                  <a:cubicBezTo>
                    <a:pt x="258" y="0"/>
                    <a:pt x="1" y="255"/>
                    <a:pt x="1" y="571"/>
                  </a:cubicBezTo>
                  <a:cubicBezTo>
                    <a:pt x="1" y="886"/>
                    <a:pt x="256" y="1142"/>
                    <a:pt x="570" y="1142"/>
                  </a:cubicBezTo>
                  <a:cubicBezTo>
                    <a:pt x="574" y="1142"/>
                    <a:pt x="577" y="1142"/>
                    <a:pt x="581" y="1142"/>
                  </a:cubicBezTo>
                  <a:lnTo>
                    <a:pt x="2196" y="1142"/>
                  </a:lnTo>
                  <a:cubicBezTo>
                    <a:pt x="2507" y="1136"/>
                    <a:pt x="2756" y="882"/>
                    <a:pt x="2756" y="571"/>
                  </a:cubicBezTo>
                  <a:cubicBezTo>
                    <a:pt x="2756" y="260"/>
                    <a:pt x="2507" y="6"/>
                    <a:pt x="2196" y="0"/>
                  </a:cubicBezTo>
                  <a:lnTo>
                    <a:pt x="581" y="0"/>
                  </a:lnTo>
                  <a:cubicBezTo>
                    <a:pt x="578" y="0"/>
                    <a:pt x="576" y="0"/>
                    <a:pt x="573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7417;p125">
              <a:extLst>
                <a:ext uri="{FF2B5EF4-FFF2-40B4-BE49-F238E27FC236}">
                  <a16:creationId xmlns:a16="http://schemas.microsoft.com/office/drawing/2014/main" xmlns="" id="{E1393606-A69F-4285-8E10-02119ED16962}"/>
                </a:ext>
              </a:extLst>
            </p:cNvPr>
            <p:cNvSpPr/>
            <p:nvPr/>
          </p:nvSpPr>
          <p:spPr>
            <a:xfrm>
              <a:off x="6470886" y="3060980"/>
              <a:ext cx="29900" cy="71897"/>
            </a:xfrm>
            <a:custGeom>
              <a:avLst/>
              <a:gdLst/>
              <a:ahLst/>
              <a:cxnLst/>
              <a:rect l="l" t="t" r="r" b="b"/>
              <a:pathLst>
                <a:path w="1142" h="2746" extrusionOk="0">
                  <a:moveTo>
                    <a:pt x="571" y="0"/>
                  </a:moveTo>
                  <a:cubicBezTo>
                    <a:pt x="260" y="0"/>
                    <a:pt x="6" y="251"/>
                    <a:pt x="0" y="560"/>
                  </a:cubicBezTo>
                  <a:lnTo>
                    <a:pt x="0" y="2175"/>
                  </a:lnTo>
                  <a:cubicBezTo>
                    <a:pt x="0" y="2491"/>
                    <a:pt x="257" y="2746"/>
                    <a:pt x="571" y="2746"/>
                  </a:cubicBezTo>
                  <a:cubicBezTo>
                    <a:pt x="887" y="2746"/>
                    <a:pt x="1142" y="2491"/>
                    <a:pt x="1142" y="2175"/>
                  </a:cubicBezTo>
                  <a:lnTo>
                    <a:pt x="1142" y="560"/>
                  </a:lnTo>
                  <a:cubicBezTo>
                    <a:pt x="1136" y="251"/>
                    <a:pt x="882" y="0"/>
                    <a:pt x="57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7418;p125">
              <a:extLst>
                <a:ext uri="{FF2B5EF4-FFF2-40B4-BE49-F238E27FC236}">
                  <a16:creationId xmlns:a16="http://schemas.microsoft.com/office/drawing/2014/main" xmlns="" id="{A9F0C9A9-BD03-4D42-8D6B-90F689F7F006}"/>
                </a:ext>
              </a:extLst>
            </p:cNvPr>
            <p:cNvSpPr/>
            <p:nvPr/>
          </p:nvSpPr>
          <p:spPr>
            <a:xfrm>
              <a:off x="6575223" y="3074333"/>
              <a:ext cx="36001" cy="29403"/>
            </a:xfrm>
            <a:custGeom>
              <a:avLst/>
              <a:gdLst/>
              <a:ahLst/>
              <a:cxnLst/>
              <a:rect l="l" t="t" r="r" b="b"/>
              <a:pathLst>
                <a:path w="1375" h="1123" extrusionOk="0">
                  <a:moveTo>
                    <a:pt x="1063" y="0"/>
                  </a:moveTo>
                  <a:cubicBezTo>
                    <a:pt x="719" y="172"/>
                    <a:pt x="365" y="318"/>
                    <a:pt x="1" y="441"/>
                  </a:cubicBezTo>
                  <a:lnTo>
                    <a:pt x="220" y="822"/>
                  </a:lnTo>
                  <a:lnTo>
                    <a:pt x="229" y="836"/>
                  </a:lnTo>
                  <a:cubicBezTo>
                    <a:pt x="335" y="1020"/>
                    <a:pt x="526" y="1122"/>
                    <a:pt x="724" y="1122"/>
                  </a:cubicBezTo>
                  <a:cubicBezTo>
                    <a:pt x="820" y="1122"/>
                    <a:pt x="919" y="1098"/>
                    <a:pt x="1009" y="1046"/>
                  </a:cubicBezTo>
                  <a:cubicBezTo>
                    <a:pt x="1281" y="887"/>
                    <a:pt x="1374" y="539"/>
                    <a:pt x="1217" y="266"/>
                  </a:cubicBezTo>
                  <a:lnTo>
                    <a:pt x="1208" y="249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7419;p125">
              <a:extLst>
                <a:ext uri="{FF2B5EF4-FFF2-40B4-BE49-F238E27FC236}">
                  <a16:creationId xmlns:a16="http://schemas.microsoft.com/office/drawing/2014/main" xmlns="" id="{7C1F695E-A822-4A61-9EA3-24FB788BCC92}"/>
                </a:ext>
              </a:extLst>
            </p:cNvPr>
            <p:cNvSpPr/>
            <p:nvPr/>
          </p:nvSpPr>
          <p:spPr>
            <a:xfrm>
              <a:off x="6359427" y="3055508"/>
              <a:ext cx="44379" cy="48202"/>
            </a:xfrm>
            <a:custGeom>
              <a:avLst/>
              <a:gdLst/>
              <a:ahLst/>
              <a:cxnLst/>
              <a:rect l="l" t="t" r="r" b="b"/>
              <a:pathLst>
                <a:path w="1695" h="1841" extrusionOk="0">
                  <a:moveTo>
                    <a:pt x="727" y="1"/>
                  </a:moveTo>
                  <a:lnTo>
                    <a:pt x="169" y="968"/>
                  </a:lnTo>
                  <a:lnTo>
                    <a:pt x="158" y="985"/>
                  </a:lnTo>
                  <a:cubicBezTo>
                    <a:pt x="1" y="1258"/>
                    <a:pt x="94" y="1606"/>
                    <a:pt x="368" y="1763"/>
                  </a:cubicBezTo>
                  <a:cubicBezTo>
                    <a:pt x="458" y="1816"/>
                    <a:pt x="556" y="1841"/>
                    <a:pt x="653" y="1841"/>
                  </a:cubicBezTo>
                  <a:cubicBezTo>
                    <a:pt x="850" y="1841"/>
                    <a:pt x="1041" y="1738"/>
                    <a:pt x="1147" y="1555"/>
                  </a:cubicBezTo>
                  <a:lnTo>
                    <a:pt x="1155" y="1539"/>
                  </a:lnTo>
                  <a:lnTo>
                    <a:pt x="1695" y="607"/>
                  </a:lnTo>
                  <a:cubicBezTo>
                    <a:pt x="1357" y="427"/>
                    <a:pt x="1035" y="225"/>
                    <a:pt x="7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7420;p125">
              <a:extLst>
                <a:ext uri="{FF2B5EF4-FFF2-40B4-BE49-F238E27FC236}">
                  <a16:creationId xmlns:a16="http://schemas.microsoft.com/office/drawing/2014/main" xmlns="" id="{E0C0EE2C-A903-4D52-BBF9-FEA5801F4AD3}"/>
                </a:ext>
              </a:extLst>
            </p:cNvPr>
            <p:cNvSpPr/>
            <p:nvPr/>
          </p:nvSpPr>
          <p:spPr>
            <a:xfrm>
              <a:off x="6279780" y="2981831"/>
              <a:ext cx="50323" cy="42232"/>
            </a:xfrm>
            <a:custGeom>
              <a:avLst/>
              <a:gdLst/>
              <a:ahLst/>
              <a:cxnLst/>
              <a:rect l="l" t="t" r="r" b="b"/>
              <a:pathLst>
                <a:path w="1922" h="1613" extrusionOk="0">
                  <a:moveTo>
                    <a:pt x="1315" y="1"/>
                  </a:moveTo>
                  <a:lnTo>
                    <a:pt x="383" y="539"/>
                  </a:lnTo>
                  <a:lnTo>
                    <a:pt x="366" y="548"/>
                  </a:lnTo>
                  <a:cubicBezTo>
                    <a:pt x="93" y="705"/>
                    <a:pt x="0" y="1054"/>
                    <a:pt x="157" y="1328"/>
                  </a:cubicBezTo>
                  <a:cubicBezTo>
                    <a:pt x="263" y="1510"/>
                    <a:pt x="455" y="1612"/>
                    <a:pt x="652" y="1612"/>
                  </a:cubicBezTo>
                  <a:cubicBezTo>
                    <a:pt x="749" y="1612"/>
                    <a:pt x="847" y="1588"/>
                    <a:pt x="937" y="1536"/>
                  </a:cubicBezTo>
                  <a:lnTo>
                    <a:pt x="954" y="1525"/>
                  </a:lnTo>
                  <a:lnTo>
                    <a:pt x="1921" y="968"/>
                  </a:lnTo>
                  <a:cubicBezTo>
                    <a:pt x="1697" y="659"/>
                    <a:pt x="1495" y="337"/>
                    <a:pt x="131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7421;p125">
              <a:extLst>
                <a:ext uri="{FF2B5EF4-FFF2-40B4-BE49-F238E27FC236}">
                  <a16:creationId xmlns:a16="http://schemas.microsoft.com/office/drawing/2014/main" xmlns="" id="{7456F02D-0A16-41E3-B793-520157737CB7}"/>
                </a:ext>
              </a:extLst>
            </p:cNvPr>
            <p:cNvSpPr/>
            <p:nvPr/>
          </p:nvSpPr>
          <p:spPr>
            <a:xfrm>
              <a:off x="6279780" y="2776508"/>
              <a:ext cx="31550" cy="33933"/>
            </a:xfrm>
            <a:custGeom>
              <a:avLst/>
              <a:gdLst/>
              <a:ahLst/>
              <a:cxnLst/>
              <a:rect l="l" t="t" r="r" b="b"/>
              <a:pathLst>
                <a:path w="1205" h="1296" extrusionOk="0">
                  <a:moveTo>
                    <a:pt x="652" y="1"/>
                  </a:moveTo>
                  <a:cubicBezTo>
                    <a:pt x="455" y="1"/>
                    <a:pt x="263" y="103"/>
                    <a:pt x="157" y="286"/>
                  </a:cubicBezTo>
                  <a:cubicBezTo>
                    <a:pt x="0" y="559"/>
                    <a:pt x="93" y="908"/>
                    <a:pt x="366" y="1065"/>
                  </a:cubicBezTo>
                  <a:lnTo>
                    <a:pt x="383" y="1076"/>
                  </a:lnTo>
                  <a:lnTo>
                    <a:pt x="764" y="1295"/>
                  </a:lnTo>
                  <a:cubicBezTo>
                    <a:pt x="885" y="931"/>
                    <a:pt x="1033" y="575"/>
                    <a:pt x="1204" y="231"/>
                  </a:cubicBezTo>
                  <a:lnTo>
                    <a:pt x="955" y="86"/>
                  </a:lnTo>
                  <a:lnTo>
                    <a:pt x="937" y="77"/>
                  </a:lnTo>
                  <a:cubicBezTo>
                    <a:pt x="847" y="25"/>
                    <a:pt x="749" y="1"/>
                    <a:pt x="65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7422;p125">
              <a:extLst>
                <a:ext uri="{FF2B5EF4-FFF2-40B4-BE49-F238E27FC236}">
                  <a16:creationId xmlns:a16="http://schemas.microsoft.com/office/drawing/2014/main" xmlns="" id="{B217A8AC-9F8E-4233-8F9E-6CA603F3D6B1}"/>
                </a:ext>
              </a:extLst>
            </p:cNvPr>
            <p:cNvSpPr/>
            <p:nvPr/>
          </p:nvSpPr>
          <p:spPr>
            <a:xfrm>
              <a:off x="6253754" y="2885872"/>
              <a:ext cx="37938" cy="29874"/>
            </a:xfrm>
            <a:custGeom>
              <a:avLst/>
              <a:gdLst/>
              <a:ahLst/>
              <a:cxnLst/>
              <a:rect l="l" t="t" r="r" b="b"/>
              <a:pathLst>
                <a:path w="1449" h="1141" extrusionOk="0">
                  <a:moveTo>
                    <a:pt x="551" y="1"/>
                  </a:moveTo>
                  <a:cubicBezTo>
                    <a:pt x="243" y="12"/>
                    <a:pt x="0" y="264"/>
                    <a:pt x="0" y="572"/>
                  </a:cubicBezTo>
                  <a:cubicBezTo>
                    <a:pt x="2" y="880"/>
                    <a:pt x="246" y="1132"/>
                    <a:pt x="554" y="1141"/>
                  </a:cubicBezTo>
                  <a:lnTo>
                    <a:pt x="1448" y="1141"/>
                  </a:lnTo>
                  <a:cubicBezTo>
                    <a:pt x="1385" y="764"/>
                    <a:pt x="1347" y="383"/>
                    <a:pt x="13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7423;p125">
              <a:extLst>
                <a:ext uri="{FF2B5EF4-FFF2-40B4-BE49-F238E27FC236}">
                  <a16:creationId xmlns:a16="http://schemas.microsoft.com/office/drawing/2014/main" xmlns="" id="{41FE8753-3CE8-49E6-B691-1758A82D0D42}"/>
                </a:ext>
              </a:extLst>
            </p:cNvPr>
            <p:cNvSpPr/>
            <p:nvPr/>
          </p:nvSpPr>
          <p:spPr>
            <a:xfrm>
              <a:off x="6470886" y="3094127"/>
              <a:ext cx="29900" cy="38488"/>
            </a:xfrm>
            <a:custGeom>
              <a:avLst/>
              <a:gdLst/>
              <a:ahLst/>
              <a:cxnLst/>
              <a:rect l="l" t="t" r="r" b="b"/>
              <a:pathLst>
                <a:path w="1142" h="1470" extrusionOk="0">
                  <a:moveTo>
                    <a:pt x="0" y="1"/>
                  </a:moveTo>
                  <a:lnTo>
                    <a:pt x="0" y="909"/>
                  </a:lnTo>
                  <a:cubicBezTo>
                    <a:pt x="6" y="1220"/>
                    <a:pt x="260" y="1469"/>
                    <a:pt x="571" y="1469"/>
                  </a:cubicBezTo>
                  <a:cubicBezTo>
                    <a:pt x="882" y="1469"/>
                    <a:pt x="1136" y="1220"/>
                    <a:pt x="1142" y="909"/>
                  </a:cubicBezTo>
                  <a:lnTo>
                    <a:pt x="1142" y="108"/>
                  </a:lnTo>
                  <a:cubicBezTo>
                    <a:pt x="759" y="99"/>
                    <a:pt x="378" y="63"/>
                    <a:pt x="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7424;p125">
              <a:extLst>
                <a:ext uri="{FF2B5EF4-FFF2-40B4-BE49-F238E27FC236}">
                  <a16:creationId xmlns:a16="http://schemas.microsoft.com/office/drawing/2014/main" xmlns="" id="{79F544AC-DA0A-40F7-B263-A5F156447AFE}"/>
                </a:ext>
              </a:extLst>
            </p:cNvPr>
            <p:cNvSpPr/>
            <p:nvPr/>
          </p:nvSpPr>
          <p:spPr>
            <a:xfrm>
              <a:off x="6470886" y="2669002"/>
              <a:ext cx="29900" cy="71871"/>
            </a:xfrm>
            <a:custGeom>
              <a:avLst/>
              <a:gdLst/>
              <a:ahLst/>
              <a:cxnLst/>
              <a:rect l="l" t="t" r="r" b="b"/>
              <a:pathLst>
                <a:path w="1142" h="2745" extrusionOk="0">
                  <a:moveTo>
                    <a:pt x="571" y="0"/>
                  </a:moveTo>
                  <a:cubicBezTo>
                    <a:pt x="260" y="0"/>
                    <a:pt x="6" y="249"/>
                    <a:pt x="0" y="560"/>
                  </a:cubicBezTo>
                  <a:lnTo>
                    <a:pt x="0" y="2173"/>
                  </a:lnTo>
                  <a:cubicBezTo>
                    <a:pt x="0" y="2489"/>
                    <a:pt x="257" y="2744"/>
                    <a:pt x="571" y="2744"/>
                  </a:cubicBezTo>
                  <a:cubicBezTo>
                    <a:pt x="887" y="2744"/>
                    <a:pt x="1142" y="2489"/>
                    <a:pt x="1142" y="2173"/>
                  </a:cubicBezTo>
                  <a:lnTo>
                    <a:pt x="1142" y="560"/>
                  </a:lnTo>
                  <a:cubicBezTo>
                    <a:pt x="1136" y="249"/>
                    <a:pt x="882" y="0"/>
                    <a:pt x="57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7425;p125">
              <a:extLst>
                <a:ext uri="{FF2B5EF4-FFF2-40B4-BE49-F238E27FC236}">
                  <a16:creationId xmlns:a16="http://schemas.microsoft.com/office/drawing/2014/main" xmlns="" id="{1518ABDD-6984-4311-B3DA-0CD3F9BABA2B}"/>
                </a:ext>
              </a:extLst>
            </p:cNvPr>
            <p:cNvSpPr/>
            <p:nvPr/>
          </p:nvSpPr>
          <p:spPr>
            <a:xfrm>
              <a:off x="6465492" y="2900010"/>
              <a:ext cx="39693" cy="136254"/>
            </a:xfrm>
            <a:custGeom>
              <a:avLst/>
              <a:gdLst/>
              <a:ahLst/>
              <a:cxnLst/>
              <a:rect l="l" t="t" r="r" b="b"/>
              <a:pathLst>
                <a:path w="1516" h="5204" extrusionOk="0">
                  <a:moveTo>
                    <a:pt x="870" y="0"/>
                  </a:moveTo>
                  <a:lnTo>
                    <a:pt x="569" y="13"/>
                  </a:lnTo>
                  <a:lnTo>
                    <a:pt x="474" y="1432"/>
                  </a:lnTo>
                  <a:lnTo>
                    <a:pt x="289" y="1657"/>
                  </a:lnTo>
                  <a:lnTo>
                    <a:pt x="7" y="3306"/>
                  </a:lnTo>
                  <a:cubicBezTo>
                    <a:pt x="1" y="3342"/>
                    <a:pt x="4" y="3376"/>
                    <a:pt x="15" y="3410"/>
                  </a:cubicBezTo>
                  <a:lnTo>
                    <a:pt x="520" y="5047"/>
                  </a:lnTo>
                  <a:cubicBezTo>
                    <a:pt x="548" y="5140"/>
                    <a:pt x="635" y="5204"/>
                    <a:pt x="733" y="5204"/>
                  </a:cubicBezTo>
                  <a:lnTo>
                    <a:pt x="783" y="5204"/>
                  </a:lnTo>
                  <a:cubicBezTo>
                    <a:pt x="883" y="5204"/>
                    <a:pt x="968" y="5140"/>
                    <a:pt x="998" y="5047"/>
                  </a:cubicBezTo>
                  <a:lnTo>
                    <a:pt x="1503" y="3410"/>
                  </a:lnTo>
                  <a:cubicBezTo>
                    <a:pt x="1514" y="3376"/>
                    <a:pt x="1516" y="3342"/>
                    <a:pt x="1510" y="3306"/>
                  </a:cubicBezTo>
                  <a:lnTo>
                    <a:pt x="1230" y="1657"/>
                  </a:lnTo>
                  <a:lnTo>
                    <a:pt x="1113" y="1419"/>
                  </a:lnTo>
                  <a:lnTo>
                    <a:pt x="870" y="0"/>
                  </a:ln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7426;p125">
              <a:extLst>
                <a:ext uri="{FF2B5EF4-FFF2-40B4-BE49-F238E27FC236}">
                  <a16:creationId xmlns:a16="http://schemas.microsoft.com/office/drawing/2014/main" xmlns="" id="{4BABC3A4-BDD9-48BC-ADC8-08786C690659}"/>
                </a:ext>
              </a:extLst>
            </p:cNvPr>
            <p:cNvSpPr/>
            <p:nvPr/>
          </p:nvSpPr>
          <p:spPr>
            <a:xfrm>
              <a:off x="6485339" y="2885479"/>
              <a:ext cx="99127" cy="29665"/>
            </a:xfrm>
            <a:custGeom>
              <a:avLst/>
              <a:gdLst/>
              <a:ahLst/>
              <a:cxnLst/>
              <a:rect l="l" t="t" r="r" b="b"/>
              <a:pathLst>
                <a:path w="3786" h="1133" extrusionOk="0">
                  <a:moveTo>
                    <a:pt x="2255" y="0"/>
                  </a:moveTo>
                  <a:cubicBezTo>
                    <a:pt x="2241" y="0"/>
                    <a:pt x="2227" y="1"/>
                    <a:pt x="2214" y="3"/>
                  </a:cubicBezTo>
                  <a:lnTo>
                    <a:pt x="1648" y="100"/>
                  </a:lnTo>
                  <a:lnTo>
                    <a:pt x="1361" y="218"/>
                  </a:lnTo>
                  <a:lnTo>
                    <a:pt x="0" y="377"/>
                  </a:lnTo>
                  <a:lnTo>
                    <a:pt x="0" y="758"/>
                  </a:lnTo>
                  <a:lnTo>
                    <a:pt x="1361" y="891"/>
                  </a:lnTo>
                  <a:lnTo>
                    <a:pt x="1648" y="1035"/>
                  </a:lnTo>
                  <a:lnTo>
                    <a:pt x="2214" y="1129"/>
                  </a:lnTo>
                  <a:cubicBezTo>
                    <a:pt x="2228" y="1132"/>
                    <a:pt x="2243" y="1133"/>
                    <a:pt x="2257" y="1133"/>
                  </a:cubicBezTo>
                  <a:cubicBezTo>
                    <a:pt x="2276" y="1133"/>
                    <a:pt x="2295" y="1131"/>
                    <a:pt x="2314" y="1126"/>
                  </a:cubicBezTo>
                  <a:lnTo>
                    <a:pt x="3600" y="803"/>
                  </a:lnTo>
                  <a:cubicBezTo>
                    <a:pt x="3709" y="776"/>
                    <a:pt x="3785" y="678"/>
                    <a:pt x="3785" y="568"/>
                  </a:cubicBezTo>
                  <a:lnTo>
                    <a:pt x="3785" y="566"/>
                  </a:lnTo>
                  <a:cubicBezTo>
                    <a:pt x="3785" y="454"/>
                    <a:pt x="3709" y="356"/>
                    <a:pt x="3600" y="330"/>
                  </a:cubicBezTo>
                  <a:lnTo>
                    <a:pt x="2314" y="8"/>
                  </a:lnTo>
                  <a:cubicBezTo>
                    <a:pt x="2294" y="2"/>
                    <a:pt x="2275" y="0"/>
                    <a:pt x="2255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7427;p125">
              <a:extLst>
                <a:ext uri="{FF2B5EF4-FFF2-40B4-BE49-F238E27FC236}">
                  <a16:creationId xmlns:a16="http://schemas.microsoft.com/office/drawing/2014/main" xmlns="" id="{2880F06D-8615-4366-8342-531E23287ACC}"/>
                </a:ext>
              </a:extLst>
            </p:cNvPr>
            <p:cNvSpPr/>
            <p:nvPr/>
          </p:nvSpPr>
          <p:spPr>
            <a:xfrm>
              <a:off x="6472980" y="2900298"/>
              <a:ext cx="24690" cy="44851"/>
            </a:xfrm>
            <a:custGeom>
              <a:avLst/>
              <a:gdLst/>
              <a:ahLst/>
              <a:cxnLst/>
              <a:rect l="l" t="t" r="r" b="b"/>
              <a:pathLst>
                <a:path w="943" h="1713" extrusionOk="0">
                  <a:moveTo>
                    <a:pt x="283" y="0"/>
                  </a:moveTo>
                  <a:lnTo>
                    <a:pt x="1" y="1646"/>
                  </a:lnTo>
                  <a:cubicBezTo>
                    <a:pt x="155" y="1691"/>
                    <a:pt x="314" y="1713"/>
                    <a:pt x="472" y="1713"/>
                  </a:cubicBezTo>
                  <a:cubicBezTo>
                    <a:pt x="631" y="1713"/>
                    <a:pt x="789" y="1691"/>
                    <a:pt x="942" y="1646"/>
                  </a:cubicBezTo>
                  <a:lnTo>
                    <a:pt x="701" y="229"/>
                  </a:lnTo>
                  <a:lnTo>
                    <a:pt x="472" y="19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7428;p125">
              <a:extLst>
                <a:ext uri="{FF2B5EF4-FFF2-40B4-BE49-F238E27FC236}">
                  <a16:creationId xmlns:a16="http://schemas.microsoft.com/office/drawing/2014/main" xmlns="" id="{36EE60A5-726D-412F-B006-AC5983962A3F}"/>
                </a:ext>
              </a:extLst>
            </p:cNvPr>
            <p:cNvSpPr/>
            <p:nvPr/>
          </p:nvSpPr>
          <p:spPr>
            <a:xfrm>
              <a:off x="6485365" y="2888045"/>
              <a:ext cx="44851" cy="24533"/>
            </a:xfrm>
            <a:custGeom>
              <a:avLst/>
              <a:gdLst/>
              <a:ahLst/>
              <a:cxnLst/>
              <a:rect l="l" t="t" r="r" b="b"/>
              <a:pathLst>
                <a:path w="1713" h="937" extrusionOk="0">
                  <a:moveTo>
                    <a:pt x="1647" y="0"/>
                  </a:moveTo>
                  <a:lnTo>
                    <a:pt x="1" y="277"/>
                  </a:lnTo>
                  <a:lnTo>
                    <a:pt x="1" y="658"/>
                  </a:lnTo>
                  <a:lnTo>
                    <a:pt x="230" y="697"/>
                  </a:lnTo>
                  <a:lnTo>
                    <a:pt x="1647" y="937"/>
                  </a:lnTo>
                  <a:cubicBezTo>
                    <a:pt x="1689" y="784"/>
                    <a:pt x="1710" y="627"/>
                    <a:pt x="1710" y="470"/>
                  </a:cubicBezTo>
                  <a:cubicBezTo>
                    <a:pt x="1712" y="311"/>
                    <a:pt x="1690" y="153"/>
                    <a:pt x="16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7429;p125">
              <a:extLst>
                <a:ext uri="{FF2B5EF4-FFF2-40B4-BE49-F238E27FC236}">
                  <a16:creationId xmlns:a16="http://schemas.microsoft.com/office/drawing/2014/main" xmlns="" id="{55D20764-8F69-4EEF-BEEE-82616B371B12}"/>
                </a:ext>
              </a:extLst>
            </p:cNvPr>
            <p:cNvSpPr/>
            <p:nvPr/>
          </p:nvSpPr>
          <p:spPr>
            <a:xfrm>
              <a:off x="6457349" y="2870398"/>
              <a:ext cx="57916" cy="58466"/>
            </a:xfrm>
            <a:custGeom>
              <a:avLst/>
              <a:gdLst/>
              <a:ahLst/>
              <a:cxnLst/>
              <a:rect l="l" t="t" r="r" b="b"/>
              <a:pathLst>
                <a:path w="2212" h="2233" extrusionOk="0">
                  <a:moveTo>
                    <a:pt x="1069" y="1"/>
                  </a:moveTo>
                  <a:cubicBezTo>
                    <a:pt x="914" y="1"/>
                    <a:pt x="755" y="33"/>
                    <a:pt x="600" y="103"/>
                  </a:cubicBezTo>
                  <a:cubicBezTo>
                    <a:pt x="203" y="282"/>
                    <a:pt x="1" y="680"/>
                    <a:pt x="1" y="1144"/>
                  </a:cubicBezTo>
                  <a:cubicBezTo>
                    <a:pt x="1" y="1774"/>
                    <a:pt x="439" y="2233"/>
                    <a:pt x="1069" y="2233"/>
                  </a:cubicBezTo>
                  <a:cubicBezTo>
                    <a:pt x="1508" y="2233"/>
                    <a:pt x="1889" y="2037"/>
                    <a:pt x="2080" y="1673"/>
                  </a:cubicBezTo>
                  <a:cubicBezTo>
                    <a:pt x="2166" y="1509"/>
                    <a:pt x="2211" y="1327"/>
                    <a:pt x="2211" y="1144"/>
                  </a:cubicBezTo>
                  <a:cubicBezTo>
                    <a:pt x="2210" y="485"/>
                    <a:pt x="1670" y="1"/>
                    <a:pt x="1069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7430;p125">
              <a:extLst>
                <a:ext uri="{FF2B5EF4-FFF2-40B4-BE49-F238E27FC236}">
                  <a16:creationId xmlns:a16="http://schemas.microsoft.com/office/drawing/2014/main" xmlns="" id="{E5215317-2BA9-485E-85DC-BB69B38769D3}"/>
                </a:ext>
              </a:extLst>
            </p:cNvPr>
            <p:cNvSpPr/>
            <p:nvPr/>
          </p:nvSpPr>
          <p:spPr>
            <a:xfrm>
              <a:off x="6449416" y="2873042"/>
              <a:ext cx="63152" cy="57156"/>
            </a:xfrm>
            <a:custGeom>
              <a:avLst/>
              <a:gdLst/>
              <a:ahLst/>
              <a:cxnLst/>
              <a:rect l="l" t="t" r="r" b="b"/>
              <a:pathLst>
                <a:path w="2412" h="2183" extrusionOk="0">
                  <a:moveTo>
                    <a:pt x="903" y="1"/>
                  </a:moveTo>
                  <a:cubicBezTo>
                    <a:pt x="176" y="329"/>
                    <a:pt x="0" y="1284"/>
                    <a:pt x="565" y="1849"/>
                  </a:cubicBezTo>
                  <a:cubicBezTo>
                    <a:pt x="792" y="2075"/>
                    <a:pt x="1082" y="2182"/>
                    <a:pt x="1369" y="2182"/>
                  </a:cubicBezTo>
                  <a:cubicBezTo>
                    <a:pt x="1795" y="2182"/>
                    <a:pt x="2215" y="1945"/>
                    <a:pt x="2411" y="1511"/>
                  </a:cubicBezTo>
                  <a:lnTo>
                    <a:pt x="2411" y="1511"/>
                  </a:lnTo>
                  <a:cubicBezTo>
                    <a:pt x="2261" y="1579"/>
                    <a:pt x="2101" y="1612"/>
                    <a:pt x="1942" y="1612"/>
                  </a:cubicBezTo>
                  <a:cubicBezTo>
                    <a:pt x="1646" y="1612"/>
                    <a:pt x="1355" y="1497"/>
                    <a:pt x="1136" y="1278"/>
                  </a:cubicBezTo>
                  <a:cubicBezTo>
                    <a:pt x="800" y="942"/>
                    <a:pt x="706" y="433"/>
                    <a:pt x="90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7431;p125">
              <a:extLst>
                <a:ext uri="{FF2B5EF4-FFF2-40B4-BE49-F238E27FC236}">
                  <a16:creationId xmlns:a16="http://schemas.microsoft.com/office/drawing/2014/main" xmlns="" id="{6C213236-AF7A-468F-8381-B792FB1867BF}"/>
                </a:ext>
              </a:extLst>
            </p:cNvPr>
            <p:cNvSpPr/>
            <p:nvPr/>
          </p:nvSpPr>
          <p:spPr>
            <a:xfrm>
              <a:off x="6417709" y="2766139"/>
              <a:ext cx="136280" cy="41683"/>
            </a:xfrm>
            <a:custGeom>
              <a:avLst/>
              <a:gdLst/>
              <a:ahLst/>
              <a:cxnLst/>
              <a:rect l="l" t="t" r="r" b="b"/>
              <a:pathLst>
                <a:path w="5205" h="1592" extrusionOk="0">
                  <a:moveTo>
                    <a:pt x="2602" y="1"/>
                  </a:moveTo>
                  <a:cubicBezTo>
                    <a:pt x="2498" y="1"/>
                    <a:pt x="2394" y="19"/>
                    <a:pt x="2294" y="55"/>
                  </a:cubicBezTo>
                  <a:lnTo>
                    <a:pt x="236" y="811"/>
                  </a:lnTo>
                  <a:cubicBezTo>
                    <a:pt x="6" y="895"/>
                    <a:pt x="1" y="1220"/>
                    <a:pt x="228" y="1312"/>
                  </a:cubicBezTo>
                  <a:lnTo>
                    <a:pt x="816" y="1548"/>
                  </a:lnTo>
                  <a:lnTo>
                    <a:pt x="1259" y="1553"/>
                  </a:lnTo>
                  <a:lnTo>
                    <a:pt x="4005" y="1592"/>
                  </a:lnTo>
                  <a:lnTo>
                    <a:pt x="4388" y="1548"/>
                  </a:lnTo>
                  <a:lnTo>
                    <a:pt x="4976" y="1312"/>
                  </a:lnTo>
                  <a:cubicBezTo>
                    <a:pt x="5205" y="1218"/>
                    <a:pt x="5198" y="895"/>
                    <a:pt x="4968" y="811"/>
                  </a:cubicBezTo>
                  <a:lnTo>
                    <a:pt x="2910" y="55"/>
                  </a:lnTo>
                  <a:cubicBezTo>
                    <a:pt x="2810" y="19"/>
                    <a:pt x="2706" y="1"/>
                    <a:pt x="260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7432;p125">
              <a:extLst>
                <a:ext uri="{FF2B5EF4-FFF2-40B4-BE49-F238E27FC236}">
                  <a16:creationId xmlns:a16="http://schemas.microsoft.com/office/drawing/2014/main" xmlns="" id="{7CC115BD-7FF8-450A-9C8C-9CBE8E5BA77D}"/>
                </a:ext>
              </a:extLst>
            </p:cNvPr>
            <p:cNvSpPr/>
            <p:nvPr/>
          </p:nvSpPr>
          <p:spPr>
            <a:xfrm>
              <a:off x="6439074" y="2789337"/>
              <a:ext cx="93524" cy="22386"/>
            </a:xfrm>
            <a:custGeom>
              <a:avLst/>
              <a:gdLst/>
              <a:ahLst/>
              <a:cxnLst/>
              <a:rect l="l" t="t" r="r" b="b"/>
              <a:pathLst>
                <a:path w="3572" h="855" extrusionOk="0">
                  <a:moveTo>
                    <a:pt x="1786" y="0"/>
                  </a:moveTo>
                  <a:cubicBezTo>
                    <a:pt x="1315" y="0"/>
                    <a:pt x="843" y="76"/>
                    <a:pt x="391" y="226"/>
                  </a:cubicBezTo>
                  <a:cubicBezTo>
                    <a:pt x="193" y="292"/>
                    <a:pt x="44" y="458"/>
                    <a:pt x="0" y="662"/>
                  </a:cubicBezTo>
                  <a:lnTo>
                    <a:pt x="464" y="850"/>
                  </a:lnTo>
                  <a:lnTo>
                    <a:pt x="3096" y="855"/>
                  </a:lnTo>
                  <a:lnTo>
                    <a:pt x="3572" y="662"/>
                  </a:lnTo>
                  <a:cubicBezTo>
                    <a:pt x="3528" y="458"/>
                    <a:pt x="3379" y="292"/>
                    <a:pt x="3181" y="226"/>
                  </a:cubicBezTo>
                  <a:cubicBezTo>
                    <a:pt x="2729" y="76"/>
                    <a:pt x="2257" y="0"/>
                    <a:pt x="17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7433;p125">
              <a:extLst>
                <a:ext uri="{FF2B5EF4-FFF2-40B4-BE49-F238E27FC236}">
                  <a16:creationId xmlns:a16="http://schemas.microsoft.com/office/drawing/2014/main" xmlns="" id="{4483CE13-38A1-46AA-A2F5-0285CB6AD742}"/>
                </a:ext>
              </a:extLst>
            </p:cNvPr>
            <p:cNvSpPr/>
            <p:nvPr/>
          </p:nvSpPr>
          <p:spPr>
            <a:xfrm>
              <a:off x="6451982" y="2801250"/>
              <a:ext cx="69017" cy="40138"/>
            </a:xfrm>
            <a:custGeom>
              <a:avLst/>
              <a:gdLst/>
              <a:ahLst/>
              <a:cxnLst/>
              <a:rect l="l" t="t" r="r" b="b"/>
              <a:pathLst>
                <a:path w="2636" h="1533" extrusionOk="0">
                  <a:moveTo>
                    <a:pt x="1291" y="0"/>
                  </a:moveTo>
                  <a:cubicBezTo>
                    <a:pt x="1008" y="0"/>
                    <a:pt x="724" y="31"/>
                    <a:pt x="445" y="92"/>
                  </a:cubicBezTo>
                  <a:cubicBezTo>
                    <a:pt x="310" y="123"/>
                    <a:pt x="230" y="223"/>
                    <a:pt x="98" y="268"/>
                  </a:cubicBezTo>
                  <a:cubicBezTo>
                    <a:pt x="44" y="286"/>
                    <a:pt x="6" y="338"/>
                    <a:pt x="6" y="395"/>
                  </a:cubicBezTo>
                  <a:lnTo>
                    <a:pt x="0" y="1374"/>
                  </a:lnTo>
                  <a:cubicBezTo>
                    <a:pt x="0" y="1448"/>
                    <a:pt x="61" y="1509"/>
                    <a:pt x="134" y="1509"/>
                  </a:cubicBezTo>
                  <a:lnTo>
                    <a:pt x="2458" y="1532"/>
                  </a:lnTo>
                  <a:cubicBezTo>
                    <a:pt x="2533" y="1532"/>
                    <a:pt x="2592" y="1472"/>
                    <a:pt x="2592" y="1397"/>
                  </a:cubicBezTo>
                  <a:lnTo>
                    <a:pt x="2635" y="1083"/>
                  </a:lnTo>
                  <a:lnTo>
                    <a:pt x="2635" y="331"/>
                  </a:lnTo>
                  <a:cubicBezTo>
                    <a:pt x="2635" y="272"/>
                    <a:pt x="2598" y="221"/>
                    <a:pt x="2544" y="204"/>
                  </a:cubicBezTo>
                  <a:cubicBezTo>
                    <a:pt x="2138" y="69"/>
                    <a:pt x="1715" y="0"/>
                    <a:pt x="129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7434;p125">
              <a:extLst>
                <a:ext uri="{FF2B5EF4-FFF2-40B4-BE49-F238E27FC236}">
                  <a16:creationId xmlns:a16="http://schemas.microsoft.com/office/drawing/2014/main" xmlns="" id="{4BF46743-3D14-4D63-B29B-26BDAF933C56}"/>
                </a:ext>
              </a:extLst>
            </p:cNvPr>
            <p:cNvSpPr/>
            <p:nvPr/>
          </p:nvSpPr>
          <p:spPr>
            <a:xfrm>
              <a:off x="6450673" y="2803685"/>
              <a:ext cx="70326" cy="38881"/>
            </a:xfrm>
            <a:custGeom>
              <a:avLst/>
              <a:gdLst/>
              <a:ahLst/>
              <a:cxnLst/>
              <a:rect l="l" t="t" r="r" b="b"/>
              <a:pathLst>
                <a:path w="2686" h="1485" extrusionOk="0">
                  <a:moveTo>
                    <a:pt x="495" y="0"/>
                  </a:moveTo>
                  <a:cubicBezTo>
                    <a:pt x="358" y="30"/>
                    <a:pt x="223" y="67"/>
                    <a:pt x="91" y="111"/>
                  </a:cubicBezTo>
                  <a:cubicBezTo>
                    <a:pt x="36" y="130"/>
                    <a:pt x="0" y="181"/>
                    <a:pt x="0" y="238"/>
                  </a:cubicBezTo>
                  <a:lnTo>
                    <a:pt x="0" y="1349"/>
                  </a:lnTo>
                  <a:cubicBezTo>
                    <a:pt x="0" y="1424"/>
                    <a:pt x="60" y="1484"/>
                    <a:pt x="134" y="1484"/>
                  </a:cubicBezTo>
                  <a:lnTo>
                    <a:pt x="2552" y="1484"/>
                  </a:lnTo>
                  <a:cubicBezTo>
                    <a:pt x="2625" y="1484"/>
                    <a:pt x="2685" y="1424"/>
                    <a:pt x="2685" y="1349"/>
                  </a:cubicBezTo>
                  <a:lnTo>
                    <a:pt x="2685" y="990"/>
                  </a:lnTo>
                  <a:lnTo>
                    <a:pt x="609" y="990"/>
                  </a:lnTo>
                  <a:cubicBezTo>
                    <a:pt x="545" y="990"/>
                    <a:pt x="495" y="938"/>
                    <a:pt x="495" y="875"/>
                  </a:cubicBezTo>
                  <a:lnTo>
                    <a:pt x="49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7435;p125">
              <a:extLst>
                <a:ext uri="{FF2B5EF4-FFF2-40B4-BE49-F238E27FC236}">
                  <a16:creationId xmlns:a16="http://schemas.microsoft.com/office/drawing/2014/main" xmlns="" id="{68E7B1B0-B343-4BA1-9187-BDAEA278A91C}"/>
                </a:ext>
              </a:extLst>
            </p:cNvPr>
            <p:cNvSpPr/>
            <p:nvPr/>
          </p:nvSpPr>
          <p:spPr>
            <a:xfrm>
              <a:off x="6241449" y="2652769"/>
              <a:ext cx="491472" cy="491838"/>
            </a:xfrm>
            <a:custGeom>
              <a:avLst/>
              <a:gdLst/>
              <a:ahLst/>
              <a:cxnLst/>
              <a:rect l="l" t="t" r="r" b="b"/>
              <a:pathLst>
                <a:path w="18771" h="18785" extrusionOk="0">
                  <a:moveTo>
                    <a:pt x="9315" y="1143"/>
                  </a:moveTo>
                  <a:cubicBezTo>
                    <a:pt x="13906" y="1143"/>
                    <a:pt x="17627" y="4864"/>
                    <a:pt x="17627" y="9454"/>
                  </a:cubicBezTo>
                  <a:cubicBezTo>
                    <a:pt x="17627" y="14045"/>
                    <a:pt x="13906" y="17766"/>
                    <a:pt x="9315" y="17766"/>
                  </a:cubicBezTo>
                  <a:cubicBezTo>
                    <a:pt x="4725" y="17766"/>
                    <a:pt x="1004" y="14045"/>
                    <a:pt x="1004" y="9454"/>
                  </a:cubicBezTo>
                  <a:cubicBezTo>
                    <a:pt x="1004" y="4864"/>
                    <a:pt x="4725" y="1143"/>
                    <a:pt x="9315" y="1143"/>
                  </a:cubicBezTo>
                  <a:close/>
                  <a:moveTo>
                    <a:pt x="9315" y="1"/>
                  </a:moveTo>
                  <a:cubicBezTo>
                    <a:pt x="6335" y="1"/>
                    <a:pt x="3676" y="1382"/>
                    <a:pt x="1943" y="3537"/>
                  </a:cubicBezTo>
                  <a:cubicBezTo>
                    <a:pt x="641" y="5156"/>
                    <a:pt x="0" y="7266"/>
                    <a:pt x="0" y="9506"/>
                  </a:cubicBezTo>
                  <a:cubicBezTo>
                    <a:pt x="0" y="14726"/>
                    <a:pt x="4095" y="18785"/>
                    <a:pt x="9315" y="18785"/>
                  </a:cubicBezTo>
                  <a:cubicBezTo>
                    <a:pt x="12007" y="18785"/>
                    <a:pt x="14435" y="17782"/>
                    <a:pt x="16157" y="15975"/>
                  </a:cubicBezTo>
                  <a:cubicBezTo>
                    <a:pt x="17835" y="14221"/>
                    <a:pt x="18770" y="11884"/>
                    <a:pt x="18767" y="9454"/>
                  </a:cubicBezTo>
                  <a:cubicBezTo>
                    <a:pt x="18767" y="4234"/>
                    <a:pt x="14536" y="1"/>
                    <a:pt x="9315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7436;p125">
              <a:extLst>
                <a:ext uri="{FF2B5EF4-FFF2-40B4-BE49-F238E27FC236}">
                  <a16:creationId xmlns:a16="http://schemas.microsoft.com/office/drawing/2014/main" xmlns="" id="{E355E4F6-2C74-4A93-AEB5-AB8C3DEA612E}"/>
                </a:ext>
              </a:extLst>
            </p:cNvPr>
            <p:cNvSpPr/>
            <p:nvPr/>
          </p:nvSpPr>
          <p:spPr>
            <a:xfrm>
              <a:off x="6237731" y="2727153"/>
              <a:ext cx="435467" cy="420674"/>
            </a:xfrm>
            <a:custGeom>
              <a:avLst/>
              <a:gdLst/>
              <a:ahLst/>
              <a:cxnLst/>
              <a:rect l="l" t="t" r="r" b="b"/>
              <a:pathLst>
                <a:path w="16632" h="16067" extrusionOk="0">
                  <a:moveTo>
                    <a:pt x="2701" y="0"/>
                  </a:moveTo>
                  <a:lnTo>
                    <a:pt x="2701" y="0"/>
                  </a:lnTo>
                  <a:cubicBezTo>
                    <a:pt x="970" y="1766"/>
                    <a:pt x="1" y="4140"/>
                    <a:pt x="4" y="6613"/>
                  </a:cubicBezTo>
                  <a:cubicBezTo>
                    <a:pt x="4" y="11834"/>
                    <a:pt x="4237" y="16067"/>
                    <a:pt x="9457" y="16067"/>
                  </a:cubicBezTo>
                  <a:cubicBezTo>
                    <a:pt x="12326" y="16067"/>
                    <a:pt x="14897" y="14788"/>
                    <a:pt x="16632" y="12769"/>
                  </a:cubicBezTo>
                  <a:lnTo>
                    <a:pt x="16632" y="12769"/>
                  </a:lnTo>
                  <a:cubicBezTo>
                    <a:pt x="14914" y="14521"/>
                    <a:pt x="12522" y="15609"/>
                    <a:pt x="9876" y="15609"/>
                  </a:cubicBezTo>
                  <a:cubicBezTo>
                    <a:pt x="4655" y="15609"/>
                    <a:pt x="422" y="11377"/>
                    <a:pt x="422" y="6156"/>
                  </a:cubicBezTo>
                  <a:cubicBezTo>
                    <a:pt x="419" y="3897"/>
                    <a:pt x="1228" y="1713"/>
                    <a:pt x="270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6" name="Rectangle 66">
            <a:extLst>
              <a:ext uri="{FF2B5EF4-FFF2-40B4-BE49-F238E27FC236}">
                <a16:creationId xmlns:a16="http://schemas.microsoft.com/office/drawing/2014/main" xmlns="" id="{8FF5E618-00FF-4955-B152-AACE24D7D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378" y="1759651"/>
            <a:ext cx="5005897" cy="23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563C1"/>
              </a:buClr>
              <a:buSzPct val="65000"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563C1"/>
              </a:buClr>
              <a:buSzPct val="65000"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D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sang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5B8009-5C59-CDFD-B37D-314865627B9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41F64DC-D86F-C2E2-25CC-3F503396BB5F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3402E52-70C4-77E1-1BD0-D3B7655463AF}"/>
              </a:ext>
            </a:extLst>
          </p:cNvPr>
          <p:cNvCxnSpPr/>
          <p:nvPr/>
        </p:nvCxnSpPr>
        <p:spPr>
          <a:xfrm>
            <a:off x="5695950" y="1371600"/>
            <a:ext cx="0" cy="48876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F056345-A261-067C-5863-2612F333EF92}"/>
              </a:ext>
            </a:extLst>
          </p:cNvPr>
          <p:cNvSpPr/>
          <p:nvPr/>
        </p:nvSpPr>
        <p:spPr>
          <a:xfrm>
            <a:off x="5954733" y="1847663"/>
            <a:ext cx="6051736" cy="46420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</a:t>
            </a:r>
          </a:p>
          <a:p>
            <a:pPr lvl="0" algn="just"/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5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GB" sz="25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……</a:t>
            </a:r>
            <a:endParaRPr kumimoji="0" lang="en-US" sz="25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76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5B8009-5C59-CDFD-B37D-314865627B9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41F64DC-D86F-C2E2-25CC-3F503396BB5F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3402E52-70C4-77E1-1BD0-D3B7655463AF}"/>
              </a:ext>
            </a:extLst>
          </p:cNvPr>
          <p:cNvCxnSpPr/>
          <p:nvPr/>
        </p:nvCxnSpPr>
        <p:spPr>
          <a:xfrm>
            <a:off x="5264150" y="1409700"/>
            <a:ext cx="0" cy="48876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F056345-A261-067C-5863-2612F333EF92}"/>
              </a:ext>
            </a:extLst>
          </p:cNvPr>
          <p:cNvSpPr/>
          <p:nvPr/>
        </p:nvSpPr>
        <p:spPr>
          <a:xfrm>
            <a:off x="5445129" y="2236449"/>
            <a:ext cx="6561341" cy="32609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tĩnh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</a:t>
            </a: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hông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khuyết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oogle Shape;7547;p125">
            <a:extLst>
              <a:ext uri="{FF2B5EF4-FFF2-40B4-BE49-F238E27FC236}">
                <a16:creationId xmlns:a16="http://schemas.microsoft.com/office/drawing/2014/main" xmlns="" id="{5CB21EAE-B3B5-210A-B9C6-581C85BB9B7D}"/>
              </a:ext>
            </a:extLst>
          </p:cNvPr>
          <p:cNvGrpSpPr/>
          <p:nvPr/>
        </p:nvGrpSpPr>
        <p:grpSpPr>
          <a:xfrm>
            <a:off x="1268206" y="2236449"/>
            <a:ext cx="440547" cy="587928"/>
            <a:chOff x="3967577" y="2606347"/>
            <a:chExt cx="440547" cy="587928"/>
          </a:xfrm>
        </p:grpSpPr>
        <p:sp>
          <p:nvSpPr>
            <p:cNvPr id="7" name="Google Shape;7548;p125">
              <a:extLst>
                <a:ext uri="{FF2B5EF4-FFF2-40B4-BE49-F238E27FC236}">
                  <a16:creationId xmlns:a16="http://schemas.microsoft.com/office/drawing/2014/main" xmlns="" id="{18D4D08F-E950-46F2-55EB-8BBC03C75302}"/>
                </a:ext>
              </a:extLst>
            </p:cNvPr>
            <p:cNvSpPr/>
            <p:nvPr/>
          </p:nvSpPr>
          <p:spPr>
            <a:xfrm>
              <a:off x="3967577" y="2606347"/>
              <a:ext cx="440547" cy="587928"/>
            </a:xfrm>
            <a:custGeom>
              <a:avLst/>
              <a:gdLst/>
              <a:ahLst/>
              <a:cxnLst/>
              <a:rect l="l" t="t" r="r" b="b"/>
              <a:pathLst>
                <a:path w="16826" h="22455" extrusionOk="0">
                  <a:moveTo>
                    <a:pt x="3297" y="0"/>
                  </a:moveTo>
                  <a:cubicBezTo>
                    <a:pt x="2653" y="0"/>
                    <a:pt x="2021" y="190"/>
                    <a:pt x="1483" y="545"/>
                  </a:cubicBezTo>
                  <a:lnTo>
                    <a:pt x="1452" y="567"/>
                  </a:lnTo>
                  <a:cubicBezTo>
                    <a:pt x="543" y="1180"/>
                    <a:pt x="0" y="2202"/>
                    <a:pt x="2" y="3297"/>
                  </a:cubicBezTo>
                  <a:lnTo>
                    <a:pt x="2" y="19159"/>
                  </a:lnTo>
                  <a:cubicBezTo>
                    <a:pt x="2" y="20976"/>
                    <a:pt x="1480" y="22454"/>
                    <a:pt x="3297" y="22454"/>
                  </a:cubicBezTo>
                  <a:lnTo>
                    <a:pt x="13529" y="22454"/>
                  </a:lnTo>
                  <a:cubicBezTo>
                    <a:pt x="13531" y="22454"/>
                    <a:pt x="13533" y="22454"/>
                    <a:pt x="13534" y="22454"/>
                  </a:cubicBezTo>
                  <a:cubicBezTo>
                    <a:pt x="14626" y="22454"/>
                    <a:pt x="15644" y="21913"/>
                    <a:pt x="16256" y="21009"/>
                  </a:cubicBezTo>
                  <a:lnTo>
                    <a:pt x="16281" y="20973"/>
                  </a:lnTo>
                  <a:cubicBezTo>
                    <a:pt x="16638" y="20435"/>
                    <a:pt x="16826" y="19803"/>
                    <a:pt x="16826" y="19159"/>
                  </a:cubicBezTo>
                  <a:lnTo>
                    <a:pt x="16826" y="3297"/>
                  </a:lnTo>
                  <a:cubicBezTo>
                    <a:pt x="16826" y="1478"/>
                    <a:pt x="15348" y="0"/>
                    <a:pt x="13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7549;p125">
              <a:extLst>
                <a:ext uri="{FF2B5EF4-FFF2-40B4-BE49-F238E27FC236}">
                  <a16:creationId xmlns:a16="http://schemas.microsoft.com/office/drawing/2014/main" xmlns="" id="{B4CBF916-FB6E-FD5F-F454-48EA5791A747}"/>
                </a:ext>
              </a:extLst>
            </p:cNvPr>
            <p:cNvSpPr/>
            <p:nvPr/>
          </p:nvSpPr>
          <p:spPr>
            <a:xfrm>
              <a:off x="4015020" y="2652769"/>
              <a:ext cx="346630" cy="494038"/>
            </a:xfrm>
            <a:custGeom>
              <a:avLst/>
              <a:gdLst/>
              <a:ahLst/>
              <a:cxnLst/>
              <a:rect l="l" t="t" r="r" b="b"/>
              <a:pathLst>
                <a:path w="13239" h="18869" extrusionOk="0">
                  <a:moveTo>
                    <a:pt x="1485" y="1"/>
                  </a:moveTo>
                  <a:cubicBezTo>
                    <a:pt x="1187" y="1"/>
                    <a:pt x="897" y="88"/>
                    <a:pt x="648" y="251"/>
                  </a:cubicBezTo>
                  <a:cubicBezTo>
                    <a:pt x="235" y="524"/>
                    <a:pt x="38" y="1021"/>
                    <a:pt x="38" y="1552"/>
                  </a:cubicBezTo>
                  <a:lnTo>
                    <a:pt x="0" y="17348"/>
                  </a:lnTo>
                  <a:cubicBezTo>
                    <a:pt x="2" y="18188"/>
                    <a:pt x="682" y="18869"/>
                    <a:pt x="1523" y="18869"/>
                  </a:cubicBezTo>
                  <a:lnTo>
                    <a:pt x="11641" y="18853"/>
                  </a:lnTo>
                  <a:lnTo>
                    <a:pt x="11640" y="18853"/>
                  </a:lnTo>
                  <a:cubicBezTo>
                    <a:pt x="12172" y="18853"/>
                    <a:pt x="12716" y="18634"/>
                    <a:pt x="12988" y="18222"/>
                  </a:cubicBezTo>
                  <a:cubicBezTo>
                    <a:pt x="13152" y="17973"/>
                    <a:pt x="13239" y="17682"/>
                    <a:pt x="13239" y="17385"/>
                  </a:cubicBezTo>
                  <a:lnTo>
                    <a:pt x="13239" y="1522"/>
                  </a:lnTo>
                  <a:cubicBezTo>
                    <a:pt x="13239" y="682"/>
                    <a:pt x="12557" y="1"/>
                    <a:pt x="11717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7550;p125">
              <a:extLst>
                <a:ext uri="{FF2B5EF4-FFF2-40B4-BE49-F238E27FC236}">
                  <a16:creationId xmlns:a16="http://schemas.microsoft.com/office/drawing/2014/main" xmlns="" id="{E16EA60E-9938-6716-C6AF-A0928CC93B6C}"/>
                </a:ext>
              </a:extLst>
            </p:cNvPr>
            <p:cNvSpPr/>
            <p:nvPr/>
          </p:nvSpPr>
          <p:spPr>
            <a:xfrm>
              <a:off x="4014051" y="2659367"/>
              <a:ext cx="341053" cy="488461"/>
            </a:xfrm>
            <a:custGeom>
              <a:avLst/>
              <a:gdLst/>
              <a:ahLst/>
              <a:cxnLst/>
              <a:rect l="l" t="t" r="r" b="b"/>
              <a:pathLst>
                <a:path w="13026" h="18656" extrusionOk="0">
                  <a:moveTo>
                    <a:pt x="685" y="1"/>
                  </a:moveTo>
                  <a:cubicBezTo>
                    <a:pt x="257" y="281"/>
                    <a:pt x="0" y="758"/>
                    <a:pt x="0" y="1272"/>
                  </a:cubicBezTo>
                  <a:lnTo>
                    <a:pt x="0" y="17133"/>
                  </a:lnTo>
                  <a:cubicBezTo>
                    <a:pt x="0" y="17974"/>
                    <a:pt x="682" y="18656"/>
                    <a:pt x="1522" y="18656"/>
                  </a:cubicBezTo>
                  <a:lnTo>
                    <a:pt x="11754" y="18656"/>
                  </a:lnTo>
                  <a:cubicBezTo>
                    <a:pt x="12266" y="18656"/>
                    <a:pt x="12744" y="18398"/>
                    <a:pt x="13025" y="17970"/>
                  </a:cubicBezTo>
                  <a:lnTo>
                    <a:pt x="1522" y="17970"/>
                  </a:lnTo>
                  <a:cubicBezTo>
                    <a:pt x="1060" y="17968"/>
                    <a:pt x="686" y="17595"/>
                    <a:pt x="685" y="17133"/>
                  </a:cubicBezTo>
                  <a:lnTo>
                    <a:pt x="685" y="1"/>
                  </a:ln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7551;p125">
              <a:extLst>
                <a:ext uri="{FF2B5EF4-FFF2-40B4-BE49-F238E27FC236}">
                  <a16:creationId xmlns:a16="http://schemas.microsoft.com/office/drawing/2014/main" xmlns="" id="{161E1BB6-BDAB-AFB2-E01C-F5D29D816C65}"/>
                </a:ext>
              </a:extLst>
            </p:cNvPr>
            <p:cNvSpPr/>
            <p:nvPr/>
          </p:nvSpPr>
          <p:spPr>
            <a:xfrm>
              <a:off x="4054896" y="2692619"/>
              <a:ext cx="266931" cy="358596"/>
            </a:xfrm>
            <a:custGeom>
              <a:avLst/>
              <a:gdLst/>
              <a:ahLst/>
              <a:cxnLst/>
              <a:rect l="l" t="t" r="r" b="b"/>
              <a:pathLst>
                <a:path w="10195" h="13696" extrusionOk="0">
                  <a:moveTo>
                    <a:pt x="532" y="0"/>
                  </a:moveTo>
                  <a:lnTo>
                    <a:pt x="190" y="39"/>
                  </a:lnTo>
                  <a:cubicBezTo>
                    <a:pt x="84" y="39"/>
                    <a:pt x="0" y="125"/>
                    <a:pt x="0" y="229"/>
                  </a:cubicBezTo>
                  <a:lnTo>
                    <a:pt x="0" y="13505"/>
                  </a:lnTo>
                  <a:cubicBezTo>
                    <a:pt x="0" y="13610"/>
                    <a:pt x="84" y="13696"/>
                    <a:pt x="190" y="13696"/>
                  </a:cubicBezTo>
                  <a:lnTo>
                    <a:pt x="9966" y="13696"/>
                  </a:lnTo>
                  <a:cubicBezTo>
                    <a:pt x="10072" y="13694"/>
                    <a:pt x="10156" y="13609"/>
                    <a:pt x="10156" y="13505"/>
                  </a:cubicBezTo>
                  <a:lnTo>
                    <a:pt x="10194" y="13162"/>
                  </a:lnTo>
                  <a:lnTo>
                    <a:pt x="10194" y="190"/>
                  </a:lnTo>
                  <a:cubicBezTo>
                    <a:pt x="10194" y="86"/>
                    <a:pt x="10109" y="0"/>
                    <a:pt x="10005" y="0"/>
                  </a:cubicBezTo>
                  <a:lnTo>
                    <a:pt x="9053" y="0"/>
                  </a:lnTo>
                  <a:lnTo>
                    <a:pt x="7912" y="108"/>
                  </a:lnTo>
                  <a:lnTo>
                    <a:pt x="6770" y="0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7552;p125">
              <a:extLst>
                <a:ext uri="{FF2B5EF4-FFF2-40B4-BE49-F238E27FC236}">
                  <a16:creationId xmlns:a16="http://schemas.microsoft.com/office/drawing/2014/main" xmlns="" id="{9462CDFE-DD75-D728-EF59-FB917E9234A8}"/>
                </a:ext>
              </a:extLst>
            </p:cNvPr>
            <p:cNvSpPr/>
            <p:nvPr/>
          </p:nvSpPr>
          <p:spPr>
            <a:xfrm>
              <a:off x="4053875" y="2692645"/>
              <a:ext cx="267952" cy="359564"/>
            </a:xfrm>
            <a:custGeom>
              <a:avLst/>
              <a:gdLst/>
              <a:ahLst/>
              <a:cxnLst/>
              <a:rect l="l" t="t" r="r" b="b"/>
              <a:pathLst>
                <a:path w="10234" h="13733" extrusionOk="0">
                  <a:moveTo>
                    <a:pt x="190" y="1"/>
                  </a:moveTo>
                  <a:cubicBezTo>
                    <a:pt x="86" y="1"/>
                    <a:pt x="1" y="85"/>
                    <a:pt x="1" y="191"/>
                  </a:cubicBezTo>
                  <a:lnTo>
                    <a:pt x="1" y="13542"/>
                  </a:lnTo>
                  <a:cubicBezTo>
                    <a:pt x="1" y="13647"/>
                    <a:pt x="86" y="13732"/>
                    <a:pt x="190" y="13732"/>
                  </a:cubicBezTo>
                  <a:lnTo>
                    <a:pt x="10044" y="13732"/>
                  </a:lnTo>
                  <a:cubicBezTo>
                    <a:pt x="10148" y="13732"/>
                    <a:pt x="10233" y="13647"/>
                    <a:pt x="10233" y="13542"/>
                  </a:cubicBezTo>
                  <a:lnTo>
                    <a:pt x="10233" y="13161"/>
                  </a:lnTo>
                  <a:lnTo>
                    <a:pt x="800" y="13161"/>
                  </a:lnTo>
                  <a:cubicBezTo>
                    <a:pt x="674" y="13161"/>
                    <a:pt x="571" y="13060"/>
                    <a:pt x="571" y="129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7553;p125">
              <a:extLst>
                <a:ext uri="{FF2B5EF4-FFF2-40B4-BE49-F238E27FC236}">
                  <a16:creationId xmlns:a16="http://schemas.microsoft.com/office/drawing/2014/main" xmlns="" id="{57C29E66-E2DA-1BB8-1C89-7960BF5420B2}"/>
                </a:ext>
              </a:extLst>
            </p:cNvPr>
            <p:cNvSpPr/>
            <p:nvPr/>
          </p:nvSpPr>
          <p:spPr>
            <a:xfrm>
              <a:off x="4170413" y="3083052"/>
              <a:ext cx="34875" cy="34875"/>
            </a:xfrm>
            <a:custGeom>
              <a:avLst/>
              <a:gdLst/>
              <a:ahLst/>
              <a:cxnLst/>
              <a:rect l="l" t="t" r="r" b="b"/>
              <a:pathLst>
                <a:path w="1332" h="1332" extrusionOk="0">
                  <a:moveTo>
                    <a:pt x="190" y="0"/>
                  </a:moveTo>
                  <a:cubicBezTo>
                    <a:pt x="86" y="0"/>
                    <a:pt x="0" y="86"/>
                    <a:pt x="0" y="190"/>
                  </a:cubicBezTo>
                  <a:lnTo>
                    <a:pt x="0" y="1142"/>
                  </a:lnTo>
                  <a:cubicBezTo>
                    <a:pt x="0" y="1246"/>
                    <a:pt x="86" y="1332"/>
                    <a:pt x="190" y="1332"/>
                  </a:cubicBezTo>
                  <a:lnTo>
                    <a:pt x="1142" y="1332"/>
                  </a:lnTo>
                  <a:cubicBezTo>
                    <a:pt x="1246" y="1332"/>
                    <a:pt x="1332" y="1246"/>
                    <a:pt x="1332" y="1142"/>
                  </a:cubicBezTo>
                  <a:lnTo>
                    <a:pt x="1332" y="190"/>
                  </a:lnTo>
                  <a:cubicBezTo>
                    <a:pt x="1332" y="86"/>
                    <a:pt x="1246" y="0"/>
                    <a:pt x="1142" y="0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7554;p125">
              <a:extLst>
                <a:ext uri="{FF2B5EF4-FFF2-40B4-BE49-F238E27FC236}">
                  <a16:creationId xmlns:a16="http://schemas.microsoft.com/office/drawing/2014/main" xmlns="" id="{98D36A31-03AE-F85F-B4F4-48C0BBABB47B}"/>
                </a:ext>
              </a:extLst>
            </p:cNvPr>
            <p:cNvSpPr/>
            <p:nvPr/>
          </p:nvSpPr>
          <p:spPr>
            <a:xfrm>
              <a:off x="4084744" y="2722519"/>
              <a:ext cx="75746" cy="88654"/>
            </a:xfrm>
            <a:custGeom>
              <a:avLst/>
              <a:gdLst/>
              <a:ahLst/>
              <a:cxnLst/>
              <a:rect l="l" t="t" r="r" b="b"/>
              <a:pathLst>
                <a:path w="2893" h="3386" extrusionOk="0">
                  <a:moveTo>
                    <a:pt x="495" y="0"/>
                  </a:moveTo>
                  <a:lnTo>
                    <a:pt x="192" y="39"/>
                  </a:lnTo>
                  <a:cubicBezTo>
                    <a:pt x="86" y="39"/>
                    <a:pt x="1" y="123"/>
                    <a:pt x="1" y="229"/>
                  </a:cubicBezTo>
                  <a:lnTo>
                    <a:pt x="1" y="3195"/>
                  </a:lnTo>
                  <a:cubicBezTo>
                    <a:pt x="1" y="3301"/>
                    <a:pt x="86" y="3385"/>
                    <a:pt x="192" y="3385"/>
                  </a:cubicBezTo>
                  <a:lnTo>
                    <a:pt x="2664" y="3385"/>
                  </a:lnTo>
                  <a:cubicBezTo>
                    <a:pt x="2665" y="3385"/>
                    <a:pt x="2666" y="3385"/>
                    <a:pt x="2667" y="3385"/>
                  </a:cubicBezTo>
                  <a:cubicBezTo>
                    <a:pt x="2770" y="3385"/>
                    <a:pt x="2855" y="3300"/>
                    <a:pt x="2855" y="3195"/>
                  </a:cubicBezTo>
                  <a:lnTo>
                    <a:pt x="2893" y="2892"/>
                  </a:lnTo>
                  <a:lnTo>
                    <a:pt x="2893" y="190"/>
                  </a:lnTo>
                  <a:cubicBezTo>
                    <a:pt x="2893" y="86"/>
                    <a:pt x="2807" y="0"/>
                    <a:pt x="2703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7555;p125">
              <a:extLst>
                <a:ext uri="{FF2B5EF4-FFF2-40B4-BE49-F238E27FC236}">
                  <a16:creationId xmlns:a16="http://schemas.microsoft.com/office/drawing/2014/main" xmlns="" id="{D9EE2A30-0117-996C-AE12-8B3A53DB3D51}"/>
                </a:ext>
              </a:extLst>
            </p:cNvPr>
            <p:cNvSpPr/>
            <p:nvPr/>
          </p:nvSpPr>
          <p:spPr>
            <a:xfrm>
              <a:off x="4083775" y="2722519"/>
              <a:ext cx="76715" cy="89623"/>
            </a:xfrm>
            <a:custGeom>
              <a:avLst/>
              <a:gdLst/>
              <a:ahLst/>
              <a:cxnLst/>
              <a:rect l="l" t="t" r="r" b="b"/>
              <a:pathLst>
                <a:path w="2930" h="3423" extrusionOk="0">
                  <a:moveTo>
                    <a:pt x="190" y="0"/>
                  </a:moveTo>
                  <a:cubicBezTo>
                    <a:pt x="84" y="0"/>
                    <a:pt x="0" y="84"/>
                    <a:pt x="0" y="190"/>
                  </a:cubicBezTo>
                  <a:lnTo>
                    <a:pt x="0" y="3233"/>
                  </a:lnTo>
                  <a:cubicBezTo>
                    <a:pt x="0" y="3338"/>
                    <a:pt x="84" y="3422"/>
                    <a:pt x="190" y="3422"/>
                  </a:cubicBezTo>
                  <a:lnTo>
                    <a:pt x="2738" y="3422"/>
                  </a:lnTo>
                  <a:cubicBezTo>
                    <a:pt x="2844" y="3422"/>
                    <a:pt x="2930" y="3338"/>
                    <a:pt x="2930" y="3233"/>
                  </a:cubicBezTo>
                  <a:lnTo>
                    <a:pt x="2930" y="2892"/>
                  </a:lnTo>
                  <a:lnTo>
                    <a:pt x="646" y="2890"/>
                  </a:lnTo>
                  <a:cubicBezTo>
                    <a:pt x="584" y="2890"/>
                    <a:pt x="532" y="2839"/>
                    <a:pt x="532" y="277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7556;p125">
              <a:extLst>
                <a:ext uri="{FF2B5EF4-FFF2-40B4-BE49-F238E27FC236}">
                  <a16:creationId xmlns:a16="http://schemas.microsoft.com/office/drawing/2014/main" xmlns="" id="{B4F72728-479E-4228-45BA-05EF93144A23}"/>
                </a:ext>
              </a:extLst>
            </p:cNvPr>
            <p:cNvSpPr/>
            <p:nvPr/>
          </p:nvSpPr>
          <p:spPr>
            <a:xfrm>
              <a:off x="4185023" y="2744905"/>
              <a:ext cx="54852" cy="14976"/>
            </a:xfrm>
            <a:custGeom>
              <a:avLst/>
              <a:gdLst/>
              <a:ahLst/>
              <a:cxnLst/>
              <a:rect l="l" t="t" r="r" b="b"/>
              <a:pathLst>
                <a:path w="2095" h="572" extrusionOk="0">
                  <a:moveTo>
                    <a:pt x="1806" y="1"/>
                  </a:moveTo>
                  <a:cubicBezTo>
                    <a:pt x="1804" y="1"/>
                    <a:pt x="1802" y="1"/>
                    <a:pt x="1800" y="1"/>
                  </a:cubicBezTo>
                  <a:lnTo>
                    <a:pt x="279" y="1"/>
                  </a:lnTo>
                  <a:cubicBezTo>
                    <a:pt x="125" y="5"/>
                    <a:pt x="1" y="131"/>
                    <a:pt x="1" y="287"/>
                  </a:cubicBezTo>
                  <a:cubicBezTo>
                    <a:pt x="1" y="441"/>
                    <a:pt x="125" y="568"/>
                    <a:pt x="279" y="572"/>
                  </a:cubicBezTo>
                  <a:lnTo>
                    <a:pt x="1800" y="572"/>
                  </a:lnTo>
                  <a:cubicBezTo>
                    <a:pt x="1803" y="572"/>
                    <a:pt x="1806" y="572"/>
                    <a:pt x="1809" y="572"/>
                  </a:cubicBezTo>
                  <a:cubicBezTo>
                    <a:pt x="1965" y="572"/>
                    <a:pt x="2094" y="444"/>
                    <a:pt x="2094" y="287"/>
                  </a:cubicBezTo>
                  <a:cubicBezTo>
                    <a:pt x="2094" y="127"/>
                    <a:pt x="1964" y="1"/>
                    <a:pt x="180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7557;p125">
              <a:extLst>
                <a:ext uri="{FF2B5EF4-FFF2-40B4-BE49-F238E27FC236}">
                  <a16:creationId xmlns:a16="http://schemas.microsoft.com/office/drawing/2014/main" xmlns="" id="{2BD79337-5BD4-2745-E18F-11E542132FB6}"/>
                </a:ext>
              </a:extLst>
            </p:cNvPr>
            <p:cNvSpPr/>
            <p:nvPr/>
          </p:nvSpPr>
          <p:spPr>
            <a:xfrm>
              <a:off x="4184866" y="2804654"/>
              <a:ext cx="114548" cy="14976"/>
            </a:xfrm>
            <a:custGeom>
              <a:avLst/>
              <a:gdLst/>
              <a:ahLst/>
              <a:cxnLst/>
              <a:rect l="l" t="t" r="r" b="b"/>
              <a:pathLst>
                <a:path w="4375" h="572" extrusionOk="0">
                  <a:moveTo>
                    <a:pt x="285" y="1"/>
                  </a:moveTo>
                  <a:cubicBezTo>
                    <a:pt x="128" y="1"/>
                    <a:pt x="0" y="130"/>
                    <a:pt x="0" y="287"/>
                  </a:cubicBezTo>
                  <a:cubicBezTo>
                    <a:pt x="0" y="444"/>
                    <a:pt x="128" y="572"/>
                    <a:pt x="285" y="572"/>
                  </a:cubicBezTo>
                  <a:lnTo>
                    <a:pt x="4090" y="572"/>
                  </a:lnTo>
                  <a:cubicBezTo>
                    <a:pt x="4247" y="572"/>
                    <a:pt x="4375" y="444"/>
                    <a:pt x="4375" y="287"/>
                  </a:cubicBezTo>
                  <a:cubicBezTo>
                    <a:pt x="4375" y="130"/>
                    <a:pt x="4247" y="2"/>
                    <a:pt x="409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7558;p125">
              <a:extLst>
                <a:ext uri="{FF2B5EF4-FFF2-40B4-BE49-F238E27FC236}">
                  <a16:creationId xmlns:a16="http://schemas.microsoft.com/office/drawing/2014/main" xmlns="" id="{0FA4285C-4CA1-B226-AC7B-95830BC9FEB4}"/>
                </a:ext>
              </a:extLst>
            </p:cNvPr>
            <p:cNvSpPr/>
            <p:nvPr/>
          </p:nvSpPr>
          <p:spPr>
            <a:xfrm>
              <a:off x="4096395" y="2834554"/>
              <a:ext cx="202836" cy="14976"/>
            </a:xfrm>
            <a:custGeom>
              <a:avLst/>
              <a:gdLst/>
              <a:ahLst/>
              <a:cxnLst/>
              <a:rect l="l" t="t" r="r" b="b"/>
              <a:pathLst>
                <a:path w="7747" h="572" extrusionOk="0">
                  <a:moveTo>
                    <a:pt x="279" y="1"/>
                  </a:moveTo>
                  <a:cubicBezTo>
                    <a:pt x="124" y="5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7469" y="571"/>
                  </a:lnTo>
                  <a:cubicBezTo>
                    <a:pt x="7623" y="567"/>
                    <a:pt x="7746" y="441"/>
                    <a:pt x="7746" y="285"/>
                  </a:cubicBezTo>
                  <a:cubicBezTo>
                    <a:pt x="7746" y="131"/>
                    <a:pt x="7623" y="5"/>
                    <a:pt x="746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7559;p125">
              <a:extLst>
                <a:ext uri="{FF2B5EF4-FFF2-40B4-BE49-F238E27FC236}">
                  <a16:creationId xmlns:a16="http://schemas.microsoft.com/office/drawing/2014/main" xmlns="" id="{2905991E-AC8C-A2D9-D7A9-C205B375F28C}"/>
                </a:ext>
              </a:extLst>
            </p:cNvPr>
            <p:cNvSpPr/>
            <p:nvPr/>
          </p:nvSpPr>
          <p:spPr>
            <a:xfrm>
              <a:off x="4076470" y="2864455"/>
              <a:ext cx="222761" cy="14976"/>
            </a:xfrm>
            <a:custGeom>
              <a:avLst/>
              <a:gdLst/>
              <a:ahLst/>
              <a:cxnLst/>
              <a:rect l="l" t="t" r="r" b="b"/>
              <a:pathLst>
                <a:path w="8508" h="572" extrusionOk="0">
                  <a:moveTo>
                    <a:pt x="279" y="0"/>
                  </a:moveTo>
                  <a:cubicBezTo>
                    <a:pt x="124" y="4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8230" y="571"/>
                  </a:lnTo>
                  <a:cubicBezTo>
                    <a:pt x="8384" y="567"/>
                    <a:pt x="8507" y="441"/>
                    <a:pt x="8507" y="285"/>
                  </a:cubicBezTo>
                  <a:cubicBezTo>
                    <a:pt x="8507" y="131"/>
                    <a:pt x="8384" y="4"/>
                    <a:pt x="823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560;p125">
              <a:extLst>
                <a:ext uri="{FF2B5EF4-FFF2-40B4-BE49-F238E27FC236}">
                  <a16:creationId xmlns:a16="http://schemas.microsoft.com/office/drawing/2014/main" xmlns="" id="{0B86A6CB-BD43-A9D2-D0E5-D6C81C353227}"/>
                </a:ext>
              </a:extLst>
            </p:cNvPr>
            <p:cNvSpPr/>
            <p:nvPr/>
          </p:nvSpPr>
          <p:spPr>
            <a:xfrm>
              <a:off x="4096238" y="2924203"/>
              <a:ext cx="203176" cy="14976"/>
            </a:xfrm>
            <a:custGeom>
              <a:avLst/>
              <a:gdLst/>
              <a:ahLst/>
              <a:cxnLst/>
              <a:rect l="l" t="t" r="r" b="b"/>
              <a:pathLst>
                <a:path w="7760" h="572" extrusionOk="0">
                  <a:moveTo>
                    <a:pt x="285" y="0"/>
                  </a:moveTo>
                  <a:cubicBezTo>
                    <a:pt x="128" y="0"/>
                    <a:pt x="0" y="128"/>
                    <a:pt x="0" y="285"/>
                  </a:cubicBezTo>
                  <a:cubicBezTo>
                    <a:pt x="0" y="444"/>
                    <a:pt x="128" y="571"/>
                    <a:pt x="285" y="571"/>
                  </a:cubicBezTo>
                  <a:lnTo>
                    <a:pt x="7475" y="571"/>
                  </a:lnTo>
                  <a:cubicBezTo>
                    <a:pt x="7632" y="571"/>
                    <a:pt x="7760" y="444"/>
                    <a:pt x="7760" y="285"/>
                  </a:cubicBezTo>
                  <a:cubicBezTo>
                    <a:pt x="7760" y="128"/>
                    <a:pt x="7632" y="0"/>
                    <a:pt x="7475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7561;p125">
              <a:extLst>
                <a:ext uri="{FF2B5EF4-FFF2-40B4-BE49-F238E27FC236}">
                  <a16:creationId xmlns:a16="http://schemas.microsoft.com/office/drawing/2014/main" xmlns="" id="{FD32AA99-113D-A62D-5CDA-6946EA646805}"/>
                </a:ext>
              </a:extLst>
            </p:cNvPr>
            <p:cNvSpPr/>
            <p:nvPr/>
          </p:nvSpPr>
          <p:spPr>
            <a:xfrm>
              <a:off x="4076470" y="2954051"/>
              <a:ext cx="222761" cy="14976"/>
            </a:xfrm>
            <a:custGeom>
              <a:avLst/>
              <a:gdLst/>
              <a:ahLst/>
              <a:cxnLst/>
              <a:rect l="l" t="t" r="r" b="b"/>
              <a:pathLst>
                <a:path w="8508" h="572" extrusionOk="0">
                  <a:moveTo>
                    <a:pt x="279" y="1"/>
                  </a:moveTo>
                  <a:cubicBezTo>
                    <a:pt x="124" y="5"/>
                    <a:pt x="1" y="131"/>
                    <a:pt x="1" y="287"/>
                  </a:cubicBezTo>
                  <a:cubicBezTo>
                    <a:pt x="1" y="441"/>
                    <a:pt x="124" y="569"/>
                    <a:pt x="279" y="572"/>
                  </a:cubicBezTo>
                  <a:lnTo>
                    <a:pt x="8230" y="572"/>
                  </a:lnTo>
                  <a:cubicBezTo>
                    <a:pt x="8384" y="569"/>
                    <a:pt x="8507" y="441"/>
                    <a:pt x="8507" y="287"/>
                  </a:cubicBezTo>
                  <a:cubicBezTo>
                    <a:pt x="8507" y="131"/>
                    <a:pt x="8384" y="5"/>
                    <a:pt x="82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7562;p125">
              <a:extLst>
                <a:ext uri="{FF2B5EF4-FFF2-40B4-BE49-F238E27FC236}">
                  <a16:creationId xmlns:a16="http://schemas.microsoft.com/office/drawing/2014/main" xmlns="" id="{DF47410C-F27E-AB53-BD70-DB090C846179}"/>
                </a:ext>
              </a:extLst>
            </p:cNvPr>
            <p:cNvSpPr/>
            <p:nvPr/>
          </p:nvSpPr>
          <p:spPr>
            <a:xfrm>
              <a:off x="4076470" y="2983951"/>
              <a:ext cx="67760" cy="14976"/>
            </a:xfrm>
            <a:custGeom>
              <a:avLst/>
              <a:gdLst/>
              <a:ahLst/>
              <a:cxnLst/>
              <a:rect l="l" t="t" r="r" b="b"/>
              <a:pathLst>
                <a:path w="2588" h="572" extrusionOk="0">
                  <a:moveTo>
                    <a:pt x="2304" y="0"/>
                  </a:moveTo>
                  <a:cubicBezTo>
                    <a:pt x="2301" y="0"/>
                    <a:pt x="2298" y="0"/>
                    <a:pt x="2295" y="1"/>
                  </a:cubicBezTo>
                  <a:lnTo>
                    <a:pt x="279" y="1"/>
                  </a:lnTo>
                  <a:cubicBezTo>
                    <a:pt x="124" y="5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2295" y="571"/>
                  </a:lnTo>
                  <a:cubicBezTo>
                    <a:pt x="2298" y="572"/>
                    <a:pt x="2301" y="572"/>
                    <a:pt x="2304" y="572"/>
                  </a:cubicBezTo>
                  <a:cubicBezTo>
                    <a:pt x="2460" y="572"/>
                    <a:pt x="2588" y="444"/>
                    <a:pt x="2588" y="285"/>
                  </a:cubicBezTo>
                  <a:cubicBezTo>
                    <a:pt x="2588" y="128"/>
                    <a:pt x="2460" y="0"/>
                    <a:pt x="230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7563;p125">
              <a:extLst>
                <a:ext uri="{FF2B5EF4-FFF2-40B4-BE49-F238E27FC236}">
                  <a16:creationId xmlns:a16="http://schemas.microsoft.com/office/drawing/2014/main" xmlns="" id="{10AF0A76-3948-DFAD-114D-8DE074AB0320}"/>
                </a:ext>
              </a:extLst>
            </p:cNvPr>
            <p:cNvSpPr/>
            <p:nvPr/>
          </p:nvSpPr>
          <p:spPr>
            <a:xfrm>
              <a:off x="4076287" y="2894303"/>
              <a:ext cx="150445" cy="14976"/>
            </a:xfrm>
            <a:custGeom>
              <a:avLst/>
              <a:gdLst/>
              <a:ahLst/>
              <a:cxnLst/>
              <a:rect l="l" t="t" r="r" b="b"/>
              <a:pathLst>
                <a:path w="5746" h="572" extrusionOk="0">
                  <a:moveTo>
                    <a:pt x="286" y="1"/>
                  </a:moveTo>
                  <a:cubicBezTo>
                    <a:pt x="128" y="1"/>
                    <a:pt x="0" y="128"/>
                    <a:pt x="0" y="287"/>
                  </a:cubicBezTo>
                  <a:cubicBezTo>
                    <a:pt x="0" y="444"/>
                    <a:pt x="128" y="572"/>
                    <a:pt x="286" y="572"/>
                  </a:cubicBezTo>
                  <a:lnTo>
                    <a:pt x="5459" y="572"/>
                  </a:lnTo>
                  <a:cubicBezTo>
                    <a:pt x="5617" y="572"/>
                    <a:pt x="5745" y="444"/>
                    <a:pt x="5745" y="287"/>
                  </a:cubicBezTo>
                  <a:cubicBezTo>
                    <a:pt x="5745" y="128"/>
                    <a:pt x="5617" y="1"/>
                    <a:pt x="54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7564;p125">
              <a:extLst>
                <a:ext uri="{FF2B5EF4-FFF2-40B4-BE49-F238E27FC236}">
                  <a16:creationId xmlns:a16="http://schemas.microsoft.com/office/drawing/2014/main" xmlns="" id="{8BA5A4C7-7356-AB08-1530-2C9A244B927A}"/>
                </a:ext>
              </a:extLst>
            </p:cNvPr>
            <p:cNvSpPr/>
            <p:nvPr/>
          </p:nvSpPr>
          <p:spPr>
            <a:xfrm>
              <a:off x="4167428" y="3014821"/>
              <a:ext cx="40845" cy="14976"/>
            </a:xfrm>
            <a:custGeom>
              <a:avLst/>
              <a:gdLst/>
              <a:ahLst/>
              <a:cxnLst/>
              <a:rect l="l" t="t" r="r" b="b"/>
              <a:pathLst>
                <a:path w="1560" h="572" extrusionOk="0">
                  <a:moveTo>
                    <a:pt x="285" y="1"/>
                  </a:moveTo>
                  <a:cubicBezTo>
                    <a:pt x="128" y="1"/>
                    <a:pt x="1" y="128"/>
                    <a:pt x="1" y="287"/>
                  </a:cubicBezTo>
                  <a:cubicBezTo>
                    <a:pt x="1" y="444"/>
                    <a:pt x="128" y="572"/>
                    <a:pt x="285" y="572"/>
                  </a:cubicBezTo>
                  <a:lnTo>
                    <a:pt x="1275" y="572"/>
                  </a:lnTo>
                  <a:cubicBezTo>
                    <a:pt x="1432" y="572"/>
                    <a:pt x="1559" y="444"/>
                    <a:pt x="1559" y="287"/>
                  </a:cubicBezTo>
                  <a:cubicBezTo>
                    <a:pt x="1559" y="128"/>
                    <a:pt x="1432" y="1"/>
                    <a:pt x="127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7565;p125">
              <a:extLst>
                <a:ext uri="{FF2B5EF4-FFF2-40B4-BE49-F238E27FC236}">
                  <a16:creationId xmlns:a16="http://schemas.microsoft.com/office/drawing/2014/main" xmlns="" id="{1D12B8E1-4307-62D9-7E60-761B81500BA5}"/>
                </a:ext>
              </a:extLst>
            </p:cNvPr>
            <p:cNvSpPr/>
            <p:nvPr/>
          </p:nvSpPr>
          <p:spPr>
            <a:xfrm>
              <a:off x="4233172" y="2692619"/>
              <a:ext cx="58754" cy="85329"/>
            </a:xfrm>
            <a:custGeom>
              <a:avLst/>
              <a:gdLst/>
              <a:ahLst/>
              <a:cxnLst/>
              <a:rect l="l" t="t" r="r" b="b"/>
              <a:pathLst>
                <a:path w="2244" h="3259" extrusionOk="0">
                  <a:moveTo>
                    <a:pt x="532" y="0"/>
                  </a:moveTo>
                  <a:lnTo>
                    <a:pt x="0" y="36"/>
                  </a:lnTo>
                  <a:lnTo>
                    <a:pt x="0" y="3031"/>
                  </a:lnTo>
                  <a:cubicBezTo>
                    <a:pt x="0" y="3143"/>
                    <a:pt x="92" y="3221"/>
                    <a:pt x="191" y="3221"/>
                  </a:cubicBezTo>
                  <a:cubicBezTo>
                    <a:pt x="227" y="3221"/>
                    <a:pt x="263" y="3211"/>
                    <a:pt x="296" y="3189"/>
                  </a:cubicBezTo>
                  <a:lnTo>
                    <a:pt x="534" y="3045"/>
                  </a:lnTo>
                  <a:lnTo>
                    <a:pt x="1040" y="2705"/>
                  </a:lnTo>
                  <a:cubicBezTo>
                    <a:pt x="1059" y="2693"/>
                    <a:pt x="1081" y="2687"/>
                    <a:pt x="1103" y="2687"/>
                  </a:cubicBezTo>
                  <a:cubicBezTo>
                    <a:pt x="1125" y="2687"/>
                    <a:pt x="1148" y="2693"/>
                    <a:pt x="1167" y="2705"/>
                  </a:cubicBezTo>
                  <a:lnTo>
                    <a:pt x="1948" y="3228"/>
                  </a:lnTo>
                  <a:lnTo>
                    <a:pt x="1948" y="3227"/>
                  </a:lnTo>
                  <a:cubicBezTo>
                    <a:pt x="1982" y="3249"/>
                    <a:pt x="2018" y="3259"/>
                    <a:pt x="2053" y="3259"/>
                  </a:cubicBezTo>
                  <a:cubicBezTo>
                    <a:pt x="2152" y="3259"/>
                    <a:pt x="2244" y="3180"/>
                    <a:pt x="2244" y="3068"/>
                  </a:cubicBezTo>
                  <a:lnTo>
                    <a:pt x="2244" y="0"/>
                  </a:ln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7566;p125">
              <a:extLst>
                <a:ext uri="{FF2B5EF4-FFF2-40B4-BE49-F238E27FC236}">
                  <a16:creationId xmlns:a16="http://schemas.microsoft.com/office/drawing/2014/main" xmlns="" id="{AEDA97D2-FDB9-4A53-B8AE-9D7EA4777280}"/>
                </a:ext>
              </a:extLst>
            </p:cNvPr>
            <p:cNvSpPr/>
            <p:nvPr/>
          </p:nvSpPr>
          <p:spPr>
            <a:xfrm>
              <a:off x="4232204" y="2692645"/>
              <a:ext cx="14950" cy="85329"/>
            </a:xfrm>
            <a:custGeom>
              <a:avLst/>
              <a:gdLst/>
              <a:ahLst/>
              <a:cxnLst/>
              <a:rect l="l" t="t" r="r" b="b"/>
              <a:pathLst>
                <a:path w="571" h="3259" extrusionOk="0">
                  <a:moveTo>
                    <a:pt x="0" y="1"/>
                  </a:moveTo>
                  <a:lnTo>
                    <a:pt x="0" y="3068"/>
                  </a:lnTo>
                  <a:cubicBezTo>
                    <a:pt x="0" y="3180"/>
                    <a:pt x="92" y="3258"/>
                    <a:pt x="191" y="3258"/>
                  </a:cubicBezTo>
                  <a:cubicBezTo>
                    <a:pt x="226" y="3258"/>
                    <a:pt x="262" y="3249"/>
                    <a:pt x="296" y="3227"/>
                  </a:cubicBezTo>
                  <a:lnTo>
                    <a:pt x="571" y="304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Rectangle 66">
            <a:extLst>
              <a:ext uri="{FF2B5EF4-FFF2-40B4-BE49-F238E27FC236}">
                <a16:creationId xmlns:a16="http://schemas.microsoft.com/office/drawing/2014/main" xmlns="" id="{9EDC8279-1586-69E0-4254-0C1B5DAC2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39" y="2422056"/>
            <a:ext cx="4530733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643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5B8009-5C59-CDFD-B37D-314865627B9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41F64DC-D86F-C2E2-25CC-3F503396BB5F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3402E52-70C4-77E1-1BD0-D3B7655463AF}"/>
              </a:ext>
            </a:extLst>
          </p:cNvPr>
          <p:cNvCxnSpPr/>
          <p:nvPr/>
        </p:nvCxnSpPr>
        <p:spPr>
          <a:xfrm>
            <a:off x="5695950" y="1371600"/>
            <a:ext cx="0" cy="48876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F056345-A261-067C-5863-2612F333EF92}"/>
              </a:ext>
            </a:extLst>
          </p:cNvPr>
          <p:cNvSpPr/>
          <p:nvPr/>
        </p:nvSpPr>
        <p:spPr>
          <a:xfrm>
            <a:off x="5954734" y="2295066"/>
            <a:ext cx="6051736" cy="23852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Tôn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sở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Tôn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7" name="Google Shape;6764;p124">
            <a:extLst>
              <a:ext uri="{FF2B5EF4-FFF2-40B4-BE49-F238E27FC236}">
                <a16:creationId xmlns:a16="http://schemas.microsoft.com/office/drawing/2014/main" xmlns="" id="{CCB91929-3243-043D-CE87-B81CAB6AD755}"/>
              </a:ext>
            </a:extLst>
          </p:cNvPr>
          <p:cNvGrpSpPr/>
          <p:nvPr/>
        </p:nvGrpSpPr>
        <p:grpSpPr>
          <a:xfrm>
            <a:off x="1328815" y="1650706"/>
            <a:ext cx="510211" cy="679641"/>
            <a:chOff x="6134942" y="3784816"/>
            <a:chExt cx="406315" cy="500062"/>
          </a:xfrm>
        </p:grpSpPr>
        <p:sp>
          <p:nvSpPr>
            <p:cNvPr id="28" name="Google Shape;6765;p124">
              <a:extLst>
                <a:ext uri="{FF2B5EF4-FFF2-40B4-BE49-F238E27FC236}">
                  <a16:creationId xmlns:a16="http://schemas.microsoft.com/office/drawing/2014/main" xmlns="" id="{D51F7706-99CE-23EF-B9FD-E34DB491E5AE}"/>
                </a:ext>
              </a:extLst>
            </p:cNvPr>
            <p:cNvSpPr/>
            <p:nvPr/>
          </p:nvSpPr>
          <p:spPr>
            <a:xfrm>
              <a:off x="6170732" y="3820606"/>
              <a:ext cx="334738" cy="428485"/>
            </a:xfrm>
            <a:custGeom>
              <a:avLst/>
              <a:gdLst/>
              <a:ahLst/>
              <a:cxnLst/>
              <a:rect l="l" t="t" r="r" b="b"/>
              <a:pathLst>
                <a:path w="5481" h="7016" extrusionOk="0">
                  <a:moveTo>
                    <a:pt x="1864" y="765"/>
                  </a:moveTo>
                  <a:cubicBezTo>
                    <a:pt x="1866" y="765"/>
                    <a:pt x="1867" y="765"/>
                    <a:pt x="1869" y="765"/>
                  </a:cubicBezTo>
                  <a:cubicBezTo>
                    <a:pt x="1988" y="768"/>
                    <a:pt x="2083" y="865"/>
                    <a:pt x="2083" y="985"/>
                  </a:cubicBezTo>
                  <a:lnTo>
                    <a:pt x="2083" y="1093"/>
                  </a:lnTo>
                  <a:lnTo>
                    <a:pt x="2083" y="1097"/>
                  </a:lnTo>
                  <a:lnTo>
                    <a:pt x="1645" y="1097"/>
                  </a:lnTo>
                  <a:lnTo>
                    <a:pt x="1645" y="992"/>
                  </a:lnTo>
                  <a:cubicBezTo>
                    <a:pt x="1645" y="870"/>
                    <a:pt x="1743" y="765"/>
                    <a:pt x="1864" y="765"/>
                  </a:cubicBezTo>
                  <a:close/>
                  <a:moveTo>
                    <a:pt x="1850" y="220"/>
                  </a:moveTo>
                  <a:cubicBezTo>
                    <a:pt x="2272" y="220"/>
                    <a:pt x="2616" y="564"/>
                    <a:pt x="2617" y="986"/>
                  </a:cubicBezTo>
                  <a:lnTo>
                    <a:pt x="2631" y="1093"/>
                  </a:lnTo>
                  <a:lnTo>
                    <a:pt x="2631" y="1097"/>
                  </a:lnTo>
                  <a:lnTo>
                    <a:pt x="2302" y="1097"/>
                  </a:lnTo>
                  <a:lnTo>
                    <a:pt x="2302" y="1093"/>
                  </a:lnTo>
                  <a:lnTo>
                    <a:pt x="2302" y="985"/>
                  </a:lnTo>
                  <a:cubicBezTo>
                    <a:pt x="2305" y="741"/>
                    <a:pt x="2108" y="541"/>
                    <a:pt x="1864" y="541"/>
                  </a:cubicBezTo>
                  <a:cubicBezTo>
                    <a:pt x="1864" y="541"/>
                    <a:pt x="1863" y="541"/>
                    <a:pt x="1863" y="541"/>
                  </a:cubicBezTo>
                  <a:cubicBezTo>
                    <a:pt x="1619" y="541"/>
                    <a:pt x="1422" y="740"/>
                    <a:pt x="1425" y="984"/>
                  </a:cubicBezTo>
                  <a:lnTo>
                    <a:pt x="1425" y="1097"/>
                  </a:lnTo>
                  <a:lnTo>
                    <a:pt x="1082" y="1097"/>
                  </a:lnTo>
                  <a:lnTo>
                    <a:pt x="1082" y="987"/>
                  </a:lnTo>
                  <a:cubicBezTo>
                    <a:pt x="1082" y="564"/>
                    <a:pt x="1427" y="220"/>
                    <a:pt x="1850" y="220"/>
                  </a:cubicBezTo>
                  <a:close/>
                  <a:moveTo>
                    <a:pt x="1850" y="0"/>
                  </a:moveTo>
                  <a:cubicBezTo>
                    <a:pt x="1305" y="0"/>
                    <a:pt x="864" y="452"/>
                    <a:pt x="864" y="1000"/>
                  </a:cubicBezTo>
                  <a:lnTo>
                    <a:pt x="864" y="1097"/>
                  </a:lnTo>
                  <a:lnTo>
                    <a:pt x="110" y="1097"/>
                  </a:lnTo>
                  <a:cubicBezTo>
                    <a:pt x="50" y="1097"/>
                    <a:pt x="0" y="1145"/>
                    <a:pt x="0" y="1206"/>
                  </a:cubicBezTo>
                  <a:lnTo>
                    <a:pt x="0" y="6248"/>
                  </a:lnTo>
                  <a:cubicBezTo>
                    <a:pt x="0" y="6309"/>
                    <a:pt x="50" y="6358"/>
                    <a:pt x="110" y="6358"/>
                  </a:cubicBezTo>
                  <a:lnTo>
                    <a:pt x="658" y="6358"/>
                  </a:lnTo>
                  <a:lnTo>
                    <a:pt x="658" y="6906"/>
                  </a:lnTo>
                  <a:cubicBezTo>
                    <a:pt x="658" y="6967"/>
                    <a:pt x="707" y="7015"/>
                    <a:pt x="768" y="7015"/>
                  </a:cubicBezTo>
                  <a:lnTo>
                    <a:pt x="5372" y="7015"/>
                  </a:lnTo>
                  <a:cubicBezTo>
                    <a:pt x="5432" y="7015"/>
                    <a:pt x="5481" y="6967"/>
                    <a:pt x="5481" y="6906"/>
                  </a:cubicBezTo>
                  <a:lnTo>
                    <a:pt x="5481" y="1864"/>
                  </a:lnTo>
                  <a:cubicBezTo>
                    <a:pt x="5481" y="1803"/>
                    <a:pt x="5432" y="1754"/>
                    <a:pt x="5371" y="1754"/>
                  </a:cubicBezTo>
                  <a:lnTo>
                    <a:pt x="4823" y="1754"/>
                  </a:lnTo>
                  <a:lnTo>
                    <a:pt x="4823" y="1206"/>
                  </a:lnTo>
                  <a:cubicBezTo>
                    <a:pt x="4823" y="1146"/>
                    <a:pt x="4774" y="1097"/>
                    <a:pt x="4713" y="1097"/>
                  </a:cubicBezTo>
                  <a:lnTo>
                    <a:pt x="2837" y="1097"/>
                  </a:lnTo>
                  <a:lnTo>
                    <a:pt x="2837" y="1093"/>
                  </a:lnTo>
                  <a:lnTo>
                    <a:pt x="2837" y="985"/>
                  </a:lnTo>
                  <a:cubicBezTo>
                    <a:pt x="2836" y="449"/>
                    <a:pt x="2404" y="10"/>
                    <a:pt x="1868" y="0"/>
                  </a:cubicBezTo>
                  <a:cubicBezTo>
                    <a:pt x="1862" y="0"/>
                    <a:pt x="1856" y="0"/>
                    <a:pt x="1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766;p124">
              <a:extLst>
                <a:ext uri="{FF2B5EF4-FFF2-40B4-BE49-F238E27FC236}">
                  <a16:creationId xmlns:a16="http://schemas.microsoft.com/office/drawing/2014/main" xmlns="" id="{5E348E1B-3C8C-29AE-D494-FFF44FE66964}"/>
                </a:ext>
              </a:extLst>
            </p:cNvPr>
            <p:cNvSpPr/>
            <p:nvPr/>
          </p:nvSpPr>
          <p:spPr>
            <a:xfrm>
              <a:off x="6134942" y="3784816"/>
              <a:ext cx="406315" cy="500062"/>
            </a:xfrm>
            <a:custGeom>
              <a:avLst/>
              <a:gdLst/>
              <a:ahLst/>
              <a:cxnLst/>
              <a:rect l="l" t="t" r="r" b="b"/>
              <a:pathLst>
                <a:path w="6653" h="8188" extrusionOk="0">
                  <a:moveTo>
                    <a:pt x="2435" y="0"/>
                  </a:moveTo>
                  <a:cubicBezTo>
                    <a:pt x="1738" y="0"/>
                    <a:pt x="1145" y="461"/>
                    <a:pt x="940" y="1097"/>
                  </a:cubicBezTo>
                  <a:lnTo>
                    <a:pt x="696" y="1097"/>
                  </a:lnTo>
                  <a:cubicBezTo>
                    <a:pt x="312" y="1097"/>
                    <a:pt x="0" y="1408"/>
                    <a:pt x="0" y="1792"/>
                  </a:cubicBezTo>
                  <a:lnTo>
                    <a:pt x="0" y="6834"/>
                  </a:lnTo>
                  <a:cubicBezTo>
                    <a:pt x="0" y="7204"/>
                    <a:pt x="290" y="7509"/>
                    <a:pt x="659" y="7529"/>
                  </a:cubicBezTo>
                  <a:cubicBezTo>
                    <a:pt x="679" y="7898"/>
                    <a:pt x="984" y="8187"/>
                    <a:pt x="1353" y="8188"/>
                  </a:cubicBezTo>
                  <a:lnTo>
                    <a:pt x="5957" y="8188"/>
                  </a:lnTo>
                  <a:cubicBezTo>
                    <a:pt x="6341" y="8187"/>
                    <a:pt x="6652" y="7876"/>
                    <a:pt x="6653" y="7492"/>
                  </a:cubicBezTo>
                  <a:lnTo>
                    <a:pt x="6653" y="2450"/>
                  </a:lnTo>
                  <a:cubicBezTo>
                    <a:pt x="6652" y="2080"/>
                    <a:pt x="6364" y="1775"/>
                    <a:pt x="5994" y="1755"/>
                  </a:cubicBezTo>
                  <a:cubicBezTo>
                    <a:pt x="5974" y="1386"/>
                    <a:pt x="5669" y="1097"/>
                    <a:pt x="5300" y="1097"/>
                  </a:cubicBezTo>
                  <a:lnTo>
                    <a:pt x="3935" y="1097"/>
                  </a:lnTo>
                  <a:cubicBezTo>
                    <a:pt x="3729" y="454"/>
                    <a:pt x="3139" y="14"/>
                    <a:pt x="2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767;p124">
              <a:extLst>
                <a:ext uri="{FF2B5EF4-FFF2-40B4-BE49-F238E27FC236}">
                  <a16:creationId xmlns:a16="http://schemas.microsoft.com/office/drawing/2014/main" xmlns="" id="{6F2D627E-9D26-306E-CFF8-4626CC4C211D}"/>
                </a:ext>
              </a:extLst>
            </p:cNvPr>
            <p:cNvSpPr/>
            <p:nvPr/>
          </p:nvSpPr>
          <p:spPr>
            <a:xfrm>
              <a:off x="6170732" y="3887544"/>
              <a:ext cx="294614" cy="321425"/>
            </a:xfrm>
            <a:custGeom>
              <a:avLst/>
              <a:gdLst/>
              <a:ahLst/>
              <a:cxnLst/>
              <a:rect l="l" t="t" r="r" b="b"/>
              <a:pathLst>
                <a:path w="4824" h="5263" extrusionOk="0">
                  <a:moveTo>
                    <a:pt x="110" y="1"/>
                  </a:moveTo>
                  <a:cubicBezTo>
                    <a:pt x="49" y="1"/>
                    <a:pt x="0" y="49"/>
                    <a:pt x="0" y="110"/>
                  </a:cubicBezTo>
                  <a:lnTo>
                    <a:pt x="0" y="5152"/>
                  </a:lnTo>
                  <a:cubicBezTo>
                    <a:pt x="0" y="5213"/>
                    <a:pt x="49" y="5262"/>
                    <a:pt x="110" y="5262"/>
                  </a:cubicBezTo>
                  <a:lnTo>
                    <a:pt x="4713" y="5262"/>
                  </a:lnTo>
                  <a:cubicBezTo>
                    <a:pt x="4774" y="5262"/>
                    <a:pt x="4823" y="5213"/>
                    <a:pt x="4823" y="5152"/>
                  </a:cubicBezTo>
                  <a:lnTo>
                    <a:pt x="4823" y="110"/>
                  </a:lnTo>
                  <a:cubicBezTo>
                    <a:pt x="4823" y="50"/>
                    <a:pt x="4774" y="1"/>
                    <a:pt x="471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768;p124">
              <a:extLst>
                <a:ext uri="{FF2B5EF4-FFF2-40B4-BE49-F238E27FC236}">
                  <a16:creationId xmlns:a16="http://schemas.microsoft.com/office/drawing/2014/main" xmlns="" id="{7EF55C74-BAB9-7C5F-C3CB-25FD86055EF4}"/>
                </a:ext>
              </a:extLst>
            </p:cNvPr>
            <p:cNvSpPr/>
            <p:nvPr/>
          </p:nvSpPr>
          <p:spPr>
            <a:xfrm>
              <a:off x="6194123" y="3927731"/>
              <a:ext cx="271223" cy="281239"/>
            </a:xfrm>
            <a:custGeom>
              <a:avLst/>
              <a:gdLst/>
              <a:ahLst/>
              <a:cxnLst/>
              <a:rect l="l" t="t" r="r" b="b"/>
              <a:pathLst>
                <a:path w="4441" h="4605" extrusionOk="0">
                  <a:moveTo>
                    <a:pt x="111" y="0"/>
                  </a:moveTo>
                  <a:cubicBezTo>
                    <a:pt x="50" y="0"/>
                    <a:pt x="1" y="49"/>
                    <a:pt x="1" y="110"/>
                  </a:cubicBezTo>
                  <a:lnTo>
                    <a:pt x="1" y="4604"/>
                  </a:lnTo>
                  <a:lnTo>
                    <a:pt x="4330" y="4604"/>
                  </a:lnTo>
                  <a:cubicBezTo>
                    <a:pt x="4391" y="4604"/>
                    <a:pt x="4440" y="4555"/>
                    <a:pt x="4440" y="4494"/>
                  </a:cubicBezTo>
                  <a:lnTo>
                    <a:pt x="4440" y="0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6769;p124">
              <a:extLst>
                <a:ext uri="{FF2B5EF4-FFF2-40B4-BE49-F238E27FC236}">
                  <a16:creationId xmlns:a16="http://schemas.microsoft.com/office/drawing/2014/main" xmlns="" id="{FE018A22-D266-A8FB-32AD-4AB2422B34AE}"/>
                </a:ext>
              </a:extLst>
            </p:cNvPr>
            <p:cNvSpPr/>
            <p:nvPr/>
          </p:nvSpPr>
          <p:spPr>
            <a:xfrm>
              <a:off x="6210858" y="3927731"/>
              <a:ext cx="294614" cy="321363"/>
            </a:xfrm>
            <a:custGeom>
              <a:avLst/>
              <a:gdLst/>
              <a:ahLst/>
              <a:cxnLst/>
              <a:rect l="l" t="t" r="r" b="b"/>
              <a:pathLst>
                <a:path w="4824" h="5262" extrusionOk="0">
                  <a:moveTo>
                    <a:pt x="110" y="0"/>
                  </a:moveTo>
                  <a:cubicBezTo>
                    <a:pt x="50" y="0"/>
                    <a:pt x="1" y="49"/>
                    <a:pt x="1" y="110"/>
                  </a:cubicBezTo>
                  <a:lnTo>
                    <a:pt x="1" y="5152"/>
                  </a:lnTo>
                  <a:cubicBezTo>
                    <a:pt x="1" y="5213"/>
                    <a:pt x="50" y="5261"/>
                    <a:pt x="110" y="5261"/>
                  </a:cubicBezTo>
                  <a:lnTo>
                    <a:pt x="4714" y="5261"/>
                  </a:lnTo>
                  <a:cubicBezTo>
                    <a:pt x="4775" y="5261"/>
                    <a:pt x="4824" y="5213"/>
                    <a:pt x="4824" y="5152"/>
                  </a:cubicBezTo>
                  <a:lnTo>
                    <a:pt x="4824" y="110"/>
                  </a:lnTo>
                  <a:cubicBezTo>
                    <a:pt x="4824" y="49"/>
                    <a:pt x="4775" y="0"/>
                    <a:pt x="4714" y="0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770;p124">
              <a:extLst>
                <a:ext uri="{FF2B5EF4-FFF2-40B4-BE49-F238E27FC236}">
                  <a16:creationId xmlns:a16="http://schemas.microsoft.com/office/drawing/2014/main" xmlns="" id="{5F963195-32D8-4A02-F480-7C99FDE062E3}"/>
                </a:ext>
              </a:extLst>
            </p:cNvPr>
            <p:cNvSpPr/>
            <p:nvPr/>
          </p:nvSpPr>
          <p:spPr>
            <a:xfrm>
              <a:off x="6223439" y="3820606"/>
              <a:ext cx="121412" cy="180408"/>
            </a:xfrm>
            <a:custGeom>
              <a:avLst/>
              <a:gdLst/>
              <a:ahLst/>
              <a:cxnLst/>
              <a:rect l="l" t="t" r="r" b="b"/>
              <a:pathLst>
                <a:path w="1988" h="2954" extrusionOk="0">
                  <a:moveTo>
                    <a:pt x="987" y="0"/>
                  </a:moveTo>
                  <a:cubicBezTo>
                    <a:pt x="442" y="0"/>
                    <a:pt x="1" y="452"/>
                    <a:pt x="1" y="1000"/>
                  </a:cubicBezTo>
                  <a:lnTo>
                    <a:pt x="1" y="1097"/>
                  </a:lnTo>
                  <a:lnTo>
                    <a:pt x="220" y="1097"/>
                  </a:lnTo>
                  <a:lnTo>
                    <a:pt x="220" y="987"/>
                  </a:lnTo>
                  <a:cubicBezTo>
                    <a:pt x="220" y="564"/>
                    <a:pt x="564" y="220"/>
                    <a:pt x="987" y="220"/>
                  </a:cubicBezTo>
                  <a:cubicBezTo>
                    <a:pt x="1409" y="220"/>
                    <a:pt x="1754" y="564"/>
                    <a:pt x="1754" y="986"/>
                  </a:cubicBezTo>
                  <a:lnTo>
                    <a:pt x="1768" y="1093"/>
                  </a:lnTo>
                  <a:lnTo>
                    <a:pt x="1770" y="2241"/>
                  </a:lnTo>
                  <a:cubicBezTo>
                    <a:pt x="1770" y="2514"/>
                    <a:pt x="1549" y="2736"/>
                    <a:pt x="1276" y="2736"/>
                  </a:cubicBezTo>
                  <a:cubicBezTo>
                    <a:pt x="1276" y="2736"/>
                    <a:pt x="1276" y="2736"/>
                    <a:pt x="1275" y="2736"/>
                  </a:cubicBezTo>
                  <a:cubicBezTo>
                    <a:pt x="1002" y="2736"/>
                    <a:pt x="782" y="2515"/>
                    <a:pt x="782" y="2242"/>
                  </a:cubicBezTo>
                  <a:lnTo>
                    <a:pt x="782" y="992"/>
                  </a:lnTo>
                  <a:cubicBezTo>
                    <a:pt x="782" y="870"/>
                    <a:pt x="880" y="765"/>
                    <a:pt x="1001" y="765"/>
                  </a:cubicBezTo>
                  <a:cubicBezTo>
                    <a:pt x="1003" y="765"/>
                    <a:pt x="1004" y="765"/>
                    <a:pt x="1006" y="765"/>
                  </a:cubicBezTo>
                  <a:cubicBezTo>
                    <a:pt x="1125" y="768"/>
                    <a:pt x="1220" y="865"/>
                    <a:pt x="1220" y="985"/>
                  </a:cubicBezTo>
                  <a:lnTo>
                    <a:pt x="1220" y="2298"/>
                  </a:lnTo>
                  <a:cubicBezTo>
                    <a:pt x="1212" y="2359"/>
                    <a:pt x="1322" y="2412"/>
                    <a:pt x="1322" y="2412"/>
                  </a:cubicBezTo>
                  <a:lnTo>
                    <a:pt x="1322" y="2412"/>
                  </a:lnTo>
                  <a:cubicBezTo>
                    <a:pt x="1322" y="2412"/>
                    <a:pt x="1431" y="2359"/>
                    <a:pt x="1439" y="2299"/>
                  </a:cubicBezTo>
                  <a:lnTo>
                    <a:pt x="1439" y="1093"/>
                  </a:lnTo>
                  <a:lnTo>
                    <a:pt x="1439" y="985"/>
                  </a:lnTo>
                  <a:cubicBezTo>
                    <a:pt x="1443" y="741"/>
                    <a:pt x="1246" y="541"/>
                    <a:pt x="1001" y="541"/>
                  </a:cubicBezTo>
                  <a:cubicBezTo>
                    <a:pt x="1001" y="541"/>
                    <a:pt x="1001" y="541"/>
                    <a:pt x="1001" y="541"/>
                  </a:cubicBezTo>
                  <a:cubicBezTo>
                    <a:pt x="757" y="541"/>
                    <a:pt x="560" y="740"/>
                    <a:pt x="562" y="984"/>
                  </a:cubicBezTo>
                  <a:lnTo>
                    <a:pt x="562" y="2227"/>
                  </a:lnTo>
                  <a:cubicBezTo>
                    <a:pt x="562" y="2626"/>
                    <a:pt x="881" y="2954"/>
                    <a:pt x="1276" y="2954"/>
                  </a:cubicBezTo>
                  <a:cubicBezTo>
                    <a:pt x="1286" y="2954"/>
                    <a:pt x="1296" y="2954"/>
                    <a:pt x="1306" y="2953"/>
                  </a:cubicBezTo>
                  <a:cubicBezTo>
                    <a:pt x="1687" y="2936"/>
                    <a:pt x="1988" y="2622"/>
                    <a:pt x="1987" y="2240"/>
                  </a:cubicBezTo>
                  <a:lnTo>
                    <a:pt x="1973" y="1093"/>
                  </a:lnTo>
                  <a:lnTo>
                    <a:pt x="1973" y="985"/>
                  </a:lnTo>
                  <a:cubicBezTo>
                    <a:pt x="1973" y="449"/>
                    <a:pt x="1541" y="10"/>
                    <a:pt x="1005" y="0"/>
                  </a:cubicBezTo>
                  <a:cubicBezTo>
                    <a:pt x="999" y="0"/>
                    <a:pt x="993" y="0"/>
                    <a:pt x="987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771;p124">
              <a:extLst>
                <a:ext uri="{FF2B5EF4-FFF2-40B4-BE49-F238E27FC236}">
                  <a16:creationId xmlns:a16="http://schemas.microsoft.com/office/drawing/2014/main" xmlns="" id="{DD82DBF0-8FBB-7CB3-7D5E-6DD928475EC7}"/>
                </a:ext>
              </a:extLst>
            </p:cNvPr>
            <p:cNvSpPr/>
            <p:nvPr/>
          </p:nvSpPr>
          <p:spPr>
            <a:xfrm>
              <a:off x="6250251" y="4021420"/>
              <a:ext cx="141749" cy="13497"/>
            </a:xfrm>
            <a:custGeom>
              <a:avLst/>
              <a:gdLst/>
              <a:ahLst/>
              <a:cxnLst/>
              <a:rect l="l" t="t" r="r" b="b"/>
              <a:pathLst>
                <a:path w="232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2202" y="220"/>
                  </a:lnTo>
                  <a:cubicBezTo>
                    <a:pt x="2269" y="220"/>
                    <a:pt x="2321" y="161"/>
                    <a:pt x="2311" y="94"/>
                  </a:cubicBezTo>
                  <a:cubicBezTo>
                    <a:pt x="2303" y="40"/>
                    <a:pt x="2254" y="1"/>
                    <a:pt x="2199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772;p124">
              <a:extLst>
                <a:ext uri="{FF2B5EF4-FFF2-40B4-BE49-F238E27FC236}">
                  <a16:creationId xmlns:a16="http://schemas.microsoft.com/office/drawing/2014/main" xmlns="" id="{6A0CB2DE-D1B3-5A39-73E4-5DCE7771B254}"/>
                </a:ext>
              </a:extLst>
            </p:cNvPr>
            <p:cNvSpPr/>
            <p:nvPr/>
          </p:nvSpPr>
          <p:spPr>
            <a:xfrm>
              <a:off x="6344000" y="4088358"/>
              <a:ext cx="135031" cy="13497"/>
            </a:xfrm>
            <a:custGeom>
              <a:avLst/>
              <a:gdLst/>
              <a:ahLst/>
              <a:cxnLst/>
              <a:rect l="l" t="t" r="r" b="b"/>
              <a:pathLst>
                <a:path w="221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7" y="220"/>
                    <a:pt x="122" y="220"/>
                  </a:cubicBezTo>
                  <a:lnTo>
                    <a:pt x="2092" y="220"/>
                  </a:lnTo>
                  <a:cubicBezTo>
                    <a:pt x="2159" y="220"/>
                    <a:pt x="2210" y="161"/>
                    <a:pt x="2200" y="94"/>
                  </a:cubicBezTo>
                  <a:cubicBezTo>
                    <a:pt x="2192" y="40"/>
                    <a:pt x="2144" y="1"/>
                    <a:pt x="2088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773;p124">
              <a:extLst>
                <a:ext uri="{FF2B5EF4-FFF2-40B4-BE49-F238E27FC236}">
                  <a16:creationId xmlns:a16="http://schemas.microsoft.com/office/drawing/2014/main" xmlns="" id="{A38B77EE-715F-2F3A-92E9-DC08D61B8794}"/>
                </a:ext>
              </a:extLst>
            </p:cNvPr>
            <p:cNvSpPr/>
            <p:nvPr/>
          </p:nvSpPr>
          <p:spPr>
            <a:xfrm>
              <a:off x="6250251" y="4155296"/>
              <a:ext cx="141749" cy="13497"/>
            </a:xfrm>
            <a:custGeom>
              <a:avLst/>
              <a:gdLst/>
              <a:ahLst/>
              <a:cxnLst/>
              <a:rect l="l" t="t" r="r" b="b"/>
              <a:pathLst>
                <a:path w="232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2202" y="220"/>
                  </a:lnTo>
                  <a:cubicBezTo>
                    <a:pt x="2269" y="220"/>
                    <a:pt x="2321" y="161"/>
                    <a:pt x="2311" y="94"/>
                  </a:cubicBezTo>
                  <a:cubicBezTo>
                    <a:pt x="2303" y="40"/>
                    <a:pt x="2254" y="1"/>
                    <a:pt x="2199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774;p124">
              <a:extLst>
                <a:ext uri="{FF2B5EF4-FFF2-40B4-BE49-F238E27FC236}">
                  <a16:creationId xmlns:a16="http://schemas.microsoft.com/office/drawing/2014/main" xmlns="" id="{2B5D1000-C194-B93E-A4DA-93C6FB361986}"/>
                </a:ext>
              </a:extLst>
            </p:cNvPr>
            <p:cNvSpPr/>
            <p:nvPr/>
          </p:nvSpPr>
          <p:spPr>
            <a:xfrm>
              <a:off x="6404281" y="4021420"/>
              <a:ext cx="74753" cy="13497"/>
            </a:xfrm>
            <a:custGeom>
              <a:avLst/>
              <a:gdLst/>
              <a:ahLst/>
              <a:cxnLst/>
              <a:rect l="l" t="t" r="r" b="b"/>
              <a:pathLst>
                <a:path w="1224" h="221" extrusionOk="0">
                  <a:moveTo>
                    <a:pt x="118" y="1"/>
                  </a:moveTo>
                  <a:cubicBezTo>
                    <a:pt x="51" y="1"/>
                    <a:pt x="0" y="60"/>
                    <a:pt x="10" y="127"/>
                  </a:cubicBezTo>
                  <a:cubicBezTo>
                    <a:pt x="18" y="181"/>
                    <a:pt x="67" y="220"/>
                    <a:pt x="122" y="220"/>
                  </a:cubicBezTo>
                  <a:lnTo>
                    <a:pt x="1105" y="220"/>
                  </a:lnTo>
                  <a:cubicBezTo>
                    <a:pt x="1172" y="220"/>
                    <a:pt x="1223" y="160"/>
                    <a:pt x="1213" y="94"/>
                  </a:cubicBezTo>
                  <a:cubicBezTo>
                    <a:pt x="1205" y="40"/>
                    <a:pt x="1157" y="1"/>
                    <a:pt x="1101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775;p124">
              <a:extLst>
                <a:ext uri="{FF2B5EF4-FFF2-40B4-BE49-F238E27FC236}">
                  <a16:creationId xmlns:a16="http://schemas.microsoft.com/office/drawing/2014/main" xmlns="" id="{AA413F85-7D57-5745-9A89-8E62CCE29354}"/>
                </a:ext>
              </a:extLst>
            </p:cNvPr>
            <p:cNvSpPr/>
            <p:nvPr/>
          </p:nvSpPr>
          <p:spPr>
            <a:xfrm>
              <a:off x="6250251" y="4088358"/>
              <a:ext cx="81471" cy="13497"/>
            </a:xfrm>
            <a:custGeom>
              <a:avLst/>
              <a:gdLst/>
              <a:ahLst/>
              <a:cxnLst/>
              <a:rect l="l" t="t" r="r" b="b"/>
              <a:pathLst>
                <a:path w="1334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1216" y="220"/>
                  </a:lnTo>
                  <a:cubicBezTo>
                    <a:pt x="1283" y="220"/>
                    <a:pt x="1334" y="161"/>
                    <a:pt x="1324" y="94"/>
                  </a:cubicBezTo>
                  <a:cubicBezTo>
                    <a:pt x="1316" y="40"/>
                    <a:pt x="1267" y="1"/>
                    <a:pt x="121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776;p124">
              <a:extLst>
                <a:ext uri="{FF2B5EF4-FFF2-40B4-BE49-F238E27FC236}">
                  <a16:creationId xmlns:a16="http://schemas.microsoft.com/office/drawing/2014/main" xmlns="" id="{0EAA3A02-261B-7822-CF9E-7CA766609290}"/>
                </a:ext>
              </a:extLst>
            </p:cNvPr>
            <p:cNvSpPr/>
            <p:nvPr/>
          </p:nvSpPr>
          <p:spPr>
            <a:xfrm>
              <a:off x="6404281" y="4155296"/>
              <a:ext cx="74753" cy="13497"/>
            </a:xfrm>
            <a:custGeom>
              <a:avLst/>
              <a:gdLst/>
              <a:ahLst/>
              <a:cxnLst/>
              <a:rect l="l" t="t" r="r" b="b"/>
              <a:pathLst>
                <a:path w="1224" h="221" extrusionOk="0">
                  <a:moveTo>
                    <a:pt x="118" y="1"/>
                  </a:moveTo>
                  <a:cubicBezTo>
                    <a:pt x="51" y="1"/>
                    <a:pt x="0" y="60"/>
                    <a:pt x="10" y="127"/>
                  </a:cubicBezTo>
                  <a:cubicBezTo>
                    <a:pt x="18" y="181"/>
                    <a:pt x="67" y="220"/>
                    <a:pt x="122" y="220"/>
                  </a:cubicBezTo>
                  <a:lnTo>
                    <a:pt x="1105" y="220"/>
                  </a:lnTo>
                  <a:cubicBezTo>
                    <a:pt x="1172" y="220"/>
                    <a:pt x="1223" y="161"/>
                    <a:pt x="1213" y="94"/>
                  </a:cubicBezTo>
                  <a:cubicBezTo>
                    <a:pt x="1205" y="40"/>
                    <a:pt x="1157" y="1"/>
                    <a:pt x="1101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Rectangle 66">
            <a:extLst>
              <a:ext uri="{FF2B5EF4-FFF2-40B4-BE49-F238E27FC236}">
                <a16:creationId xmlns:a16="http://schemas.microsoft.com/office/drawing/2014/main" xmlns="" id="{5961F18A-0818-00D8-2691-2C4EBC3E0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069" y="1933389"/>
            <a:ext cx="5156098" cy="23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chòm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990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00;p25">
            <a:extLst>
              <a:ext uri="{FF2B5EF4-FFF2-40B4-BE49-F238E27FC236}">
                <a16:creationId xmlns:a16="http://schemas.microsoft.com/office/drawing/2014/main" xmlns="" id="{9AAF5E69-56B1-7AB6-E439-994955405E24}"/>
              </a:ext>
            </a:extLst>
          </p:cNvPr>
          <p:cNvSpPr txBox="1">
            <a:spLocks/>
          </p:cNvSpPr>
          <p:nvPr/>
        </p:nvSpPr>
        <p:spPr>
          <a:xfrm>
            <a:off x="2123601" y="324692"/>
            <a:ext cx="7495895" cy="97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  <p:sp>
        <p:nvSpPr>
          <p:cNvPr id="9" name="Google Shape;601;p25">
            <a:extLst>
              <a:ext uri="{FF2B5EF4-FFF2-40B4-BE49-F238E27FC236}">
                <a16:creationId xmlns:a16="http://schemas.microsoft.com/office/drawing/2014/main" xmlns="" id="{E1F01887-E707-B9C5-765F-C9E86EC39B06}"/>
              </a:ext>
            </a:extLst>
          </p:cNvPr>
          <p:cNvSpPr/>
          <p:nvPr/>
        </p:nvSpPr>
        <p:spPr>
          <a:xfrm>
            <a:off x="2288831" y="272404"/>
            <a:ext cx="6930939" cy="1442101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C2B3F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DED7A6B-F0AF-2C51-DC68-72402FC96517}"/>
              </a:ext>
            </a:extLst>
          </p:cNvPr>
          <p:cNvSpPr txBox="1"/>
          <p:nvPr/>
        </p:nvSpPr>
        <p:spPr>
          <a:xfrm>
            <a:off x="3814917" y="1589079"/>
            <a:ext cx="4978133" cy="699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i: “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xmlns="" id="{DB06E53D-543D-B9A0-550A-6FAF7269B7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11523" y="95946"/>
            <a:ext cx="1819392" cy="18428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C70FF95-7DF0-3AEB-8D77-E39732C08511}"/>
              </a:ext>
            </a:extLst>
          </p:cNvPr>
          <p:cNvSpPr txBox="1"/>
          <p:nvPr/>
        </p:nvSpPr>
        <p:spPr>
          <a:xfrm>
            <a:off x="4458030" y="2445841"/>
            <a:ext cx="742976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i: GV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sticker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sticker.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2B8BB80-FB9F-F582-19BB-F719444D6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91" y="2575688"/>
            <a:ext cx="4049439" cy="3496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741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68A581-7379-0EFC-5CDD-1748EF6E0D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19573" b="10306"/>
          <a:stretch/>
        </p:blipFill>
        <p:spPr>
          <a:xfrm>
            <a:off x="139700" y="2180284"/>
            <a:ext cx="2152303" cy="15448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1C5773-EA50-1BB2-E978-17A96643C31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B69254-979A-DFDA-8C43-981B9012496E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0D83E5-795A-A44F-0395-63C03BC5BD9D}"/>
              </a:ext>
            </a:extLst>
          </p:cNvPr>
          <p:cNvSpPr txBox="1"/>
          <p:nvPr/>
        </p:nvSpPr>
        <p:spPr>
          <a:xfrm>
            <a:off x="731770" y="1245954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ĐÔI </a:t>
            </a: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xmlns="" id="{E8CED681-DE93-D521-62F9-59FC3639E7E2}"/>
              </a:ext>
            </a:extLst>
          </p:cNvPr>
          <p:cNvSpPr/>
          <p:nvPr/>
        </p:nvSpPr>
        <p:spPr>
          <a:xfrm>
            <a:off x="5253858" y="1562064"/>
            <a:ext cx="5639430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08FB0B-7B47-D00E-BDE6-03D98C7DBE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0" t="38314" r="29360" b="33333"/>
          <a:stretch/>
        </p:blipFill>
        <p:spPr>
          <a:xfrm>
            <a:off x="2425700" y="3175000"/>
            <a:ext cx="97663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23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1C5773-EA50-1BB2-E978-17A96643C31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B69254-979A-DFDA-8C43-981B9012496E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EF98152-5507-2756-02F9-2FC7497221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19573" b="10306"/>
          <a:stretch/>
        </p:blipFill>
        <p:spPr>
          <a:xfrm>
            <a:off x="787178" y="2430273"/>
            <a:ext cx="3079625" cy="2210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32C22FD-9513-7BFC-08CF-3C78DBC5CAC2}"/>
              </a:ext>
            </a:extLst>
          </p:cNvPr>
          <p:cNvSpPr txBox="1"/>
          <p:nvPr/>
        </p:nvSpPr>
        <p:spPr>
          <a:xfrm>
            <a:off x="633061" y="1648012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ĐÔI </a:t>
            </a: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xmlns="" id="{9005BC8D-27BB-E39E-3DD6-56CEAD2FE9E2}"/>
              </a:ext>
            </a:extLst>
          </p:cNvPr>
          <p:cNvSpPr/>
          <p:nvPr/>
        </p:nvSpPr>
        <p:spPr>
          <a:xfrm>
            <a:off x="5263383" y="1257221"/>
            <a:ext cx="5639430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2B1F45-AE96-1256-8B9C-FB44D215DFBD}"/>
              </a:ext>
            </a:extLst>
          </p:cNvPr>
          <p:cNvSpPr/>
          <p:nvPr/>
        </p:nvSpPr>
        <p:spPr>
          <a:xfrm>
            <a:off x="4581525" y="3135624"/>
            <a:ext cx="7010400" cy="11506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mỏi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40DFE95-2A75-C818-0A81-B6ACC2D72B33}"/>
              </a:ext>
            </a:extLst>
          </p:cNvPr>
          <p:cNvSpPr/>
          <p:nvPr/>
        </p:nvSpPr>
        <p:spPr>
          <a:xfrm>
            <a:off x="4171950" y="4639892"/>
            <a:ext cx="7834520" cy="13608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39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1C5773-EA50-1BB2-E978-17A96643C31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B69254-979A-DFDA-8C43-981B9012496E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DF58CF5-1AAD-CA14-92A0-5A1F39DC6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33194" r="53108" b="16111"/>
          <a:stretch/>
        </p:blipFill>
        <p:spPr>
          <a:xfrm>
            <a:off x="1228323" y="1217012"/>
            <a:ext cx="4105678" cy="5629152"/>
          </a:xfrm>
          <a:prstGeom prst="rect">
            <a:avLst/>
          </a:prstGeom>
        </p:spPr>
      </p:pic>
      <p:grpSp>
        <p:nvGrpSpPr>
          <p:cNvPr id="11" name="Google Shape;8571;p127">
            <a:extLst>
              <a:ext uri="{FF2B5EF4-FFF2-40B4-BE49-F238E27FC236}">
                <a16:creationId xmlns:a16="http://schemas.microsoft.com/office/drawing/2014/main" xmlns="" id="{F05C5EE8-1883-47EE-914D-093B4D6ABE5B}"/>
              </a:ext>
            </a:extLst>
          </p:cNvPr>
          <p:cNvGrpSpPr/>
          <p:nvPr/>
        </p:nvGrpSpPr>
        <p:grpSpPr>
          <a:xfrm>
            <a:off x="10379371" y="4568095"/>
            <a:ext cx="1497725" cy="2191007"/>
            <a:chOff x="3493008" y="2710344"/>
            <a:chExt cx="1332496" cy="1949295"/>
          </a:xfrm>
        </p:grpSpPr>
        <p:sp>
          <p:nvSpPr>
            <p:cNvPr id="12" name="Google Shape;8572;p127">
              <a:extLst>
                <a:ext uri="{FF2B5EF4-FFF2-40B4-BE49-F238E27FC236}">
                  <a16:creationId xmlns:a16="http://schemas.microsoft.com/office/drawing/2014/main" xmlns="" id="{2E1A05F6-5031-40F7-9FC4-E870E5918C20}"/>
                </a:ext>
              </a:extLst>
            </p:cNvPr>
            <p:cNvSpPr/>
            <p:nvPr/>
          </p:nvSpPr>
          <p:spPr>
            <a:xfrm>
              <a:off x="3493008" y="2710344"/>
              <a:ext cx="1332496" cy="1949295"/>
            </a:xfrm>
            <a:custGeom>
              <a:avLst/>
              <a:gdLst/>
              <a:ahLst/>
              <a:cxnLst/>
              <a:rect l="l" t="t" r="r" b="b"/>
              <a:pathLst>
                <a:path w="49070" h="71784" extrusionOk="0">
                  <a:moveTo>
                    <a:pt x="17805" y="0"/>
                  </a:moveTo>
                  <a:lnTo>
                    <a:pt x="7150" y="2243"/>
                  </a:lnTo>
                  <a:lnTo>
                    <a:pt x="1823" y="15843"/>
                  </a:lnTo>
                  <a:lnTo>
                    <a:pt x="1962" y="21872"/>
                  </a:lnTo>
                  <a:lnTo>
                    <a:pt x="1" y="23974"/>
                  </a:lnTo>
                  <a:lnTo>
                    <a:pt x="1823" y="29022"/>
                  </a:lnTo>
                  <a:lnTo>
                    <a:pt x="12338" y="38555"/>
                  </a:lnTo>
                  <a:lnTo>
                    <a:pt x="16403" y="51033"/>
                  </a:lnTo>
                  <a:lnTo>
                    <a:pt x="15562" y="57062"/>
                  </a:lnTo>
                  <a:lnTo>
                    <a:pt x="10515" y="54679"/>
                  </a:lnTo>
                  <a:lnTo>
                    <a:pt x="3364" y="57202"/>
                  </a:lnTo>
                  <a:lnTo>
                    <a:pt x="2805" y="62530"/>
                  </a:lnTo>
                  <a:lnTo>
                    <a:pt x="8693" y="70522"/>
                  </a:lnTo>
                  <a:lnTo>
                    <a:pt x="19068" y="71784"/>
                  </a:lnTo>
                  <a:lnTo>
                    <a:pt x="29442" y="58745"/>
                  </a:lnTo>
                  <a:lnTo>
                    <a:pt x="40098" y="60006"/>
                  </a:lnTo>
                  <a:lnTo>
                    <a:pt x="43882" y="58184"/>
                  </a:lnTo>
                  <a:lnTo>
                    <a:pt x="45145" y="52155"/>
                  </a:lnTo>
                  <a:lnTo>
                    <a:pt x="49070" y="49912"/>
                  </a:lnTo>
                  <a:lnTo>
                    <a:pt x="47108" y="37574"/>
                  </a:lnTo>
                  <a:lnTo>
                    <a:pt x="43602" y="36733"/>
                  </a:lnTo>
                  <a:lnTo>
                    <a:pt x="39116" y="36592"/>
                  </a:lnTo>
                  <a:lnTo>
                    <a:pt x="38274" y="33649"/>
                  </a:lnTo>
                  <a:lnTo>
                    <a:pt x="42902" y="30003"/>
                  </a:lnTo>
                  <a:lnTo>
                    <a:pt x="46406" y="23974"/>
                  </a:lnTo>
                  <a:lnTo>
                    <a:pt x="44443" y="17666"/>
                  </a:lnTo>
                  <a:lnTo>
                    <a:pt x="39116" y="16684"/>
                  </a:lnTo>
                  <a:lnTo>
                    <a:pt x="37013" y="12619"/>
                  </a:lnTo>
                  <a:lnTo>
                    <a:pt x="36592" y="8552"/>
                  </a:lnTo>
                  <a:lnTo>
                    <a:pt x="35887" y="8438"/>
                  </a:lnTo>
                  <a:lnTo>
                    <a:pt x="31405" y="7711"/>
                  </a:lnTo>
                  <a:lnTo>
                    <a:pt x="28040" y="2103"/>
                  </a:lnTo>
                  <a:lnTo>
                    <a:pt x="21731" y="2523"/>
                  </a:lnTo>
                  <a:lnTo>
                    <a:pt x="178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8573;p127">
              <a:extLst>
                <a:ext uri="{FF2B5EF4-FFF2-40B4-BE49-F238E27FC236}">
                  <a16:creationId xmlns:a16="http://schemas.microsoft.com/office/drawing/2014/main" xmlns="" id="{46BE2BDD-5ACE-4D6C-876B-3F8EF2AB3BF1}"/>
                </a:ext>
              </a:extLst>
            </p:cNvPr>
            <p:cNvSpPr/>
            <p:nvPr/>
          </p:nvSpPr>
          <p:spPr>
            <a:xfrm>
              <a:off x="4557484" y="3783754"/>
              <a:ext cx="217240" cy="300497"/>
            </a:xfrm>
            <a:custGeom>
              <a:avLst/>
              <a:gdLst/>
              <a:ahLst/>
              <a:cxnLst/>
              <a:rect l="l" t="t" r="r" b="b"/>
              <a:pathLst>
                <a:path w="8000" h="11066" extrusionOk="0">
                  <a:moveTo>
                    <a:pt x="2617" y="0"/>
                  </a:moveTo>
                  <a:cubicBezTo>
                    <a:pt x="1973" y="0"/>
                    <a:pt x="1362" y="107"/>
                    <a:pt x="978" y="408"/>
                  </a:cubicBezTo>
                  <a:cubicBezTo>
                    <a:pt x="0" y="897"/>
                    <a:pt x="149" y="3075"/>
                    <a:pt x="380" y="3886"/>
                  </a:cubicBezTo>
                  <a:cubicBezTo>
                    <a:pt x="823" y="5453"/>
                    <a:pt x="897" y="7108"/>
                    <a:pt x="1070" y="8734"/>
                  </a:cubicBezTo>
                  <a:cubicBezTo>
                    <a:pt x="1142" y="9408"/>
                    <a:pt x="1242" y="10143"/>
                    <a:pt x="1736" y="10607"/>
                  </a:cubicBezTo>
                  <a:cubicBezTo>
                    <a:pt x="2102" y="10950"/>
                    <a:pt x="2600" y="11065"/>
                    <a:pt x="3113" y="11065"/>
                  </a:cubicBezTo>
                  <a:cubicBezTo>
                    <a:pt x="3384" y="11065"/>
                    <a:pt x="3659" y="11033"/>
                    <a:pt x="3921" y="10985"/>
                  </a:cubicBezTo>
                  <a:cubicBezTo>
                    <a:pt x="5057" y="10777"/>
                    <a:pt x="6197" y="10314"/>
                    <a:pt x="6936" y="9425"/>
                  </a:cubicBezTo>
                  <a:cubicBezTo>
                    <a:pt x="7999" y="8145"/>
                    <a:pt x="7513" y="6492"/>
                    <a:pt x="7146" y="5039"/>
                  </a:cubicBezTo>
                  <a:cubicBezTo>
                    <a:pt x="6925" y="4161"/>
                    <a:pt x="6611" y="3309"/>
                    <a:pt x="6207" y="2499"/>
                  </a:cubicBezTo>
                  <a:cubicBezTo>
                    <a:pt x="5982" y="2049"/>
                    <a:pt x="5324" y="489"/>
                    <a:pt x="4820" y="332"/>
                  </a:cubicBezTo>
                  <a:cubicBezTo>
                    <a:pt x="4293" y="170"/>
                    <a:pt x="3428" y="0"/>
                    <a:pt x="261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8574;p127">
              <a:extLst>
                <a:ext uri="{FF2B5EF4-FFF2-40B4-BE49-F238E27FC236}">
                  <a16:creationId xmlns:a16="http://schemas.microsoft.com/office/drawing/2014/main" xmlns="" id="{E63951C7-DF25-4D86-8D23-6B0885EA3E3F}"/>
                </a:ext>
              </a:extLst>
            </p:cNvPr>
            <p:cNvSpPr/>
            <p:nvPr/>
          </p:nvSpPr>
          <p:spPr>
            <a:xfrm>
              <a:off x="4561584" y="3839096"/>
              <a:ext cx="110928" cy="127004"/>
            </a:xfrm>
            <a:custGeom>
              <a:avLst/>
              <a:gdLst/>
              <a:ahLst/>
              <a:cxnLst/>
              <a:rect l="l" t="t" r="r" b="b"/>
              <a:pathLst>
                <a:path w="4085" h="4677" extrusionOk="0">
                  <a:moveTo>
                    <a:pt x="1560" y="1"/>
                  </a:moveTo>
                  <a:cubicBezTo>
                    <a:pt x="1539" y="1"/>
                    <a:pt x="1518" y="1"/>
                    <a:pt x="1497" y="2"/>
                  </a:cubicBezTo>
                  <a:cubicBezTo>
                    <a:pt x="1089" y="11"/>
                    <a:pt x="653" y="182"/>
                    <a:pt x="465" y="542"/>
                  </a:cubicBezTo>
                  <a:cubicBezTo>
                    <a:pt x="1" y="1426"/>
                    <a:pt x="365" y="2685"/>
                    <a:pt x="686" y="3559"/>
                  </a:cubicBezTo>
                  <a:cubicBezTo>
                    <a:pt x="802" y="3874"/>
                    <a:pt x="958" y="4471"/>
                    <a:pt x="1298" y="4607"/>
                  </a:cubicBezTo>
                  <a:cubicBezTo>
                    <a:pt x="1424" y="4657"/>
                    <a:pt x="1560" y="4677"/>
                    <a:pt x="1702" y="4677"/>
                  </a:cubicBezTo>
                  <a:cubicBezTo>
                    <a:pt x="2138" y="4677"/>
                    <a:pt x="2624" y="4485"/>
                    <a:pt x="2998" y="4381"/>
                  </a:cubicBezTo>
                  <a:cubicBezTo>
                    <a:pt x="3525" y="4234"/>
                    <a:pt x="3854" y="4170"/>
                    <a:pt x="3922" y="3535"/>
                  </a:cubicBezTo>
                  <a:cubicBezTo>
                    <a:pt x="4085" y="2005"/>
                    <a:pt x="3397" y="1"/>
                    <a:pt x="156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575;p127">
              <a:extLst>
                <a:ext uri="{FF2B5EF4-FFF2-40B4-BE49-F238E27FC236}">
                  <a16:creationId xmlns:a16="http://schemas.microsoft.com/office/drawing/2014/main" xmlns="" id="{63285A4C-AF67-415C-A95D-1DF5EB4EE82B}"/>
                </a:ext>
              </a:extLst>
            </p:cNvPr>
            <p:cNvSpPr/>
            <p:nvPr/>
          </p:nvSpPr>
          <p:spPr>
            <a:xfrm>
              <a:off x="4561584" y="3839096"/>
              <a:ext cx="110928" cy="127004"/>
            </a:xfrm>
            <a:custGeom>
              <a:avLst/>
              <a:gdLst/>
              <a:ahLst/>
              <a:cxnLst/>
              <a:rect l="l" t="t" r="r" b="b"/>
              <a:pathLst>
                <a:path w="4085" h="4677" extrusionOk="0">
                  <a:moveTo>
                    <a:pt x="1560" y="1"/>
                  </a:moveTo>
                  <a:cubicBezTo>
                    <a:pt x="1539" y="1"/>
                    <a:pt x="1518" y="1"/>
                    <a:pt x="1497" y="2"/>
                  </a:cubicBezTo>
                  <a:cubicBezTo>
                    <a:pt x="1089" y="11"/>
                    <a:pt x="653" y="182"/>
                    <a:pt x="465" y="542"/>
                  </a:cubicBezTo>
                  <a:cubicBezTo>
                    <a:pt x="1" y="1426"/>
                    <a:pt x="365" y="2685"/>
                    <a:pt x="686" y="3559"/>
                  </a:cubicBezTo>
                  <a:cubicBezTo>
                    <a:pt x="802" y="3874"/>
                    <a:pt x="958" y="4471"/>
                    <a:pt x="1298" y="4607"/>
                  </a:cubicBezTo>
                  <a:cubicBezTo>
                    <a:pt x="1424" y="4657"/>
                    <a:pt x="1560" y="4677"/>
                    <a:pt x="1702" y="4677"/>
                  </a:cubicBezTo>
                  <a:cubicBezTo>
                    <a:pt x="2138" y="4677"/>
                    <a:pt x="2624" y="4485"/>
                    <a:pt x="2998" y="4381"/>
                  </a:cubicBezTo>
                  <a:cubicBezTo>
                    <a:pt x="3525" y="4234"/>
                    <a:pt x="3854" y="4170"/>
                    <a:pt x="3922" y="3535"/>
                  </a:cubicBezTo>
                  <a:cubicBezTo>
                    <a:pt x="4085" y="2005"/>
                    <a:pt x="3397" y="1"/>
                    <a:pt x="1560" y="1"/>
                  </a:cubicBezTo>
                  <a:close/>
                </a:path>
              </a:pathLst>
            </a:custGeom>
            <a:solidFill>
              <a:srgbClr val="000000">
                <a:alpha val="276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8576;p127">
              <a:extLst>
                <a:ext uri="{FF2B5EF4-FFF2-40B4-BE49-F238E27FC236}">
                  <a16:creationId xmlns:a16="http://schemas.microsoft.com/office/drawing/2014/main" xmlns="" id="{805B6896-9844-48C2-B6CE-D35E2DCE126F}"/>
                </a:ext>
              </a:extLst>
            </p:cNvPr>
            <p:cNvSpPr/>
            <p:nvPr/>
          </p:nvSpPr>
          <p:spPr>
            <a:xfrm>
              <a:off x="3845670" y="3871438"/>
              <a:ext cx="807155" cy="690524"/>
            </a:xfrm>
            <a:custGeom>
              <a:avLst/>
              <a:gdLst/>
              <a:ahLst/>
              <a:cxnLst/>
              <a:rect l="l" t="t" r="r" b="b"/>
              <a:pathLst>
                <a:path w="29724" h="25429" extrusionOk="0">
                  <a:moveTo>
                    <a:pt x="27243" y="0"/>
                  </a:moveTo>
                  <a:cubicBezTo>
                    <a:pt x="26151" y="0"/>
                    <a:pt x="26075" y="1033"/>
                    <a:pt x="25845" y="1866"/>
                  </a:cubicBezTo>
                  <a:cubicBezTo>
                    <a:pt x="25680" y="2448"/>
                    <a:pt x="25501" y="3025"/>
                    <a:pt x="25306" y="3597"/>
                  </a:cubicBezTo>
                  <a:cubicBezTo>
                    <a:pt x="25220" y="3858"/>
                    <a:pt x="25003" y="4988"/>
                    <a:pt x="24779" y="5108"/>
                  </a:cubicBezTo>
                  <a:cubicBezTo>
                    <a:pt x="24737" y="5130"/>
                    <a:pt x="24697" y="5156"/>
                    <a:pt x="24661" y="5185"/>
                  </a:cubicBezTo>
                  <a:cubicBezTo>
                    <a:pt x="24494" y="5303"/>
                    <a:pt x="24327" y="5466"/>
                    <a:pt x="24160" y="5556"/>
                  </a:cubicBezTo>
                  <a:cubicBezTo>
                    <a:pt x="24170" y="5914"/>
                    <a:pt x="24187" y="6199"/>
                    <a:pt x="24196" y="6554"/>
                  </a:cubicBezTo>
                  <a:cubicBezTo>
                    <a:pt x="23117" y="6021"/>
                    <a:pt x="21696" y="5610"/>
                    <a:pt x="20444" y="5610"/>
                  </a:cubicBezTo>
                  <a:cubicBezTo>
                    <a:pt x="20335" y="5610"/>
                    <a:pt x="20227" y="5614"/>
                    <a:pt x="20120" y="5620"/>
                  </a:cubicBezTo>
                  <a:cubicBezTo>
                    <a:pt x="19485" y="5661"/>
                    <a:pt x="18853" y="6075"/>
                    <a:pt x="18275" y="6323"/>
                  </a:cubicBezTo>
                  <a:cubicBezTo>
                    <a:pt x="17559" y="6630"/>
                    <a:pt x="16833" y="6921"/>
                    <a:pt x="16104" y="7191"/>
                  </a:cubicBezTo>
                  <a:cubicBezTo>
                    <a:pt x="14763" y="7694"/>
                    <a:pt x="13400" y="8138"/>
                    <a:pt x="12022" y="8526"/>
                  </a:cubicBezTo>
                  <a:lnTo>
                    <a:pt x="12018" y="8526"/>
                  </a:lnTo>
                  <a:cubicBezTo>
                    <a:pt x="11858" y="8573"/>
                    <a:pt x="11694" y="8616"/>
                    <a:pt x="11534" y="8660"/>
                  </a:cubicBezTo>
                  <a:cubicBezTo>
                    <a:pt x="10781" y="8864"/>
                    <a:pt x="10022" y="9048"/>
                    <a:pt x="9263" y="9218"/>
                  </a:cubicBezTo>
                  <a:cubicBezTo>
                    <a:pt x="9012" y="9276"/>
                    <a:pt x="7150" y="9490"/>
                    <a:pt x="7090" y="9654"/>
                  </a:cubicBezTo>
                  <a:cubicBezTo>
                    <a:pt x="5956" y="12773"/>
                    <a:pt x="2338" y="17881"/>
                    <a:pt x="0" y="20240"/>
                  </a:cubicBezTo>
                  <a:cubicBezTo>
                    <a:pt x="769" y="21005"/>
                    <a:pt x="1398" y="21860"/>
                    <a:pt x="1920" y="22787"/>
                  </a:cubicBezTo>
                  <a:cubicBezTo>
                    <a:pt x="2365" y="23576"/>
                    <a:pt x="2736" y="24412"/>
                    <a:pt x="3050" y="25282"/>
                  </a:cubicBezTo>
                  <a:cubicBezTo>
                    <a:pt x="3070" y="25331"/>
                    <a:pt x="3087" y="25378"/>
                    <a:pt x="3104" y="25429"/>
                  </a:cubicBezTo>
                  <a:cubicBezTo>
                    <a:pt x="3117" y="25389"/>
                    <a:pt x="3126" y="25349"/>
                    <a:pt x="3141" y="25308"/>
                  </a:cubicBezTo>
                  <a:cubicBezTo>
                    <a:pt x="3301" y="24787"/>
                    <a:pt x="3468" y="24266"/>
                    <a:pt x="3625" y="23744"/>
                  </a:cubicBezTo>
                  <a:cubicBezTo>
                    <a:pt x="3758" y="23313"/>
                    <a:pt x="4488" y="22758"/>
                    <a:pt x="4802" y="22436"/>
                  </a:cubicBezTo>
                  <a:cubicBezTo>
                    <a:pt x="6427" y="20784"/>
                    <a:pt x="10103" y="17085"/>
                    <a:pt x="11911" y="15643"/>
                  </a:cubicBezTo>
                  <a:cubicBezTo>
                    <a:pt x="13216" y="14610"/>
                    <a:pt x="14650" y="13761"/>
                    <a:pt x="16329" y="13626"/>
                  </a:cubicBezTo>
                  <a:cubicBezTo>
                    <a:pt x="16435" y="13617"/>
                    <a:pt x="16546" y="13609"/>
                    <a:pt x="16656" y="13607"/>
                  </a:cubicBezTo>
                  <a:cubicBezTo>
                    <a:pt x="16750" y="13604"/>
                    <a:pt x="16844" y="13603"/>
                    <a:pt x="16938" y="13603"/>
                  </a:cubicBezTo>
                  <a:cubicBezTo>
                    <a:pt x="18481" y="13603"/>
                    <a:pt x="20070" y="13931"/>
                    <a:pt x="21601" y="14051"/>
                  </a:cubicBezTo>
                  <a:cubicBezTo>
                    <a:pt x="21953" y="14078"/>
                    <a:pt x="22304" y="14117"/>
                    <a:pt x="22655" y="14158"/>
                  </a:cubicBezTo>
                  <a:cubicBezTo>
                    <a:pt x="23389" y="14246"/>
                    <a:pt x="24127" y="14340"/>
                    <a:pt x="24864" y="14340"/>
                  </a:cubicBezTo>
                  <a:cubicBezTo>
                    <a:pt x="25275" y="14340"/>
                    <a:pt x="25686" y="14311"/>
                    <a:pt x="26096" y="14235"/>
                  </a:cubicBezTo>
                  <a:cubicBezTo>
                    <a:pt x="27480" y="13984"/>
                    <a:pt x="27751" y="12737"/>
                    <a:pt x="28213" y="11524"/>
                  </a:cubicBezTo>
                  <a:cubicBezTo>
                    <a:pt x="28875" y="9766"/>
                    <a:pt x="29309" y="7930"/>
                    <a:pt x="29506" y="6063"/>
                  </a:cubicBezTo>
                  <a:cubicBezTo>
                    <a:pt x="29610" y="5079"/>
                    <a:pt x="29724" y="4026"/>
                    <a:pt x="29607" y="3030"/>
                  </a:cubicBezTo>
                  <a:cubicBezTo>
                    <a:pt x="29517" y="2274"/>
                    <a:pt x="29290" y="1549"/>
                    <a:pt x="28825" y="906"/>
                  </a:cubicBezTo>
                  <a:cubicBezTo>
                    <a:pt x="28477" y="424"/>
                    <a:pt x="27945" y="40"/>
                    <a:pt x="27354" y="4"/>
                  </a:cubicBezTo>
                  <a:cubicBezTo>
                    <a:pt x="27316" y="1"/>
                    <a:pt x="27279" y="0"/>
                    <a:pt x="27243" y="0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8577;p127">
              <a:extLst>
                <a:ext uri="{FF2B5EF4-FFF2-40B4-BE49-F238E27FC236}">
                  <a16:creationId xmlns:a16="http://schemas.microsoft.com/office/drawing/2014/main" xmlns="" id="{E3DCCBBC-0CEB-42A0-AE5D-47434DEA87D8}"/>
                </a:ext>
              </a:extLst>
            </p:cNvPr>
            <p:cNvSpPr/>
            <p:nvPr/>
          </p:nvSpPr>
          <p:spPr>
            <a:xfrm>
              <a:off x="3868371" y="4206503"/>
              <a:ext cx="420712" cy="352200"/>
            </a:xfrm>
            <a:custGeom>
              <a:avLst/>
              <a:gdLst/>
              <a:ahLst/>
              <a:cxnLst/>
              <a:rect l="l" t="t" r="r" b="b"/>
              <a:pathLst>
                <a:path w="15493" h="12970" extrusionOk="0">
                  <a:moveTo>
                    <a:pt x="8848" y="0"/>
                  </a:moveTo>
                  <a:lnTo>
                    <a:pt x="8848" y="0"/>
                  </a:lnTo>
                  <a:cubicBezTo>
                    <a:pt x="9493" y="479"/>
                    <a:pt x="10139" y="959"/>
                    <a:pt x="10781" y="1437"/>
                  </a:cubicBezTo>
                  <a:cubicBezTo>
                    <a:pt x="10617" y="1323"/>
                    <a:pt x="10421" y="1273"/>
                    <a:pt x="10221" y="1273"/>
                  </a:cubicBezTo>
                  <a:cubicBezTo>
                    <a:pt x="10013" y="1273"/>
                    <a:pt x="9801" y="1326"/>
                    <a:pt x="9614" y="1418"/>
                  </a:cubicBezTo>
                  <a:cubicBezTo>
                    <a:pt x="9243" y="1595"/>
                    <a:pt x="8952" y="1896"/>
                    <a:pt x="8667" y="2191"/>
                  </a:cubicBezTo>
                  <a:cubicBezTo>
                    <a:pt x="6742" y="4197"/>
                    <a:pt x="3014" y="8443"/>
                    <a:pt x="1084" y="10449"/>
                  </a:cubicBezTo>
                  <a:lnTo>
                    <a:pt x="1" y="11572"/>
                  </a:lnTo>
                  <a:cubicBezTo>
                    <a:pt x="586" y="12234"/>
                    <a:pt x="1365" y="12686"/>
                    <a:pt x="2215" y="12943"/>
                  </a:cubicBezTo>
                  <a:cubicBezTo>
                    <a:pt x="2245" y="12953"/>
                    <a:pt x="2275" y="12963"/>
                    <a:pt x="2305" y="12969"/>
                  </a:cubicBezTo>
                  <a:cubicBezTo>
                    <a:pt x="2465" y="12448"/>
                    <a:pt x="2632" y="11927"/>
                    <a:pt x="2789" y="11405"/>
                  </a:cubicBezTo>
                  <a:cubicBezTo>
                    <a:pt x="2922" y="10974"/>
                    <a:pt x="3652" y="10419"/>
                    <a:pt x="3966" y="10097"/>
                  </a:cubicBezTo>
                  <a:cubicBezTo>
                    <a:pt x="5591" y="8445"/>
                    <a:pt x="9267" y="4746"/>
                    <a:pt x="11075" y="3304"/>
                  </a:cubicBezTo>
                  <a:cubicBezTo>
                    <a:pt x="12380" y="2271"/>
                    <a:pt x="13814" y="1422"/>
                    <a:pt x="15493" y="1287"/>
                  </a:cubicBezTo>
                  <a:cubicBezTo>
                    <a:pt x="15221" y="1214"/>
                    <a:pt x="14940" y="1177"/>
                    <a:pt x="14660" y="1177"/>
                  </a:cubicBezTo>
                  <a:cubicBezTo>
                    <a:pt x="14656" y="1177"/>
                    <a:pt x="14651" y="1177"/>
                    <a:pt x="14647" y="1177"/>
                  </a:cubicBezTo>
                  <a:cubicBezTo>
                    <a:pt x="12630" y="1167"/>
                    <a:pt x="10691" y="852"/>
                    <a:pt x="8848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8578;p127">
              <a:extLst>
                <a:ext uri="{FF2B5EF4-FFF2-40B4-BE49-F238E27FC236}">
                  <a16:creationId xmlns:a16="http://schemas.microsoft.com/office/drawing/2014/main" xmlns="" id="{DCAE8AF0-6B55-44C9-ABF5-CE172C5F979A}"/>
                </a:ext>
              </a:extLst>
            </p:cNvPr>
            <p:cNvSpPr/>
            <p:nvPr/>
          </p:nvSpPr>
          <p:spPr>
            <a:xfrm>
              <a:off x="4077139" y="4012291"/>
              <a:ext cx="453950" cy="203581"/>
            </a:xfrm>
            <a:custGeom>
              <a:avLst/>
              <a:gdLst/>
              <a:ahLst/>
              <a:cxnLst/>
              <a:rect l="l" t="t" r="r" b="b"/>
              <a:pathLst>
                <a:path w="16717" h="7497" extrusionOk="0">
                  <a:moveTo>
                    <a:pt x="16137" y="1"/>
                  </a:moveTo>
                  <a:cubicBezTo>
                    <a:pt x="15970" y="117"/>
                    <a:pt x="15803" y="280"/>
                    <a:pt x="15636" y="371"/>
                  </a:cubicBezTo>
                  <a:cubicBezTo>
                    <a:pt x="15646" y="729"/>
                    <a:pt x="15663" y="1013"/>
                    <a:pt x="15674" y="1368"/>
                  </a:cubicBezTo>
                  <a:cubicBezTo>
                    <a:pt x="14593" y="835"/>
                    <a:pt x="13170" y="425"/>
                    <a:pt x="11918" y="425"/>
                  </a:cubicBezTo>
                  <a:cubicBezTo>
                    <a:pt x="11810" y="425"/>
                    <a:pt x="11703" y="428"/>
                    <a:pt x="11597" y="434"/>
                  </a:cubicBezTo>
                  <a:cubicBezTo>
                    <a:pt x="10962" y="475"/>
                    <a:pt x="10330" y="890"/>
                    <a:pt x="9751" y="1137"/>
                  </a:cubicBezTo>
                  <a:cubicBezTo>
                    <a:pt x="9036" y="1445"/>
                    <a:pt x="8310" y="1737"/>
                    <a:pt x="7581" y="2007"/>
                  </a:cubicBezTo>
                  <a:cubicBezTo>
                    <a:pt x="6240" y="2508"/>
                    <a:pt x="4876" y="2952"/>
                    <a:pt x="3499" y="3340"/>
                  </a:cubicBezTo>
                  <a:lnTo>
                    <a:pt x="3495" y="3340"/>
                  </a:lnTo>
                  <a:cubicBezTo>
                    <a:pt x="3184" y="3504"/>
                    <a:pt x="2876" y="3674"/>
                    <a:pt x="2572" y="3849"/>
                  </a:cubicBezTo>
                  <a:cubicBezTo>
                    <a:pt x="2020" y="4162"/>
                    <a:pt x="0" y="4925"/>
                    <a:pt x="806" y="5621"/>
                  </a:cubicBezTo>
                  <a:cubicBezTo>
                    <a:pt x="1433" y="6163"/>
                    <a:pt x="2935" y="6203"/>
                    <a:pt x="3826" y="6203"/>
                  </a:cubicBezTo>
                  <a:cubicBezTo>
                    <a:pt x="3911" y="6203"/>
                    <a:pt x="3991" y="6202"/>
                    <a:pt x="4063" y="6202"/>
                  </a:cubicBezTo>
                  <a:cubicBezTo>
                    <a:pt x="5607" y="6196"/>
                    <a:pt x="7152" y="5831"/>
                    <a:pt x="8523" y="5120"/>
                  </a:cubicBezTo>
                  <a:lnTo>
                    <a:pt x="8523" y="5120"/>
                  </a:lnTo>
                  <a:cubicBezTo>
                    <a:pt x="8051" y="6124"/>
                    <a:pt x="7276" y="6955"/>
                    <a:pt x="6306" y="7496"/>
                  </a:cubicBezTo>
                  <a:cubicBezTo>
                    <a:pt x="7613" y="7192"/>
                    <a:pt x="8688" y="6277"/>
                    <a:pt x="9647" y="5340"/>
                  </a:cubicBezTo>
                  <a:cubicBezTo>
                    <a:pt x="10610" y="4400"/>
                    <a:pt x="11543" y="3387"/>
                    <a:pt x="12743" y="2785"/>
                  </a:cubicBezTo>
                  <a:cubicBezTo>
                    <a:pt x="13330" y="2491"/>
                    <a:pt x="14005" y="2318"/>
                    <a:pt x="14662" y="2318"/>
                  </a:cubicBezTo>
                  <a:cubicBezTo>
                    <a:pt x="15350" y="2318"/>
                    <a:pt x="16019" y="2508"/>
                    <a:pt x="16546" y="2949"/>
                  </a:cubicBezTo>
                  <a:cubicBezTo>
                    <a:pt x="16255" y="2469"/>
                    <a:pt x="15963" y="1992"/>
                    <a:pt x="15669" y="1518"/>
                  </a:cubicBezTo>
                  <a:cubicBezTo>
                    <a:pt x="16017" y="1203"/>
                    <a:pt x="16368" y="886"/>
                    <a:pt x="16716" y="571"/>
                  </a:cubicBezTo>
                  <a:cubicBezTo>
                    <a:pt x="16553" y="354"/>
                    <a:pt x="16358" y="160"/>
                    <a:pt x="1613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8579;p127">
              <a:extLst>
                <a:ext uri="{FF2B5EF4-FFF2-40B4-BE49-F238E27FC236}">
                  <a16:creationId xmlns:a16="http://schemas.microsoft.com/office/drawing/2014/main" xmlns="" id="{3F3028A1-3923-4A29-BEFB-E466FE64E89E}"/>
                </a:ext>
              </a:extLst>
            </p:cNvPr>
            <p:cNvSpPr/>
            <p:nvPr/>
          </p:nvSpPr>
          <p:spPr>
            <a:xfrm>
              <a:off x="4067988" y="3426503"/>
              <a:ext cx="398500" cy="294686"/>
            </a:xfrm>
            <a:custGeom>
              <a:avLst/>
              <a:gdLst/>
              <a:ahLst/>
              <a:cxnLst/>
              <a:rect l="l" t="t" r="r" b="b"/>
              <a:pathLst>
                <a:path w="14675" h="10852" extrusionOk="0">
                  <a:moveTo>
                    <a:pt x="13369" y="0"/>
                  </a:moveTo>
                  <a:cubicBezTo>
                    <a:pt x="12544" y="0"/>
                    <a:pt x="11608" y="341"/>
                    <a:pt x="10900" y="515"/>
                  </a:cubicBezTo>
                  <a:cubicBezTo>
                    <a:pt x="9646" y="822"/>
                    <a:pt x="8467" y="1460"/>
                    <a:pt x="7228" y="1754"/>
                  </a:cubicBezTo>
                  <a:cubicBezTo>
                    <a:pt x="7116" y="1781"/>
                    <a:pt x="6995" y="1792"/>
                    <a:pt x="6870" y="1792"/>
                  </a:cubicBezTo>
                  <a:cubicBezTo>
                    <a:pt x="6325" y="1792"/>
                    <a:pt x="5687" y="1581"/>
                    <a:pt x="5182" y="1535"/>
                  </a:cubicBezTo>
                  <a:cubicBezTo>
                    <a:pt x="4839" y="1503"/>
                    <a:pt x="4435" y="1449"/>
                    <a:pt x="4026" y="1419"/>
                  </a:cubicBezTo>
                  <a:cubicBezTo>
                    <a:pt x="3854" y="1407"/>
                    <a:pt x="3682" y="1399"/>
                    <a:pt x="3512" y="1399"/>
                  </a:cubicBezTo>
                  <a:cubicBezTo>
                    <a:pt x="3103" y="1399"/>
                    <a:pt x="2710" y="1445"/>
                    <a:pt x="2387" y="1585"/>
                  </a:cubicBezTo>
                  <a:cubicBezTo>
                    <a:pt x="1626" y="1914"/>
                    <a:pt x="1023" y="2726"/>
                    <a:pt x="660" y="3441"/>
                  </a:cubicBezTo>
                  <a:cubicBezTo>
                    <a:pt x="1" y="4741"/>
                    <a:pt x="57" y="6351"/>
                    <a:pt x="700" y="7659"/>
                  </a:cubicBezTo>
                  <a:cubicBezTo>
                    <a:pt x="1527" y="9341"/>
                    <a:pt x="3265" y="10495"/>
                    <a:pt x="5118" y="10777"/>
                  </a:cubicBezTo>
                  <a:cubicBezTo>
                    <a:pt x="5447" y="10827"/>
                    <a:pt x="5778" y="10851"/>
                    <a:pt x="6110" y="10851"/>
                  </a:cubicBezTo>
                  <a:cubicBezTo>
                    <a:pt x="7644" y="10851"/>
                    <a:pt x="9176" y="10333"/>
                    <a:pt x="10451" y="9466"/>
                  </a:cubicBezTo>
                  <a:cubicBezTo>
                    <a:pt x="12000" y="8411"/>
                    <a:pt x="13240" y="6910"/>
                    <a:pt x="13869" y="5144"/>
                  </a:cubicBezTo>
                  <a:cubicBezTo>
                    <a:pt x="14182" y="4263"/>
                    <a:pt x="14414" y="3356"/>
                    <a:pt x="14562" y="2434"/>
                  </a:cubicBezTo>
                  <a:cubicBezTo>
                    <a:pt x="14625" y="2032"/>
                    <a:pt x="14675" y="1623"/>
                    <a:pt x="14629" y="1220"/>
                  </a:cubicBezTo>
                  <a:cubicBezTo>
                    <a:pt x="14585" y="815"/>
                    <a:pt x="14583" y="332"/>
                    <a:pt x="14213" y="163"/>
                  </a:cubicBezTo>
                  <a:cubicBezTo>
                    <a:pt x="13958" y="46"/>
                    <a:pt x="13671" y="0"/>
                    <a:pt x="13369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8580;p127">
              <a:extLst>
                <a:ext uri="{FF2B5EF4-FFF2-40B4-BE49-F238E27FC236}">
                  <a16:creationId xmlns:a16="http://schemas.microsoft.com/office/drawing/2014/main" xmlns="" id="{511F533D-07FF-42FC-93F6-37A8482488B5}"/>
                </a:ext>
              </a:extLst>
            </p:cNvPr>
            <p:cNvSpPr/>
            <p:nvPr/>
          </p:nvSpPr>
          <p:spPr>
            <a:xfrm>
              <a:off x="4120478" y="3492734"/>
              <a:ext cx="293111" cy="237606"/>
            </a:xfrm>
            <a:custGeom>
              <a:avLst/>
              <a:gdLst/>
              <a:ahLst/>
              <a:cxnLst/>
              <a:rect l="l" t="t" r="r" b="b"/>
              <a:pathLst>
                <a:path w="10794" h="8750" extrusionOk="0">
                  <a:moveTo>
                    <a:pt x="9526" y="0"/>
                  </a:moveTo>
                  <a:cubicBezTo>
                    <a:pt x="9456" y="0"/>
                    <a:pt x="9379" y="6"/>
                    <a:pt x="9295" y="18"/>
                  </a:cubicBezTo>
                  <a:cubicBezTo>
                    <a:pt x="8549" y="124"/>
                    <a:pt x="7786" y="397"/>
                    <a:pt x="7069" y="620"/>
                  </a:cubicBezTo>
                  <a:cubicBezTo>
                    <a:pt x="6660" y="746"/>
                    <a:pt x="5173" y="1009"/>
                    <a:pt x="4943" y="1367"/>
                  </a:cubicBezTo>
                  <a:cubicBezTo>
                    <a:pt x="5255" y="883"/>
                    <a:pt x="5696" y="498"/>
                    <a:pt x="6217" y="254"/>
                  </a:cubicBezTo>
                  <a:lnTo>
                    <a:pt x="6217" y="254"/>
                  </a:lnTo>
                  <a:cubicBezTo>
                    <a:pt x="4940" y="659"/>
                    <a:pt x="3611" y="865"/>
                    <a:pt x="2277" y="865"/>
                  </a:cubicBezTo>
                  <a:cubicBezTo>
                    <a:pt x="1839" y="865"/>
                    <a:pt x="1401" y="842"/>
                    <a:pt x="963" y="798"/>
                  </a:cubicBezTo>
                  <a:cubicBezTo>
                    <a:pt x="876" y="789"/>
                    <a:pt x="783" y="782"/>
                    <a:pt x="691" y="782"/>
                  </a:cubicBezTo>
                  <a:cubicBezTo>
                    <a:pt x="460" y="782"/>
                    <a:pt x="234" y="828"/>
                    <a:pt x="113" y="1013"/>
                  </a:cubicBezTo>
                  <a:cubicBezTo>
                    <a:pt x="1" y="1184"/>
                    <a:pt x="31" y="1408"/>
                    <a:pt x="68" y="1610"/>
                  </a:cubicBezTo>
                  <a:cubicBezTo>
                    <a:pt x="489" y="3825"/>
                    <a:pt x="1319" y="5943"/>
                    <a:pt x="2518" y="7854"/>
                  </a:cubicBezTo>
                  <a:cubicBezTo>
                    <a:pt x="2782" y="8274"/>
                    <a:pt x="3138" y="8727"/>
                    <a:pt x="3634" y="8749"/>
                  </a:cubicBezTo>
                  <a:cubicBezTo>
                    <a:pt x="3646" y="8749"/>
                    <a:pt x="3658" y="8750"/>
                    <a:pt x="3670" y="8750"/>
                  </a:cubicBezTo>
                  <a:cubicBezTo>
                    <a:pt x="4101" y="8750"/>
                    <a:pt x="4462" y="8418"/>
                    <a:pt x="4763" y="8105"/>
                  </a:cubicBezTo>
                  <a:cubicBezTo>
                    <a:pt x="6444" y="6363"/>
                    <a:pt x="7982" y="4489"/>
                    <a:pt x="9362" y="2499"/>
                  </a:cubicBezTo>
                  <a:cubicBezTo>
                    <a:pt x="9783" y="1893"/>
                    <a:pt x="10794" y="0"/>
                    <a:pt x="9526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8581;p127">
              <a:extLst>
                <a:ext uri="{FF2B5EF4-FFF2-40B4-BE49-F238E27FC236}">
                  <a16:creationId xmlns:a16="http://schemas.microsoft.com/office/drawing/2014/main" xmlns="" id="{469A89C3-5DB5-428D-BCB3-059FBF335403}"/>
                </a:ext>
              </a:extLst>
            </p:cNvPr>
            <p:cNvSpPr/>
            <p:nvPr/>
          </p:nvSpPr>
          <p:spPr>
            <a:xfrm>
              <a:off x="4308337" y="3444154"/>
              <a:ext cx="148293" cy="182970"/>
            </a:xfrm>
            <a:custGeom>
              <a:avLst/>
              <a:gdLst/>
              <a:ahLst/>
              <a:cxnLst/>
              <a:rect l="l" t="t" r="r" b="b"/>
              <a:pathLst>
                <a:path w="5461" h="6738" extrusionOk="0">
                  <a:moveTo>
                    <a:pt x="5148" y="0"/>
                  </a:moveTo>
                  <a:cubicBezTo>
                    <a:pt x="5165" y="54"/>
                    <a:pt x="2855" y="1740"/>
                    <a:pt x="2646" y="1948"/>
                  </a:cubicBezTo>
                  <a:cubicBezTo>
                    <a:pt x="1329" y="3254"/>
                    <a:pt x="247" y="4867"/>
                    <a:pt x="1" y="6738"/>
                  </a:cubicBezTo>
                  <a:cubicBezTo>
                    <a:pt x="15" y="6622"/>
                    <a:pt x="2057" y="6025"/>
                    <a:pt x="2289" y="5928"/>
                  </a:cubicBezTo>
                  <a:cubicBezTo>
                    <a:pt x="2987" y="5637"/>
                    <a:pt x="3702" y="5327"/>
                    <a:pt x="4354" y="4944"/>
                  </a:cubicBezTo>
                  <a:cubicBezTo>
                    <a:pt x="5064" y="4527"/>
                    <a:pt x="5446" y="3585"/>
                    <a:pt x="5457" y="2785"/>
                  </a:cubicBezTo>
                  <a:cubicBezTo>
                    <a:pt x="5461" y="2498"/>
                    <a:pt x="5458" y="2199"/>
                    <a:pt x="5444" y="1894"/>
                  </a:cubicBezTo>
                  <a:cubicBezTo>
                    <a:pt x="5414" y="1249"/>
                    <a:pt x="5332" y="584"/>
                    <a:pt x="5148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8582;p127">
              <a:extLst>
                <a:ext uri="{FF2B5EF4-FFF2-40B4-BE49-F238E27FC236}">
                  <a16:creationId xmlns:a16="http://schemas.microsoft.com/office/drawing/2014/main" xmlns="" id="{79617B8A-1384-4C2D-8598-FA9643BF3F6A}"/>
                </a:ext>
              </a:extLst>
            </p:cNvPr>
            <p:cNvSpPr/>
            <p:nvPr/>
          </p:nvSpPr>
          <p:spPr>
            <a:xfrm>
              <a:off x="4246613" y="3528009"/>
              <a:ext cx="257972" cy="440753"/>
            </a:xfrm>
            <a:custGeom>
              <a:avLst/>
              <a:gdLst/>
              <a:ahLst/>
              <a:cxnLst/>
              <a:rect l="l" t="t" r="r" b="b"/>
              <a:pathLst>
                <a:path w="9500" h="16231" extrusionOk="0">
                  <a:moveTo>
                    <a:pt x="6232" y="1"/>
                  </a:moveTo>
                  <a:cubicBezTo>
                    <a:pt x="5793" y="1"/>
                    <a:pt x="5396" y="257"/>
                    <a:pt x="5042" y="520"/>
                  </a:cubicBezTo>
                  <a:cubicBezTo>
                    <a:pt x="4573" y="871"/>
                    <a:pt x="4134" y="1258"/>
                    <a:pt x="3730" y="1678"/>
                  </a:cubicBezTo>
                  <a:cubicBezTo>
                    <a:pt x="1365" y="4117"/>
                    <a:pt x="1" y="7727"/>
                    <a:pt x="636" y="11080"/>
                  </a:cubicBezTo>
                  <a:cubicBezTo>
                    <a:pt x="870" y="12309"/>
                    <a:pt x="1428" y="13488"/>
                    <a:pt x="2263" y="14426"/>
                  </a:cubicBezTo>
                  <a:cubicBezTo>
                    <a:pt x="2868" y="15107"/>
                    <a:pt x="4038" y="16147"/>
                    <a:pt x="4996" y="16221"/>
                  </a:cubicBezTo>
                  <a:cubicBezTo>
                    <a:pt x="5073" y="16227"/>
                    <a:pt x="5150" y="16230"/>
                    <a:pt x="5227" y="16230"/>
                  </a:cubicBezTo>
                  <a:cubicBezTo>
                    <a:pt x="7233" y="16230"/>
                    <a:pt x="9213" y="14161"/>
                    <a:pt x="9464" y="12253"/>
                  </a:cubicBezTo>
                  <a:cubicBezTo>
                    <a:pt x="9478" y="12158"/>
                    <a:pt x="9487" y="12063"/>
                    <a:pt x="9489" y="11967"/>
                  </a:cubicBezTo>
                  <a:cubicBezTo>
                    <a:pt x="9500" y="11668"/>
                    <a:pt x="9472" y="11360"/>
                    <a:pt x="9335" y="11096"/>
                  </a:cubicBezTo>
                  <a:cubicBezTo>
                    <a:pt x="9118" y="10671"/>
                    <a:pt x="8665" y="10613"/>
                    <a:pt x="8264" y="10432"/>
                  </a:cubicBezTo>
                  <a:cubicBezTo>
                    <a:pt x="7748" y="10197"/>
                    <a:pt x="7253" y="9919"/>
                    <a:pt x="6785" y="9600"/>
                  </a:cubicBezTo>
                  <a:cubicBezTo>
                    <a:pt x="7245" y="9191"/>
                    <a:pt x="7373" y="8567"/>
                    <a:pt x="7347" y="7953"/>
                  </a:cubicBezTo>
                  <a:cubicBezTo>
                    <a:pt x="7110" y="7738"/>
                    <a:pt x="6800" y="7503"/>
                    <a:pt x="6483" y="7481"/>
                  </a:cubicBezTo>
                  <a:lnTo>
                    <a:pt x="6483" y="7481"/>
                  </a:lnTo>
                  <a:cubicBezTo>
                    <a:pt x="6484" y="7481"/>
                    <a:pt x="6485" y="7481"/>
                    <a:pt x="6485" y="7481"/>
                  </a:cubicBezTo>
                  <a:cubicBezTo>
                    <a:pt x="6674" y="7481"/>
                    <a:pt x="7115" y="5810"/>
                    <a:pt x="7163" y="5615"/>
                  </a:cubicBezTo>
                  <a:cubicBezTo>
                    <a:pt x="7340" y="4912"/>
                    <a:pt x="7439" y="4193"/>
                    <a:pt x="7461" y="3468"/>
                  </a:cubicBezTo>
                  <a:cubicBezTo>
                    <a:pt x="7488" y="2597"/>
                    <a:pt x="7576" y="18"/>
                    <a:pt x="6250" y="1"/>
                  </a:cubicBezTo>
                  <a:cubicBezTo>
                    <a:pt x="6244" y="1"/>
                    <a:pt x="6238" y="1"/>
                    <a:pt x="6232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8583;p127">
              <a:extLst>
                <a:ext uri="{FF2B5EF4-FFF2-40B4-BE49-F238E27FC236}">
                  <a16:creationId xmlns:a16="http://schemas.microsoft.com/office/drawing/2014/main" xmlns="" id="{AC6DAAE8-FEC5-4C86-B396-7ECDFBC3D7DE}"/>
                </a:ext>
              </a:extLst>
            </p:cNvPr>
            <p:cNvSpPr/>
            <p:nvPr/>
          </p:nvSpPr>
          <p:spPr>
            <a:xfrm>
              <a:off x="4246613" y="3573548"/>
              <a:ext cx="256995" cy="395214"/>
            </a:xfrm>
            <a:custGeom>
              <a:avLst/>
              <a:gdLst/>
              <a:ahLst/>
              <a:cxnLst/>
              <a:rect l="l" t="t" r="r" b="b"/>
              <a:pathLst>
                <a:path w="9464" h="14554" extrusionOk="0">
                  <a:moveTo>
                    <a:pt x="3730" y="0"/>
                  </a:moveTo>
                  <a:lnTo>
                    <a:pt x="3730" y="0"/>
                  </a:lnTo>
                  <a:cubicBezTo>
                    <a:pt x="1365" y="2439"/>
                    <a:pt x="1" y="6049"/>
                    <a:pt x="636" y="9402"/>
                  </a:cubicBezTo>
                  <a:cubicBezTo>
                    <a:pt x="870" y="10632"/>
                    <a:pt x="1428" y="11811"/>
                    <a:pt x="2263" y="12749"/>
                  </a:cubicBezTo>
                  <a:cubicBezTo>
                    <a:pt x="2868" y="13430"/>
                    <a:pt x="4038" y="14470"/>
                    <a:pt x="4996" y="14544"/>
                  </a:cubicBezTo>
                  <a:cubicBezTo>
                    <a:pt x="5073" y="14550"/>
                    <a:pt x="5150" y="14553"/>
                    <a:pt x="5227" y="14553"/>
                  </a:cubicBezTo>
                  <a:cubicBezTo>
                    <a:pt x="7233" y="14553"/>
                    <a:pt x="9213" y="12484"/>
                    <a:pt x="9464" y="10576"/>
                  </a:cubicBezTo>
                  <a:lnTo>
                    <a:pt x="9464" y="10576"/>
                  </a:lnTo>
                  <a:cubicBezTo>
                    <a:pt x="9105" y="10948"/>
                    <a:pt x="8793" y="11372"/>
                    <a:pt x="8434" y="11744"/>
                  </a:cubicBezTo>
                  <a:cubicBezTo>
                    <a:pt x="7967" y="12225"/>
                    <a:pt x="7342" y="12643"/>
                    <a:pt x="6687" y="12643"/>
                  </a:cubicBezTo>
                  <a:cubicBezTo>
                    <a:pt x="6601" y="12643"/>
                    <a:pt x="6515" y="12636"/>
                    <a:pt x="6428" y="12621"/>
                  </a:cubicBezTo>
                  <a:cubicBezTo>
                    <a:pt x="5833" y="12517"/>
                    <a:pt x="5366" y="12070"/>
                    <a:pt x="4939" y="11644"/>
                  </a:cubicBezTo>
                  <a:cubicBezTo>
                    <a:pt x="4444" y="11149"/>
                    <a:pt x="3952" y="10656"/>
                    <a:pt x="3457" y="10161"/>
                  </a:cubicBezTo>
                  <a:cubicBezTo>
                    <a:pt x="3306" y="10011"/>
                    <a:pt x="3141" y="9823"/>
                    <a:pt x="3172" y="9608"/>
                  </a:cubicBezTo>
                  <a:cubicBezTo>
                    <a:pt x="3207" y="9353"/>
                    <a:pt x="3493" y="9227"/>
                    <a:pt x="3743" y="9149"/>
                  </a:cubicBezTo>
                  <a:lnTo>
                    <a:pt x="6118" y="8375"/>
                  </a:lnTo>
                  <a:lnTo>
                    <a:pt x="6118" y="8375"/>
                  </a:lnTo>
                  <a:cubicBezTo>
                    <a:pt x="5482" y="8468"/>
                    <a:pt x="4841" y="8515"/>
                    <a:pt x="4199" y="8515"/>
                  </a:cubicBezTo>
                  <a:cubicBezTo>
                    <a:pt x="3785" y="8515"/>
                    <a:pt x="3370" y="8496"/>
                    <a:pt x="2957" y="8457"/>
                  </a:cubicBezTo>
                  <a:cubicBezTo>
                    <a:pt x="2634" y="8427"/>
                    <a:pt x="2236" y="8310"/>
                    <a:pt x="2194" y="7991"/>
                  </a:cubicBezTo>
                  <a:cubicBezTo>
                    <a:pt x="2163" y="7757"/>
                    <a:pt x="2350" y="7554"/>
                    <a:pt x="2533" y="7407"/>
                  </a:cubicBezTo>
                  <a:cubicBezTo>
                    <a:pt x="3096" y="6944"/>
                    <a:pt x="3742" y="6593"/>
                    <a:pt x="4436" y="6373"/>
                  </a:cubicBezTo>
                  <a:lnTo>
                    <a:pt x="4436" y="6373"/>
                  </a:lnTo>
                  <a:cubicBezTo>
                    <a:pt x="3465" y="6465"/>
                    <a:pt x="2495" y="6554"/>
                    <a:pt x="1524" y="6641"/>
                  </a:cubicBezTo>
                  <a:cubicBezTo>
                    <a:pt x="1533" y="5197"/>
                    <a:pt x="1827" y="3759"/>
                    <a:pt x="2370" y="2421"/>
                  </a:cubicBezTo>
                  <a:cubicBezTo>
                    <a:pt x="2632" y="1782"/>
                    <a:pt x="2946" y="1168"/>
                    <a:pt x="3339" y="598"/>
                  </a:cubicBezTo>
                  <a:cubicBezTo>
                    <a:pt x="3474" y="398"/>
                    <a:pt x="3620" y="213"/>
                    <a:pt x="373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8584;p127">
              <a:extLst>
                <a:ext uri="{FF2B5EF4-FFF2-40B4-BE49-F238E27FC236}">
                  <a16:creationId xmlns:a16="http://schemas.microsoft.com/office/drawing/2014/main" xmlns="" id="{A51C64C6-B853-492A-9A52-9A077B3A9BE5}"/>
                </a:ext>
              </a:extLst>
            </p:cNvPr>
            <p:cNvSpPr/>
            <p:nvPr/>
          </p:nvSpPr>
          <p:spPr>
            <a:xfrm>
              <a:off x="4365797" y="3541505"/>
              <a:ext cx="83610" cy="164478"/>
            </a:xfrm>
            <a:custGeom>
              <a:avLst/>
              <a:gdLst/>
              <a:ahLst/>
              <a:cxnLst/>
              <a:rect l="l" t="t" r="r" b="b"/>
              <a:pathLst>
                <a:path w="3079" h="6057" extrusionOk="0">
                  <a:moveTo>
                    <a:pt x="1706" y="0"/>
                  </a:moveTo>
                  <a:cubicBezTo>
                    <a:pt x="854" y="0"/>
                    <a:pt x="0" y="1288"/>
                    <a:pt x="130" y="2330"/>
                  </a:cubicBezTo>
                  <a:cubicBezTo>
                    <a:pt x="286" y="3589"/>
                    <a:pt x="589" y="4824"/>
                    <a:pt x="890" y="6057"/>
                  </a:cubicBezTo>
                  <a:cubicBezTo>
                    <a:pt x="1323" y="6031"/>
                    <a:pt x="1754" y="6001"/>
                    <a:pt x="2185" y="5965"/>
                  </a:cubicBezTo>
                  <a:cubicBezTo>
                    <a:pt x="2518" y="5938"/>
                    <a:pt x="2843" y="3627"/>
                    <a:pt x="2877" y="3334"/>
                  </a:cubicBezTo>
                  <a:cubicBezTo>
                    <a:pt x="2971" y="2535"/>
                    <a:pt x="3078" y="1544"/>
                    <a:pt x="2704" y="796"/>
                  </a:cubicBezTo>
                  <a:cubicBezTo>
                    <a:pt x="2421" y="227"/>
                    <a:pt x="2063" y="0"/>
                    <a:pt x="1706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8585;p127">
              <a:extLst>
                <a:ext uri="{FF2B5EF4-FFF2-40B4-BE49-F238E27FC236}">
                  <a16:creationId xmlns:a16="http://schemas.microsoft.com/office/drawing/2014/main" xmlns="" id="{31A7E0FF-A5BC-4B35-AE4B-704D16613257}"/>
                </a:ext>
              </a:extLst>
            </p:cNvPr>
            <p:cNvSpPr/>
            <p:nvPr/>
          </p:nvSpPr>
          <p:spPr>
            <a:xfrm>
              <a:off x="3638803" y="3417977"/>
              <a:ext cx="415852" cy="327245"/>
            </a:xfrm>
            <a:custGeom>
              <a:avLst/>
              <a:gdLst/>
              <a:ahLst/>
              <a:cxnLst/>
              <a:rect l="l" t="t" r="r" b="b"/>
              <a:pathLst>
                <a:path w="15314" h="12051" extrusionOk="0">
                  <a:moveTo>
                    <a:pt x="2429" y="1"/>
                  </a:moveTo>
                  <a:cubicBezTo>
                    <a:pt x="2034" y="1"/>
                    <a:pt x="1629" y="186"/>
                    <a:pt x="1300" y="425"/>
                  </a:cubicBezTo>
                  <a:cubicBezTo>
                    <a:pt x="707" y="857"/>
                    <a:pt x="255" y="1456"/>
                    <a:pt x="1" y="2144"/>
                  </a:cubicBezTo>
                  <a:cubicBezTo>
                    <a:pt x="939" y="2722"/>
                    <a:pt x="1476" y="3551"/>
                    <a:pt x="2097" y="4445"/>
                  </a:cubicBezTo>
                  <a:cubicBezTo>
                    <a:pt x="4568" y="8002"/>
                    <a:pt x="8229" y="10717"/>
                    <a:pt x="12348" y="12051"/>
                  </a:cubicBezTo>
                  <a:cubicBezTo>
                    <a:pt x="13569" y="11777"/>
                    <a:pt x="14590" y="10848"/>
                    <a:pt x="14952" y="9652"/>
                  </a:cubicBezTo>
                  <a:cubicBezTo>
                    <a:pt x="15313" y="8455"/>
                    <a:pt x="14808" y="7215"/>
                    <a:pt x="13943" y="6312"/>
                  </a:cubicBezTo>
                  <a:cubicBezTo>
                    <a:pt x="11740" y="6020"/>
                    <a:pt x="9604" y="5274"/>
                    <a:pt x="7685" y="4159"/>
                  </a:cubicBezTo>
                  <a:cubicBezTo>
                    <a:pt x="6723" y="3601"/>
                    <a:pt x="5819" y="2951"/>
                    <a:pt x="4984" y="2217"/>
                  </a:cubicBezTo>
                  <a:cubicBezTo>
                    <a:pt x="4555" y="1841"/>
                    <a:pt x="4146" y="1444"/>
                    <a:pt x="3760" y="1026"/>
                  </a:cubicBezTo>
                  <a:cubicBezTo>
                    <a:pt x="3468" y="711"/>
                    <a:pt x="3259" y="242"/>
                    <a:pt x="2849" y="79"/>
                  </a:cubicBezTo>
                  <a:cubicBezTo>
                    <a:pt x="2713" y="25"/>
                    <a:pt x="2572" y="1"/>
                    <a:pt x="2429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8586;p127">
              <a:extLst>
                <a:ext uri="{FF2B5EF4-FFF2-40B4-BE49-F238E27FC236}">
                  <a16:creationId xmlns:a16="http://schemas.microsoft.com/office/drawing/2014/main" xmlns="" id="{176E3FD0-0FDA-4B66-AB63-959A10EB86B2}"/>
                </a:ext>
              </a:extLst>
            </p:cNvPr>
            <p:cNvSpPr/>
            <p:nvPr/>
          </p:nvSpPr>
          <p:spPr>
            <a:xfrm>
              <a:off x="4364901" y="3736776"/>
              <a:ext cx="78288" cy="40841"/>
            </a:xfrm>
            <a:custGeom>
              <a:avLst/>
              <a:gdLst/>
              <a:ahLst/>
              <a:cxnLst/>
              <a:rect l="l" t="t" r="r" b="b"/>
              <a:pathLst>
                <a:path w="2883" h="1504" extrusionOk="0">
                  <a:moveTo>
                    <a:pt x="2055" y="1"/>
                  </a:moveTo>
                  <a:cubicBezTo>
                    <a:pt x="1988" y="1"/>
                    <a:pt x="1918" y="8"/>
                    <a:pt x="1847" y="25"/>
                  </a:cubicBezTo>
                  <a:cubicBezTo>
                    <a:pt x="1220" y="171"/>
                    <a:pt x="531" y="695"/>
                    <a:pt x="91" y="1147"/>
                  </a:cubicBezTo>
                  <a:cubicBezTo>
                    <a:pt x="46" y="1193"/>
                    <a:pt x="1" y="1253"/>
                    <a:pt x="19" y="1313"/>
                  </a:cubicBezTo>
                  <a:cubicBezTo>
                    <a:pt x="36" y="1367"/>
                    <a:pt x="97" y="1393"/>
                    <a:pt x="152" y="1410"/>
                  </a:cubicBezTo>
                  <a:cubicBezTo>
                    <a:pt x="361" y="1472"/>
                    <a:pt x="578" y="1504"/>
                    <a:pt x="795" y="1504"/>
                  </a:cubicBezTo>
                  <a:cubicBezTo>
                    <a:pt x="925" y="1504"/>
                    <a:pt x="1055" y="1493"/>
                    <a:pt x="1184" y="1470"/>
                  </a:cubicBezTo>
                  <a:cubicBezTo>
                    <a:pt x="1635" y="1392"/>
                    <a:pt x="2065" y="1184"/>
                    <a:pt x="2393" y="865"/>
                  </a:cubicBezTo>
                  <a:cubicBezTo>
                    <a:pt x="2883" y="385"/>
                    <a:pt x="2529" y="1"/>
                    <a:pt x="2055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8587;p127">
              <a:extLst>
                <a:ext uri="{FF2B5EF4-FFF2-40B4-BE49-F238E27FC236}">
                  <a16:creationId xmlns:a16="http://schemas.microsoft.com/office/drawing/2014/main" xmlns="" id="{AB366505-D93C-46A2-8C7F-DDBFDD73B3F0}"/>
                </a:ext>
              </a:extLst>
            </p:cNvPr>
            <p:cNvSpPr/>
            <p:nvPr/>
          </p:nvSpPr>
          <p:spPr>
            <a:xfrm>
              <a:off x="3538302" y="3229222"/>
              <a:ext cx="211212" cy="236439"/>
            </a:xfrm>
            <a:custGeom>
              <a:avLst/>
              <a:gdLst/>
              <a:ahLst/>
              <a:cxnLst/>
              <a:rect l="l" t="t" r="r" b="b"/>
              <a:pathLst>
                <a:path w="7778" h="8707" extrusionOk="0">
                  <a:moveTo>
                    <a:pt x="4466" y="1"/>
                  </a:moveTo>
                  <a:cubicBezTo>
                    <a:pt x="4292" y="1"/>
                    <a:pt x="4069" y="153"/>
                    <a:pt x="3902" y="317"/>
                  </a:cubicBezTo>
                  <a:cubicBezTo>
                    <a:pt x="3674" y="540"/>
                    <a:pt x="3554" y="858"/>
                    <a:pt x="3471" y="1159"/>
                  </a:cubicBezTo>
                  <a:cubicBezTo>
                    <a:pt x="3297" y="1781"/>
                    <a:pt x="3306" y="2449"/>
                    <a:pt x="3321" y="3088"/>
                  </a:cubicBezTo>
                  <a:cubicBezTo>
                    <a:pt x="3334" y="3606"/>
                    <a:pt x="3638" y="4365"/>
                    <a:pt x="3246" y="4817"/>
                  </a:cubicBezTo>
                  <a:cubicBezTo>
                    <a:pt x="3139" y="4941"/>
                    <a:pt x="3011" y="4990"/>
                    <a:pt x="2872" y="4990"/>
                  </a:cubicBezTo>
                  <a:cubicBezTo>
                    <a:pt x="2379" y="4990"/>
                    <a:pt x="1739" y="4379"/>
                    <a:pt x="1324" y="4329"/>
                  </a:cubicBezTo>
                  <a:cubicBezTo>
                    <a:pt x="1269" y="4323"/>
                    <a:pt x="1214" y="4320"/>
                    <a:pt x="1160" y="4320"/>
                  </a:cubicBezTo>
                  <a:cubicBezTo>
                    <a:pt x="789" y="4320"/>
                    <a:pt x="457" y="4470"/>
                    <a:pt x="195" y="4753"/>
                  </a:cubicBezTo>
                  <a:cubicBezTo>
                    <a:pt x="90" y="4867"/>
                    <a:pt x="0" y="5008"/>
                    <a:pt x="26" y="5158"/>
                  </a:cubicBezTo>
                  <a:cubicBezTo>
                    <a:pt x="47" y="5282"/>
                    <a:pt x="144" y="5383"/>
                    <a:pt x="257" y="5439"/>
                  </a:cubicBezTo>
                  <a:cubicBezTo>
                    <a:pt x="615" y="5616"/>
                    <a:pt x="1060" y="5567"/>
                    <a:pt x="1472" y="5633"/>
                  </a:cubicBezTo>
                  <a:cubicBezTo>
                    <a:pt x="1605" y="5651"/>
                    <a:pt x="1736" y="5688"/>
                    <a:pt x="1860" y="5743"/>
                  </a:cubicBezTo>
                  <a:cubicBezTo>
                    <a:pt x="2140" y="5878"/>
                    <a:pt x="2310" y="6302"/>
                    <a:pt x="2424" y="6570"/>
                  </a:cubicBezTo>
                  <a:cubicBezTo>
                    <a:pt x="2458" y="6653"/>
                    <a:pt x="2486" y="6739"/>
                    <a:pt x="2509" y="6827"/>
                  </a:cubicBezTo>
                  <a:cubicBezTo>
                    <a:pt x="2612" y="7202"/>
                    <a:pt x="2649" y="7620"/>
                    <a:pt x="2835" y="7931"/>
                  </a:cubicBezTo>
                  <a:cubicBezTo>
                    <a:pt x="3017" y="8235"/>
                    <a:pt x="3330" y="8462"/>
                    <a:pt x="3671" y="8586"/>
                  </a:cubicBezTo>
                  <a:cubicBezTo>
                    <a:pt x="3834" y="8649"/>
                    <a:pt x="4003" y="8688"/>
                    <a:pt x="4176" y="8700"/>
                  </a:cubicBezTo>
                  <a:cubicBezTo>
                    <a:pt x="4239" y="8704"/>
                    <a:pt x="4302" y="8706"/>
                    <a:pt x="4365" y="8706"/>
                  </a:cubicBezTo>
                  <a:cubicBezTo>
                    <a:pt x="5344" y="8706"/>
                    <a:pt x="6261" y="8175"/>
                    <a:pt x="6527" y="7238"/>
                  </a:cubicBezTo>
                  <a:cubicBezTo>
                    <a:pt x="6902" y="5917"/>
                    <a:pt x="7256" y="4594"/>
                    <a:pt x="7620" y="3272"/>
                  </a:cubicBezTo>
                  <a:cubicBezTo>
                    <a:pt x="7722" y="2906"/>
                    <a:pt x="7777" y="2233"/>
                    <a:pt x="7527" y="2233"/>
                  </a:cubicBezTo>
                  <a:cubicBezTo>
                    <a:pt x="7446" y="2233"/>
                    <a:pt x="7334" y="2302"/>
                    <a:pt x="7182" y="2474"/>
                  </a:cubicBezTo>
                  <a:cubicBezTo>
                    <a:pt x="6931" y="2761"/>
                    <a:pt x="6653" y="3339"/>
                    <a:pt x="6620" y="3727"/>
                  </a:cubicBezTo>
                  <a:cubicBezTo>
                    <a:pt x="6681" y="2985"/>
                    <a:pt x="7019" y="1959"/>
                    <a:pt x="6773" y="1237"/>
                  </a:cubicBezTo>
                  <a:cubicBezTo>
                    <a:pt x="6687" y="982"/>
                    <a:pt x="6513" y="926"/>
                    <a:pt x="6357" y="802"/>
                  </a:cubicBezTo>
                  <a:cubicBezTo>
                    <a:pt x="6316" y="771"/>
                    <a:pt x="6278" y="735"/>
                    <a:pt x="6246" y="695"/>
                  </a:cubicBezTo>
                  <a:cubicBezTo>
                    <a:pt x="6119" y="529"/>
                    <a:pt x="6166" y="199"/>
                    <a:pt x="5868" y="199"/>
                  </a:cubicBezTo>
                  <a:cubicBezTo>
                    <a:pt x="5667" y="199"/>
                    <a:pt x="5590" y="440"/>
                    <a:pt x="5496" y="617"/>
                  </a:cubicBezTo>
                  <a:cubicBezTo>
                    <a:pt x="5196" y="1183"/>
                    <a:pt x="5042" y="1747"/>
                    <a:pt x="4905" y="2346"/>
                  </a:cubicBezTo>
                  <a:cubicBezTo>
                    <a:pt x="4894" y="2396"/>
                    <a:pt x="4797" y="3129"/>
                    <a:pt x="4707" y="3540"/>
                  </a:cubicBezTo>
                  <a:cubicBezTo>
                    <a:pt x="4670" y="3703"/>
                    <a:pt x="4634" y="3816"/>
                    <a:pt x="4607" y="3816"/>
                  </a:cubicBezTo>
                  <a:cubicBezTo>
                    <a:pt x="4604" y="3816"/>
                    <a:pt x="4602" y="3815"/>
                    <a:pt x="4600" y="3814"/>
                  </a:cubicBezTo>
                  <a:cubicBezTo>
                    <a:pt x="4356" y="3628"/>
                    <a:pt x="4229" y="3319"/>
                    <a:pt x="4199" y="3011"/>
                  </a:cubicBezTo>
                  <a:cubicBezTo>
                    <a:pt x="4169" y="2707"/>
                    <a:pt x="4227" y="2399"/>
                    <a:pt x="4287" y="2098"/>
                  </a:cubicBezTo>
                  <a:cubicBezTo>
                    <a:pt x="4380" y="1640"/>
                    <a:pt x="4744" y="891"/>
                    <a:pt x="4735" y="407"/>
                  </a:cubicBezTo>
                  <a:cubicBezTo>
                    <a:pt x="4736" y="374"/>
                    <a:pt x="4733" y="342"/>
                    <a:pt x="4727" y="309"/>
                  </a:cubicBezTo>
                  <a:cubicBezTo>
                    <a:pt x="4696" y="84"/>
                    <a:pt x="4595" y="1"/>
                    <a:pt x="4466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8588;p127">
              <a:extLst>
                <a:ext uri="{FF2B5EF4-FFF2-40B4-BE49-F238E27FC236}">
                  <a16:creationId xmlns:a16="http://schemas.microsoft.com/office/drawing/2014/main" xmlns="" id="{1617B575-210D-4906-B6FA-A21C72709FCA}"/>
                </a:ext>
              </a:extLst>
            </p:cNvPr>
            <p:cNvSpPr/>
            <p:nvPr/>
          </p:nvSpPr>
          <p:spPr>
            <a:xfrm>
              <a:off x="4385077" y="3801758"/>
              <a:ext cx="110901" cy="74785"/>
            </a:xfrm>
            <a:custGeom>
              <a:avLst/>
              <a:gdLst/>
              <a:ahLst/>
              <a:cxnLst/>
              <a:rect l="l" t="t" r="r" b="b"/>
              <a:pathLst>
                <a:path w="4084" h="2754" extrusionOk="0">
                  <a:moveTo>
                    <a:pt x="11" y="583"/>
                  </a:moveTo>
                  <a:cubicBezTo>
                    <a:pt x="7" y="584"/>
                    <a:pt x="4" y="585"/>
                    <a:pt x="0" y="586"/>
                  </a:cubicBezTo>
                  <a:lnTo>
                    <a:pt x="11" y="583"/>
                  </a:lnTo>
                  <a:close/>
                  <a:moveTo>
                    <a:pt x="1966" y="1"/>
                  </a:moveTo>
                  <a:cubicBezTo>
                    <a:pt x="1955" y="1"/>
                    <a:pt x="1945" y="2"/>
                    <a:pt x="1937" y="5"/>
                  </a:cubicBezTo>
                  <a:lnTo>
                    <a:pt x="11" y="583"/>
                  </a:lnTo>
                  <a:lnTo>
                    <a:pt x="11" y="583"/>
                  </a:lnTo>
                  <a:cubicBezTo>
                    <a:pt x="30" y="578"/>
                    <a:pt x="52" y="575"/>
                    <a:pt x="74" y="575"/>
                  </a:cubicBezTo>
                  <a:cubicBezTo>
                    <a:pt x="559" y="575"/>
                    <a:pt x="1623" y="1781"/>
                    <a:pt x="1901" y="2029"/>
                  </a:cubicBezTo>
                  <a:cubicBezTo>
                    <a:pt x="2142" y="2245"/>
                    <a:pt x="2566" y="2744"/>
                    <a:pt x="2902" y="2753"/>
                  </a:cubicBezTo>
                  <a:cubicBezTo>
                    <a:pt x="2906" y="2754"/>
                    <a:pt x="2911" y="2754"/>
                    <a:pt x="2916" y="2754"/>
                  </a:cubicBezTo>
                  <a:cubicBezTo>
                    <a:pt x="3182" y="2754"/>
                    <a:pt x="3507" y="2533"/>
                    <a:pt x="3741" y="2252"/>
                  </a:cubicBezTo>
                  <a:cubicBezTo>
                    <a:pt x="3948" y="2005"/>
                    <a:pt x="4084" y="1709"/>
                    <a:pt x="4046" y="1476"/>
                  </a:cubicBezTo>
                  <a:cubicBezTo>
                    <a:pt x="3983" y="1093"/>
                    <a:pt x="3598" y="861"/>
                    <a:pt x="3254" y="681"/>
                  </a:cubicBezTo>
                  <a:cubicBezTo>
                    <a:pt x="3082" y="591"/>
                    <a:pt x="2214" y="1"/>
                    <a:pt x="1966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8589;p127">
              <a:extLst>
                <a:ext uri="{FF2B5EF4-FFF2-40B4-BE49-F238E27FC236}">
                  <a16:creationId xmlns:a16="http://schemas.microsoft.com/office/drawing/2014/main" xmlns="" id="{CD39CA9D-B0F2-4FA5-BF96-3F8C1BCC7127}"/>
                </a:ext>
              </a:extLst>
            </p:cNvPr>
            <p:cNvSpPr/>
            <p:nvPr/>
          </p:nvSpPr>
          <p:spPr>
            <a:xfrm>
              <a:off x="3538302" y="3229222"/>
              <a:ext cx="211212" cy="236439"/>
            </a:xfrm>
            <a:custGeom>
              <a:avLst/>
              <a:gdLst/>
              <a:ahLst/>
              <a:cxnLst/>
              <a:rect l="l" t="t" r="r" b="b"/>
              <a:pathLst>
                <a:path w="7778" h="8707" extrusionOk="0">
                  <a:moveTo>
                    <a:pt x="4466" y="1"/>
                  </a:moveTo>
                  <a:cubicBezTo>
                    <a:pt x="4292" y="1"/>
                    <a:pt x="4069" y="153"/>
                    <a:pt x="3902" y="317"/>
                  </a:cubicBezTo>
                  <a:cubicBezTo>
                    <a:pt x="3674" y="540"/>
                    <a:pt x="3554" y="858"/>
                    <a:pt x="3471" y="1159"/>
                  </a:cubicBezTo>
                  <a:cubicBezTo>
                    <a:pt x="3297" y="1781"/>
                    <a:pt x="3306" y="2449"/>
                    <a:pt x="3321" y="3088"/>
                  </a:cubicBezTo>
                  <a:cubicBezTo>
                    <a:pt x="3334" y="3606"/>
                    <a:pt x="3638" y="4365"/>
                    <a:pt x="3246" y="4817"/>
                  </a:cubicBezTo>
                  <a:cubicBezTo>
                    <a:pt x="3139" y="4941"/>
                    <a:pt x="3011" y="4990"/>
                    <a:pt x="2872" y="4990"/>
                  </a:cubicBezTo>
                  <a:cubicBezTo>
                    <a:pt x="2379" y="4990"/>
                    <a:pt x="1739" y="4379"/>
                    <a:pt x="1324" y="4329"/>
                  </a:cubicBezTo>
                  <a:cubicBezTo>
                    <a:pt x="1269" y="4323"/>
                    <a:pt x="1214" y="4320"/>
                    <a:pt x="1160" y="4320"/>
                  </a:cubicBezTo>
                  <a:cubicBezTo>
                    <a:pt x="789" y="4320"/>
                    <a:pt x="457" y="4470"/>
                    <a:pt x="195" y="4753"/>
                  </a:cubicBezTo>
                  <a:cubicBezTo>
                    <a:pt x="90" y="4867"/>
                    <a:pt x="0" y="5008"/>
                    <a:pt x="26" y="5158"/>
                  </a:cubicBezTo>
                  <a:cubicBezTo>
                    <a:pt x="47" y="5282"/>
                    <a:pt x="144" y="5383"/>
                    <a:pt x="257" y="5439"/>
                  </a:cubicBezTo>
                  <a:cubicBezTo>
                    <a:pt x="615" y="5616"/>
                    <a:pt x="1060" y="5567"/>
                    <a:pt x="1472" y="5633"/>
                  </a:cubicBezTo>
                  <a:cubicBezTo>
                    <a:pt x="1605" y="5651"/>
                    <a:pt x="1736" y="5688"/>
                    <a:pt x="1860" y="5743"/>
                  </a:cubicBezTo>
                  <a:cubicBezTo>
                    <a:pt x="2140" y="5878"/>
                    <a:pt x="2310" y="6302"/>
                    <a:pt x="2424" y="6570"/>
                  </a:cubicBezTo>
                  <a:cubicBezTo>
                    <a:pt x="2458" y="6653"/>
                    <a:pt x="2486" y="6739"/>
                    <a:pt x="2509" y="6827"/>
                  </a:cubicBezTo>
                  <a:cubicBezTo>
                    <a:pt x="2612" y="7202"/>
                    <a:pt x="2649" y="7620"/>
                    <a:pt x="2835" y="7931"/>
                  </a:cubicBezTo>
                  <a:cubicBezTo>
                    <a:pt x="3017" y="8235"/>
                    <a:pt x="3330" y="8462"/>
                    <a:pt x="3671" y="8586"/>
                  </a:cubicBezTo>
                  <a:cubicBezTo>
                    <a:pt x="3834" y="8649"/>
                    <a:pt x="4003" y="8688"/>
                    <a:pt x="4176" y="8700"/>
                  </a:cubicBezTo>
                  <a:cubicBezTo>
                    <a:pt x="4239" y="8704"/>
                    <a:pt x="4302" y="8706"/>
                    <a:pt x="4365" y="8706"/>
                  </a:cubicBezTo>
                  <a:cubicBezTo>
                    <a:pt x="5344" y="8706"/>
                    <a:pt x="6261" y="8175"/>
                    <a:pt x="6527" y="7238"/>
                  </a:cubicBezTo>
                  <a:cubicBezTo>
                    <a:pt x="6902" y="5917"/>
                    <a:pt x="7256" y="4594"/>
                    <a:pt x="7620" y="3272"/>
                  </a:cubicBezTo>
                  <a:cubicBezTo>
                    <a:pt x="7722" y="2906"/>
                    <a:pt x="7777" y="2233"/>
                    <a:pt x="7527" y="2233"/>
                  </a:cubicBezTo>
                  <a:cubicBezTo>
                    <a:pt x="7446" y="2233"/>
                    <a:pt x="7334" y="2302"/>
                    <a:pt x="7182" y="2474"/>
                  </a:cubicBezTo>
                  <a:cubicBezTo>
                    <a:pt x="6931" y="2761"/>
                    <a:pt x="6653" y="3339"/>
                    <a:pt x="6620" y="3727"/>
                  </a:cubicBezTo>
                  <a:cubicBezTo>
                    <a:pt x="6681" y="2985"/>
                    <a:pt x="7019" y="1959"/>
                    <a:pt x="6773" y="1237"/>
                  </a:cubicBezTo>
                  <a:cubicBezTo>
                    <a:pt x="6687" y="982"/>
                    <a:pt x="6513" y="926"/>
                    <a:pt x="6357" y="802"/>
                  </a:cubicBezTo>
                  <a:cubicBezTo>
                    <a:pt x="6316" y="771"/>
                    <a:pt x="6278" y="735"/>
                    <a:pt x="6246" y="695"/>
                  </a:cubicBezTo>
                  <a:cubicBezTo>
                    <a:pt x="6119" y="529"/>
                    <a:pt x="6166" y="199"/>
                    <a:pt x="5868" y="199"/>
                  </a:cubicBezTo>
                  <a:cubicBezTo>
                    <a:pt x="5667" y="199"/>
                    <a:pt x="5590" y="440"/>
                    <a:pt x="5496" y="617"/>
                  </a:cubicBezTo>
                  <a:cubicBezTo>
                    <a:pt x="5196" y="1183"/>
                    <a:pt x="5042" y="1747"/>
                    <a:pt x="4905" y="2346"/>
                  </a:cubicBezTo>
                  <a:cubicBezTo>
                    <a:pt x="4894" y="2396"/>
                    <a:pt x="4797" y="3129"/>
                    <a:pt x="4707" y="3540"/>
                  </a:cubicBezTo>
                  <a:cubicBezTo>
                    <a:pt x="4670" y="3703"/>
                    <a:pt x="4634" y="3816"/>
                    <a:pt x="4607" y="3816"/>
                  </a:cubicBezTo>
                  <a:cubicBezTo>
                    <a:pt x="4604" y="3816"/>
                    <a:pt x="4602" y="3815"/>
                    <a:pt x="4600" y="3814"/>
                  </a:cubicBezTo>
                  <a:cubicBezTo>
                    <a:pt x="4356" y="3628"/>
                    <a:pt x="4229" y="3319"/>
                    <a:pt x="4199" y="3011"/>
                  </a:cubicBezTo>
                  <a:cubicBezTo>
                    <a:pt x="4169" y="2707"/>
                    <a:pt x="4227" y="2399"/>
                    <a:pt x="4287" y="2098"/>
                  </a:cubicBezTo>
                  <a:cubicBezTo>
                    <a:pt x="4380" y="1640"/>
                    <a:pt x="4744" y="891"/>
                    <a:pt x="4735" y="407"/>
                  </a:cubicBezTo>
                  <a:cubicBezTo>
                    <a:pt x="4736" y="374"/>
                    <a:pt x="4733" y="342"/>
                    <a:pt x="4727" y="309"/>
                  </a:cubicBezTo>
                  <a:cubicBezTo>
                    <a:pt x="4696" y="84"/>
                    <a:pt x="4595" y="1"/>
                    <a:pt x="446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8590;p127">
              <a:extLst>
                <a:ext uri="{FF2B5EF4-FFF2-40B4-BE49-F238E27FC236}">
                  <a16:creationId xmlns:a16="http://schemas.microsoft.com/office/drawing/2014/main" xmlns="" id="{CBD640B4-D238-4159-B0CB-DBA065FD5DFB}"/>
                </a:ext>
              </a:extLst>
            </p:cNvPr>
            <p:cNvSpPr/>
            <p:nvPr/>
          </p:nvSpPr>
          <p:spPr>
            <a:xfrm>
              <a:off x="3637988" y="3240247"/>
              <a:ext cx="111526" cy="225414"/>
            </a:xfrm>
            <a:custGeom>
              <a:avLst/>
              <a:gdLst/>
              <a:ahLst/>
              <a:cxnLst/>
              <a:rect l="l" t="t" r="r" b="b"/>
              <a:pathLst>
                <a:path w="4107" h="8301" extrusionOk="0">
                  <a:moveTo>
                    <a:pt x="1064" y="1"/>
                  </a:moveTo>
                  <a:cubicBezTo>
                    <a:pt x="904" y="111"/>
                    <a:pt x="767" y="252"/>
                    <a:pt x="662" y="415"/>
                  </a:cubicBezTo>
                  <a:cubicBezTo>
                    <a:pt x="398" y="833"/>
                    <a:pt x="375" y="1355"/>
                    <a:pt x="362" y="1850"/>
                  </a:cubicBezTo>
                  <a:cubicBezTo>
                    <a:pt x="333" y="2791"/>
                    <a:pt x="369" y="3733"/>
                    <a:pt x="415" y="4674"/>
                  </a:cubicBezTo>
                  <a:cubicBezTo>
                    <a:pt x="438" y="5158"/>
                    <a:pt x="464" y="5641"/>
                    <a:pt x="485" y="6125"/>
                  </a:cubicBezTo>
                  <a:cubicBezTo>
                    <a:pt x="504" y="6572"/>
                    <a:pt x="622" y="7071"/>
                    <a:pt x="361" y="7455"/>
                  </a:cubicBezTo>
                  <a:cubicBezTo>
                    <a:pt x="195" y="7700"/>
                    <a:pt x="148" y="7936"/>
                    <a:pt x="0" y="8180"/>
                  </a:cubicBezTo>
                  <a:cubicBezTo>
                    <a:pt x="163" y="8243"/>
                    <a:pt x="332" y="8282"/>
                    <a:pt x="505" y="8294"/>
                  </a:cubicBezTo>
                  <a:cubicBezTo>
                    <a:pt x="568" y="8298"/>
                    <a:pt x="631" y="8300"/>
                    <a:pt x="694" y="8300"/>
                  </a:cubicBezTo>
                  <a:cubicBezTo>
                    <a:pt x="1673" y="8300"/>
                    <a:pt x="2590" y="7769"/>
                    <a:pt x="2856" y="6832"/>
                  </a:cubicBezTo>
                  <a:cubicBezTo>
                    <a:pt x="3231" y="5511"/>
                    <a:pt x="3585" y="4188"/>
                    <a:pt x="3949" y="2866"/>
                  </a:cubicBezTo>
                  <a:cubicBezTo>
                    <a:pt x="4051" y="2500"/>
                    <a:pt x="4106" y="1826"/>
                    <a:pt x="3856" y="1826"/>
                  </a:cubicBezTo>
                  <a:cubicBezTo>
                    <a:pt x="3775" y="1826"/>
                    <a:pt x="3663" y="1896"/>
                    <a:pt x="3511" y="2067"/>
                  </a:cubicBezTo>
                  <a:cubicBezTo>
                    <a:pt x="3260" y="2354"/>
                    <a:pt x="2982" y="2933"/>
                    <a:pt x="2949" y="3321"/>
                  </a:cubicBezTo>
                  <a:cubicBezTo>
                    <a:pt x="3010" y="2579"/>
                    <a:pt x="3348" y="1552"/>
                    <a:pt x="3102" y="830"/>
                  </a:cubicBezTo>
                  <a:cubicBezTo>
                    <a:pt x="3016" y="575"/>
                    <a:pt x="2842" y="518"/>
                    <a:pt x="2686" y="395"/>
                  </a:cubicBezTo>
                  <a:cubicBezTo>
                    <a:pt x="2617" y="402"/>
                    <a:pt x="2550" y="421"/>
                    <a:pt x="2487" y="451"/>
                  </a:cubicBezTo>
                  <a:cubicBezTo>
                    <a:pt x="2240" y="569"/>
                    <a:pt x="2099" y="833"/>
                    <a:pt x="1990" y="1084"/>
                  </a:cubicBezTo>
                  <a:cubicBezTo>
                    <a:pt x="1645" y="1854"/>
                    <a:pt x="1404" y="2668"/>
                    <a:pt x="1270" y="3502"/>
                  </a:cubicBezTo>
                  <a:cubicBezTo>
                    <a:pt x="1175" y="3391"/>
                    <a:pt x="1096" y="3267"/>
                    <a:pt x="1036" y="3134"/>
                  </a:cubicBezTo>
                  <a:cubicBezTo>
                    <a:pt x="999" y="3298"/>
                    <a:pt x="963" y="3410"/>
                    <a:pt x="936" y="3410"/>
                  </a:cubicBezTo>
                  <a:cubicBezTo>
                    <a:pt x="933" y="3410"/>
                    <a:pt x="931" y="3409"/>
                    <a:pt x="929" y="3408"/>
                  </a:cubicBezTo>
                  <a:cubicBezTo>
                    <a:pt x="685" y="3222"/>
                    <a:pt x="558" y="2913"/>
                    <a:pt x="528" y="2605"/>
                  </a:cubicBezTo>
                  <a:cubicBezTo>
                    <a:pt x="498" y="2301"/>
                    <a:pt x="556" y="1993"/>
                    <a:pt x="616" y="1692"/>
                  </a:cubicBezTo>
                  <a:cubicBezTo>
                    <a:pt x="709" y="1234"/>
                    <a:pt x="1073" y="486"/>
                    <a:pt x="1064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8591;p127">
              <a:extLst>
                <a:ext uri="{FF2B5EF4-FFF2-40B4-BE49-F238E27FC236}">
                  <a16:creationId xmlns:a16="http://schemas.microsoft.com/office/drawing/2014/main" xmlns="" id="{0A9B2A02-B14C-4EBB-B81A-556049956B01}"/>
                </a:ext>
              </a:extLst>
            </p:cNvPr>
            <p:cNvSpPr/>
            <p:nvPr/>
          </p:nvSpPr>
          <p:spPr>
            <a:xfrm>
              <a:off x="3694335" y="3259391"/>
              <a:ext cx="14962" cy="74323"/>
            </a:xfrm>
            <a:custGeom>
              <a:avLst/>
              <a:gdLst/>
              <a:ahLst/>
              <a:cxnLst/>
              <a:rect l="l" t="t" r="r" b="b"/>
              <a:pathLst>
                <a:path w="551" h="2737" extrusionOk="0">
                  <a:moveTo>
                    <a:pt x="501" y="1"/>
                  </a:moveTo>
                  <a:lnTo>
                    <a:pt x="501" y="1"/>
                  </a:lnTo>
                  <a:cubicBezTo>
                    <a:pt x="208" y="176"/>
                    <a:pt x="162" y="700"/>
                    <a:pt x="118" y="998"/>
                  </a:cubicBezTo>
                  <a:cubicBezTo>
                    <a:pt x="30" y="1574"/>
                    <a:pt x="0" y="2155"/>
                    <a:pt x="32" y="2736"/>
                  </a:cubicBezTo>
                  <a:lnTo>
                    <a:pt x="295" y="1264"/>
                  </a:lnTo>
                  <a:cubicBezTo>
                    <a:pt x="362" y="889"/>
                    <a:pt x="551" y="373"/>
                    <a:pt x="501" y="1"/>
                  </a:cubicBezTo>
                  <a:close/>
                </a:path>
              </a:pathLst>
            </a:custGeom>
            <a:solidFill>
              <a:srgbClr val="EE7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8592;p127">
              <a:extLst>
                <a:ext uri="{FF2B5EF4-FFF2-40B4-BE49-F238E27FC236}">
                  <a16:creationId xmlns:a16="http://schemas.microsoft.com/office/drawing/2014/main" xmlns="" id="{DD614378-E7C1-45B4-9D3C-B4AD29CE14C1}"/>
                </a:ext>
              </a:extLst>
            </p:cNvPr>
            <p:cNvSpPr/>
            <p:nvPr/>
          </p:nvSpPr>
          <p:spPr>
            <a:xfrm>
              <a:off x="3578247" y="3376484"/>
              <a:ext cx="28296" cy="38126"/>
            </a:xfrm>
            <a:custGeom>
              <a:avLst/>
              <a:gdLst/>
              <a:ahLst/>
              <a:cxnLst/>
              <a:rect l="l" t="t" r="r" b="b"/>
              <a:pathLst>
                <a:path w="1042" h="1404" extrusionOk="0">
                  <a:moveTo>
                    <a:pt x="434" y="1"/>
                  </a:moveTo>
                  <a:cubicBezTo>
                    <a:pt x="252" y="1"/>
                    <a:pt x="78" y="68"/>
                    <a:pt x="1" y="210"/>
                  </a:cubicBezTo>
                  <a:cubicBezTo>
                    <a:pt x="134" y="229"/>
                    <a:pt x="265" y="265"/>
                    <a:pt x="389" y="320"/>
                  </a:cubicBezTo>
                  <a:cubicBezTo>
                    <a:pt x="670" y="455"/>
                    <a:pt x="839" y="879"/>
                    <a:pt x="953" y="1147"/>
                  </a:cubicBezTo>
                  <a:cubicBezTo>
                    <a:pt x="987" y="1230"/>
                    <a:pt x="1015" y="1316"/>
                    <a:pt x="1038" y="1404"/>
                  </a:cubicBezTo>
                  <a:cubicBezTo>
                    <a:pt x="1040" y="1377"/>
                    <a:pt x="1041" y="1351"/>
                    <a:pt x="1040" y="1323"/>
                  </a:cubicBezTo>
                  <a:cubicBezTo>
                    <a:pt x="1030" y="1074"/>
                    <a:pt x="1021" y="826"/>
                    <a:pt x="1010" y="579"/>
                  </a:cubicBezTo>
                  <a:cubicBezTo>
                    <a:pt x="1004" y="434"/>
                    <a:pt x="993" y="273"/>
                    <a:pt x="893" y="174"/>
                  </a:cubicBezTo>
                  <a:cubicBezTo>
                    <a:pt x="782" y="60"/>
                    <a:pt x="604" y="1"/>
                    <a:pt x="43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8593;p127">
              <a:extLst>
                <a:ext uri="{FF2B5EF4-FFF2-40B4-BE49-F238E27FC236}">
                  <a16:creationId xmlns:a16="http://schemas.microsoft.com/office/drawing/2014/main" xmlns="" id="{3D239619-0ED5-44C2-ADD1-2F35B5CE4092}"/>
                </a:ext>
              </a:extLst>
            </p:cNvPr>
            <p:cNvSpPr/>
            <p:nvPr/>
          </p:nvSpPr>
          <p:spPr>
            <a:xfrm>
              <a:off x="3864189" y="3605753"/>
              <a:ext cx="167492" cy="325371"/>
            </a:xfrm>
            <a:custGeom>
              <a:avLst/>
              <a:gdLst/>
              <a:ahLst/>
              <a:cxnLst/>
              <a:rect l="l" t="t" r="r" b="b"/>
              <a:pathLst>
                <a:path w="6168" h="11982" extrusionOk="0">
                  <a:moveTo>
                    <a:pt x="4430" y="0"/>
                  </a:moveTo>
                  <a:cubicBezTo>
                    <a:pt x="3884" y="0"/>
                    <a:pt x="3384" y="167"/>
                    <a:pt x="2680" y="652"/>
                  </a:cubicBezTo>
                  <a:cubicBezTo>
                    <a:pt x="1739" y="1300"/>
                    <a:pt x="848" y="2096"/>
                    <a:pt x="445" y="3196"/>
                  </a:cubicBezTo>
                  <a:cubicBezTo>
                    <a:pt x="1" y="4408"/>
                    <a:pt x="232" y="5767"/>
                    <a:pt x="657" y="6986"/>
                  </a:cubicBezTo>
                  <a:cubicBezTo>
                    <a:pt x="1321" y="8883"/>
                    <a:pt x="2425" y="10595"/>
                    <a:pt x="3880" y="11981"/>
                  </a:cubicBezTo>
                  <a:cubicBezTo>
                    <a:pt x="3983" y="7983"/>
                    <a:pt x="4756" y="4032"/>
                    <a:pt x="6168" y="289"/>
                  </a:cubicBezTo>
                  <a:cubicBezTo>
                    <a:pt x="5436" y="133"/>
                    <a:pt x="4915" y="0"/>
                    <a:pt x="443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8594;p127">
              <a:extLst>
                <a:ext uri="{FF2B5EF4-FFF2-40B4-BE49-F238E27FC236}">
                  <a16:creationId xmlns:a16="http://schemas.microsoft.com/office/drawing/2014/main" xmlns="" id="{B27DDDB9-EB85-4BFB-9DBA-228E11EE3BB7}"/>
                </a:ext>
              </a:extLst>
            </p:cNvPr>
            <p:cNvSpPr/>
            <p:nvPr/>
          </p:nvSpPr>
          <p:spPr>
            <a:xfrm>
              <a:off x="3919667" y="3550357"/>
              <a:ext cx="514777" cy="628557"/>
            </a:xfrm>
            <a:custGeom>
              <a:avLst/>
              <a:gdLst/>
              <a:ahLst/>
              <a:cxnLst/>
              <a:rect l="l" t="t" r="r" b="b"/>
              <a:pathLst>
                <a:path w="18957" h="23147" extrusionOk="0">
                  <a:moveTo>
                    <a:pt x="11394" y="1"/>
                  </a:moveTo>
                  <a:cubicBezTo>
                    <a:pt x="11039" y="1"/>
                    <a:pt x="10681" y="34"/>
                    <a:pt x="10330" y="82"/>
                  </a:cubicBezTo>
                  <a:cubicBezTo>
                    <a:pt x="7728" y="438"/>
                    <a:pt x="5241" y="1556"/>
                    <a:pt x="3231" y="3245"/>
                  </a:cubicBezTo>
                  <a:cubicBezTo>
                    <a:pt x="2829" y="3582"/>
                    <a:pt x="2451" y="3990"/>
                    <a:pt x="2107" y="4449"/>
                  </a:cubicBezTo>
                  <a:cubicBezTo>
                    <a:pt x="820" y="6153"/>
                    <a:pt x="0" y="8535"/>
                    <a:pt x="30" y="10507"/>
                  </a:cubicBezTo>
                  <a:cubicBezTo>
                    <a:pt x="64" y="12414"/>
                    <a:pt x="906" y="14169"/>
                    <a:pt x="1907" y="15750"/>
                  </a:cubicBezTo>
                  <a:cubicBezTo>
                    <a:pt x="2378" y="16493"/>
                    <a:pt x="2966" y="17398"/>
                    <a:pt x="3103" y="18278"/>
                  </a:cubicBezTo>
                  <a:cubicBezTo>
                    <a:pt x="3254" y="19231"/>
                    <a:pt x="2946" y="20160"/>
                    <a:pt x="2665" y="21057"/>
                  </a:cubicBezTo>
                  <a:cubicBezTo>
                    <a:pt x="3803" y="22294"/>
                    <a:pt x="5477" y="22936"/>
                    <a:pt x="7153" y="23093"/>
                  </a:cubicBezTo>
                  <a:cubicBezTo>
                    <a:pt x="7532" y="23129"/>
                    <a:pt x="7912" y="23146"/>
                    <a:pt x="8292" y="23146"/>
                  </a:cubicBezTo>
                  <a:cubicBezTo>
                    <a:pt x="10278" y="23146"/>
                    <a:pt x="12261" y="22664"/>
                    <a:pt x="14044" y="21782"/>
                  </a:cubicBezTo>
                  <a:cubicBezTo>
                    <a:pt x="14222" y="21696"/>
                    <a:pt x="14399" y="21602"/>
                    <a:pt x="14569" y="21505"/>
                  </a:cubicBezTo>
                  <a:cubicBezTo>
                    <a:pt x="15436" y="21030"/>
                    <a:pt x="16245" y="20458"/>
                    <a:pt x="16981" y="19799"/>
                  </a:cubicBezTo>
                  <a:cubicBezTo>
                    <a:pt x="17483" y="19348"/>
                    <a:pt x="18057" y="18756"/>
                    <a:pt x="18381" y="18158"/>
                  </a:cubicBezTo>
                  <a:cubicBezTo>
                    <a:pt x="18957" y="17104"/>
                    <a:pt x="18456" y="17027"/>
                    <a:pt x="17689" y="16539"/>
                  </a:cubicBezTo>
                  <a:cubicBezTo>
                    <a:pt x="17462" y="16395"/>
                    <a:pt x="17198" y="16112"/>
                    <a:pt x="17014" y="15917"/>
                  </a:cubicBezTo>
                  <a:cubicBezTo>
                    <a:pt x="16529" y="15399"/>
                    <a:pt x="16148" y="14657"/>
                    <a:pt x="15824" y="14032"/>
                  </a:cubicBezTo>
                  <a:cubicBezTo>
                    <a:pt x="15138" y="12705"/>
                    <a:pt x="14700" y="11246"/>
                    <a:pt x="14560" y="9758"/>
                  </a:cubicBezTo>
                  <a:cubicBezTo>
                    <a:pt x="14408" y="8227"/>
                    <a:pt x="14562" y="6682"/>
                    <a:pt x="14549" y="5141"/>
                  </a:cubicBezTo>
                  <a:cubicBezTo>
                    <a:pt x="14532" y="3585"/>
                    <a:pt x="14452" y="813"/>
                    <a:pt x="12707" y="202"/>
                  </a:cubicBezTo>
                  <a:cubicBezTo>
                    <a:pt x="12286" y="54"/>
                    <a:pt x="11842" y="1"/>
                    <a:pt x="113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8595;p127">
              <a:extLst>
                <a:ext uri="{FF2B5EF4-FFF2-40B4-BE49-F238E27FC236}">
                  <a16:creationId xmlns:a16="http://schemas.microsoft.com/office/drawing/2014/main" xmlns="" id="{F6246F37-ED88-42D1-8D9B-AADE6970FF9E}"/>
                </a:ext>
              </a:extLst>
            </p:cNvPr>
            <p:cNvSpPr/>
            <p:nvPr/>
          </p:nvSpPr>
          <p:spPr>
            <a:xfrm>
              <a:off x="3976883" y="3540907"/>
              <a:ext cx="457562" cy="599066"/>
            </a:xfrm>
            <a:custGeom>
              <a:avLst/>
              <a:gdLst/>
              <a:ahLst/>
              <a:cxnLst/>
              <a:rect l="l" t="t" r="r" b="b"/>
              <a:pathLst>
                <a:path w="16850" h="22061" extrusionOk="0">
                  <a:moveTo>
                    <a:pt x="9287" y="0"/>
                  </a:moveTo>
                  <a:cubicBezTo>
                    <a:pt x="8933" y="0"/>
                    <a:pt x="8575" y="34"/>
                    <a:pt x="8223" y="81"/>
                  </a:cubicBezTo>
                  <a:cubicBezTo>
                    <a:pt x="5622" y="439"/>
                    <a:pt x="3134" y="1555"/>
                    <a:pt x="1124" y="3244"/>
                  </a:cubicBezTo>
                  <a:cubicBezTo>
                    <a:pt x="722" y="3582"/>
                    <a:pt x="345" y="3989"/>
                    <a:pt x="0" y="4448"/>
                  </a:cubicBezTo>
                  <a:cubicBezTo>
                    <a:pt x="131" y="4825"/>
                    <a:pt x="372" y="5120"/>
                    <a:pt x="867" y="5317"/>
                  </a:cubicBezTo>
                  <a:cubicBezTo>
                    <a:pt x="1571" y="5596"/>
                    <a:pt x="2339" y="5712"/>
                    <a:pt x="3105" y="5712"/>
                  </a:cubicBezTo>
                  <a:cubicBezTo>
                    <a:pt x="3554" y="5712"/>
                    <a:pt x="4001" y="5672"/>
                    <a:pt x="4435" y="5602"/>
                  </a:cubicBezTo>
                  <a:cubicBezTo>
                    <a:pt x="5989" y="5350"/>
                    <a:pt x="7450" y="4722"/>
                    <a:pt x="8899" y="4094"/>
                  </a:cubicBezTo>
                  <a:cubicBezTo>
                    <a:pt x="8900" y="4093"/>
                    <a:pt x="8902" y="4093"/>
                    <a:pt x="8903" y="4093"/>
                  </a:cubicBezTo>
                  <a:cubicBezTo>
                    <a:pt x="9062" y="4093"/>
                    <a:pt x="10113" y="7672"/>
                    <a:pt x="10187" y="8002"/>
                  </a:cubicBezTo>
                  <a:cubicBezTo>
                    <a:pt x="10509" y="9445"/>
                    <a:pt x="10677" y="10917"/>
                    <a:pt x="10689" y="12394"/>
                  </a:cubicBezTo>
                  <a:cubicBezTo>
                    <a:pt x="10706" y="14680"/>
                    <a:pt x="9688" y="17417"/>
                    <a:pt x="7647" y="18709"/>
                  </a:cubicBezTo>
                  <a:cubicBezTo>
                    <a:pt x="6994" y="19122"/>
                    <a:pt x="6225" y="19322"/>
                    <a:pt x="5454" y="19322"/>
                  </a:cubicBezTo>
                  <a:cubicBezTo>
                    <a:pt x="4366" y="19322"/>
                    <a:pt x="3273" y="18923"/>
                    <a:pt x="2496" y="18158"/>
                  </a:cubicBezTo>
                  <a:lnTo>
                    <a:pt x="2496" y="18158"/>
                  </a:lnTo>
                  <a:cubicBezTo>
                    <a:pt x="2905" y="19644"/>
                    <a:pt x="4402" y="20738"/>
                    <a:pt x="5934" y="20738"/>
                  </a:cubicBezTo>
                  <a:cubicBezTo>
                    <a:pt x="6065" y="20738"/>
                    <a:pt x="6195" y="20730"/>
                    <a:pt x="6326" y="20714"/>
                  </a:cubicBezTo>
                  <a:cubicBezTo>
                    <a:pt x="7329" y="20589"/>
                    <a:pt x="8224" y="20042"/>
                    <a:pt x="9069" y="19488"/>
                  </a:cubicBezTo>
                  <a:cubicBezTo>
                    <a:pt x="9913" y="18933"/>
                    <a:pt x="10768" y="18346"/>
                    <a:pt x="11752" y="18116"/>
                  </a:cubicBezTo>
                  <a:cubicBezTo>
                    <a:pt x="11995" y="18060"/>
                    <a:pt x="12248" y="18031"/>
                    <a:pt x="12501" y="18031"/>
                  </a:cubicBezTo>
                  <a:cubicBezTo>
                    <a:pt x="13275" y="18031"/>
                    <a:pt x="14048" y="18305"/>
                    <a:pt x="14501" y="18917"/>
                  </a:cubicBezTo>
                  <a:cubicBezTo>
                    <a:pt x="13855" y="19385"/>
                    <a:pt x="13172" y="19827"/>
                    <a:pt x="12554" y="20328"/>
                  </a:cubicBezTo>
                  <a:cubicBezTo>
                    <a:pt x="12029" y="20753"/>
                    <a:pt x="11269" y="21870"/>
                    <a:pt x="10634" y="22061"/>
                  </a:cubicBezTo>
                  <a:cubicBezTo>
                    <a:pt x="11247" y="21886"/>
                    <a:pt x="11858" y="21712"/>
                    <a:pt x="12462" y="21506"/>
                  </a:cubicBezTo>
                  <a:cubicBezTo>
                    <a:pt x="13329" y="21031"/>
                    <a:pt x="14138" y="20458"/>
                    <a:pt x="14874" y="19800"/>
                  </a:cubicBezTo>
                  <a:cubicBezTo>
                    <a:pt x="15376" y="19348"/>
                    <a:pt x="15950" y="18757"/>
                    <a:pt x="16274" y="18157"/>
                  </a:cubicBezTo>
                  <a:cubicBezTo>
                    <a:pt x="16850" y="17105"/>
                    <a:pt x="16349" y="17028"/>
                    <a:pt x="15584" y="16539"/>
                  </a:cubicBezTo>
                  <a:cubicBezTo>
                    <a:pt x="15355" y="16395"/>
                    <a:pt x="15091" y="16111"/>
                    <a:pt x="14907" y="15917"/>
                  </a:cubicBezTo>
                  <a:cubicBezTo>
                    <a:pt x="14423" y="15399"/>
                    <a:pt x="14041" y="14656"/>
                    <a:pt x="13717" y="14031"/>
                  </a:cubicBezTo>
                  <a:cubicBezTo>
                    <a:pt x="13032" y="12704"/>
                    <a:pt x="12593" y="11246"/>
                    <a:pt x="12453" y="9757"/>
                  </a:cubicBezTo>
                  <a:cubicBezTo>
                    <a:pt x="12303" y="8227"/>
                    <a:pt x="12456" y="6682"/>
                    <a:pt x="12443" y="5140"/>
                  </a:cubicBezTo>
                  <a:cubicBezTo>
                    <a:pt x="12426" y="3586"/>
                    <a:pt x="12346" y="813"/>
                    <a:pt x="10600" y="201"/>
                  </a:cubicBezTo>
                  <a:cubicBezTo>
                    <a:pt x="10179" y="54"/>
                    <a:pt x="9735" y="0"/>
                    <a:pt x="928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8596;p127">
              <a:extLst>
                <a:ext uri="{FF2B5EF4-FFF2-40B4-BE49-F238E27FC236}">
                  <a16:creationId xmlns:a16="http://schemas.microsoft.com/office/drawing/2014/main" xmlns="" id="{E3B78EB4-1547-4B05-8E91-F56925A329C4}"/>
                </a:ext>
              </a:extLst>
            </p:cNvPr>
            <p:cNvSpPr/>
            <p:nvPr/>
          </p:nvSpPr>
          <p:spPr>
            <a:xfrm>
              <a:off x="4026685" y="3575095"/>
              <a:ext cx="112557" cy="131838"/>
            </a:xfrm>
            <a:custGeom>
              <a:avLst/>
              <a:gdLst/>
              <a:ahLst/>
              <a:cxnLst/>
              <a:rect l="l" t="t" r="r" b="b"/>
              <a:pathLst>
                <a:path w="4145" h="4855" extrusionOk="0">
                  <a:moveTo>
                    <a:pt x="3495" y="1"/>
                  </a:moveTo>
                  <a:cubicBezTo>
                    <a:pt x="3449" y="1"/>
                    <a:pt x="3404" y="3"/>
                    <a:pt x="3359" y="7"/>
                  </a:cubicBezTo>
                  <a:cubicBezTo>
                    <a:pt x="1318" y="163"/>
                    <a:pt x="1" y="1814"/>
                    <a:pt x="246" y="3804"/>
                  </a:cubicBezTo>
                  <a:cubicBezTo>
                    <a:pt x="295" y="4209"/>
                    <a:pt x="453" y="4661"/>
                    <a:pt x="834" y="4807"/>
                  </a:cubicBezTo>
                  <a:cubicBezTo>
                    <a:pt x="917" y="4840"/>
                    <a:pt x="1002" y="4854"/>
                    <a:pt x="1087" y="4854"/>
                  </a:cubicBezTo>
                  <a:cubicBezTo>
                    <a:pt x="1391" y="4854"/>
                    <a:pt x="1699" y="4672"/>
                    <a:pt x="1948" y="4476"/>
                  </a:cubicBezTo>
                  <a:cubicBezTo>
                    <a:pt x="3037" y="3619"/>
                    <a:pt x="3806" y="2367"/>
                    <a:pt x="4075" y="1010"/>
                  </a:cubicBezTo>
                  <a:cubicBezTo>
                    <a:pt x="4140" y="681"/>
                    <a:pt x="4145" y="270"/>
                    <a:pt x="3861" y="88"/>
                  </a:cubicBezTo>
                  <a:cubicBezTo>
                    <a:pt x="3754" y="20"/>
                    <a:pt x="3624" y="1"/>
                    <a:pt x="349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8597;p127">
              <a:extLst>
                <a:ext uri="{FF2B5EF4-FFF2-40B4-BE49-F238E27FC236}">
                  <a16:creationId xmlns:a16="http://schemas.microsoft.com/office/drawing/2014/main" xmlns="" id="{87AB434E-7CD2-4E44-BB62-244268162454}"/>
                </a:ext>
              </a:extLst>
            </p:cNvPr>
            <p:cNvSpPr/>
            <p:nvPr/>
          </p:nvSpPr>
          <p:spPr>
            <a:xfrm>
              <a:off x="4241128" y="3436714"/>
              <a:ext cx="377753" cy="286838"/>
            </a:xfrm>
            <a:custGeom>
              <a:avLst/>
              <a:gdLst/>
              <a:ahLst/>
              <a:cxnLst/>
              <a:rect l="l" t="t" r="r" b="b"/>
              <a:pathLst>
                <a:path w="13911" h="10563" extrusionOk="0">
                  <a:moveTo>
                    <a:pt x="11843" y="1"/>
                  </a:moveTo>
                  <a:cubicBezTo>
                    <a:pt x="11808" y="1"/>
                    <a:pt x="11772" y="3"/>
                    <a:pt x="11737" y="6"/>
                  </a:cubicBezTo>
                  <a:cubicBezTo>
                    <a:pt x="11021" y="73"/>
                    <a:pt x="10573" y="845"/>
                    <a:pt x="9982" y="1197"/>
                  </a:cubicBezTo>
                  <a:cubicBezTo>
                    <a:pt x="9068" y="1739"/>
                    <a:pt x="8117" y="2217"/>
                    <a:pt x="7136" y="2624"/>
                  </a:cubicBezTo>
                  <a:cubicBezTo>
                    <a:pt x="5168" y="3450"/>
                    <a:pt x="3093" y="3993"/>
                    <a:pt x="974" y="4239"/>
                  </a:cubicBezTo>
                  <a:cubicBezTo>
                    <a:pt x="284" y="5851"/>
                    <a:pt x="1" y="7773"/>
                    <a:pt x="408" y="9472"/>
                  </a:cubicBezTo>
                  <a:cubicBezTo>
                    <a:pt x="505" y="9877"/>
                    <a:pt x="655" y="10305"/>
                    <a:pt x="1010" y="10539"/>
                  </a:cubicBezTo>
                  <a:cubicBezTo>
                    <a:pt x="1034" y="10555"/>
                    <a:pt x="1071" y="10562"/>
                    <a:pt x="1118" y="10562"/>
                  </a:cubicBezTo>
                  <a:cubicBezTo>
                    <a:pt x="1481" y="10562"/>
                    <a:pt x="2446" y="10129"/>
                    <a:pt x="2789" y="9986"/>
                  </a:cubicBezTo>
                  <a:cubicBezTo>
                    <a:pt x="2823" y="9973"/>
                    <a:pt x="2849" y="9960"/>
                    <a:pt x="2870" y="9954"/>
                  </a:cubicBezTo>
                  <a:cubicBezTo>
                    <a:pt x="3411" y="9747"/>
                    <a:pt x="3942" y="9519"/>
                    <a:pt x="4464" y="9268"/>
                  </a:cubicBezTo>
                  <a:cubicBezTo>
                    <a:pt x="5952" y="8569"/>
                    <a:pt x="7366" y="7721"/>
                    <a:pt x="8714" y="6787"/>
                  </a:cubicBezTo>
                  <a:cubicBezTo>
                    <a:pt x="10205" y="5754"/>
                    <a:pt x="11754" y="4744"/>
                    <a:pt x="12920" y="3350"/>
                  </a:cubicBezTo>
                  <a:cubicBezTo>
                    <a:pt x="12944" y="3320"/>
                    <a:pt x="12967" y="3292"/>
                    <a:pt x="12988" y="3266"/>
                  </a:cubicBezTo>
                  <a:cubicBezTo>
                    <a:pt x="13910" y="2135"/>
                    <a:pt x="13729" y="260"/>
                    <a:pt x="11998" y="12"/>
                  </a:cubicBezTo>
                  <a:cubicBezTo>
                    <a:pt x="11947" y="5"/>
                    <a:pt x="11895" y="1"/>
                    <a:pt x="11843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8598;p127">
              <a:extLst>
                <a:ext uri="{FF2B5EF4-FFF2-40B4-BE49-F238E27FC236}">
                  <a16:creationId xmlns:a16="http://schemas.microsoft.com/office/drawing/2014/main" xmlns="" id="{B13D1763-3D6B-4EF8-BFD2-6B5504B01BF7}"/>
                </a:ext>
              </a:extLst>
            </p:cNvPr>
            <p:cNvSpPr/>
            <p:nvPr/>
          </p:nvSpPr>
          <p:spPr>
            <a:xfrm>
              <a:off x="4498639" y="3211246"/>
              <a:ext cx="201870" cy="293573"/>
            </a:xfrm>
            <a:custGeom>
              <a:avLst/>
              <a:gdLst/>
              <a:ahLst/>
              <a:cxnLst/>
              <a:rect l="l" t="t" r="r" b="b"/>
              <a:pathLst>
                <a:path w="7434" h="10811" extrusionOk="0">
                  <a:moveTo>
                    <a:pt x="3451" y="0"/>
                  </a:moveTo>
                  <a:cubicBezTo>
                    <a:pt x="3408" y="0"/>
                    <a:pt x="3362" y="7"/>
                    <a:pt x="3314" y="22"/>
                  </a:cubicBezTo>
                  <a:cubicBezTo>
                    <a:pt x="3123" y="79"/>
                    <a:pt x="2972" y="230"/>
                    <a:pt x="2902" y="407"/>
                  </a:cubicBezTo>
                  <a:cubicBezTo>
                    <a:pt x="2811" y="631"/>
                    <a:pt x="2868" y="2239"/>
                    <a:pt x="2865" y="3580"/>
                  </a:cubicBezTo>
                  <a:cubicBezTo>
                    <a:pt x="2865" y="4589"/>
                    <a:pt x="2826" y="5449"/>
                    <a:pt x="2668" y="5449"/>
                  </a:cubicBezTo>
                  <a:cubicBezTo>
                    <a:pt x="2666" y="5449"/>
                    <a:pt x="2663" y="5449"/>
                    <a:pt x="2661" y="5449"/>
                  </a:cubicBezTo>
                  <a:cubicBezTo>
                    <a:pt x="2324" y="5402"/>
                    <a:pt x="2146" y="5272"/>
                    <a:pt x="2043" y="5102"/>
                  </a:cubicBezTo>
                  <a:cubicBezTo>
                    <a:pt x="1879" y="4821"/>
                    <a:pt x="1909" y="4423"/>
                    <a:pt x="1742" y="4065"/>
                  </a:cubicBezTo>
                  <a:cubicBezTo>
                    <a:pt x="1575" y="3714"/>
                    <a:pt x="1257" y="3407"/>
                    <a:pt x="856" y="3333"/>
                  </a:cubicBezTo>
                  <a:cubicBezTo>
                    <a:pt x="777" y="3318"/>
                    <a:pt x="700" y="3310"/>
                    <a:pt x="626" y="3310"/>
                  </a:cubicBezTo>
                  <a:cubicBezTo>
                    <a:pt x="321" y="3310"/>
                    <a:pt x="70" y="3443"/>
                    <a:pt x="0" y="3744"/>
                  </a:cubicBezTo>
                  <a:cubicBezTo>
                    <a:pt x="274" y="4106"/>
                    <a:pt x="553" y="4464"/>
                    <a:pt x="823" y="4824"/>
                  </a:cubicBezTo>
                  <a:cubicBezTo>
                    <a:pt x="926" y="4955"/>
                    <a:pt x="1026" y="5089"/>
                    <a:pt x="1127" y="5219"/>
                  </a:cubicBezTo>
                  <a:cubicBezTo>
                    <a:pt x="1307" y="5456"/>
                    <a:pt x="1178" y="5651"/>
                    <a:pt x="1137" y="5942"/>
                  </a:cubicBezTo>
                  <a:cubicBezTo>
                    <a:pt x="1097" y="6229"/>
                    <a:pt x="1011" y="6517"/>
                    <a:pt x="1020" y="6808"/>
                  </a:cubicBezTo>
                  <a:cubicBezTo>
                    <a:pt x="1030" y="6981"/>
                    <a:pt x="1055" y="7153"/>
                    <a:pt x="1093" y="7322"/>
                  </a:cubicBezTo>
                  <a:cubicBezTo>
                    <a:pt x="1374" y="8614"/>
                    <a:pt x="2412" y="10811"/>
                    <a:pt x="3736" y="10811"/>
                  </a:cubicBezTo>
                  <a:cubicBezTo>
                    <a:pt x="3911" y="10811"/>
                    <a:pt x="4090" y="10773"/>
                    <a:pt x="4274" y="10689"/>
                  </a:cubicBezTo>
                  <a:cubicBezTo>
                    <a:pt x="4919" y="10395"/>
                    <a:pt x="5671" y="9609"/>
                    <a:pt x="6109" y="9075"/>
                  </a:cubicBezTo>
                  <a:cubicBezTo>
                    <a:pt x="6646" y="8421"/>
                    <a:pt x="7009" y="7643"/>
                    <a:pt x="7163" y="6810"/>
                  </a:cubicBezTo>
                  <a:cubicBezTo>
                    <a:pt x="7367" y="5698"/>
                    <a:pt x="7433" y="4403"/>
                    <a:pt x="7321" y="3276"/>
                  </a:cubicBezTo>
                  <a:cubicBezTo>
                    <a:pt x="7308" y="3169"/>
                    <a:pt x="7295" y="3055"/>
                    <a:pt x="7228" y="2964"/>
                  </a:cubicBezTo>
                  <a:cubicBezTo>
                    <a:pt x="7173" y="2891"/>
                    <a:pt x="7101" y="2786"/>
                    <a:pt x="7020" y="2786"/>
                  </a:cubicBezTo>
                  <a:cubicBezTo>
                    <a:pt x="7004" y="2786"/>
                    <a:pt x="6987" y="2791"/>
                    <a:pt x="6971" y="2800"/>
                  </a:cubicBezTo>
                  <a:cubicBezTo>
                    <a:pt x="7050" y="2113"/>
                    <a:pt x="7286" y="1265"/>
                    <a:pt x="6381" y="1265"/>
                  </a:cubicBezTo>
                  <a:cubicBezTo>
                    <a:pt x="6364" y="1265"/>
                    <a:pt x="6347" y="1265"/>
                    <a:pt x="6329" y="1266"/>
                  </a:cubicBezTo>
                  <a:cubicBezTo>
                    <a:pt x="6275" y="998"/>
                    <a:pt x="6238" y="731"/>
                    <a:pt x="6134" y="472"/>
                  </a:cubicBezTo>
                  <a:cubicBezTo>
                    <a:pt x="6082" y="336"/>
                    <a:pt x="5995" y="187"/>
                    <a:pt x="5850" y="165"/>
                  </a:cubicBezTo>
                  <a:cubicBezTo>
                    <a:pt x="5838" y="163"/>
                    <a:pt x="5826" y="162"/>
                    <a:pt x="5814" y="162"/>
                  </a:cubicBezTo>
                  <a:cubicBezTo>
                    <a:pt x="5721" y="162"/>
                    <a:pt x="5631" y="219"/>
                    <a:pt x="5573" y="294"/>
                  </a:cubicBezTo>
                  <a:cubicBezTo>
                    <a:pt x="5509" y="379"/>
                    <a:pt x="5477" y="484"/>
                    <a:pt x="5450" y="587"/>
                  </a:cubicBezTo>
                  <a:cubicBezTo>
                    <a:pt x="5304" y="1156"/>
                    <a:pt x="5368" y="1735"/>
                    <a:pt x="5206" y="2295"/>
                  </a:cubicBezTo>
                  <a:cubicBezTo>
                    <a:pt x="5166" y="2433"/>
                    <a:pt x="4710" y="3680"/>
                    <a:pt x="4531" y="3680"/>
                  </a:cubicBezTo>
                  <a:cubicBezTo>
                    <a:pt x="4526" y="3680"/>
                    <a:pt x="4522" y="3679"/>
                    <a:pt x="4517" y="3677"/>
                  </a:cubicBezTo>
                  <a:cubicBezTo>
                    <a:pt x="4356" y="3610"/>
                    <a:pt x="4135" y="3580"/>
                    <a:pt x="4139" y="3416"/>
                  </a:cubicBezTo>
                  <a:cubicBezTo>
                    <a:pt x="4139" y="3339"/>
                    <a:pt x="4146" y="3219"/>
                    <a:pt x="4149" y="3065"/>
                  </a:cubicBezTo>
                  <a:cubicBezTo>
                    <a:pt x="4146" y="3058"/>
                    <a:pt x="4149" y="3052"/>
                    <a:pt x="4149" y="3045"/>
                  </a:cubicBezTo>
                  <a:cubicBezTo>
                    <a:pt x="4175" y="2094"/>
                    <a:pt x="4191" y="0"/>
                    <a:pt x="345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8599;p127">
              <a:extLst>
                <a:ext uri="{FF2B5EF4-FFF2-40B4-BE49-F238E27FC236}">
                  <a16:creationId xmlns:a16="http://schemas.microsoft.com/office/drawing/2014/main" xmlns="" id="{A5E309C4-2C16-4579-A6BA-A97E8D774861}"/>
                </a:ext>
              </a:extLst>
            </p:cNvPr>
            <p:cNvSpPr/>
            <p:nvPr/>
          </p:nvSpPr>
          <p:spPr>
            <a:xfrm>
              <a:off x="4498639" y="3211246"/>
              <a:ext cx="201870" cy="293573"/>
            </a:xfrm>
            <a:custGeom>
              <a:avLst/>
              <a:gdLst/>
              <a:ahLst/>
              <a:cxnLst/>
              <a:rect l="l" t="t" r="r" b="b"/>
              <a:pathLst>
                <a:path w="7434" h="10811" extrusionOk="0">
                  <a:moveTo>
                    <a:pt x="3451" y="0"/>
                  </a:moveTo>
                  <a:cubicBezTo>
                    <a:pt x="3408" y="0"/>
                    <a:pt x="3362" y="7"/>
                    <a:pt x="3314" y="22"/>
                  </a:cubicBezTo>
                  <a:cubicBezTo>
                    <a:pt x="3123" y="79"/>
                    <a:pt x="2972" y="230"/>
                    <a:pt x="2902" y="407"/>
                  </a:cubicBezTo>
                  <a:cubicBezTo>
                    <a:pt x="2811" y="631"/>
                    <a:pt x="2868" y="2239"/>
                    <a:pt x="2865" y="3580"/>
                  </a:cubicBezTo>
                  <a:cubicBezTo>
                    <a:pt x="2865" y="4589"/>
                    <a:pt x="2826" y="5449"/>
                    <a:pt x="2668" y="5449"/>
                  </a:cubicBezTo>
                  <a:cubicBezTo>
                    <a:pt x="2666" y="5449"/>
                    <a:pt x="2663" y="5449"/>
                    <a:pt x="2661" y="5449"/>
                  </a:cubicBezTo>
                  <a:cubicBezTo>
                    <a:pt x="2324" y="5402"/>
                    <a:pt x="2146" y="5272"/>
                    <a:pt x="2043" y="5102"/>
                  </a:cubicBezTo>
                  <a:cubicBezTo>
                    <a:pt x="1879" y="4821"/>
                    <a:pt x="1909" y="4423"/>
                    <a:pt x="1742" y="4065"/>
                  </a:cubicBezTo>
                  <a:cubicBezTo>
                    <a:pt x="1575" y="3714"/>
                    <a:pt x="1257" y="3407"/>
                    <a:pt x="856" y="3333"/>
                  </a:cubicBezTo>
                  <a:cubicBezTo>
                    <a:pt x="777" y="3318"/>
                    <a:pt x="700" y="3310"/>
                    <a:pt x="626" y="3310"/>
                  </a:cubicBezTo>
                  <a:cubicBezTo>
                    <a:pt x="321" y="3310"/>
                    <a:pt x="70" y="3443"/>
                    <a:pt x="0" y="3744"/>
                  </a:cubicBezTo>
                  <a:cubicBezTo>
                    <a:pt x="274" y="4106"/>
                    <a:pt x="553" y="4464"/>
                    <a:pt x="823" y="4824"/>
                  </a:cubicBezTo>
                  <a:cubicBezTo>
                    <a:pt x="926" y="4955"/>
                    <a:pt x="1026" y="5089"/>
                    <a:pt x="1127" y="5219"/>
                  </a:cubicBezTo>
                  <a:cubicBezTo>
                    <a:pt x="1307" y="5456"/>
                    <a:pt x="1178" y="5651"/>
                    <a:pt x="1137" y="5942"/>
                  </a:cubicBezTo>
                  <a:cubicBezTo>
                    <a:pt x="1097" y="6229"/>
                    <a:pt x="1011" y="6517"/>
                    <a:pt x="1020" y="6808"/>
                  </a:cubicBezTo>
                  <a:cubicBezTo>
                    <a:pt x="1030" y="6981"/>
                    <a:pt x="1055" y="7153"/>
                    <a:pt x="1093" y="7322"/>
                  </a:cubicBezTo>
                  <a:cubicBezTo>
                    <a:pt x="1374" y="8614"/>
                    <a:pt x="2412" y="10811"/>
                    <a:pt x="3736" y="10811"/>
                  </a:cubicBezTo>
                  <a:cubicBezTo>
                    <a:pt x="3911" y="10811"/>
                    <a:pt x="4090" y="10773"/>
                    <a:pt x="4274" y="10689"/>
                  </a:cubicBezTo>
                  <a:cubicBezTo>
                    <a:pt x="4919" y="10395"/>
                    <a:pt x="5671" y="9609"/>
                    <a:pt x="6109" y="9075"/>
                  </a:cubicBezTo>
                  <a:cubicBezTo>
                    <a:pt x="6646" y="8421"/>
                    <a:pt x="7009" y="7643"/>
                    <a:pt x="7163" y="6810"/>
                  </a:cubicBezTo>
                  <a:cubicBezTo>
                    <a:pt x="7367" y="5698"/>
                    <a:pt x="7433" y="4403"/>
                    <a:pt x="7321" y="3276"/>
                  </a:cubicBezTo>
                  <a:cubicBezTo>
                    <a:pt x="7308" y="3169"/>
                    <a:pt x="7295" y="3055"/>
                    <a:pt x="7228" y="2964"/>
                  </a:cubicBezTo>
                  <a:cubicBezTo>
                    <a:pt x="7173" y="2891"/>
                    <a:pt x="7101" y="2786"/>
                    <a:pt x="7020" y="2786"/>
                  </a:cubicBezTo>
                  <a:cubicBezTo>
                    <a:pt x="7004" y="2786"/>
                    <a:pt x="6987" y="2791"/>
                    <a:pt x="6971" y="2800"/>
                  </a:cubicBezTo>
                  <a:cubicBezTo>
                    <a:pt x="7050" y="2113"/>
                    <a:pt x="7286" y="1265"/>
                    <a:pt x="6381" y="1265"/>
                  </a:cubicBezTo>
                  <a:cubicBezTo>
                    <a:pt x="6364" y="1265"/>
                    <a:pt x="6347" y="1265"/>
                    <a:pt x="6329" y="1266"/>
                  </a:cubicBezTo>
                  <a:cubicBezTo>
                    <a:pt x="6275" y="998"/>
                    <a:pt x="6238" y="731"/>
                    <a:pt x="6134" y="472"/>
                  </a:cubicBezTo>
                  <a:cubicBezTo>
                    <a:pt x="6082" y="336"/>
                    <a:pt x="5995" y="187"/>
                    <a:pt x="5850" y="165"/>
                  </a:cubicBezTo>
                  <a:cubicBezTo>
                    <a:pt x="5838" y="163"/>
                    <a:pt x="5826" y="162"/>
                    <a:pt x="5814" y="162"/>
                  </a:cubicBezTo>
                  <a:cubicBezTo>
                    <a:pt x="5721" y="162"/>
                    <a:pt x="5631" y="219"/>
                    <a:pt x="5573" y="294"/>
                  </a:cubicBezTo>
                  <a:cubicBezTo>
                    <a:pt x="5509" y="379"/>
                    <a:pt x="5477" y="484"/>
                    <a:pt x="5450" y="587"/>
                  </a:cubicBezTo>
                  <a:cubicBezTo>
                    <a:pt x="5304" y="1156"/>
                    <a:pt x="5368" y="1735"/>
                    <a:pt x="5206" y="2295"/>
                  </a:cubicBezTo>
                  <a:cubicBezTo>
                    <a:pt x="5166" y="2433"/>
                    <a:pt x="4710" y="3680"/>
                    <a:pt x="4531" y="3680"/>
                  </a:cubicBezTo>
                  <a:cubicBezTo>
                    <a:pt x="4526" y="3680"/>
                    <a:pt x="4522" y="3679"/>
                    <a:pt x="4517" y="3677"/>
                  </a:cubicBezTo>
                  <a:cubicBezTo>
                    <a:pt x="4356" y="3610"/>
                    <a:pt x="4135" y="3580"/>
                    <a:pt x="4139" y="3416"/>
                  </a:cubicBezTo>
                  <a:cubicBezTo>
                    <a:pt x="4139" y="3339"/>
                    <a:pt x="4146" y="3219"/>
                    <a:pt x="4149" y="3065"/>
                  </a:cubicBezTo>
                  <a:cubicBezTo>
                    <a:pt x="4146" y="3058"/>
                    <a:pt x="4149" y="3052"/>
                    <a:pt x="4149" y="3045"/>
                  </a:cubicBezTo>
                  <a:cubicBezTo>
                    <a:pt x="4175" y="2094"/>
                    <a:pt x="4191" y="0"/>
                    <a:pt x="3451" y="0"/>
                  </a:cubicBezTo>
                  <a:close/>
                </a:path>
              </a:pathLst>
            </a:custGeom>
            <a:solidFill>
              <a:srgbClr val="000000">
                <a:alpha val="276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8600;p127">
              <a:extLst>
                <a:ext uri="{FF2B5EF4-FFF2-40B4-BE49-F238E27FC236}">
                  <a16:creationId xmlns:a16="http://schemas.microsoft.com/office/drawing/2014/main" xmlns="" id="{571BE279-965A-4821-A14E-23B0EDBE48A2}"/>
                </a:ext>
              </a:extLst>
            </p:cNvPr>
            <p:cNvSpPr/>
            <p:nvPr/>
          </p:nvSpPr>
          <p:spPr>
            <a:xfrm>
              <a:off x="4520987" y="3342241"/>
              <a:ext cx="19171" cy="72314"/>
            </a:xfrm>
            <a:custGeom>
              <a:avLst/>
              <a:gdLst/>
              <a:ahLst/>
              <a:cxnLst/>
              <a:rect l="l" t="t" r="r" b="b"/>
              <a:pathLst>
                <a:path w="706" h="2663" extrusionOk="0">
                  <a:moveTo>
                    <a:pt x="0" y="0"/>
                  </a:moveTo>
                  <a:cubicBezTo>
                    <a:pt x="103" y="131"/>
                    <a:pt x="203" y="265"/>
                    <a:pt x="304" y="394"/>
                  </a:cubicBezTo>
                  <a:cubicBezTo>
                    <a:pt x="484" y="632"/>
                    <a:pt x="355" y="827"/>
                    <a:pt x="314" y="1118"/>
                  </a:cubicBezTo>
                  <a:cubicBezTo>
                    <a:pt x="274" y="1405"/>
                    <a:pt x="188" y="1692"/>
                    <a:pt x="197" y="1984"/>
                  </a:cubicBezTo>
                  <a:cubicBezTo>
                    <a:pt x="207" y="2157"/>
                    <a:pt x="232" y="2329"/>
                    <a:pt x="270" y="2498"/>
                  </a:cubicBezTo>
                  <a:cubicBezTo>
                    <a:pt x="304" y="2558"/>
                    <a:pt x="338" y="2612"/>
                    <a:pt x="368" y="2662"/>
                  </a:cubicBezTo>
                  <a:cubicBezTo>
                    <a:pt x="451" y="2228"/>
                    <a:pt x="531" y="1794"/>
                    <a:pt x="615" y="1358"/>
                  </a:cubicBezTo>
                  <a:cubicBezTo>
                    <a:pt x="696" y="930"/>
                    <a:pt x="705" y="542"/>
                    <a:pt x="381" y="214"/>
                  </a:cubicBezTo>
                  <a:cubicBezTo>
                    <a:pt x="261" y="90"/>
                    <a:pt x="126" y="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8601;p127">
              <a:extLst>
                <a:ext uri="{FF2B5EF4-FFF2-40B4-BE49-F238E27FC236}">
                  <a16:creationId xmlns:a16="http://schemas.microsoft.com/office/drawing/2014/main" xmlns="" id="{191384AE-AD9A-487B-9AB4-6308B4978CEF}"/>
                </a:ext>
              </a:extLst>
            </p:cNvPr>
            <p:cNvSpPr/>
            <p:nvPr/>
          </p:nvSpPr>
          <p:spPr>
            <a:xfrm>
              <a:off x="4584639" y="3358317"/>
              <a:ext cx="93386" cy="100528"/>
            </a:xfrm>
            <a:custGeom>
              <a:avLst/>
              <a:gdLst/>
              <a:ahLst/>
              <a:cxnLst/>
              <a:rect l="l" t="t" r="r" b="b"/>
              <a:pathLst>
                <a:path w="3439" h="3702" extrusionOk="0">
                  <a:moveTo>
                    <a:pt x="0" y="0"/>
                  </a:moveTo>
                  <a:lnTo>
                    <a:pt x="0" y="0"/>
                  </a:lnTo>
                  <a:cubicBezTo>
                    <a:pt x="339" y="628"/>
                    <a:pt x="592" y="1342"/>
                    <a:pt x="592" y="2061"/>
                  </a:cubicBezTo>
                  <a:cubicBezTo>
                    <a:pt x="577" y="2620"/>
                    <a:pt x="428" y="3164"/>
                    <a:pt x="280" y="3702"/>
                  </a:cubicBezTo>
                  <a:cubicBezTo>
                    <a:pt x="661" y="2951"/>
                    <a:pt x="912" y="2143"/>
                    <a:pt x="1025" y="1309"/>
                  </a:cubicBezTo>
                  <a:cubicBezTo>
                    <a:pt x="1841" y="1339"/>
                    <a:pt x="2650" y="1463"/>
                    <a:pt x="3438" y="1676"/>
                  </a:cubicBezTo>
                  <a:cubicBezTo>
                    <a:pt x="2189" y="1296"/>
                    <a:pt x="1098" y="689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602;p127">
              <a:extLst>
                <a:ext uri="{FF2B5EF4-FFF2-40B4-BE49-F238E27FC236}">
                  <a16:creationId xmlns:a16="http://schemas.microsoft.com/office/drawing/2014/main" xmlns="" id="{7F0EA518-AFB5-4F40-B4DD-2C35DB2CC487}"/>
                </a:ext>
              </a:extLst>
            </p:cNvPr>
            <p:cNvSpPr/>
            <p:nvPr/>
          </p:nvSpPr>
          <p:spPr>
            <a:xfrm>
              <a:off x="4241101" y="3539278"/>
              <a:ext cx="97649" cy="184274"/>
            </a:xfrm>
            <a:custGeom>
              <a:avLst/>
              <a:gdLst/>
              <a:ahLst/>
              <a:cxnLst/>
              <a:rect l="l" t="t" r="r" b="b"/>
              <a:pathLst>
                <a:path w="3596" h="6786" extrusionOk="0">
                  <a:moveTo>
                    <a:pt x="3595" y="1"/>
                  </a:moveTo>
                  <a:cubicBezTo>
                    <a:pt x="2731" y="205"/>
                    <a:pt x="1857" y="359"/>
                    <a:pt x="974" y="462"/>
                  </a:cubicBezTo>
                  <a:cubicBezTo>
                    <a:pt x="285" y="2074"/>
                    <a:pt x="0" y="3996"/>
                    <a:pt x="409" y="5695"/>
                  </a:cubicBezTo>
                  <a:cubicBezTo>
                    <a:pt x="506" y="6100"/>
                    <a:pt x="656" y="6528"/>
                    <a:pt x="1011" y="6762"/>
                  </a:cubicBezTo>
                  <a:cubicBezTo>
                    <a:pt x="1035" y="6778"/>
                    <a:pt x="1072" y="6785"/>
                    <a:pt x="1119" y="6785"/>
                  </a:cubicBezTo>
                  <a:cubicBezTo>
                    <a:pt x="1482" y="6785"/>
                    <a:pt x="2447" y="6352"/>
                    <a:pt x="2790" y="6211"/>
                  </a:cubicBezTo>
                  <a:cubicBezTo>
                    <a:pt x="1566" y="5883"/>
                    <a:pt x="375" y="5260"/>
                    <a:pt x="692" y="4064"/>
                  </a:cubicBezTo>
                  <a:cubicBezTo>
                    <a:pt x="914" y="3235"/>
                    <a:pt x="1752" y="2331"/>
                    <a:pt x="2273" y="1669"/>
                  </a:cubicBezTo>
                  <a:cubicBezTo>
                    <a:pt x="2442" y="1455"/>
                    <a:pt x="3068" y="572"/>
                    <a:pt x="3595" y="1"/>
                  </a:cubicBezTo>
                  <a:close/>
                </a:path>
              </a:pathLst>
            </a:custGeom>
            <a:solidFill>
              <a:srgbClr val="1D7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603;p127">
              <a:extLst>
                <a:ext uri="{FF2B5EF4-FFF2-40B4-BE49-F238E27FC236}">
                  <a16:creationId xmlns:a16="http://schemas.microsoft.com/office/drawing/2014/main" xmlns="" id="{E02C7680-CFE2-493F-A2B7-D7FBC51926B5}"/>
                </a:ext>
              </a:extLst>
            </p:cNvPr>
            <p:cNvSpPr/>
            <p:nvPr/>
          </p:nvSpPr>
          <p:spPr>
            <a:xfrm>
              <a:off x="4572392" y="3771508"/>
              <a:ext cx="199806" cy="275162"/>
            </a:xfrm>
            <a:custGeom>
              <a:avLst/>
              <a:gdLst/>
              <a:ahLst/>
              <a:cxnLst/>
              <a:rect l="l" t="t" r="r" b="b"/>
              <a:pathLst>
                <a:path w="7358" h="10133" extrusionOk="0">
                  <a:moveTo>
                    <a:pt x="2764" y="0"/>
                  </a:moveTo>
                  <a:cubicBezTo>
                    <a:pt x="2003" y="0"/>
                    <a:pt x="1261" y="144"/>
                    <a:pt x="514" y="341"/>
                  </a:cubicBezTo>
                  <a:cubicBezTo>
                    <a:pt x="282" y="608"/>
                    <a:pt x="136" y="955"/>
                    <a:pt x="1" y="1281"/>
                  </a:cubicBezTo>
                  <a:cubicBezTo>
                    <a:pt x="752" y="977"/>
                    <a:pt x="1563" y="824"/>
                    <a:pt x="2373" y="824"/>
                  </a:cubicBezTo>
                  <a:cubicBezTo>
                    <a:pt x="3001" y="824"/>
                    <a:pt x="3629" y="916"/>
                    <a:pt x="4229" y="1101"/>
                  </a:cubicBezTo>
                  <a:cubicBezTo>
                    <a:pt x="4466" y="1174"/>
                    <a:pt x="4826" y="1927"/>
                    <a:pt x="4960" y="2137"/>
                  </a:cubicBezTo>
                  <a:cubicBezTo>
                    <a:pt x="5200" y="2518"/>
                    <a:pt x="5420" y="2912"/>
                    <a:pt x="5617" y="3317"/>
                  </a:cubicBezTo>
                  <a:cubicBezTo>
                    <a:pt x="5998" y="4094"/>
                    <a:pt x="6295" y="4911"/>
                    <a:pt x="6501" y="5752"/>
                  </a:cubicBezTo>
                  <a:cubicBezTo>
                    <a:pt x="6865" y="7238"/>
                    <a:pt x="7145" y="8821"/>
                    <a:pt x="6141" y="10133"/>
                  </a:cubicBezTo>
                  <a:cubicBezTo>
                    <a:pt x="6560" y="9585"/>
                    <a:pt x="7182" y="9287"/>
                    <a:pt x="7275" y="8513"/>
                  </a:cubicBezTo>
                  <a:cubicBezTo>
                    <a:pt x="7358" y="7812"/>
                    <a:pt x="7323" y="6977"/>
                    <a:pt x="7215" y="6276"/>
                  </a:cubicBezTo>
                  <a:cubicBezTo>
                    <a:pt x="7041" y="5150"/>
                    <a:pt x="6618" y="4085"/>
                    <a:pt x="6147" y="3055"/>
                  </a:cubicBezTo>
                  <a:cubicBezTo>
                    <a:pt x="5789" y="2276"/>
                    <a:pt x="5711" y="1257"/>
                    <a:pt x="5050" y="657"/>
                  </a:cubicBezTo>
                  <a:cubicBezTo>
                    <a:pt x="4574" y="225"/>
                    <a:pt x="3906" y="77"/>
                    <a:pt x="3266" y="22"/>
                  </a:cubicBezTo>
                  <a:cubicBezTo>
                    <a:pt x="3098" y="7"/>
                    <a:pt x="2931" y="0"/>
                    <a:pt x="2764" y="0"/>
                  </a:cubicBezTo>
                  <a:close/>
                </a:path>
              </a:pathLst>
            </a:custGeom>
            <a:gradFill>
              <a:gsLst>
                <a:gs pos="0">
                  <a:srgbClr val="FFE487"/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604;p127">
              <a:extLst>
                <a:ext uri="{FF2B5EF4-FFF2-40B4-BE49-F238E27FC236}">
                  <a16:creationId xmlns:a16="http://schemas.microsoft.com/office/drawing/2014/main" xmlns="" id="{40DC1FB0-4AA6-47CD-8449-E824E9C472BD}"/>
                </a:ext>
              </a:extLst>
            </p:cNvPr>
            <p:cNvSpPr/>
            <p:nvPr/>
          </p:nvSpPr>
          <p:spPr>
            <a:xfrm>
              <a:off x="4026685" y="3575095"/>
              <a:ext cx="112557" cy="131838"/>
            </a:xfrm>
            <a:custGeom>
              <a:avLst/>
              <a:gdLst/>
              <a:ahLst/>
              <a:cxnLst/>
              <a:rect l="l" t="t" r="r" b="b"/>
              <a:pathLst>
                <a:path w="4145" h="4855" extrusionOk="0">
                  <a:moveTo>
                    <a:pt x="3495" y="1"/>
                  </a:moveTo>
                  <a:cubicBezTo>
                    <a:pt x="3449" y="1"/>
                    <a:pt x="3404" y="3"/>
                    <a:pt x="3359" y="7"/>
                  </a:cubicBezTo>
                  <a:cubicBezTo>
                    <a:pt x="1318" y="163"/>
                    <a:pt x="1" y="1814"/>
                    <a:pt x="246" y="3804"/>
                  </a:cubicBezTo>
                  <a:cubicBezTo>
                    <a:pt x="295" y="4209"/>
                    <a:pt x="453" y="4661"/>
                    <a:pt x="834" y="4807"/>
                  </a:cubicBezTo>
                  <a:cubicBezTo>
                    <a:pt x="917" y="4840"/>
                    <a:pt x="1002" y="4854"/>
                    <a:pt x="1087" y="4854"/>
                  </a:cubicBezTo>
                  <a:cubicBezTo>
                    <a:pt x="1391" y="4854"/>
                    <a:pt x="1699" y="4672"/>
                    <a:pt x="1948" y="4476"/>
                  </a:cubicBezTo>
                  <a:cubicBezTo>
                    <a:pt x="3037" y="3619"/>
                    <a:pt x="3806" y="2367"/>
                    <a:pt x="4075" y="1010"/>
                  </a:cubicBezTo>
                  <a:cubicBezTo>
                    <a:pt x="4140" y="681"/>
                    <a:pt x="4145" y="270"/>
                    <a:pt x="3861" y="88"/>
                  </a:cubicBezTo>
                  <a:cubicBezTo>
                    <a:pt x="3754" y="20"/>
                    <a:pt x="3624" y="1"/>
                    <a:pt x="349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605;p127">
              <a:extLst>
                <a:ext uri="{FF2B5EF4-FFF2-40B4-BE49-F238E27FC236}">
                  <a16:creationId xmlns:a16="http://schemas.microsoft.com/office/drawing/2014/main" xmlns="" id="{D76BBBBA-5168-4DAC-AA4C-DC7E6D294311}"/>
                </a:ext>
              </a:extLst>
            </p:cNvPr>
            <p:cNvSpPr/>
            <p:nvPr/>
          </p:nvSpPr>
          <p:spPr>
            <a:xfrm>
              <a:off x="3660120" y="4251065"/>
              <a:ext cx="273505" cy="311386"/>
            </a:xfrm>
            <a:custGeom>
              <a:avLst/>
              <a:gdLst/>
              <a:ahLst/>
              <a:cxnLst/>
              <a:rect l="l" t="t" r="r" b="b"/>
              <a:pathLst>
                <a:path w="10072" h="11467" extrusionOk="0">
                  <a:moveTo>
                    <a:pt x="3694" y="1"/>
                  </a:moveTo>
                  <a:cubicBezTo>
                    <a:pt x="3315" y="1"/>
                    <a:pt x="2950" y="34"/>
                    <a:pt x="2631" y="93"/>
                  </a:cubicBezTo>
                  <a:cubicBezTo>
                    <a:pt x="1408" y="319"/>
                    <a:pt x="50" y="1258"/>
                    <a:pt x="19" y="2606"/>
                  </a:cubicBezTo>
                  <a:cubicBezTo>
                    <a:pt x="0" y="3444"/>
                    <a:pt x="368" y="4238"/>
                    <a:pt x="752" y="4983"/>
                  </a:cubicBezTo>
                  <a:cubicBezTo>
                    <a:pt x="1663" y="6740"/>
                    <a:pt x="2755" y="8456"/>
                    <a:pt x="4314" y="9675"/>
                  </a:cubicBezTo>
                  <a:cubicBezTo>
                    <a:pt x="5134" y="10316"/>
                    <a:pt x="6089" y="10797"/>
                    <a:pt x="7103" y="11036"/>
                  </a:cubicBezTo>
                  <a:cubicBezTo>
                    <a:pt x="7590" y="11152"/>
                    <a:pt x="8093" y="11106"/>
                    <a:pt x="8573" y="11199"/>
                  </a:cubicBezTo>
                  <a:cubicBezTo>
                    <a:pt x="8857" y="11254"/>
                    <a:pt x="9162" y="11467"/>
                    <a:pt x="9461" y="11467"/>
                  </a:cubicBezTo>
                  <a:cubicBezTo>
                    <a:pt x="9573" y="11467"/>
                    <a:pt x="9685" y="11437"/>
                    <a:pt x="9795" y="11356"/>
                  </a:cubicBezTo>
                  <a:cubicBezTo>
                    <a:pt x="10046" y="11171"/>
                    <a:pt x="10071" y="10807"/>
                    <a:pt x="10028" y="10498"/>
                  </a:cubicBezTo>
                  <a:cubicBezTo>
                    <a:pt x="9632" y="7643"/>
                    <a:pt x="8965" y="5025"/>
                    <a:pt x="7570" y="2442"/>
                  </a:cubicBezTo>
                  <a:cubicBezTo>
                    <a:pt x="7181" y="1720"/>
                    <a:pt x="6728" y="994"/>
                    <a:pt x="6037" y="553"/>
                  </a:cubicBezTo>
                  <a:cubicBezTo>
                    <a:pt x="5420" y="160"/>
                    <a:pt x="4525" y="1"/>
                    <a:pt x="369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606;p127">
              <a:extLst>
                <a:ext uri="{FF2B5EF4-FFF2-40B4-BE49-F238E27FC236}">
                  <a16:creationId xmlns:a16="http://schemas.microsoft.com/office/drawing/2014/main" xmlns="" id="{C4F673B8-601F-48DC-B10C-16FC52BC2B59}"/>
                </a:ext>
              </a:extLst>
            </p:cNvPr>
            <p:cNvSpPr/>
            <p:nvPr/>
          </p:nvSpPr>
          <p:spPr>
            <a:xfrm>
              <a:off x="3612571" y="4264534"/>
              <a:ext cx="334088" cy="329336"/>
            </a:xfrm>
            <a:custGeom>
              <a:avLst/>
              <a:gdLst/>
              <a:ahLst/>
              <a:cxnLst/>
              <a:rect l="l" t="t" r="r" b="b"/>
              <a:pathLst>
                <a:path w="12303" h="12128" extrusionOk="0">
                  <a:moveTo>
                    <a:pt x="4869" y="0"/>
                  </a:moveTo>
                  <a:cubicBezTo>
                    <a:pt x="3438" y="0"/>
                    <a:pt x="1927" y="337"/>
                    <a:pt x="844" y="1283"/>
                  </a:cubicBezTo>
                  <a:cubicBezTo>
                    <a:pt x="743" y="1369"/>
                    <a:pt x="655" y="1470"/>
                    <a:pt x="582" y="1581"/>
                  </a:cubicBezTo>
                  <a:cubicBezTo>
                    <a:pt x="529" y="1661"/>
                    <a:pt x="485" y="1748"/>
                    <a:pt x="449" y="1838"/>
                  </a:cubicBezTo>
                  <a:cubicBezTo>
                    <a:pt x="1" y="2938"/>
                    <a:pt x="800" y="4570"/>
                    <a:pt x="1185" y="5576"/>
                  </a:cubicBezTo>
                  <a:cubicBezTo>
                    <a:pt x="1690" y="6900"/>
                    <a:pt x="2389" y="8162"/>
                    <a:pt x="3328" y="9227"/>
                  </a:cubicBezTo>
                  <a:cubicBezTo>
                    <a:pt x="4829" y="10937"/>
                    <a:pt x="7010" y="12127"/>
                    <a:pt x="9279" y="12127"/>
                  </a:cubicBezTo>
                  <a:cubicBezTo>
                    <a:pt x="9349" y="12127"/>
                    <a:pt x="9420" y="12126"/>
                    <a:pt x="9490" y="12124"/>
                  </a:cubicBezTo>
                  <a:cubicBezTo>
                    <a:pt x="9638" y="12117"/>
                    <a:pt x="9788" y="12107"/>
                    <a:pt x="9935" y="12087"/>
                  </a:cubicBezTo>
                  <a:cubicBezTo>
                    <a:pt x="10497" y="12017"/>
                    <a:pt x="11045" y="11830"/>
                    <a:pt x="11431" y="11425"/>
                  </a:cubicBezTo>
                  <a:cubicBezTo>
                    <a:pt x="12303" y="10498"/>
                    <a:pt x="11467" y="8946"/>
                    <a:pt x="11103" y="7980"/>
                  </a:cubicBezTo>
                  <a:cubicBezTo>
                    <a:pt x="10537" y="6495"/>
                    <a:pt x="9948" y="5021"/>
                    <a:pt x="9301" y="3574"/>
                  </a:cubicBezTo>
                  <a:cubicBezTo>
                    <a:pt x="8888" y="2657"/>
                    <a:pt x="8407" y="1757"/>
                    <a:pt x="7756" y="988"/>
                  </a:cubicBezTo>
                  <a:cubicBezTo>
                    <a:pt x="7077" y="182"/>
                    <a:pt x="6645" y="112"/>
                    <a:pt x="5635" y="32"/>
                  </a:cubicBezTo>
                  <a:cubicBezTo>
                    <a:pt x="5384" y="11"/>
                    <a:pt x="5128" y="0"/>
                    <a:pt x="4869" y="0"/>
                  </a:cubicBezTo>
                  <a:close/>
                </a:path>
              </a:pathLst>
            </a:custGeom>
            <a:gradFill>
              <a:gsLst>
                <a:gs pos="0">
                  <a:srgbClr val="FFE487"/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8607;p127">
              <a:extLst>
                <a:ext uri="{FF2B5EF4-FFF2-40B4-BE49-F238E27FC236}">
                  <a16:creationId xmlns:a16="http://schemas.microsoft.com/office/drawing/2014/main" xmlns="" id="{FFA49665-FAE3-4D8F-9089-0B6E1BEE8102}"/>
                </a:ext>
              </a:extLst>
            </p:cNvPr>
            <p:cNvSpPr/>
            <p:nvPr/>
          </p:nvSpPr>
          <p:spPr>
            <a:xfrm>
              <a:off x="3612571" y="4290684"/>
              <a:ext cx="303050" cy="303186"/>
            </a:xfrm>
            <a:custGeom>
              <a:avLst/>
              <a:gdLst/>
              <a:ahLst/>
              <a:cxnLst/>
              <a:rect l="l" t="t" r="r" b="b"/>
              <a:pathLst>
                <a:path w="11160" h="11165" extrusionOk="0">
                  <a:moveTo>
                    <a:pt x="3961" y="1"/>
                  </a:moveTo>
                  <a:cubicBezTo>
                    <a:pt x="2823" y="1"/>
                    <a:pt x="1265" y="68"/>
                    <a:pt x="449" y="875"/>
                  </a:cubicBezTo>
                  <a:cubicBezTo>
                    <a:pt x="1" y="1975"/>
                    <a:pt x="800" y="3607"/>
                    <a:pt x="1185" y="4613"/>
                  </a:cubicBezTo>
                  <a:cubicBezTo>
                    <a:pt x="1690" y="5937"/>
                    <a:pt x="2388" y="7199"/>
                    <a:pt x="3327" y="8264"/>
                  </a:cubicBezTo>
                  <a:cubicBezTo>
                    <a:pt x="4829" y="9974"/>
                    <a:pt x="7010" y="11164"/>
                    <a:pt x="9279" y="11164"/>
                  </a:cubicBezTo>
                  <a:cubicBezTo>
                    <a:pt x="9349" y="11164"/>
                    <a:pt x="9420" y="11163"/>
                    <a:pt x="9490" y="11161"/>
                  </a:cubicBezTo>
                  <a:cubicBezTo>
                    <a:pt x="9638" y="11154"/>
                    <a:pt x="9788" y="11144"/>
                    <a:pt x="9935" y="11124"/>
                  </a:cubicBezTo>
                  <a:cubicBezTo>
                    <a:pt x="10006" y="11103"/>
                    <a:pt x="10079" y="11084"/>
                    <a:pt x="10149" y="11060"/>
                  </a:cubicBezTo>
                  <a:cubicBezTo>
                    <a:pt x="10507" y="10946"/>
                    <a:pt x="10895" y="10773"/>
                    <a:pt x="11029" y="10424"/>
                  </a:cubicBezTo>
                  <a:cubicBezTo>
                    <a:pt x="11159" y="10094"/>
                    <a:pt x="11015" y="9726"/>
                    <a:pt x="10872" y="9402"/>
                  </a:cubicBezTo>
                  <a:cubicBezTo>
                    <a:pt x="9848" y="7059"/>
                    <a:pt x="8825" y="4720"/>
                    <a:pt x="7802" y="2382"/>
                  </a:cubicBezTo>
                  <a:cubicBezTo>
                    <a:pt x="7464" y="1610"/>
                    <a:pt x="7083" y="788"/>
                    <a:pt x="6351" y="366"/>
                  </a:cubicBezTo>
                  <a:cubicBezTo>
                    <a:pt x="5756" y="22"/>
                    <a:pt x="5033" y="8"/>
                    <a:pt x="4345" y="2"/>
                  </a:cubicBezTo>
                  <a:cubicBezTo>
                    <a:pt x="4224" y="2"/>
                    <a:pt x="4095" y="1"/>
                    <a:pt x="396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8608;p127">
              <a:extLst>
                <a:ext uri="{FF2B5EF4-FFF2-40B4-BE49-F238E27FC236}">
                  <a16:creationId xmlns:a16="http://schemas.microsoft.com/office/drawing/2014/main" xmlns="" id="{62D98049-D40D-4525-954C-2D8DDFBBC208}"/>
                </a:ext>
              </a:extLst>
            </p:cNvPr>
            <p:cNvSpPr/>
            <p:nvPr/>
          </p:nvSpPr>
          <p:spPr>
            <a:xfrm>
              <a:off x="4460839" y="3953690"/>
              <a:ext cx="191986" cy="307150"/>
            </a:xfrm>
            <a:custGeom>
              <a:avLst/>
              <a:gdLst/>
              <a:ahLst/>
              <a:cxnLst/>
              <a:rect l="l" t="t" r="r" b="b"/>
              <a:pathLst>
                <a:path w="7070" h="11311" extrusionOk="0">
                  <a:moveTo>
                    <a:pt x="6952" y="1"/>
                  </a:moveTo>
                  <a:lnTo>
                    <a:pt x="6952" y="1"/>
                  </a:lnTo>
                  <a:cubicBezTo>
                    <a:pt x="6200" y="2352"/>
                    <a:pt x="5395" y="4679"/>
                    <a:pt x="4739" y="7057"/>
                  </a:cubicBezTo>
                  <a:cubicBezTo>
                    <a:pt x="4697" y="7060"/>
                    <a:pt x="4655" y="7061"/>
                    <a:pt x="4612" y="7061"/>
                  </a:cubicBezTo>
                  <a:cubicBezTo>
                    <a:pt x="4377" y="7061"/>
                    <a:pt x="4144" y="7013"/>
                    <a:pt x="3927" y="6920"/>
                  </a:cubicBezTo>
                  <a:lnTo>
                    <a:pt x="3927" y="6920"/>
                  </a:lnTo>
                  <a:cubicBezTo>
                    <a:pt x="4057" y="7642"/>
                    <a:pt x="4181" y="8367"/>
                    <a:pt x="4304" y="9093"/>
                  </a:cubicBezTo>
                  <a:cubicBezTo>
                    <a:pt x="4348" y="9367"/>
                    <a:pt x="4394" y="9658"/>
                    <a:pt x="4295" y="9920"/>
                  </a:cubicBezTo>
                  <a:cubicBezTo>
                    <a:pt x="3930" y="10869"/>
                    <a:pt x="1984" y="10835"/>
                    <a:pt x="1188" y="10925"/>
                  </a:cubicBezTo>
                  <a:cubicBezTo>
                    <a:pt x="914" y="10959"/>
                    <a:pt x="456" y="11062"/>
                    <a:pt x="1" y="11129"/>
                  </a:cubicBezTo>
                  <a:cubicBezTo>
                    <a:pt x="735" y="11217"/>
                    <a:pt x="1473" y="11311"/>
                    <a:pt x="2210" y="11311"/>
                  </a:cubicBezTo>
                  <a:cubicBezTo>
                    <a:pt x="2621" y="11311"/>
                    <a:pt x="3032" y="11282"/>
                    <a:pt x="3442" y="11206"/>
                  </a:cubicBezTo>
                  <a:cubicBezTo>
                    <a:pt x="4826" y="10955"/>
                    <a:pt x="5097" y="9708"/>
                    <a:pt x="5559" y="8495"/>
                  </a:cubicBezTo>
                  <a:cubicBezTo>
                    <a:pt x="6221" y="6737"/>
                    <a:pt x="6655" y="4901"/>
                    <a:pt x="6852" y="3034"/>
                  </a:cubicBezTo>
                  <a:cubicBezTo>
                    <a:pt x="6956" y="2050"/>
                    <a:pt x="7070" y="997"/>
                    <a:pt x="69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8609;p127">
              <a:extLst>
                <a:ext uri="{FF2B5EF4-FFF2-40B4-BE49-F238E27FC236}">
                  <a16:creationId xmlns:a16="http://schemas.microsoft.com/office/drawing/2014/main" xmlns="" id="{98D2E525-C324-4ADC-8E2C-42554BEC47B7}"/>
                </a:ext>
              </a:extLst>
            </p:cNvPr>
            <p:cNvSpPr/>
            <p:nvPr/>
          </p:nvSpPr>
          <p:spPr>
            <a:xfrm>
              <a:off x="4174164" y="3518559"/>
              <a:ext cx="204151" cy="377292"/>
            </a:xfrm>
            <a:custGeom>
              <a:avLst/>
              <a:gdLst/>
              <a:ahLst/>
              <a:cxnLst/>
              <a:rect l="l" t="t" r="r" b="b"/>
              <a:pathLst>
                <a:path w="7518" h="13894" extrusionOk="0">
                  <a:moveTo>
                    <a:pt x="5071" y="1"/>
                  </a:moveTo>
                  <a:cubicBezTo>
                    <a:pt x="5071" y="1"/>
                    <a:pt x="5070" y="1"/>
                    <a:pt x="5070" y="1"/>
                  </a:cubicBezTo>
                  <a:lnTo>
                    <a:pt x="5070" y="1"/>
                  </a:lnTo>
                  <a:lnTo>
                    <a:pt x="5071" y="1"/>
                  </a:lnTo>
                  <a:close/>
                  <a:moveTo>
                    <a:pt x="5070" y="1"/>
                  </a:moveTo>
                  <a:lnTo>
                    <a:pt x="2309" y="75"/>
                  </a:lnTo>
                  <a:cubicBezTo>
                    <a:pt x="2174" y="79"/>
                    <a:pt x="2032" y="84"/>
                    <a:pt x="1913" y="150"/>
                  </a:cubicBezTo>
                  <a:cubicBezTo>
                    <a:pt x="1704" y="267"/>
                    <a:pt x="1635" y="531"/>
                    <a:pt x="1587" y="765"/>
                  </a:cubicBezTo>
                  <a:cubicBezTo>
                    <a:pt x="1266" y="2299"/>
                    <a:pt x="966" y="3816"/>
                    <a:pt x="656" y="5353"/>
                  </a:cubicBezTo>
                  <a:cubicBezTo>
                    <a:pt x="505" y="6100"/>
                    <a:pt x="350" y="6847"/>
                    <a:pt x="219" y="7600"/>
                  </a:cubicBezTo>
                  <a:cubicBezTo>
                    <a:pt x="95" y="8311"/>
                    <a:pt x="0" y="8973"/>
                    <a:pt x="397" y="9629"/>
                  </a:cubicBezTo>
                  <a:cubicBezTo>
                    <a:pt x="659" y="10060"/>
                    <a:pt x="1041" y="10404"/>
                    <a:pt x="1432" y="10721"/>
                  </a:cubicBezTo>
                  <a:cubicBezTo>
                    <a:pt x="3212" y="12164"/>
                    <a:pt x="5370" y="13143"/>
                    <a:pt x="7517" y="13894"/>
                  </a:cubicBezTo>
                  <a:cubicBezTo>
                    <a:pt x="7136" y="13760"/>
                    <a:pt x="6595" y="12944"/>
                    <a:pt x="6243" y="12671"/>
                  </a:cubicBezTo>
                  <a:cubicBezTo>
                    <a:pt x="5792" y="12322"/>
                    <a:pt x="5227" y="12077"/>
                    <a:pt x="4837" y="11658"/>
                  </a:cubicBezTo>
                  <a:cubicBezTo>
                    <a:pt x="4158" y="10931"/>
                    <a:pt x="3537" y="9773"/>
                    <a:pt x="3269" y="8829"/>
                  </a:cubicBezTo>
                  <a:cubicBezTo>
                    <a:pt x="2975" y="7787"/>
                    <a:pt x="3039" y="6682"/>
                    <a:pt x="3147" y="5605"/>
                  </a:cubicBezTo>
                  <a:cubicBezTo>
                    <a:pt x="3248" y="4602"/>
                    <a:pt x="3395" y="3497"/>
                    <a:pt x="3757" y="2550"/>
                  </a:cubicBezTo>
                  <a:cubicBezTo>
                    <a:pt x="3861" y="2274"/>
                    <a:pt x="4867" y="12"/>
                    <a:pt x="5070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8610;p127">
              <a:extLst>
                <a:ext uri="{FF2B5EF4-FFF2-40B4-BE49-F238E27FC236}">
                  <a16:creationId xmlns:a16="http://schemas.microsoft.com/office/drawing/2014/main" xmlns="" id="{20BA89F2-4F5B-4BF8-8D40-4EC7C4536D0A}"/>
                </a:ext>
              </a:extLst>
            </p:cNvPr>
            <p:cNvSpPr/>
            <p:nvPr/>
          </p:nvSpPr>
          <p:spPr>
            <a:xfrm>
              <a:off x="3604126" y="3183629"/>
              <a:ext cx="176806" cy="59714"/>
            </a:xfrm>
            <a:custGeom>
              <a:avLst/>
              <a:gdLst/>
              <a:ahLst/>
              <a:cxnLst/>
              <a:rect l="l" t="t" r="r" b="b"/>
              <a:pathLst>
                <a:path w="6511" h="2199" extrusionOk="0">
                  <a:moveTo>
                    <a:pt x="6511" y="266"/>
                  </a:moveTo>
                  <a:lnTo>
                    <a:pt x="6511" y="266"/>
                  </a:lnTo>
                  <a:cubicBezTo>
                    <a:pt x="6510" y="266"/>
                    <a:pt x="6510" y="266"/>
                    <a:pt x="6509" y="266"/>
                  </a:cubicBezTo>
                  <a:lnTo>
                    <a:pt x="6509" y="266"/>
                  </a:lnTo>
                  <a:cubicBezTo>
                    <a:pt x="6510" y="266"/>
                    <a:pt x="6510" y="266"/>
                    <a:pt x="6511" y="266"/>
                  </a:cubicBezTo>
                  <a:close/>
                  <a:moveTo>
                    <a:pt x="462" y="1"/>
                  </a:moveTo>
                  <a:cubicBezTo>
                    <a:pt x="355" y="1"/>
                    <a:pt x="255" y="27"/>
                    <a:pt x="181" y="103"/>
                  </a:cubicBezTo>
                  <a:cubicBezTo>
                    <a:pt x="0" y="291"/>
                    <a:pt x="135" y="603"/>
                    <a:pt x="296" y="807"/>
                  </a:cubicBezTo>
                  <a:cubicBezTo>
                    <a:pt x="982" y="1673"/>
                    <a:pt x="2078" y="2199"/>
                    <a:pt x="3182" y="2199"/>
                  </a:cubicBezTo>
                  <a:cubicBezTo>
                    <a:pt x="3225" y="2199"/>
                    <a:pt x="3267" y="2198"/>
                    <a:pt x="3309" y="2196"/>
                  </a:cubicBezTo>
                  <a:cubicBezTo>
                    <a:pt x="3949" y="2172"/>
                    <a:pt x="4745" y="1973"/>
                    <a:pt x="5244" y="1547"/>
                  </a:cubicBezTo>
                  <a:cubicBezTo>
                    <a:pt x="5442" y="1380"/>
                    <a:pt x="5600" y="1159"/>
                    <a:pt x="5792" y="980"/>
                  </a:cubicBezTo>
                  <a:cubicBezTo>
                    <a:pt x="5957" y="828"/>
                    <a:pt x="6307" y="323"/>
                    <a:pt x="6509" y="266"/>
                  </a:cubicBezTo>
                  <a:lnTo>
                    <a:pt x="6509" y="266"/>
                  </a:lnTo>
                  <a:cubicBezTo>
                    <a:pt x="6052" y="393"/>
                    <a:pt x="5552" y="606"/>
                    <a:pt x="5079" y="618"/>
                  </a:cubicBezTo>
                  <a:cubicBezTo>
                    <a:pt x="5041" y="619"/>
                    <a:pt x="5003" y="619"/>
                    <a:pt x="4965" y="619"/>
                  </a:cubicBezTo>
                  <a:cubicBezTo>
                    <a:pt x="4566" y="619"/>
                    <a:pt x="4135" y="566"/>
                    <a:pt x="3739" y="538"/>
                  </a:cubicBezTo>
                  <a:cubicBezTo>
                    <a:pt x="2741" y="472"/>
                    <a:pt x="1751" y="310"/>
                    <a:pt x="785" y="54"/>
                  </a:cubicBezTo>
                  <a:cubicBezTo>
                    <a:pt x="683" y="27"/>
                    <a:pt x="569" y="1"/>
                    <a:pt x="46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8611;p127">
              <a:extLst>
                <a:ext uri="{FF2B5EF4-FFF2-40B4-BE49-F238E27FC236}">
                  <a16:creationId xmlns:a16="http://schemas.microsoft.com/office/drawing/2014/main" xmlns="" id="{367FB35B-7F97-439F-89DA-29BBA80AB6BD}"/>
                </a:ext>
              </a:extLst>
            </p:cNvPr>
            <p:cNvSpPr/>
            <p:nvPr/>
          </p:nvSpPr>
          <p:spPr>
            <a:xfrm>
              <a:off x="3589354" y="3081988"/>
              <a:ext cx="180173" cy="120813"/>
            </a:xfrm>
            <a:custGeom>
              <a:avLst/>
              <a:gdLst/>
              <a:ahLst/>
              <a:cxnLst/>
              <a:rect l="l" t="t" r="r" b="b"/>
              <a:pathLst>
                <a:path w="6635" h="444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0" y="2"/>
                    <a:pt x="0" y="1"/>
                    <a:pt x="0" y="1"/>
                  </a:cubicBezTo>
                  <a:close/>
                  <a:moveTo>
                    <a:pt x="1" y="3"/>
                  </a:moveTo>
                  <a:cubicBezTo>
                    <a:pt x="210" y="1339"/>
                    <a:pt x="969" y="2579"/>
                    <a:pt x="2062" y="3375"/>
                  </a:cubicBezTo>
                  <a:cubicBezTo>
                    <a:pt x="2892" y="3979"/>
                    <a:pt x="4222" y="4448"/>
                    <a:pt x="5418" y="4448"/>
                  </a:cubicBezTo>
                  <a:cubicBezTo>
                    <a:pt x="5851" y="4448"/>
                    <a:pt x="6266" y="4387"/>
                    <a:pt x="6634" y="4248"/>
                  </a:cubicBezTo>
                  <a:cubicBezTo>
                    <a:pt x="6115" y="4067"/>
                    <a:pt x="5497" y="4067"/>
                    <a:pt x="4954" y="3908"/>
                  </a:cubicBezTo>
                  <a:cubicBezTo>
                    <a:pt x="4264" y="3703"/>
                    <a:pt x="3603" y="3413"/>
                    <a:pt x="2987" y="3041"/>
                  </a:cubicBezTo>
                  <a:cubicBezTo>
                    <a:pt x="2369" y="2671"/>
                    <a:pt x="1801" y="2226"/>
                    <a:pt x="1295" y="1714"/>
                  </a:cubicBezTo>
                  <a:cubicBezTo>
                    <a:pt x="915" y="1329"/>
                    <a:pt x="89" y="561"/>
                    <a:pt x="1" y="3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8612;p127">
              <a:extLst>
                <a:ext uri="{FF2B5EF4-FFF2-40B4-BE49-F238E27FC236}">
                  <a16:creationId xmlns:a16="http://schemas.microsoft.com/office/drawing/2014/main" xmlns="" id="{05860BE7-0E10-4239-899E-A8E1D241D87D}"/>
                </a:ext>
              </a:extLst>
            </p:cNvPr>
            <p:cNvSpPr/>
            <p:nvPr/>
          </p:nvSpPr>
          <p:spPr>
            <a:xfrm>
              <a:off x="3755760" y="2960469"/>
              <a:ext cx="629073" cy="686343"/>
            </a:xfrm>
            <a:custGeom>
              <a:avLst/>
              <a:gdLst/>
              <a:ahLst/>
              <a:cxnLst/>
              <a:rect l="l" t="t" r="r" b="b"/>
              <a:pathLst>
                <a:path w="23166" h="25275" extrusionOk="0">
                  <a:moveTo>
                    <a:pt x="11883" y="1"/>
                  </a:moveTo>
                  <a:cubicBezTo>
                    <a:pt x="11799" y="1"/>
                    <a:pt x="11714" y="2"/>
                    <a:pt x="11630" y="3"/>
                  </a:cubicBezTo>
                  <a:cubicBezTo>
                    <a:pt x="8822" y="41"/>
                    <a:pt x="5981" y="838"/>
                    <a:pt x="3760" y="2554"/>
                  </a:cubicBezTo>
                  <a:cubicBezTo>
                    <a:pt x="2012" y="3903"/>
                    <a:pt x="689" y="5855"/>
                    <a:pt x="201" y="8021"/>
                  </a:cubicBezTo>
                  <a:cubicBezTo>
                    <a:pt x="50" y="8693"/>
                    <a:pt x="0" y="9387"/>
                    <a:pt x="23" y="10087"/>
                  </a:cubicBezTo>
                  <a:cubicBezTo>
                    <a:pt x="73" y="11868"/>
                    <a:pt x="577" y="13705"/>
                    <a:pt x="1028" y="15343"/>
                  </a:cubicBezTo>
                  <a:cubicBezTo>
                    <a:pt x="1126" y="15706"/>
                    <a:pt x="1383" y="16170"/>
                    <a:pt x="1370" y="16548"/>
                  </a:cubicBezTo>
                  <a:cubicBezTo>
                    <a:pt x="1353" y="16927"/>
                    <a:pt x="1024" y="17411"/>
                    <a:pt x="889" y="17763"/>
                  </a:cubicBezTo>
                  <a:cubicBezTo>
                    <a:pt x="610" y="18503"/>
                    <a:pt x="300" y="19369"/>
                    <a:pt x="481" y="20172"/>
                  </a:cubicBezTo>
                  <a:cubicBezTo>
                    <a:pt x="735" y="21271"/>
                    <a:pt x="1607" y="22309"/>
                    <a:pt x="2462" y="23004"/>
                  </a:cubicBezTo>
                  <a:cubicBezTo>
                    <a:pt x="4371" y="24550"/>
                    <a:pt x="6950" y="25275"/>
                    <a:pt x="9492" y="25275"/>
                  </a:cubicBezTo>
                  <a:cubicBezTo>
                    <a:pt x="9905" y="25275"/>
                    <a:pt x="10316" y="25255"/>
                    <a:pt x="10724" y="25218"/>
                  </a:cubicBezTo>
                  <a:cubicBezTo>
                    <a:pt x="11761" y="25123"/>
                    <a:pt x="12768" y="24909"/>
                    <a:pt x="13703" y="24580"/>
                  </a:cubicBezTo>
                  <a:cubicBezTo>
                    <a:pt x="16642" y="23549"/>
                    <a:pt x="18466" y="21568"/>
                    <a:pt x="20250" y="19152"/>
                  </a:cubicBezTo>
                  <a:cubicBezTo>
                    <a:pt x="22047" y="16717"/>
                    <a:pt x="23166" y="13728"/>
                    <a:pt x="23114" y="10680"/>
                  </a:cubicBezTo>
                  <a:cubicBezTo>
                    <a:pt x="23048" y="7092"/>
                    <a:pt x="21234" y="3494"/>
                    <a:pt x="18180" y="1622"/>
                  </a:cubicBezTo>
                  <a:cubicBezTo>
                    <a:pt x="16306" y="471"/>
                    <a:pt x="14078" y="1"/>
                    <a:pt x="1188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8613;p127">
              <a:extLst>
                <a:ext uri="{FF2B5EF4-FFF2-40B4-BE49-F238E27FC236}">
                  <a16:creationId xmlns:a16="http://schemas.microsoft.com/office/drawing/2014/main" xmlns="" id="{BEC2C322-08F0-4611-990A-C10F59E8067F}"/>
                </a:ext>
              </a:extLst>
            </p:cNvPr>
            <p:cNvSpPr/>
            <p:nvPr/>
          </p:nvSpPr>
          <p:spPr>
            <a:xfrm>
              <a:off x="3637988" y="3240247"/>
              <a:ext cx="111526" cy="225414"/>
            </a:xfrm>
            <a:custGeom>
              <a:avLst/>
              <a:gdLst/>
              <a:ahLst/>
              <a:cxnLst/>
              <a:rect l="l" t="t" r="r" b="b"/>
              <a:pathLst>
                <a:path w="4107" h="8301" extrusionOk="0">
                  <a:moveTo>
                    <a:pt x="1064" y="1"/>
                  </a:moveTo>
                  <a:cubicBezTo>
                    <a:pt x="904" y="111"/>
                    <a:pt x="767" y="252"/>
                    <a:pt x="662" y="415"/>
                  </a:cubicBezTo>
                  <a:cubicBezTo>
                    <a:pt x="398" y="833"/>
                    <a:pt x="375" y="1355"/>
                    <a:pt x="362" y="1850"/>
                  </a:cubicBezTo>
                  <a:cubicBezTo>
                    <a:pt x="333" y="2791"/>
                    <a:pt x="369" y="3733"/>
                    <a:pt x="415" y="4674"/>
                  </a:cubicBezTo>
                  <a:cubicBezTo>
                    <a:pt x="438" y="5158"/>
                    <a:pt x="464" y="5641"/>
                    <a:pt x="485" y="6125"/>
                  </a:cubicBezTo>
                  <a:cubicBezTo>
                    <a:pt x="504" y="6572"/>
                    <a:pt x="622" y="7071"/>
                    <a:pt x="361" y="7455"/>
                  </a:cubicBezTo>
                  <a:cubicBezTo>
                    <a:pt x="195" y="7700"/>
                    <a:pt x="148" y="7936"/>
                    <a:pt x="0" y="8180"/>
                  </a:cubicBezTo>
                  <a:cubicBezTo>
                    <a:pt x="163" y="8243"/>
                    <a:pt x="332" y="8282"/>
                    <a:pt x="505" y="8294"/>
                  </a:cubicBezTo>
                  <a:cubicBezTo>
                    <a:pt x="568" y="8298"/>
                    <a:pt x="631" y="8300"/>
                    <a:pt x="694" y="8300"/>
                  </a:cubicBezTo>
                  <a:cubicBezTo>
                    <a:pt x="1673" y="8300"/>
                    <a:pt x="2590" y="7769"/>
                    <a:pt x="2856" y="6832"/>
                  </a:cubicBezTo>
                  <a:cubicBezTo>
                    <a:pt x="3231" y="5511"/>
                    <a:pt x="3585" y="4188"/>
                    <a:pt x="3949" y="2866"/>
                  </a:cubicBezTo>
                  <a:cubicBezTo>
                    <a:pt x="4051" y="2500"/>
                    <a:pt x="4106" y="1826"/>
                    <a:pt x="3856" y="1826"/>
                  </a:cubicBezTo>
                  <a:cubicBezTo>
                    <a:pt x="3775" y="1826"/>
                    <a:pt x="3663" y="1896"/>
                    <a:pt x="3511" y="2067"/>
                  </a:cubicBezTo>
                  <a:cubicBezTo>
                    <a:pt x="3260" y="2354"/>
                    <a:pt x="2982" y="2933"/>
                    <a:pt x="2949" y="3321"/>
                  </a:cubicBezTo>
                  <a:cubicBezTo>
                    <a:pt x="3010" y="2579"/>
                    <a:pt x="3348" y="1552"/>
                    <a:pt x="3102" y="830"/>
                  </a:cubicBezTo>
                  <a:cubicBezTo>
                    <a:pt x="3016" y="575"/>
                    <a:pt x="2842" y="518"/>
                    <a:pt x="2686" y="395"/>
                  </a:cubicBezTo>
                  <a:cubicBezTo>
                    <a:pt x="2617" y="402"/>
                    <a:pt x="2550" y="421"/>
                    <a:pt x="2487" y="451"/>
                  </a:cubicBezTo>
                  <a:cubicBezTo>
                    <a:pt x="2240" y="569"/>
                    <a:pt x="2099" y="833"/>
                    <a:pt x="1990" y="1084"/>
                  </a:cubicBezTo>
                  <a:cubicBezTo>
                    <a:pt x="1645" y="1854"/>
                    <a:pt x="1404" y="2668"/>
                    <a:pt x="1270" y="3502"/>
                  </a:cubicBezTo>
                  <a:cubicBezTo>
                    <a:pt x="1175" y="3391"/>
                    <a:pt x="1096" y="3267"/>
                    <a:pt x="1036" y="3134"/>
                  </a:cubicBezTo>
                  <a:cubicBezTo>
                    <a:pt x="999" y="3298"/>
                    <a:pt x="963" y="3410"/>
                    <a:pt x="936" y="3410"/>
                  </a:cubicBezTo>
                  <a:cubicBezTo>
                    <a:pt x="933" y="3410"/>
                    <a:pt x="931" y="3409"/>
                    <a:pt x="929" y="3408"/>
                  </a:cubicBezTo>
                  <a:cubicBezTo>
                    <a:pt x="685" y="3222"/>
                    <a:pt x="558" y="2913"/>
                    <a:pt x="528" y="2605"/>
                  </a:cubicBezTo>
                  <a:cubicBezTo>
                    <a:pt x="498" y="2301"/>
                    <a:pt x="556" y="1993"/>
                    <a:pt x="616" y="1692"/>
                  </a:cubicBezTo>
                  <a:cubicBezTo>
                    <a:pt x="709" y="1234"/>
                    <a:pt x="1073" y="486"/>
                    <a:pt x="1064" y="1"/>
                  </a:cubicBezTo>
                  <a:close/>
                </a:path>
              </a:pathLst>
            </a:custGeom>
            <a:solidFill>
              <a:srgbClr val="000000">
                <a:alpha val="276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8614;p127">
              <a:extLst>
                <a:ext uri="{FF2B5EF4-FFF2-40B4-BE49-F238E27FC236}">
                  <a16:creationId xmlns:a16="http://schemas.microsoft.com/office/drawing/2014/main" xmlns="" id="{ADD08D8C-3A22-4325-A003-C594BA232D0F}"/>
                </a:ext>
              </a:extLst>
            </p:cNvPr>
            <p:cNvSpPr/>
            <p:nvPr/>
          </p:nvSpPr>
          <p:spPr>
            <a:xfrm>
              <a:off x="3755760" y="2960469"/>
              <a:ext cx="629073" cy="686343"/>
            </a:xfrm>
            <a:custGeom>
              <a:avLst/>
              <a:gdLst/>
              <a:ahLst/>
              <a:cxnLst/>
              <a:rect l="l" t="t" r="r" b="b"/>
              <a:pathLst>
                <a:path w="23166" h="25275" extrusionOk="0">
                  <a:moveTo>
                    <a:pt x="11883" y="1"/>
                  </a:moveTo>
                  <a:cubicBezTo>
                    <a:pt x="11799" y="1"/>
                    <a:pt x="11714" y="2"/>
                    <a:pt x="11630" y="3"/>
                  </a:cubicBezTo>
                  <a:cubicBezTo>
                    <a:pt x="8822" y="41"/>
                    <a:pt x="5981" y="838"/>
                    <a:pt x="3760" y="2554"/>
                  </a:cubicBezTo>
                  <a:cubicBezTo>
                    <a:pt x="2012" y="3903"/>
                    <a:pt x="689" y="5855"/>
                    <a:pt x="201" y="8021"/>
                  </a:cubicBezTo>
                  <a:cubicBezTo>
                    <a:pt x="50" y="8693"/>
                    <a:pt x="0" y="9387"/>
                    <a:pt x="23" y="10087"/>
                  </a:cubicBezTo>
                  <a:cubicBezTo>
                    <a:pt x="73" y="11868"/>
                    <a:pt x="577" y="13705"/>
                    <a:pt x="1028" y="15343"/>
                  </a:cubicBezTo>
                  <a:cubicBezTo>
                    <a:pt x="1126" y="15706"/>
                    <a:pt x="1383" y="16170"/>
                    <a:pt x="1370" y="16548"/>
                  </a:cubicBezTo>
                  <a:cubicBezTo>
                    <a:pt x="1353" y="16927"/>
                    <a:pt x="1024" y="17411"/>
                    <a:pt x="889" y="17763"/>
                  </a:cubicBezTo>
                  <a:cubicBezTo>
                    <a:pt x="610" y="18503"/>
                    <a:pt x="300" y="19369"/>
                    <a:pt x="481" y="20172"/>
                  </a:cubicBezTo>
                  <a:cubicBezTo>
                    <a:pt x="735" y="21271"/>
                    <a:pt x="1607" y="22309"/>
                    <a:pt x="2462" y="23004"/>
                  </a:cubicBezTo>
                  <a:cubicBezTo>
                    <a:pt x="4371" y="24550"/>
                    <a:pt x="6950" y="25275"/>
                    <a:pt x="9492" y="25275"/>
                  </a:cubicBezTo>
                  <a:cubicBezTo>
                    <a:pt x="9905" y="25275"/>
                    <a:pt x="10316" y="25255"/>
                    <a:pt x="10724" y="25218"/>
                  </a:cubicBezTo>
                  <a:cubicBezTo>
                    <a:pt x="11761" y="25123"/>
                    <a:pt x="12768" y="24909"/>
                    <a:pt x="13703" y="24580"/>
                  </a:cubicBezTo>
                  <a:cubicBezTo>
                    <a:pt x="16642" y="23549"/>
                    <a:pt x="18466" y="21568"/>
                    <a:pt x="20250" y="19152"/>
                  </a:cubicBezTo>
                  <a:cubicBezTo>
                    <a:pt x="22047" y="16717"/>
                    <a:pt x="23166" y="13728"/>
                    <a:pt x="23114" y="10680"/>
                  </a:cubicBezTo>
                  <a:cubicBezTo>
                    <a:pt x="23048" y="7092"/>
                    <a:pt x="21234" y="3494"/>
                    <a:pt x="18180" y="1622"/>
                  </a:cubicBezTo>
                  <a:cubicBezTo>
                    <a:pt x="16306" y="471"/>
                    <a:pt x="14078" y="1"/>
                    <a:pt x="11883" y="1"/>
                  </a:cubicBezTo>
                  <a:close/>
                </a:path>
              </a:pathLst>
            </a:custGeom>
            <a:solidFill>
              <a:srgbClr val="000000">
                <a:alpha val="276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8615;p127">
              <a:extLst>
                <a:ext uri="{FF2B5EF4-FFF2-40B4-BE49-F238E27FC236}">
                  <a16:creationId xmlns:a16="http://schemas.microsoft.com/office/drawing/2014/main" xmlns="" id="{F6073B07-5827-4E07-ACE7-AA0F06811EBD}"/>
                </a:ext>
              </a:extLst>
            </p:cNvPr>
            <p:cNvSpPr/>
            <p:nvPr/>
          </p:nvSpPr>
          <p:spPr>
            <a:xfrm>
              <a:off x="3790002" y="3274137"/>
              <a:ext cx="105443" cy="128036"/>
            </a:xfrm>
            <a:custGeom>
              <a:avLst/>
              <a:gdLst/>
              <a:ahLst/>
              <a:cxnLst/>
              <a:rect l="l" t="t" r="r" b="b"/>
              <a:pathLst>
                <a:path w="3883" h="4715" extrusionOk="0">
                  <a:moveTo>
                    <a:pt x="2298" y="0"/>
                  </a:moveTo>
                  <a:cubicBezTo>
                    <a:pt x="1917" y="0"/>
                    <a:pt x="1508" y="123"/>
                    <a:pt x="1241" y="265"/>
                  </a:cubicBezTo>
                  <a:cubicBezTo>
                    <a:pt x="778" y="510"/>
                    <a:pt x="474" y="986"/>
                    <a:pt x="324" y="1487"/>
                  </a:cubicBezTo>
                  <a:cubicBezTo>
                    <a:pt x="1" y="2562"/>
                    <a:pt x="57" y="3577"/>
                    <a:pt x="1091" y="4165"/>
                  </a:cubicBezTo>
                  <a:cubicBezTo>
                    <a:pt x="1456" y="4373"/>
                    <a:pt x="1829" y="4583"/>
                    <a:pt x="2240" y="4676"/>
                  </a:cubicBezTo>
                  <a:cubicBezTo>
                    <a:pt x="2357" y="4702"/>
                    <a:pt x="2474" y="4714"/>
                    <a:pt x="2590" y="4714"/>
                  </a:cubicBezTo>
                  <a:cubicBezTo>
                    <a:pt x="3257" y="4714"/>
                    <a:pt x="3860" y="4288"/>
                    <a:pt x="3874" y="3538"/>
                  </a:cubicBezTo>
                  <a:cubicBezTo>
                    <a:pt x="3883" y="3092"/>
                    <a:pt x="3705" y="2762"/>
                    <a:pt x="3589" y="2357"/>
                  </a:cubicBezTo>
                  <a:cubicBezTo>
                    <a:pt x="3491" y="2012"/>
                    <a:pt x="3471" y="1438"/>
                    <a:pt x="3361" y="951"/>
                  </a:cubicBezTo>
                  <a:cubicBezTo>
                    <a:pt x="3292" y="645"/>
                    <a:pt x="3187" y="373"/>
                    <a:pt x="3004" y="217"/>
                  </a:cubicBezTo>
                  <a:cubicBezTo>
                    <a:pt x="2821" y="61"/>
                    <a:pt x="2566" y="0"/>
                    <a:pt x="2298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8616;p127">
              <a:extLst>
                <a:ext uri="{FF2B5EF4-FFF2-40B4-BE49-F238E27FC236}">
                  <a16:creationId xmlns:a16="http://schemas.microsoft.com/office/drawing/2014/main" xmlns="" id="{7C06F948-6EE7-4C89-932C-9364368F431B}"/>
                </a:ext>
              </a:extLst>
            </p:cNvPr>
            <p:cNvSpPr/>
            <p:nvPr/>
          </p:nvSpPr>
          <p:spPr>
            <a:xfrm>
              <a:off x="3974629" y="3241659"/>
              <a:ext cx="160269" cy="164885"/>
            </a:xfrm>
            <a:custGeom>
              <a:avLst/>
              <a:gdLst/>
              <a:ahLst/>
              <a:cxnLst/>
              <a:rect l="l" t="t" r="r" b="b"/>
              <a:pathLst>
                <a:path w="5902" h="6072" extrusionOk="0">
                  <a:moveTo>
                    <a:pt x="1645" y="0"/>
                  </a:moveTo>
                  <a:cubicBezTo>
                    <a:pt x="1352" y="0"/>
                    <a:pt x="1062" y="52"/>
                    <a:pt x="789" y="165"/>
                  </a:cubicBezTo>
                  <a:cubicBezTo>
                    <a:pt x="511" y="279"/>
                    <a:pt x="247" y="466"/>
                    <a:pt x="126" y="742"/>
                  </a:cubicBezTo>
                  <a:cubicBezTo>
                    <a:pt x="1" y="1023"/>
                    <a:pt x="44" y="1346"/>
                    <a:pt x="88" y="1651"/>
                  </a:cubicBezTo>
                  <a:cubicBezTo>
                    <a:pt x="148" y="2057"/>
                    <a:pt x="198" y="2467"/>
                    <a:pt x="244" y="2878"/>
                  </a:cubicBezTo>
                  <a:cubicBezTo>
                    <a:pt x="344" y="3734"/>
                    <a:pt x="439" y="4593"/>
                    <a:pt x="624" y="5433"/>
                  </a:cubicBezTo>
                  <a:cubicBezTo>
                    <a:pt x="725" y="5890"/>
                    <a:pt x="946" y="6072"/>
                    <a:pt x="1253" y="6072"/>
                  </a:cubicBezTo>
                  <a:cubicBezTo>
                    <a:pt x="1447" y="6072"/>
                    <a:pt x="1676" y="5999"/>
                    <a:pt x="1930" y="5878"/>
                  </a:cubicBezTo>
                  <a:lnTo>
                    <a:pt x="5700" y="4080"/>
                  </a:lnTo>
                  <a:cubicBezTo>
                    <a:pt x="5902" y="3984"/>
                    <a:pt x="4938" y="2355"/>
                    <a:pt x="4818" y="2169"/>
                  </a:cubicBezTo>
                  <a:cubicBezTo>
                    <a:pt x="4435" y="1574"/>
                    <a:pt x="3988" y="1011"/>
                    <a:pt x="3409" y="597"/>
                  </a:cubicBezTo>
                  <a:cubicBezTo>
                    <a:pt x="2897" y="232"/>
                    <a:pt x="2265" y="0"/>
                    <a:pt x="1645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8617;p127">
              <a:extLst>
                <a:ext uri="{FF2B5EF4-FFF2-40B4-BE49-F238E27FC236}">
                  <a16:creationId xmlns:a16="http://schemas.microsoft.com/office/drawing/2014/main" xmlns="" id="{958F97A9-D7BB-45DD-83B5-7A5B562A985B}"/>
                </a:ext>
              </a:extLst>
            </p:cNvPr>
            <p:cNvSpPr/>
            <p:nvPr/>
          </p:nvSpPr>
          <p:spPr>
            <a:xfrm>
              <a:off x="3751713" y="2960469"/>
              <a:ext cx="633119" cy="684795"/>
            </a:xfrm>
            <a:custGeom>
              <a:avLst/>
              <a:gdLst/>
              <a:ahLst/>
              <a:cxnLst/>
              <a:rect l="l" t="t" r="r" b="b"/>
              <a:pathLst>
                <a:path w="23315" h="25218" extrusionOk="0">
                  <a:moveTo>
                    <a:pt x="12024" y="1"/>
                  </a:moveTo>
                  <a:cubicBezTo>
                    <a:pt x="11942" y="1"/>
                    <a:pt x="11860" y="2"/>
                    <a:pt x="11778" y="3"/>
                  </a:cubicBezTo>
                  <a:cubicBezTo>
                    <a:pt x="8970" y="43"/>
                    <a:pt x="6130" y="839"/>
                    <a:pt x="3909" y="2554"/>
                  </a:cubicBezTo>
                  <a:cubicBezTo>
                    <a:pt x="2152" y="3909"/>
                    <a:pt x="1" y="6661"/>
                    <a:pt x="165" y="9052"/>
                  </a:cubicBezTo>
                  <a:cubicBezTo>
                    <a:pt x="240" y="10122"/>
                    <a:pt x="2052" y="10520"/>
                    <a:pt x="2922" y="10666"/>
                  </a:cubicBezTo>
                  <a:cubicBezTo>
                    <a:pt x="3286" y="10728"/>
                    <a:pt x="3655" y="10759"/>
                    <a:pt x="4025" y="10759"/>
                  </a:cubicBezTo>
                  <a:cubicBezTo>
                    <a:pt x="4931" y="10759"/>
                    <a:pt x="5838" y="10572"/>
                    <a:pt x="6660" y="10186"/>
                  </a:cubicBezTo>
                  <a:cubicBezTo>
                    <a:pt x="7557" y="9765"/>
                    <a:pt x="8363" y="9132"/>
                    <a:pt x="9324" y="8892"/>
                  </a:cubicBezTo>
                  <a:cubicBezTo>
                    <a:pt x="9652" y="8810"/>
                    <a:pt x="9985" y="8777"/>
                    <a:pt x="10320" y="8777"/>
                  </a:cubicBezTo>
                  <a:cubicBezTo>
                    <a:pt x="11018" y="8777"/>
                    <a:pt x="11725" y="8920"/>
                    <a:pt x="12412" y="9064"/>
                  </a:cubicBezTo>
                  <a:cubicBezTo>
                    <a:pt x="13158" y="9220"/>
                    <a:pt x="13929" y="9386"/>
                    <a:pt x="14544" y="9834"/>
                  </a:cubicBezTo>
                  <a:cubicBezTo>
                    <a:pt x="15365" y="10431"/>
                    <a:pt x="15784" y="11437"/>
                    <a:pt x="16016" y="12424"/>
                  </a:cubicBezTo>
                  <a:cubicBezTo>
                    <a:pt x="16285" y="13563"/>
                    <a:pt x="16246" y="15227"/>
                    <a:pt x="17071" y="16121"/>
                  </a:cubicBezTo>
                  <a:cubicBezTo>
                    <a:pt x="17601" y="16694"/>
                    <a:pt x="18229" y="17203"/>
                    <a:pt x="18543" y="17918"/>
                  </a:cubicBezTo>
                  <a:cubicBezTo>
                    <a:pt x="18940" y="18826"/>
                    <a:pt x="18726" y="19918"/>
                    <a:pt x="18197" y="20762"/>
                  </a:cubicBezTo>
                  <a:cubicBezTo>
                    <a:pt x="17670" y="21604"/>
                    <a:pt x="16863" y="22236"/>
                    <a:pt x="16034" y="22783"/>
                  </a:cubicBezTo>
                  <a:cubicBezTo>
                    <a:pt x="14441" y="23841"/>
                    <a:pt x="12703" y="24661"/>
                    <a:pt x="10873" y="25218"/>
                  </a:cubicBezTo>
                  <a:cubicBezTo>
                    <a:pt x="11910" y="25123"/>
                    <a:pt x="12917" y="24909"/>
                    <a:pt x="13852" y="24580"/>
                  </a:cubicBezTo>
                  <a:cubicBezTo>
                    <a:pt x="16791" y="23549"/>
                    <a:pt x="18615" y="21568"/>
                    <a:pt x="20399" y="19152"/>
                  </a:cubicBezTo>
                  <a:cubicBezTo>
                    <a:pt x="22196" y="16717"/>
                    <a:pt x="23315" y="13728"/>
                    <a:pt x="23263" y="10680"/>
                  </a:cubicBezTo>
                  <a:cubicBezTo>
                    <a:pt x="23197" y="7092"/>
                    <a:pt x="21383" y="3494"/>
                    <a:pt x="18329" y="1622"/>
                  </a:cubicBezTo>
                  <a:cubicBezTo>
                    <a:pt x="16453" y="470"/>
                    <a:pt x="14223" y="1"/>
                    <a:pt x="1202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8618;p127">
              <a:extLst>
                <a:ext uri="{FF2B5EF4-FFF2-40B4-BE49-F238E27FC236}">
                  <a16:creationId xmlns:a16="http://schemas.microsoft.com/office/drawing/2014/main" xmlns="" id="{D92CB9EA-63D7-4C01-A54D-3644FBF6CD5D}"/>
                </a:ext>
              </a:extLst>
            </p:cNvPr>
            <p:cNvSpPr/>
            <p:nvPr/>
          </p:nvSpPr>
          <p:spPr>
            <a:xfrm>
              <a:off x="3919341" y="3482144"/>
              <a:ext cx="163745" cy="102021"/>
            </a:xfrm>
            <a:custGeom>
              <a:avLst/>
              <a:gdLst/>
              <a:ahLst/>
              <a:cxnLst/>
              <a:rect l="l" t="t" r="r" b="b"/>
              <a:pathLst>
                <a:path w="6030" h="3757" extrusionOk="0">
                  <a:moveTo>
                    <a:pt x="5348" y="0"/>
                  </a:moveTo>
                  <a:cubicBezTo>
                    <a:pt x="5283" y="0"/>
                    <a:pt x="5213" y="12"/>
                    <a:pt x="5136" y="37"/>
                  </a:cubicBezTo>
                  <a:cubicBezTo>
                    <a:pt x="4939" y="98"/>
                    <a:pt x="4782" y="242"/>
                    <a:pt x="4626" y="375"/>
                  </a:cubicBezTo>
                  <a:lnTo>
                    <a:pt x="4598" y="400"/>
                  </a:lnTo>
                  <a:cubicBezTo>
                    <a:pt x="3936" y="964"/>
                    <a:pt x="3250" y="1211"/>
                    <a:pt x="2444" y="1450"/>
                  </a:cubicBezTo>
                  <a:cubicBezTo>
                    <a:pt x="2020" y="1575"/>
                    <a:pt x="1551" y="1562"/>
                    <a:pt x="1122" y="1677"/>
                  </a:cubicBezTo>
                  <a:lnTo>
                    <a:pt x="1119" y="1677"/>
                  </a:lnTo>
                  <a:cubicBezTo>
                    <a:pt x="1011" y="1703"/>
                    <a:pt x="906" y="1741"/>
                    <a:pt x="805" y="1787"/>
                  </a:cubicBezTo>
                  <a:cubicBezTo>
                    <a:pt x="0" y="2168"/>
                    <a:pt x="685" y="3110"/>
                    <a:pt x="1234" y="3437"/>
                  </a:cubicBezTo>
                  <a:cubicBezTo>
                    <a:pt x="1340" y="3501"/>
                    <a:pt x="1453" y="3552"/>
                    <a:pt x="1570" y="3593"/>
                  </a:cubicBezTo>
                  <a:cubicBezTo>
                    <a:pt x="1875" y="3709"/>
                    <a:pt x="2204" y="3756"/>
                    <a:pt x="2534" y="3756"/>
                  </a:cubicBezTo>
                  <a:cubicBezTo>
                    <a:pt x="2723" y="3756"/>
                    <a:pt x="2911" y="3741"/>
                    <a:pt x="3096" y="3714"/>
                  </a:cubicBezTo>
                  <a:cubicBezTo>
                    <a:pt x="3848" y="3606"/>
                    <a:pt x="4705" y="3233"/>
                    <a:pt x="5283" y="2645"/>
                  </a:cubicBezTo>
                  <a:cubicBezTo>
                    <a:pt x="5382" y="2547"/>
                    <a:pt x="5473" y="2439"/>
                    <a:pt x="5553" y="2323"/>
                  </a:cubicBezTo>
                  <a:cubicBezTo>
                    <a:pt x="5748" y="2058"/>
                    <a:pt x="5882" y="1763"/>
                    <a:pt x="5941" y="1438"/>
                  </a:cubicBezTo>
                  <a:cubicBezTo>
                    <a:pt x="6030" y="944"/>
                    <a:pt x="5931" y="0"/>
                    <a:pt x="534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8619;p127">
              <a:extLst>
                <a:ext uri="{FF2B5EF4-FFF2-40B4-BE49-F238E27FC236}">
                  <a16:creationId xmlns:a16="http://schemas.microsoft.com/office/drawing/2014/main" xmlns="" id="{53658B7A-7207-41A4-A976-53C42DC01DF5}"/>
                </a:ext>
              </a:extLst>
            </p:cNvPr>
            <p:cNvSpPr/>
            <p:nvPr/>
          </p:nvSpPr>
          <p:spPr>
            <a:xfrm>
              <a:off x="3949809" y="3492300"/>
              <a:ext cx="120351" cy="91865"/>
            </a:xfrm>
            <a:custGeom>
              <a:avLst/>
              <a:gdLst/>
              <a:ahLst/>
              <a:cxnLst/>
              <a:rect l="l" t="t" r="r" b="b"/>
              <a:pathLst>
                <a:path w="4432" h="3383" extrusionOk="0">
                  <a:moveTo>
                    <a:pt x="3504" y="1"/>
                  </a:moveTo>
                  <a:lnTo>
                    <a:pt x="3476" y="26"/>
                  </a:lnTo>
                  <a:cubicBezTo>
                    <a:pt x="2814" y="590"/>
                    <a:pt x="2128" y="837"/>
                    <a:pt x="1322" y="1076"/>
                  </a:cubicBezTo>
                  <a:cubicBezTo>
                    <a:pt x="899" y="1201"/>
                    <a:pt x="429" y="1188"/>
                    <a:pt x="0" y="1303"/>
                  </a:cubicBezTo>
                  <a:cubicBezTo>
                    <a:pt x="53" y="1459"/>
                    <a:pt x="101" y="1618"/>
                    <a:pt x="147" y="1779"/>
                  </a:cubicBezTo>
                  <a:cubicBezTo>
                    <a:pt x="281" y="2251"/>
                    <a:pt x="382" y="2733"/>
                    <a:pt x="448" y="3219"/>
                  </a:cubicBezTo>
                  <a:cubicBezTo>
                    <a:pt x="753" y="3335"/>
                    <a:pt x="1082" y="3382"/>
                    <a:pt x="1412" y="3382"/>
                  </a:cubicBezTo>
                  <a:cubicBezTo>
                    <a:pt x="1601" y="3382"/>
                    <a:pt x="1789" y="3367"/>
                    <a:pt x="1974" y="3340"/>
                  </a:cubicBezTo>
                  <a:cubicBezTo>
                    <a:pt x="2726" y="3232"/>
                    <a:pt x="3583" y="2859"/>
                    <a:pt x="4161" y="2271"/>
                  </a:cubicBezTo>
                  <a:cubicBezTo>
                    <a:pt x="4216" y="2217"/>
                    <a:pt x="4269" y="2156"/>
                    <a:pt x="4319" y="2096"/>
                  </a:cubicBezTo>
                  <a:cubicBezTo>
                    <a:pt x="4358" y="2048"/>
                    <a:pt x="4396" y="2000"/>
                    <a:pt x="4431" y="1949"/>
                  </a:cubicBezTo>
                  <a:cubicBezTo>
                    <a:pt x="4162" y="1709"/>
                    <a:pt x="3871" y="1507"/>
                    <a:pt x="3540" y="1358"/>
                  </a:cubicBezTo>
                  <a:cubicBezTo>
                    <a:pt x="3526" y="908"/>
                    <a:pt x="3517" y="452"/>
                    <a:pt x="3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8620;p127">
              <a:extLst>
                <a:ext uri="{FF2B5EF4-FFF2-40B4-BE49-F238E27FC236}">
                  <a16:creationId xmlns:a16="http://schemas.microsoft.com/office/drawing/2014/main" xmlns="" id="{1ED6DD87-60C6-42F1-8C83-1B6AC289629D}"/>
                </a:ext>
              </a:extLst>
            </p:cNvPr>
            <p:cNvSpPr/>
            <p:nvPr/>
          </p:nvSpPr>
          <p:spPr>
            <a:xfrm>
              <a:off x="3949836" y="3492300"/>
              <a:ext cx="120324" cy="65471"/>
            </a:xfrm>
            <a:custGeom>
              <a:avLst/>
              <a:gdLst/>
              <a:ahLst/>
              <a:cxnLst/>
              <a:rect l="l" t="t" r="r" b="b"/>
              <a:pathLst>
                <a:path w="4431" h="2411" extrusionOk="0">
                  <a:moveTo>
                    <a:pt x="3504" y="1"/>
                  </a:moveTo>
                  <a:lnTo>
                    <a:pt x="3476" y="27"/>
                  </a:lnTo>
                  <a:cubicBezTo>
                    <a:pt x="2814" y="592"/>
                    <a:pt x="2128" y="838"/>
                    <a:pt x="1322" y="1076"/>
                  </a:cubicBezTo>
                  <a:cubicBezTo>
                    <a:pt x="898" y="1201"/>
                    <a:pt x="429" y="1188"/>
                    <a:pt x="1" y="1303"/>
                  </a:cubicBezTo>
                  <a:cubicBezTo>
                    <a:pt x="52" y="1460"/>
                    <a:pt x="101" y="1618"/>
                    <a:pt x="147" y="1779"/>
                  </a:cubicBezTo>
                  <a:cubicBezTo>
                    <a:pt x="892" y="1271"/>
                    <a:pt x="1794" y="999"/>
                    <a:pt x="2694" y="999"/>
                  </a:cubicBezTo>
                  <a:cubicBezTo>
                    <a:pt x="2920" y="999"/>
                    <a:pt x="3145" y="1016"/>
                    <a:pt x="3368" y="1051"/>
                  </a:cubicBezTo>
                  <a:cubicBezTo>
                    <a:pt x="3092" y="1556"/>
                    <a:pt x="2731" y="2099"/>
                    <a:pt x="2242" y="2411"/>
                  </a:cubicBezTo>
                  <a:cubicBezTo>
                    <a:pt x="2663" y="2198"/>
                    <a:pt x="2949" y="1704"/>
                    <a:pt x="3417" y="1665"/>
                  </a:cubicBezTo>
                  <a:cubicBezTo>
                    <a:pt x="3436" y="1663"/>
                    <a:pt x="3456" y="1662"/>
                    <a:pt x="3475" y="1662"/>
                  </a:cubicBezTo>
                  <a:cubicBezTo>
                    <a:pt x="3720" y="1662"/>
                    <a:pt x="3953" y="1794"/>
                    <a:pt x="4149" y="1950"/>
                  </a:cubicBezTo>
                  <a:cubicBezTo>
                    <a:pt x="4209" y="1996"/>
                    <a:pt x="4265" y="2044"/>
                    <a:pt x="4319" y="2096"/>
                  </a:cubicBezTo>
                  <a:cubicBezTo>
                    <a:pt x="4358" y="2048"/>
                    <a:pt x="4396" y="2000"/>
                    <a:pt x="4430" y="1949"/>
                  </a:cubicBezTo>
                  <a:cubicBezTo>
                    <a:pt x="4162" y="1709"/>
                    <a:pt x="3871" y="1508"/>
                    <a:pt x="3539" y="1358"/>
                  </a:cubicBezTo>
                  <a:cubicBezTo>
                    <a:pt x="3527" y="908"/>
                    <a:pt x="3516" y="452"/>
                    <a:pt x="350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D791F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8621;p127">
              <a:extLst>
                <a:ext uri="{FF2B5EF4-FFF2-40B4-BE49-F238E27FC236}">
                  <a16:creationId xmlns:a16="http://schemas.microsoft.com/office/drawing/2014/main" xmlns="" id="{CB6BB5C0-F665-4995-A06C-151DE7C7780E}"/>
                </a:ext>
              </a:extLst>
            </p:cNvPr>
            <p:cNvSpPr/>
            <p:nvPr/>
          </p:nvSpPr>
          <p:spPr>
            <a:xfrm>
              <a:off x="4063344" y="3479781"/>
              <a:ext cx="28268" cy="30305"/>
            </a:xfrm>
            <a:custGeom>
              <a:avLst/>
              <a:gdLst/>
              <a:ahLst/>
              <a:cxnLst/>
              <a:rect l="l" t="t" r="r" b="b"/>
              <a:pathLst>
                <a:path w="1041" h="1116" extrusionOk="0">
                  <a:moveTo>
                    <a:pt x="0" y="0"/>
                  </a:moveTo>
                  <a:lnTo>
                    <a:pt x="0" y="0"/>
                  </a:lnTo>
                  <a:cubicBezTo>
                    <a:pt x="478" y="213"/>
                    <a:pt x="769" y="635"/>
                    <a:pt x="932" y="1115"/>
                  </a:cubicBezTo>
                  <a:cubicBezTo>
                    <a:pt x="1041" y="929"/>
                    <a:pt x="924" y="645"/>
                    <a:pt x="813" y="476"/>
                  </a:cubicBezTo>
                  <a:cubicBezTo>
                    <a:pt x="632" y="198"/>
                    <a:pt x="331" y="23"/>
                    <a:pt x="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8622;p127">
              <a:extLst>
                <a:ext uri="{FF2B5EF4-FFF2-40B4-BE49-F238E27FC236}">
                  <a16:creationId xmlns:a16="http://schemas.microsoft.com/office/drawing/2014/main" xmlns="" id="{D40B88DB-0B9B-47E7-97C4-2E067D362171}"/>
                </a:ext>
              </a:extLst>
            </p:cNvPr>
            <p:cNvSpPr/>
            <p:nvPr/>
          </p:nvSpPr>
          <p:spPr>
            <a:xfrm>
              <a:off x="3993149" y="3315494"/>
              <a:ext cx="153589" cy="126895"/>
            </a:xfrm>
            <a:custGeom>
              <a:avLst/>
              <a:gdLst/>
              <a:ahLst/>
              <a:cxnLst/>
              <a:rect l="l" t="t" r="r" b="b"/>
              <a:pathLst>
                <a:path w="5656" h="4673" extrusionOk="0">
                  <a:moveTo>
                    <a:pt x="2437" y="1"/>
                  </a:moveTo>
                  <a:cubicBezTo>
                    <a:pt x="2178" y="1"/>
                    <a:pt x="1919" y="29"/>
                    <a:pt x="1666" y="84"/>
                  </a:cubicBezTo>
                  <a:cubicBezTo>
                    <a:pt x="1173" y="192"/>
                    <a:pt x="794" y="423"/>
                    <a:pt x="528" y="743"/>
                  </a:cubicBezTo>
                  <a:cubicBezTo>
                    <a:pt x="162" y="1180"/>
                    <a:pt x="1" y="1789"/>
                    <a:pt x="11" y="2491"/>
                  </a:cubicBezTo>
                  <a:cubicBezTo>
                    <a:pt x="27" y="3353"/>
                    <a:pt x="409" y="3965"/>
                    <a:pt x="818" y="4672"/>
                  </a:cubicBezTo>
                  <a:cubicBezTo>
                    <a:pt x="1205" y="4439"/>
                    <a:pt x="1610" y="4236"/>
                    <a:pt x="2029" y="4063"/>
                  </a:cubicBezTo>
                  <a:cubicBezTo>
                    <a:pt x="2803" y="3741"/>
                    <a:pt x="3648" y="3507"/>
                    <a:pt x="4464" y="3408"/>
                  </a:cubicBezTo>
                  <a:lnTo>
                    <a:pt x="4468" y="3408"/>
                  </a:lnTo>
                  <a:cubicBezTo>
                    <a:pt x="4755" y="3372"/>
                    <a:pt x="5046" y="3354"/>
                    <a:pt x="5336" y="3354"/>
                  </a:cubicBezTo>
                  <a:cubicBezTo>
                    <a:pt x="5391" y="3354"/>
                    <a:pt x="5446" y="3354"/>
                    <a:pt x="5501" y="3356"/>
                  </a:cubicBezTo>
                  <a:cubicBezTo>
                    <a:pt x="5656" y="2536"/>
                    <a:pt x="5376" y="1671"/>
                    <a:pt x="4837" y="1042"/>
                  </a:cubicBezTo>
                  <a:cubicBezTo>
                    <a:pt x="4722" y="908"/>
                    <a:pt x="4596" y="786"/>
                    <a:pt x="4458" y="676"/>
                  </a:cubicBezTo>
                  <a:cubicBezTo>
                    <a:pt x="3885" y="221"/>
                    <a:pt x="3163" y="1"/>
                    <a:pt x="2437" y="1"/>
                  </a:cubicBezTo>
                  <a:close/>
                </a:path>
              </a:pathLst>
            </a:custGeom>
            <a:solidFill>
              <a:srgbClr val="FFEB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8623;p127">
              <a:extLst>
                <a:ext uri="{FF2B5EF4-FFF2-40B4-BE49-F238E27FC236}">
                  <a16:creationId xmlns:a16="http://schemas.microsoft.com/office/drawing/2014/main" xmlns="" id="{91C1E0B9-F883-4835-86C1-B593427E1FE8}"/>
                </a:ext>
              </a:extLst>
            </p:cNvPr>
            <p:cNvSpPr/>
            <p:nvPr/>
          </p:nvSpPr>
          <p:spPr>
            <a:xfrm>
              <a:off x="3794646" y="3336973"/>
              <a:ext cx="111580" cy="103623"/>
            </a:xfrm>
            <a:custGeom>
              <a:avLst/>
              <a:gdLst/>
              <a:ahLst/>
              <a:cxnLst/>
              <a:rect l="l" t="t" r="r" b="b"/>
              <a:pathLst>
                <a:path w="4109" h="3816" extrusionOk="0">
                  <a:moveTo>
                    <a:pt x="2091" y="0"/>
                  </a:moveTo>
                  <a:cubicBezTo>
                    <a:pt x="1943" y="0"/>
                    <a:pt x="1786" y="20"/>
                    <a:pt x="1620" y="63"/>
                  </a:cubicBezTo>
                  <a:cubicBezTo>
                    <a:pt x="1437" y="109"/>
                    <a:pt x="1262" y="181"/>
                    <a:pt x="1100" y="277"/>
                  </a:cubicBezTo>
                  <a:cubicBezTo>
                    <a:pt x="742" y="480"/>
                    <a:pt x="452" y="786"/>
                    <a:pt x="271" y="1157"/>
                  </a:cubicBezTo>
                  <a:cubicBezTo>
                    <a:pt x="1" y="1696"/>
                    <a:pt x="70" y="2374"/>
                    <a:pt x="277" y="2983"/>
                  </a:cubicBezTo>
                  <a:cubicBezTo>
                    <a:pt x="346" y="2976"/>
                    <a:pt x="422" y="2974"/>
                    <a:pt x="503" y="2974"/>
                  </a:cubicBezTo>
                  <a:cubicBezTo>
                    <a:pt x="875" y="2974"/>
                    <a:pt x="1351" y="3036"/>
                    <a:pt x="1811" y="3128"/>
                  </a:cubicBezTo>
                  <a:cubicBezTo>
                    <a:pt x="2562" y="3272"/>
                    <a:pt x="3279" y="3486"/>
                    <a:pt x="3470" y="3612"/>
                  </a:cubicBezTo>
                  <a:cubicBezTo>
                    <a:pt x="3474" y="3612"/>
                    <a:pt x="3474" y="3615"/>
                    <a:pt x="3476" y="3615"/>
                  </a:cubicBezTo>
                  <a:cubicBezTo>
                    <a:pt x="3656" y="3737"/>
                    <a:pt x="3822" y="3770"/>
                    <a:pt x="3822" y="3815"/>
                  </a:cubicBezTo>
                  <a:cubicBezTo>
                    <a:pt x="3885" y="3641"/>
                    <a:pt x="3924" y="3443"/>
                    <a:pt x="3947" y="3233"/>
                  </a:cubicBezTo>
                  <a:cubicBezTo>
                    <a:pt x="4108" y="1873"/>
                    <a:pt x="3515" y="0"/>
                    <a:pt x="2091" y="0"/>
                  </a:cubicBezTo>
                  <a:close/>
                </a:path>
              </a:pathLst>
            </a:custGeom>
            <a:solidFill>
              <a:srgbClr val="FFEB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8624;p127">
              <a:extLst>
                <a:ext uri="{FF2B5EF4-FFF2-40B4-BE49-F238E27FC236}">
                  <a16:creationId xmlns:a16="http://schemas.microsoft.com/office/drawing/2014/main" xmlns="" id="{14CBBB2E-0714-4946-9A3C-A92AD1F80A40}"/>
                </a:ext>
              </a:extLst>
            </p:cNvPr>
            <p:cNvSpPr/>
            <p:nvPr/>
          </p:nvSpPr>
          <p:spPr>
            <a:xfrm>
              <a:off x="4004608" y="3315494"/>
              <a:ext cx="121138" cy="110358"/>
            </a:xfrm>
            <a:custGeom>
              <a:avLst/>
              <a:gdLst/>
              <a:ahLst/>
              <a:cxnLst/>
              <a:rect l="l" t="t" r="r" b="b"/>
              <a:pathLst>
                <a:path w="4461" h="4064" extrusionOk="0">
                  <a:moveTo>
                    <a:pt x="2015" y="1"/>
                  </a:moveTo>
                  <a:cubicBezTo>
                    <a:pt x="1756" y="1"/>
                    <a:pt x="1497" y="29"/>
                    <a:pt x="1244" y="84"/>
                  </a:cubicBezTo>
                  <a:cubicBezTo>
                    <a:pt x="958" y="147"/>
                    <a:pt x="711" y="249"/>
                    <a:pt x="504" y="391"/>
                  </a:cubicBezTo>
                  <a:cubicBezTo>
                    <a:pt x="354" y="487"/>
                    <a:pt x="219" y="606"/>
                    <a:pt x="105" y="743"/>
                  </a:cubicBezTo>
                  <a:cubicBezTo>
                    <a:pt x="1" y="1628"/>
                    <a:pt x="381" y="2730"/>
                    <a:pt x="845" y="3376"/>
                  </a:cubicBezTo>
                  <a:cubicBezTo>
                    <a:pt x="1046" y="3658"/>
                    <a:pt x="1305" y="3893"/>
                    <a:pt x="1606" y="4063"/>
                  </a:cubicBezTo>
                  <a:cubicBezTo>
                    <a:pt x="2379" y="3741"/>
                    <a:pt x="3225" y="3507"/>
                    <a:pt x="4042" y="3408"/>
                  </a:cubicBezTo>
                  <a:lnTo>
                    <a:pt x="4046" y="3408"/>
                  </a:lnTo>
                  <a:cubicBezTo>
                    <a:pt x="4127" y="3262"/>
                    <a:pt x="4196" y="3107"/>
                    <a:pt x="4250" y="2948"/>
                  </a:cubicBezTo>
                  <a:cubicBezTo>
                    <a:pt x="4334" y="2695"/>
                    <a:pt x="4389" y="2433"/>
                    <a:pt x="4413" y="2167"/>
                  </a:cubicBezTo>
                  <a:cubicBezTo>
                    <a:pt x="4453" y="1789"/>
                    <a:pt x="4460" y="1404"/>
                    <a:pt x="4413" y="1042"/>
                  </a:cubicBezTo>
                  <a:cubicBezTo>
                    <a:pt x="4300" y="908"/>
                    <a:pt x="4173" y="786"/>
                    <a:pt x="4035" y="676"/>
                  </a:cubicBezTo>
                  <a:cubicBezTo>
                    <a:pt x="3915" y="579"/>
                    <a:pt x="3786" y="493"/>
                    <a:pt x="3650" y="417"/>
                  </a:cubicBezTo>
                  <a:cubicBezTo>
                    <a:pt x="3155" y="137"/>
                    <a:pt x="2586" y="1"/>
                    <a:pt x="2015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8625;p127">
              <a:extLst>
                <a:ext uri="{FF2B5EF4-FFF2-40B4-BE49-F238E27FC236}">
                  <a16:creationId xmlns:a16="http://schemas.microsoft.com/office/drawing/2014/main" xmlns="" id="{40FA0D2D-6294-42FE-AF14-23C69F6A6EC2}"/>
                </a:ext>
              </a:extLst>
            </p:cNvPr>
            <p:cNvSpPr/>
            <p:nvPr/>
          </p:nvSpPr>
          <p:spPr>
            <a:xfrm>
              <a:off x="3822697" y="3336973"/>
              <a:ext cx="80053" cy="98111"/>
            </a:xfrm>
            <a:custGeom>
              <a:avLst/>
              <a:gdLst/>
              <a:ahLst/>
              <a:cxnLst/>
              <a:rect l="l" t="t" r="r" b="b"/>
              <a:pathLst>
                <a:path w="2948" h="3613" extrusionOk="0">
                  <a:moveTo>
                    <a:pt x="1056" y="0"/>
                  </a:moveTo>
                  <a:cubicBezTo>
                    <a:pt x="909" y="0"/>
                    <a:pt x="752" y="20"/>
                    <a:pt x="587" y="63"/>
                  </a:cubicBezTo>
                  <a:cubicBezTo>
                    <a:pt x="570" y="67"/>
                    <a:pt x="555" y="73"/>
                    <a:pt x="538" y="76"/>
                  </a:cubicBezTo>
                  <a:cubicBezTo>
                    <a:pt x="373" y="123"/>
                    <a:pt x="215" y="191"/>
                    <a:pt x="67" y="277"/>
                  </a:cubicBezTo>
                  <a:cubicBezTo>
                    <a:pt x="7" y="557"/>
                    <a:pt x="1" y="856"/>
                    <a:pt x="37" y="1149"/>
                  </a:cubicBezTo>
                  <a:cubicBezTo>
                    <a:pt x="93" y="1607"/>
                    <a:pt x="176" y="2055"/>
                    <a:pt x="356" y="2470"/>
                  </a:cubicBezTo>
                  <a:cubicBezTo>
                    <a:pt x="436" y="2651"/>
                    <a:pt x="537" y="2824"/>
                    <a:pt x="655" y="2983"/>
                  </a:cubicBezTo>
                  <a:cubicBezTo>
                    <a:pt x="694" y="3033"/>
                    <a:pt x="735" y="3082"/>
                    <a:pt x="778" y="3128"/>
                  </a:cubicBezTo>
                  <a:cubicBezTo>
                    <a:pt x="1528" y="3272"/>
                    <a:pt x="2246" y="3486"/>
                    <a:pt x="2436" y="3612"/>
                  </a:cubicBezTo>
                  <a:cubicBezTo>
                    <a:pt x="2627" y="3532"/>
                    <a:pt x="2793" y="3401"/>
                    <a:pt x="2914" y="3233"/>
                  </a:cubicBezTo>
                  <a:cubicBezTo>
                    <a:pt x="2947" y="2939"/>
                    <a:pt x="2948" y="2644"/>
                    <a:pt x="2918" y="2351"/>
                  </a:cubicBezTo>
                  <a:cubicBezTo>
                    <a:pt x="2795" y="1184"/>
                    <a:pt x="2189" y="0"/>
                    <a:pt x="105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8626;p127">
              <a:extLst>
                <a:ext uri="{FF2B5EF4-FFF2-40B4-BE49-F238E27FC236}">
                  <a16:creationId xmlns:a16="http://schemas.microsoft.com/office/drawing/2014/main" xmlns="" id="{1609F9FF-AABF-483C-8F7B-47677BE7278B}"/>
                </a:ext>
              </a:extLst>
            </p:cNvPr>
            <p:cNvSpPr/>
            <p:nvPr/>
          </p:nvSpPr>
          <p:spPr>
            <a:xfrm>
              <a:off x="4018240" y="3315494"/>
              <a:ext cx="91784" cy="92897"/>
            </a:xfrm>
            <a:custGeom>
              <a:avLst/>
              <a:gdLst/>
              <a:ahLst/>
              <a:cxnLst/>
              <a:rect l="l" t="t" r="r" b="b"/>
              <a:pathLst>
                <a:path w="3380" h="3421" extrusionOk="0">
                  <a:moveTo>
                    <a:pt x="1513" y="1"/>
                  </a:moveTo>
                  <a:cubicBezTo>
                    <a:pt x="1254" y="1"/>
                    <a:pt x="995" y="29"/>
                    <a:pt x="742" y="84"/>
                  </a:cubicBezTo>
                  <a:cubicBezTo>
                    <a:pt x="455" y="147"/>
                    <a:pt x="209" y="249"/>
                    <a:pt x="1" y="391"/>
                  </a:cubicBezTo>
                  <a:cubicBezTo>
                    <a:pt x="14" y="831"/>
                    <a:pt x="38" y="1272"/>
                    <a:pt x="137" y="1700"/>
                  </a:cubicBezTo>
                  <a:cubicBezTo>
                    <a:pt x="256" y="2190"/>
                    <a:pt x="479" y="2671"/>
                    <a:pt x="857" y="3007"/>
                  </a:cubicBezTo>
                  <a:cubicBezTo>
                    <a:pt x="1144" y="3261"/>
                    <a:pt x="1526" y="3421"/>
                    <a:pt x="1905" y="3421"/>
                  </a:cubicBezTo>
                  <a:cubicBezTo>
                    <a:pt x="2026" y="3421"/>
                    <a:pt x="2148" y="3404"/>
                    <a:pt x="2265" y="3369"/>
                  </a:cubicBezTo>
                  <a:cubicBezTo>
                    <a:pt x="2882" y="3181"/>
                    <a:pt x="3264" y="2523"/>
                    <a:pt x="3329" y="1881"/>
                  </a:cubicBezTo>
                  <a:cubicBezTo>
                    <a:pt x="3379" y="1386"/>
                    <a:pt x="3279" y="898"/>
                    <a:pt x="3148" y="417"/>
                  </a:cubicBezTo>
                  <a:cubicBezTo>
                    <a:pt x="2653" y="137"/>
                    <a:pt x="2084" y="1"/>
                    <a:pt x="1513" y="1"/>
                  </a:cubicBezTo>
                  <a:close/>
                </a:path>
              </a:pathLst>
            </a:custGeom>
            <a:gradFill>
              <a:gsLst>
                <a:gs pos="0">
                  <a:srgbClr val="434343"/>
                </a:gs>
                <a:gs pos="100000">
                  <a:srgbClr val="83838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8627;p127">
              <a:extLst>
                <a:ext uri="{FF2B5EF4-FFF2-40B4-BE49-F238E27FC236}">
                  <a16:creationId xmlns:a16="http://schemas.microsoft.com/office/drawing/2014/main" xmlns="" id="{44DE504F-527B-411D-B45D-9D3C38C2C1AF}"/>
                </a:ext>
              </a:extLst>
            </p:cNvPr>
            <p:cNvSpPr/>
            <p:nvPr/>
          </p:nvSpPr>
          <p:spPr>
            <a:xfrm>
              <a:off x="3837279" y="3336973"/>
              <a:ext cx="64629" cy="83637"/>
            </a:xfrm>
            <a:custGeom>
              <a:avLst/>
              <a:gdLst/>
              <a:ahLst/>
              <a:cxnLst/>
              <a:rect l="l" t="t" r="r" b="b"/>
              <a:pathLst>
                <a:path w="2380" h="3080" extrusionOk="0">
                  <a:moveTo>
                    <a:pt x="519" y="0"/>
                  </a:moveTo>
                  <a:cubicBezTo>
                    <a:pt x="372" y="0"/>
                    <a:pt x="215" y="20"/>
                    <a:pt x="50" y="63"/>
                  </a:cubicBezTo>
                  <a:cubicBezTo>
                    <a:pt x="33" y="67"/>
                    <a:pt x="16" y="73"/>
                    <a:pt x="1" y="76"/>
                  </a:cubicBezTo>
                  <a:cubicBezTo>
                    <a:pt x="1" y="485"/>
                    <a:pt x="10" y="893"/>
                    <a:pt x="82" y="1295"/>
                  </a:cubicBezTo>
                  <a:cubicBezTo>
                    <a:pt x="171" y="1762"/>
                    <a:pt x="355" y="2222"/>
                    <a:pt x="684" y="2568"/>
                  </a:cubicBezTo>
                  <a:cubicBezTo>
                    <a:pt x="913" y="2808"/>
                    <a:pt x="1301" y="3079"/>
                    <a:pt x="1655" y="3079"/>
                  </a:cubicBezTo>
                  <a:cubicBezTo>
                    <a:pt x="1812" y="3079"/>
                    <a:pt x="1963" y="3026"/>
                    <a:pt x="2090" y="2894"/>
                  </a:cubicBezTo>
                  <a:cubicBezTo>
                    <a:pt x="2232" y="2746"/>
                    <a:pt x="2311" y="2549"/>
                    <a:pt x="2379" y="2351"/>
                  </a:cubicBezTo>
                  <a:cubicBezTo>
                    <a:pt x="2257" y="1184"/>
                    <a:pt x="1651" y="0"/>
                    <a:pt x="519" y="0"/>
                  </a:cubicBezTo>
                  <a:close/>
                </a:path>
              </a:pathLst>
            </a:custGeom>
            <a:gradFill>
              <a:gsLst>
                <a:gs pos="0">
                  <a:srgbClr val="434343"/>
                </a:gs>
                <a:gs pos="100000">
                  <a:srgbClr val="83838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8628;p127">
              <a:extLst>
                <a:ext uri="{FF2B5EF4-FFF2-40B4-BE49-F238E27FC236}">
                  <a16:creationId xmlns:a16="http://schemas.microsoft.com/office/drawing/2014/main" xmlns="" id="{56DFCE3B-21F2-4A6E-B69C-54AB4A85A1D1}"/>
                </a:ext>
              </a:extLst>
            </p:cNvPr>
            <p:cNvSpPr/>
            <p:nvPr/>
          </p:nvSpPr>
          <p:spPr>
            <a:xfrm>
              <a:off x="3805969" y="3221999"/>
              <a:ext cx="270627" cy="75491"/>
            </a:xfrm>
            <a:custGeom>
              <a:avLst/>
              <a:gdLst/>
              <a:ahLst/>
              <a:cxnLst/>
              <a:rect l="l" t="t" r="r" b="b"/>
              <a:pathLst>
                <a:path w="9966" h="2780" extrusionOk="0">
                  <a:moveTo>
                    <a:pt x="7278" y="0"/>
                  </a:moveTo>
                  <a:cubicBezTo>
                    <a:pt x="7191" y="0"/>
                    <a:pt x="7103" y="4"/>
                    <a:pt x="7015" y="11"/>
                  </a:cubicBezTo>
                  <a:cubicBezTo>
                    <a:pt x="6834" y="227"/>
                    <a:pt x="6717" y="542"/>
                    <a:pt x="6739" y="822"/>
                  </a:cubicBezTo>
                  <a:cubicBezTo>
                    <a:pt x="6578" y="593"/>
                    <a:pt x="6445" y="412"/>
                    <a:pt x="6284" y="184"/>
                  </a:cubicBezTo>
                  <a:lnTo>
                    <a:pt x="6284" y="184"/>
                  </a:lnTo>
                  <a:cubicBezTo>
                    <a:pt x="6052" y="720"/>
                    <a:pt x="6188" y="1391"/>
                    <a:pt x="6608" y="1797"/>
                  </a:cubicBezTo>
                  <a:cubicBezTo>
                    <a:pt x="7728" y="1732"/>
                    <a:pt x="8807" y="1634"/>
                    <a:pt x="9912" y="1503"/>
                  </a:cubicBezTo>
                  <a:cubicBezTo>
                    <a:pt x="9966" y="1496"/>
                    <a:pt x="9706" y="931"/>
                    <a:pt x="9652" y="867"/>
                  </a:cubicBezTo>
                  <a:cubicBezTo>
                    <a:pt x="9479" y="662"/>
                    <a:pt x="9207" y="531"/>
                    <a:pt x="8970" y="414"/>
                  </a:cubicBezTo>
                  <a:cubicBezTo>
                    <a:pt x="8445" y="154"/>
                    <a:pt x="7864" y="0"/>
                    <a:pt x="7278" y="0"/>
                  </a:cubicBezTo>
                  <a:close/>
                  <a:moveTo>
                    <a:pt x="2313" y="569"/>
                  </a:moveTo>
                  <a:cubicBezTo>
                    <a:pt x="2207" y="848"/>
                    <a:pt x="2078" y="1147"/>
                    <a:pt x="2070" y="1445"/>
                  </a:cubicBezTo>
                  <a:cubicBezTo>
                    <a:pt x="1969" y="1246"/>
                    <a:pt x="1814" y="1078"/>
                    <a:pt x="1623" y="960"/>
                  </a:cubicBezTo>
                  <a:cubicBezTo>
                    <a:pt x="1192" y="991"/>
                    <a:pt x="775" y="1291"/>
                    <a:pt x="479" y="1605"/>
                  </a:cubicBezTo>
                  <a:cubicBezTo>
                    <a:pt x="179" y="1925"/>
                    <a:pt x="9" y="2343"/>
                    <a:pt x="0" y="2780"/>
                  </a:cubicBezTo>
                  <a:cubicBezTo>
                    <a:pt x="857" y="2568"/>
                    <a:pt x="1812" y="2510"/>
                    <a:pt x="2689" y="2425"/>
                  </a:cubicBezTo>
                  <a:lnTo>
                    <a:pt x="2688" y="2425"/>
                  </a:lnTo>
                  <a:cubicBezTo>
                    <a:pt x="2502" y="1820"/>
                    <a:pt x="2377" y="1199"/>
                    <a:pt x="2313" y="569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8629;p127">
              <a:extLst>
                <a:ext uri="{FF2B5EF4-FFF2-40B4-BE49-F238E27FC236}">
                  <a16:creationId xmlns:a16="http://schemas.microsoft.com/office/drawing/2014/main" xmlns="" id="{BBA04C34-5AC4-4F48-8029-F7FA56C25089}"/>
                </a:ext>
              </a:extLst>
            </p:cNvPr>
            <p:cNvSpPr/>
            <p:nvPr/>
          </p:nvSpPr>
          <p:spPr>
            <a:xfrm>
              <a:off x="3619822" y="2753385"/>
              <a:ext cx="896930" cy="606344"/>
            </a:xfrm>
            <a:custGeom>
              <a:avLst/>
              <a:gdLst/>
              <a:ahLst/>
              <a:cxnLst/>
              <a:rect l="l" t="t" r="r" b="b"/>
              <a:pathLst>
                <a:path w="33030" h="22329" extrusionOk="0">
                  <a:moveTo>
                    <a:pt x="12007" y="1"/>
                  </a:moveTo>
                  <a:cubicBezTo>
                    <a:pt x="11799" y="1"/>
                    <a:pt x="11591" y="13"/>
                    <a:pt x="11386" y="31"/>
                  </a:cubicBezTo>
                  <a:cubicBezTo>
                    <a:pt x="10037" y="153"/>
                    <a:pt x="8715" y="482"/>
                    <a:pt x="7466" y="1006"/>
                  </a:cubicBezTo>
                  <a:cubicBezTo>
                    <a:pt x="5389" y="1874"/>
                    <a:pt x="3506" y="3322"/>
                    <a:pt x="2393" y="5280"/>
                  </a:cubicBezTo>
                  <a:cubicBezTo>
                    <a:pt x="1393" y="7045"/>
                    <a:pt x="853" y="9346"/>
                    <a:pt x="1446" y="11275"/>
                  </a:cubicBezTo>
                  <a:cubicBezTo>
                    <a:pt x="1232" y="10689"/>
                    <a:pt x="1027" y="10099"/>
                    <a:pt x="817" y="9510"/>
                  </a:cubicBezTo>
                  <a:cubicBezTo>
                    <a:pt x="778" y="9399"/>
                    <a:pt x="725" y="9276"/>
                    <a:pt x="617" y="9224"/>
                  </a:cubicBezTo>
                  <a:cubicBezTo>
                    <a:pt x="588" y="9211"/>
                    <a:pt x="557" y="9205"/>
                    <a:pt x="526" y="9205"/>
                  </a:cubicBezTo>
                  <a:cubicBezTo>
                    <a:pt x="424" y="9205"/>
                    <a:pt x="318" y="9270"/>
                    <a:pt x="257" y="9359"/>
                  </a:cubicBezTo>
                  <a:cubicBezTo>
                    <a:pt x="183" y="9474"/>
                    <a:pt x="162" y="9620"/>
                    <a:pt x="153" y="9758"/>
                  </a:cubicBezTo>
                  <a:cubicBezTo>
                    <a:pt x="0" y="11572"/>
                    <a:pt x="501" y="13391"/>
                    <a:pt x="1837" y="14665"/>
                  </a:cubicBezTo>
                  <a:cubicBezTo>
                    <a:pt x="2482" y="15284"/>
                    <a:pt x="3256" y="15746"/>
                    <a:pt x="4086" y="16060"/>
                  </a:cubicBezTo>
                  <a:cubicBezTo>
                    <a:pt x="4793" y="16327"/>
                    <a:pt x="5534" y="16493"/>
                    <a:pt x="6287" y="16552"/>
                  </a:cubicBezTo>
                  <a:cubicBezTo>
                    <a:pt x="7544" y="16652"/>
                    <a:pt x="8701" y="16995"/>
                    <a:pt x="9914" y="16995"/>
                  </a:cubicBezTo>
                  <a:cubicBezTo>
                    <a:pt x="10408" y="16995"/>
                    <a:pt x="10912" y="16938"/>
                    <a:pt x="11435" y="16785"/>
                  </a:cubicBezTo>
                  <a:cubicBezTo>
                    <a:pt x="12512" y="16469"/>
                    <a:pt x="13117" y="16045"/>
                    <a:pt x="13855" y="15245"/>
                  </a:cubicBezTo>
                  <a:cubicBezTo>
                    <a:pt x="14447" y="14599"/>
                    <a:pt x="15122" y="14348"/>
                    <a:pt x="15839" y="13898"/>
                  </a:cubicBezTo>
                  <a:lnTo>
                    <a:pt x="15839" y="13898"/>
                  </a:lnTo>
                  <a:cubicBezTo>
                    <a:pt x="14786" y="14560"/>
                    <a:pt x="16155" y="15630"/>
                    <a:pt x="16583" y="15907"/>
                  </a:cubicBezTo>
                  <a:cubicBezTo>
                    <a:pt x="17139" y="16263"/>
                    <a:pt x="18189" y="16415"/>
                    <a:pt x="19213" y="16415"/>
                  </a:cubicBezTo>
                  <a:cubicBezTo>
                    <a:pt x="20056" y="16415"/>
                    <a:pt x="20882" y="16312"/>
                    <a:pt x="21398" y="16136"/>
                  </a:cubicBezTo>
                  <a:lnTo>
                    <a:pt x="21398" y="16136"/>
                  </a:lnTo>
                  <a:cubicBezTo>
                    <a:pt x="20720" y="16368"/>
                    <a:pt x="20236" y="17075"/>
                    <a:pt x="20266" y="17793"/>
                  </a:cubicBezTo>
                  <a:cubicBezTo>
                    <a:pt x="20302" y="18588"/>
                    <a:pt x="20838" y="19007"/>
                    <a:pt x="21485" y="19333"/>
                  </a:cubicBezTo>
                  <a:cubicBezTo>
                    <a:pt x="21987" y="19588"/>
                    <a:pt x="22927" y="20368"/>
                    <a:pt x="23473" y="20414"/>
                  </a:cubicBezTo>
                  <a:lnTo>
                    <a:pt x="23473" y="20414"/>
                  </a:lnTo>
                  <a:cubicBezTo>
                    <a:pt x="23405" y="20409"/>
                    <a:pt x="23336" y="20405"/>
                    <a:pt x="23268" y="20405"/>
                  </a:cubicBezTo>
                  <a:cubicBezTo>
                    <a:pt x="23161" y="20405"/>
                    <a:pt x="23056" y="20415"/>
                    <a:pt x="22956" y="20449"/>
                  </a:cubicBezTo>
                  <a:cubicBezTo>
                    <a:pt x="22785" y="20504"/>
                    <a:pt x="22627" y="20636"/>
                    <a:pt x="22597" y="20814"/>
                  </a:cubicBezTo>
                  <a:cubicBezTo>
                    <a:pt x="22561" y="21032"/>
                    <a:pt x="22722" y="21229"/>
                    <a:pt x="22883" y="21376"/>
                  </a:cubicBezTo>
                  <a:cubicBezTo>
                    <a:pt x="23522" y="21959"/>
                    <a:pt x="24431" y="22328"/>
                    <a:pt x="25312" y="22328"/>
                  </a:cubicBezTo>
                  <a:cubicBezTo>
                    <a:pt x="25438" y="22328"/>
                    <a:pt x="25564" y="22321"/>
                    <a:pt x="25688" y="22305"/>
                  </a:cubicBezTo>
                  <a:cubicBezTo>
                    <a:pt x="26181" y="22245"/>
                    <a:pt x="26317" y="22052"/>
                    <a:pt x="26682" y="21772"/>
                  </a:cubicBezTo>
                  <a:cubicBezTo>
                    <a:pt x="27159" y="21406"/>
                    <a:pt x="27725" y="21176"/>
                    <a:pt x="28218" y="20827"/>
                  </a:cubicBezTo>
                  <a:cubicBezTo>
                    <a:pt x="29756" y="19739"/>
                    <a:pt x="31117" y="18421"/>
                    <a:pt x="32254" y="16920"/>
                  </a:cubicBezTo>
                  <a:cubicBezTo>
                    <a:pt x="32652" y="16393"/>
                    <a:pt x="33030" y="15672"/>
                    <a:pt x="32679" y="15116"/>
                  </a:cubicBezTo>
                  <a:cubicBezTo>
                    <a:pt x="32480" y="14803"/>
                    <a:pt x="32097" y="14657"/>
                    <a:pt x="31723" y="14657"/>
                  </a:cubicBezTo>
                  <a:cubicBezTo>
                    <a:pt x="31664" y="14657"/>
                    <a:pt x="31604" y="14661"/>
                    <a:pt x="31546" y="14668"/>
                  </a:cubicBezTo>
                  <a:cubicBezTo>
                    <a:pt x="31119" y="14721"/>
                    <a:pt x="30795" y="14929"/>
                    <a:pt x="30417" y="15135"/>
                  </a:cubicBezTo>
                  <a:cubicBezTo>
                    <a:pt x="30634" y="14902"/>
                    <a:pt x="30859" y="14562"/>
                    <a:pt x="30684" y="14297"/>
                  </a:cubicBezTo>
                  <a:cubicBezTo>
                    <a:pt x="30604" y="14176"/>
                    <a:pt x="30475" y="14127"/>
                    <a:pt x="30334" y="14127"/>
                  </a:cubicBezTo>
                  <a:cubicBezTo>
                    <a:pt x="30165" y="14127"/>
                    <a:pt x="29979" y="14197"/>
                    <a:pt x="29841" y="14299"/>
                  </a:cubicBezTo>
                  <a:cubicBezTo>
                    <a:pt x="29584" y="14484"/>
                    <a:pt x="29637" y="14562"/>
                    <a:pt x="29325" y="14622"/>
                  </a:cubicBezTo>
                  <a:cubicBezTo>
                    <a:pt x="30167" y="13336"/>
                    <a:pt x="30606" y="11788"/>
                    <a:pt x="30568" y="10254"/>
                  </a:cubicBezTo>
                  <a:cubicBezTo>
                    <a:pt x="30555" y="9764"/>
                    <a:pt x="30493" y="9270"/>
                    <a:pt x="30292" y="8822"/>
                  </a:cubicBezTo>
                  <a:cubicBezTo>
                    <a:pt x="30249" y="8726"/>
                    <a:pt x="30198" y="8632"/>
                    <a:pt x="30141" y="8543"/>
                  </a:cubicBezTo>
                  <a:cubicBezTo>
                    <a:pt x="29934" y="8216"/>
                    <a:pt x="29641" y="7947"/>
                    <a:pt x="29278" y="7822"/>
                  </a:cubicBezTo>
                  <a:cubicBezTo>
                    <a:pt x="29116" y="7764"/>
                    <a:pt x="28946" y="7738"/>
                    <a:pt x="28774" y="7738"/>
                  </a:cubicBezTo>
                  <a:cubicBezTo>
                    <a:pt x="28473" y="7738"/>
                    <a:pt x="28169" y="7821"/>
                    <a:pt x="27902" y="7963"/>
                  </a:cubicBezTo>
                  <a:cubicBezTo>
                    <a:pt x="27484" y="8188"/>
                    <a:pt x="27221" y="8381"/>
                    <a:pt x="26968" y="8780"/>
                  </a:cubicBezTo>
                  <a:cubicBezTo>
                    <a:pt x="27027" y="8305"/>
                    <a:pt x="26616" y="7822"/>
                    <a:pt x="26135" y="7809"/>
                  </a:cubicBezTo>
                  <a:cubicBezTo>
                    <a:pt x="26128" y="7809"/>
                    <a:pt x="26120" y="7809"/>
                    <a:pt x="26113" y="7809"/>
                  </a:cubicBezTo>
                  <a:cubicBezTo>
                    <a:pt x="25661" y="7809"/>
                    <a:pt x="25282" y="8129"/>
                    <a:pt x="25282" y="8572"/>
                  </a:cubicBezTo>
                  <a:cubicBezTo>
                    <a:pt x="25201" y="7183"/>
                    <a:pt x="24851" y="5791"/>
                    <a:pt x="24092" y="4625"/>
                  </a:cubicBezTo>
                  <a:cubicBezTo>
                    <a:pt x="23324" y="3441"/>
                    <a:pt x="22109" y="2516"/>
                    <a:pt x="20721" y="2276"/>
                  </a:cubicBezTo>
                  <a:cubicBezTo>
                    <a:pt x="20467" y="2232"/>
                    <a:pt x="20211" y="2211"/>
                    <a:pt x="19955" y="2211"/>
                  </a:cubicBezTo>
                  <a:cubicBezTo>
                    <a:pt x="19042" y="2211"/>
                    <a:pt x="18127" y="2474"/>
                    <a:pt x="17304" y="2888"/>
                  </a:cubicBezTo>
                  <a:cubicBezTo>
                    <a:pt x="16254" y="3418"/>
                    <a:pt x="15362" y="4162"/>
                    <a:pt x="14506" y="4968"/>
                  </a:cubicBezTo>
                  <a:cubicBezTo>
                    <a:pt x="14651" y="4106"/>
                    <a:pt x="14797" y="3227"/>
                    <a:pt x="14664" y="2364"/>
                  </a:cubicBezTo>
                  <a:cubicBezTo>
                    <a:pt x="14532" y="1502"/>
                    <a:pt x="14072" y="639"/>
                    <a:pt x="13289" y="255"/>
                  </a:cubicBezTo>
                  <a:cubicBezTo>
                    <a:pt x="12891" y="60"/>
                    <a:pt x="12451" y="1"/>
                    <a:pt x="1200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8630;p127">
              <a:extLst>
                <a:ext uri="{FF2B5EF4-FFF2-40B4-BE49-F238E27FC236}">
                  <a16:creationId xmlns:a16="http://schemas.microsoft.com/office/drawing/2014/main" xmlns="" id="{7C235381-8108-46C9-9EFF-5ADE5987AF10}"/>
                </a:ext>
              </a:extLst>
            </p:cNvPr>
            <p:cNvSpPr/>
            <p:nvPr/>
          </p:nvSpPr>
          <p:spPr>
            <a:xfrm>
              <a:off x="4275316" y="3213282"/>
              <a:ext cx="194077" cy="218000"/>
            </a:xfrm>
            <a:custGeom>
              <a:avLst/>
              <a:gdLst/>
              <a:ahLst/>
              <a:cxnLst/>
              <a:rect l="l" t="t" r="r" b="b"/>
              <a:pathLst>
                <a:path w="7147" h="8028" extrusionOk="0">
                  <a:moveTo>
                    <a:pt x="4303" y="1"/>
                  </a:moveTo>
                  <a:cubicBezTo>
                    <a:pt x="3565" y="1"/>
                    <a:pt x="2806" y="316"/>
                    <a:pt x="2249" y="852"/>
                  </a:cubicBezTo>
                  <a:cubicBezTo>
                    <a:pt x="950" y="2100"/>
                    <a:pt x="1" y="5298"/>
                    <a:pt x="1243" y="6908"/>
                  </a:cubicBezTo>
                  <a:cubicBezTo>
                    <a:pt x="1804" y="7634"/>
                    <a:pt x="2681" y="8027"/>
                    <a:pt x="3556" y="8027"/>
                  </a:cubicBezTo>
                  <a:cubicBezTo>
                    <a:pt x="3800" y="8027"/>
                    <a:pt x="4044" y="7997"/>
                    <a:pt x="4281" y="7934"/>
                  </a:cubicBezTo>
                  <a:cubicBezTo>
                    <a:pt x="5367" y="7648"/>
                    <a:pt x="6277" y="6740"/>
                    <a:pt x="6712" y="5626"/>
                  </a:cubicBezTo>
                  <a:cubicBezTo>
                    <a:pt x="7147" y="4513"/>
                    <a:pt x="7127" y="3219"/>
                    <a:pt x="6743" y="2082"/>
                  </a:cubicBezTo>
                  <a:cubicBezTo>
                    <a:pt x="6534" y="1463"/>
                    <a:pt x="6209" y="871"/>
                    <a:pt x="5721" y="481"/>
                  </a:cubicBezTo>
                  <a:cubicBezTo>
                    <a:pt x="5307" y="150"/>
                    <a:pt x="4810" y="1"/>
                    <a:pt x="430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8631;p127">
              <a:extLst>
                <a:ext uri="{FF2B5EF4-FFF2-40B4-BE49-F238E27FC236}">
                  <a16:creationId xmlns:a16="http://schemas.microsoft.com/office/drawing/2014/main" xmlns="" id="{78DFCAC1-6A13-4D80-A2AC-151EC7BC75B7}"/>
                </a:ext>
              </a:extLst>
            </p:cNvPr>
            <p:cNvSpPr/>
            <p:nvPr/>
          </p:nvSpPr>
          <p:spPr>
            <a:xfrm>
              <a:off x="4275316" y="3213282"/>
              <a:ext cx="194077" cy="218000"/>
            </a:xfrm>
            <a:custGeom>
              <a:avLst/>
              <a:gdLst/>
              <a:ahLst/>
              <a:cxnLst/>
              <a:rect l="l" t="t" r="r" b="b"/>
              <a:pathLst>
                <a:path w="7147" h="8028" extrusionOk="0">
                  <a:moveTo>
                    <a:pt x="4303" y="1"/>
                  </a:moveTo>
                  <a:cubicBezTo>
                    <a:pt x="3565" y="1"/>
                    <a:pt x="2806" y="316"/>
                    <a:pt x="2249" y="852"/>
                  </a:cubicBezTo>
                  <a:cubicBezTo>
                    <a:pt x="950" y="2100"/>
                    <a:pt x="1" y="5298"/>
                    <a:pt x="1243" y="6908"/>
                  </a:cubicBezTo>
                  <a:cubicBezTo>
                    <a:pt x="1804" y="7634"/>
                    <a:pt x="2681" y="8027"/>
                    <a:pt x="3556" y="8027"/>
                  </a:cubicBezTo>
                  <a:cubicBezTo>
                    <a:pt x="3800" y="8027"/>
                    <a:pt x="4044" y="7997"/>
                    <a:pt x="4281" y="7934"/>
                  </a:cubicBezTo>
                  <a:cubicBezTo>
                    <a:pt x="5367" y="7648"/>
                    <a:pt x="6277" y="6740"/>
                    <a:pt x="6712" y="5626"/>
                  </a:cubicBezTo>
                  <a:cubicBezTo>
                    <a:pt x="7147" y="4513"/>
                    <a:pt x="7127" y="3219"/>
                    <a:pt x="6743" y="2082"/>
                  </a:cubicBezTo>
                  <a:cubicBezTo>
                    <a:pt x="6534" y="1463"/>
                    <a:pt x="6209" y="871"/>
                    <a:pt x="5721" y="481"/>
                  </a:cubicBezTo>
                  <a:cubicBezTo>
                    <a:pt x="5307" y="150"/>
                    <a:pt x="4810" y="1"/>
                    <a:pt x="4303" y="1"/>
                  </a:cubicBezTo>
                  <a:close/>
                </a:path>
              </a:pathLst>
            </a:custGeom>
            <a:solidFill>
              <a:srgbClr val="000000">
                <a:alpha val="4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8632;p127">
              <a:extLst>
                <a:ext uri="{FF2B5EF4-FFF2-40B4-BE49-F238E27FC236}">
                  <a16:creationId xmlns:a16="http://schemas.microsoft.com/office/drawing/2014/main" xmlns="" id="{4EAD3376-7AF5-4990-ACF8-592040C6B2C6}"/>
                </a:ext>
              </a:extLst>
            </p:cNvPr>
            <p:cNvSpPr/>
            <p:nvPr/>
          </p:nvSpPr>
          <p:spPr>
            <a:xfrm>
              <a:off x="3730777" y="2949336"/>
              <a:ext cx="785974" cy="410394"/>
            </a:xfrm>
            <a:custGeom>
              <a:avLst/>
              <a:gdLst/>
              <a:ahLst/>
              <a:cxnLst/>
              <a:rect l="l" t="t" r="r" b="b"/>
              <a:pathLst>
                <a:path w="28944" h="15113" extrusionOk="0">
                  <a:moveTo>
                    <a:pt x="10459" y="1"/>
                  </a:moveTo>
                  <a:cubicBezTo>
                    <a:pt x="9509" y="3121"/>
                    <a:pt x="8380" y="6488"/>
                    <a:pt x="5671" y="8305"/>
                  </a:cubicBezTo>
                  <a:cubicBezTo>
                    <a:pt x="4725" y="8939"/>
                    <a:pt x="3566" y="9318"/>
                    <a:pt x="2418" y="9318"/>
                  </a:cubicBezTo>
                  <a:cubicBezTo>
                    <a:pt x="2192" y="9318"/>
                    <a:pt x="1967" y="9303"/>
                    <a:pt x="1745" y="9273"/>
                  </a:cubicBezTo>
                  <a:cubicBezTo>
                    <a:pt x="1188" y="9198"/>
                    <a:pt x="585" y="8918"/>
                    <a:pt x="0" y="8844"/>
                  </a:cubicBezTo>
                  <a:lnTo>
                    <a:pt x="0" y="8844"/>
                  </a:lnTo>
                  <a:cubicBezTo>
                    <a:pt x="707" y="9111"/>
                    <a:pt x="1448" y="9277"/>
                    <a:pt x="2201" y="9336"/>
                  </a:cubicBezTo>
                  <a:cubicBezTo>
                    <a:pt x="3458" y="9436"/>
                    <a:pt x="4615" y="9779"/>
                    <a:pt x="5828" y="9779"/>
                  </a:cubicBezTo>
                  <a:cubicBezTo>
                    <a:pt x="6322" y="9779"/>
                    <a:pt x="6826" y="9722"/>
                    <a:pt x="7349" y="9569"/>
                  </a:cubicBezTo>
                  <a:cubicBezTo>
                    <a:pt x="8426" y="9253"/>
                    <a:pt x="9031" y="8829"/>
                    <a:pt x="9769" y="8029"/>
                  </a:cubicBezTo>
                  <a:cubicBezTo>
                    <a:pt x="10361" y="7383"/>
                    <a:pt x="11036" y="7132"/>
                    <a:pt x="11753" y="6682"/>
                  </a:cubicBezTo>
                  <a:lnTo>
                    <a:pt x="11753" y="6682"/>
                  </a:lnTo>
                  <a:cubicBezTo>
                    <a:pt x="10700" y="7344"/>
                    <a:pt x="12069" y="8414"/>
                    <a:pt x="12497" y="8691"/>
                  </a:cubicBezTo>
                  <a:cubicBezTo>
                    <a:pt x="13053" y="9047"/>
                    <a:pt x="14103" y="9199"/>
                    <a:pt x="15127" y="9199"/>
                  </a:cubicBezTo>
                  <a:cubicBezTo>
                    <a:pt x="15970" y="9199"/>
                    <a:pt x="16796" y="9096"/>
                    <a:pt x="17312" y="8920"/>
                  </a:cubicBezTo>
                  <a:lnTo>
                    <a:pt x="17312" y="8920"/>
                  </a:lnTo>
                  <a:cubicBezTo>
                    <a:pt x="16634" y="9152"/>
                    <a:pt x="16150" y="9859"/>
                    <a:pt x="16180" y="10577"/>
                  </a:cubicBezTo>
                  <a:cubicBezTo>
                    <a:pt x="16216" y="11372"/>
                    <a:pt x="16752" y="11791"/>
                    <a:pt x="17399" y="12117"/>
                  </a:cubicBezTo>
                  <a:cubicBezTo>
                    <a:pt x="17901" y="12372"/>
                    <a:pt x="18841" y="13152"/>
                    <a:pt x="19387" y="13198"/>
                  </a:cubicBezTo>
                  <a:lnTo>
                    <a:pt x="19387" y="13198"/>
                  </a:lnTo>
                  <a:cubicBezTo>
                    <a:pt x="19319" y="13193"/>
                    <a:pt x="19250" y="13189"/>
                    <a:pt x="19182" y="13189"/>
                  </a:cubicBezTo>
                  <a:cubicBezTo>
                    <a:pt x="19075" y="13189"/>
                    <a:pt x="18970" y="13199"/>
                    <a:pt x="18870" y="13233"/>
                  </a:cubicBezTo>
                  <a:cubicBezTo>
                    <a:pt x="18699" y="13288"/>
                    <a:pt x="18541" y="13420"/>
                    <a:pt x="18511" y="13598"/>
                  </a:cubicBezTo>
                  <a:cubicBezTo>
                    <a:pt x="18475" y="13816"/>
                    <a:pt x="18636" y="14013"/>
                    <a:pt x="18797" y="14160"/>
                  </a:cubicBezTo>
                  <a:cubicBezTo>
                    <a:pt x="19436" y="14743"/>
                    <a:pt x="20345" y="15112"/>
                    <a:pt x="21226" y="15112"/>
                  </a:cubicBezTo>
                  <a:cubicBezTo>
                    <a:pt x="21352" y="15112"/>
                    <a:pt x="21478" y="15105"/>
                    <a:pt x="21602" y="15089"/>
                  </a:cubicBezTo>
                  <a:cubicBezTo>
                    <a:pt x="22095" y="15029"/>
                    <a:pt x="22231" y="14836"/>
                    <a:pt x="22596" y="14556"/>
                  </a:cubicBezTo>
                  <a:cubicBezTo>
                    <a:pt x="23073" y="14190"/>
                    <a:pt x="23639" y="13960"/>
                    <a:pt x="24132" y="13611"/>
                  </a:cubicBezTo>
                  <a:cubicBezTo>
                    <a:pt x="25670" y="12523"/>
                    <a:pt x="27031" y="11205"/>
                    <a:pt x="28168" y="9704"/>
                  </a:cubicBezTo>
                  <a:cubicBezTo>
                    <a:pt x="28566" y="9177"/>
                    <a:pt x="28944" y="8456"/>
                    <a:pt x="28593" y="7900"/>
                  </a:cubicBezTo>
                  <a:cubicBezTo>
                    <a:pt x="28394" y="7588"/>
                    <a:pt x="28011" y="7442"/>
                    <a:pt x="27637" y="7442"/>
                  </a:cubicBezTo>
                  <a:cubicBezTo>
                    <a:pt x="27578" y="7442"/>
                    <a:pt x="27518" y="7446"/>
                    <a:pt x="27460" y="7453"/>
                  </a:cubicBezTo>
                  <a:cubicBezTo>
                    <a:pt x="27033" y="7505"/>
                    <a:pt x="26709" y="7713"/>
                    <a:pt x="26331" y="7920"/>
                  </a:cubicBezTo>
                  <a:cubicBezTo>
                    <a:pt x="26548" y="7686"/>
                    <a:pt x="26773" y="7347"/>
                    <a:pt x="26598" y="7081"/>
                  </a:cubicBezTo>
                  <a:cubicBezTo>
                    <a:pt x="26518" y="6961"/>
                    <a:pt x="26389" y="6912"/>
                    <a:pt x="26248" y="6912"/>
                  </a:cubicBezTo>
                  <a:cubicBezTo>
                    <a:pt x="26080" y="6912"/>
                    <a:pt x="25894" y="6982"/>
                    <a:pt x="25755" y="7084"/>
                  </a:cubicBezTo>
                  <a:cubicBezTo>
                    <a:pt x="25498" y="7268"/>
                    <a:pt x="25551" y="7346"/>
                    <a:pt x="25239" y="7406"/>
                  </a:cubicBezTo>
                  <a:cubicBezTo>
                    <a:pt x="26081" y="6120"/>
                    <a:pt x="26520" y="4572"/>
                    <a:pt x="26482" y="3039"/>
                  </a:cubicBezTo>
                  <a:cubicBezTo>
                    <a:pt x="26469" y="2548"/>
                    <a:pt x="26407" y="2054"/>
                    <a:pt x="26206" y="1607"/>
                  </a:cubicBezTo>
                  <a:cubicBezTo>
                    <a:pt x="26163" y="1510"/>
                    <a:pt x="26112" y="1416"/>
                    <a:pt x="26055" y="1327"/>
                  </a:cubicBezTo>
                  <a:cubicBezTo>
                    <a:pt x="25956" y="4154"/>
                    <a:pt x="24295" y="6893"/>
                    <a:pt x="21802" y="8248"/>
                  </a:cubicBezTo>
                  <a:cubicBezTo>
                    <a:pt x="21293" y="8528"/>
                    <a:pt x="20698" y="8748"/>
                    <a:pt x="20129" y="8748"/>
                  </a:cubicBezTo>
                  <a:cubicBezTo>
                    <a:pt x="19826" y="8748"/>
                    <a:pt x="19530" y="8686"/>
                    <a:pt x="19258" y="8536"/>
                  </a:cubicBezTo>
                  <a:cubicBezTo>
                    <a:pt x="18557" y="8146"/>
                    <a:pt x="18248" y="7264"/>
                    <a:pt x="18303" y="6464"/>
                  </a:cubicBezTo>
                  <a:cubicBezTo>
                    <a:pt x="18360" y="5662"/>
                    <a:pt x="18715" y="4918"/>
                    <a:pt x="19064" y="4194"/>
                  </a:cubicBezTo>
                  <a:lnTo>
                    <a:pt x="19064" y="4194"/>
                  </a:lnTo>
                  <a:cubicBezTo>
                    <a:pt x="18238" y="4888"/>
                    <a:pt x="17399" y="5586"/>
                    <a:pt x="16421" y="6044"/>
                  </a:cubicBezTo>
                  <a:cubicBezTo>
                    <a:pt x="15802" y="6331"/>
                    <a:pt x="15114" y="6512"/>
                    <a:pt x="14436" y="6512"/>
                  </a:cubicBezTo>
                  <a:cubicBezTo>
                    <a:pt x="14041" y="6512"/>
                    <a:pt x="13650" y="6451"/>
                    <a:pt x="13278" y="6314"/>
                  </a:cubicBezTo>
                  <a:cubicBezTo>
                    <a:pt x="12126" y="5892"/>
                    <a:pt x="11316" y="4806"/>
                    <a:pt x="10921" y="3641"/>
                  </a:cubicBezTo>
                  <a:cubicBezTo>
                    <a:pt x="10529" y="2478"/>
                    <a:pt x="10493" y="1229"/>
                    <a:pt x="10459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8633;p127">
              <a:extLst>
                <a:ext uri="{FF2B5EF4-FFF2-40B4-BE49-F238E27FC236}">
                  <a16:creationId xmlns:a16="http://schemas.microsoft.com/office/drawing/2014/main" xmlns="" id="{EE70246D-959B-4239-8358-B63C2DBF44BA}"/>
                </a:ext>
              </a:extLst>
            </p:cNvPr>
            <p:cNvSpPr/>
            <p:nvPr/>
          </p:nvSpPr>
          <p:spPr>
            <a:xfrm>
              <a:off x="4318764" y="3236065"/>
              <a:ext cx="139468" cy="150846"/>
            </a:xfrm>
            <a:custGeom>
              <a:avLst/>
              <a:gdLst/>
              <a:ahLst/>
              <a:cxnLst/>
              <a:rect l="l" t="t" r="r" b="b"/>
              <a:pathLst>
                <a:path w="5136" h="5555" extrusionOk="0">
                  <a:moveTo>
                    <a:pt x="2751" y="0"/>
                  </a:moveTo>
                  <a:cubicBezTo>
                    <a:pt x="2603" y="0"/>
                    <a:pt x="2454" y="17"/>
                    <a:pt x="2309" y="51"/>
                  </a:cubicBezTo>
                  <a:cubicBezTo>
                    <a:pt x="1638" y="211"/>
                    <a:pt x="1121" y="719"/>
                    <a:pt x="828" y="1288"/>
                  </a:cubicBezTo>
                  <a:cubicBezTo>
                    <a:pt x="355" y="2199"/>
                    <a:pt x="1" y="3088"/>
                    <a:pt x="269" y="4111"/>
                  </a:cubicBezTo>
                  <a:cubicBezTo>
                    <a:pt x="375" y="3764"/>
                    <a:pt x="507" y="3383"/>
                    <a:pt x="848" y="3199"/>
                  </a:cubicBezTo>
                  <a:cubicBezTo>
                    <a:pt x="972" y="3131"/>
                    <a:pt x="1114" y="3100"/>
                    <a:pt x="1258" y="3100"/>
                  </a:cubicBezTo>
                  <a:cubicBezTo>
                    <a:pt x="1500" y="3100"/>
                    <a:pt x="1747" y="3189"/>
                    <a:pt x="1924" y="3341"/>
                  </a:cubicBezTo>
                  <a:cubicBezTo>
                    <a:pt x="2207" y="3583"/>
                    <a:pt x="2322" y="3957"/>
                    <a:pt x="2286" y="4308"/>
                  </a:cubicBezTo>
                  <a:cubicBezTo>
                    <a:pt x="2251" y="4657"/>
                    <a:pt x="2081" y="4988"/>
                    <a:pt x="1862" y="5280"/>
                  </a:cubicBezTo>
                  <a:cubicBezTo>
                    <a:pt x="1917" y="5456"/>
                    <a:pt x="2125" y="5554"/>
                    <a:pt x="2331" y="5554"/>
                  </a:cubicBezTo>
                  <a:cubicBezTo>
                    <a:pt x="2393" y="5554"/>
                    <a:pt x="2455" y="5546"/>
                    <a:pt x="2512" y="5527"/>
                  </a:cubicBezTo>
                  <a:cubicBezTo>
                    <a:pt x="2761" y="5448"/>
                    <a:pt x="2936" y="5246"/>
                    <a:pt x="3063" y="5037"/>
                  </a:cubicBezTo>
                  <a:cubicBezTo>
                    <a:pt x="3191" y="4829"/>
                    <a:pt x="3288" y="4602"/>
                    <a:pt x="3454" y="4417"/>
                  </a:cubicBezTo>
                  <a:cubicBezTo>
                    <a:pt x="3677" y="4166"/>
                    <a:pt x="4006" y="4014"/>
                    <a:pt x="4280" y="3808"/>
                  </a:cubicBezTo>
                  <a:cubicBezTo>
                    <a:pt x="5136" y="3165"/>
                    <a:pt x="5056" y="1628"/>
                    <a:pt x="4486" y="857"/>
                  </a:cubicBezTo>
                  <a:cubicBezTo>
                    <a:pt x="4102" y="343"/>
                    <a:pt x="3427" y="0"/>
                    <a:pt x="275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8634;p127">
              <a:extLst>
                <a:ext uri="{FF2B5EF4-FFF2-40B4-BE49-F238E27FC236}">
                  <a16:creationId xmlns:a16="http://schemas.microsoft.com/office/drawing/2014/main" xmlns="" id="{25817F34-8DD6-44D3-AD53-76F2E7772117}"/>
                </a:ext>
              </a:extLst>
            </p:cNvPr>
            <p:cNvSpPr/>
            <p:nvPr/>
          </p:nvSpPr>
          <p:spPr>
            <a:xfrm>
              <a:off x="4008627" y="3407223"/>
              <a:ext cx="151932" cy="39864"/>
            </a:xfrm>
            <a:custGeom>
              <a:avLst/>
              <a:gdLst/>
              <a:ahLst/>
              <a:cxnLst/>
              <a:rect l="l" t="t" r="r" b="b"/>
              <a:pathLst>
                <a:path w="5595" h="1468" extrusionOk="0">
                  <a:moveTo>
                    <a:pt x="4442" y="0"/>
                  </a:moveTo>
                  <a:cubicBezTo>
                    <a:pt x="2856" y="0"/>
                    <a:pt x="1270" y="515"/>
                    <a:pt x="0" y="1467"/>
                  </a:cubicBezTo>
                  <a:cubicBezTo>
                    <a:pt x="1830" y="903"/>
                    <a:pt x="3715" y="386"/>
                    <a:pt x="5594" y="93"/>
                  </a:cubicBezTo>
                  <a:cubicBezTo>
                    <a:pt x="5213" y="31"/>
                    <a:pt x="4828" y="0"/>
                    <a:pt x="4442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8635;p127">
              <a:extLst>
                <a:ext uri="{FF2B5EF4-FFF2-40B4-BE49-F238E27FC236}">
                  <a16:creationId xmlns:a16="http://schemas.microsoft.com/office/drawing/2014/main" xmlns="" id="{9106522F-ECB2-4BBF-93EA-0611274A09BB}"/>
                </a:ext>
              </a:extLst>
            </p:cNvPr>
            <p:cNvSpPr/>
            <p:nvPr/>
          </p:nvSpPr>
          <p:spPr>
            <a:xfrm>
              <a:off x="3793777" y="3416999"/>
              <a:ext cx="108158" cy="26422"/>
            </a:xfrm>
            <a:custGeom>
              <a:avLst/>
              <a:gdLst/>
              <a:ahLst/>
              <a:cxnLst/>
              <a:rect l="l" t="t" r="r" b="b"/>
              <a:pathLst>
                <a:path w="3983" h="973" extrusionOk="0">
                  <a:moveTo>
                    <a:pt x="808" y="0"/>
                  </a:moveTo>
                  <a:cubicBezTo>
                    <a:pt x="537" y="0"/>
                    <a:pt x="267" y="20"/>
                    <a:pt x="0" y="60"/>
                  </a:cubicBezTo>
                  <a:cubicBezTo>
                    <a:pt x="1283" y="295"/>
                    <a:pt x="2686" y="638"/>
                    <a:pt x="3983" y="973"/>
                  </a:cubicBezTo>
                  <a:cubicBezTo>
                    <a:pt x="3055" y="339"/>
                    <a:pt x="1931" y="0"/>
                    <a:pt x="808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8636;p127">
              <a:extLst>
                <a:ext uri="{FF2B5EF4-FFF2-40B4-BE49-F238E27FC236}">
                  <a16:creationId xmlns:a16="http://schemas.microsoft.com/office/drawing/2014/main" xmlns="" id="{9E83050B-1896-4A7E-B501-C6359947DAA4}"/>
                </a:ext>
              </a:extLst>
            </p:cNvPr>
            <p:cNvSpPr/>
            <p:nvPr/>
          </p:nvSpPr>
          <p:spPr>
            <a:xfrm>
              <a:off x="3879994" y="3408391"/>
              <a:ext cx="107344" cy="90426"/>
            </a:xfrm>
            <a:custGeom>
              <a:avLst/>
              <a:gdLst/>
              <a:ahLst/>
              <a:cxnLst/>
              <a:rect l="l" t="t" r="r" b="b"/>
              <a:pathLst>
                <a:path w="3953" h="3330" extrusionOk="0">
                  <a:moveTo>
                    <a:pt x="2179" y="1"/>
                  </a:moveTo>
                  <a:cubicBezTo>
                    <a:pt x="2166" y="1"/>
                    <a:pt x="2152" y="1"/>
                    <a:pt x="2139" y="2"/>
                  </a:cubicBezTo>
                  <a:cubicBezTo>
                    <a:pt x="1474" y="43"/>
                    <a:pt x="818" y="566"/>
                    <a:pt x="434" y="1084"/>
                  </a:cubicBezTo>
                  <a:cubicBezTo>
                    <a:pt x="205" y="1398"/>
                    <a:pt x="0" y="1823"/>
                    <a:pt x="142" y="2216"/>
                  </a:cubicBezTo>
                  <a:cubicBezTo>
                    <a:pt x="161" y="2269"/>
                    <a:pt x="187" y="2319"/>
                    <a:pt x="217" y="2366"/>
                  </a:cubicBezTo>
                  <a:cubicBezTo>
                    <a:pt x="509" y="2838"/>
                    <a:pt x="1334" y="3276"/>
                    <a:pt x="1814" y="3322"/>
                  </a:cubicBezTo>
                  <a:cubicBezTo>
                    <a:pt x="1860" y="3327"/>
                    <a:pt x="1906" y="3329"/>
                    <a:pt x="1951" y="3329"/>
                  </a:cubicBezTo>
                  <a:cubicBezTo>
                    <a:pt x="2347" y="3329"/>
                    <a:pt x="2733" y="3161"/>
                    <a:pt x="3051" y="2920"/>
                  </a:cubicBezTo>
                  <a:cubicBezTo>
                    <a:pt x="3529" y="2552"/>
                    <a:pt x="3953" y="2152"/>
                    <a:pt x="3871" y="1626"/>
                  </a:cubicBezTo>
                  <a:cubicBezTo>
                    <a:pt x="3846" y="1482"/>
                    <a:pt x="3786" y="1327"/>
                    <a:pt x="3674" y="1161"/>
                  </a:cubicBezTo>
                  <a:cubicBezTo>
                    <a:pt x="3384" y="728"/>
                    <a:pt x="2751" y="1"/>
                    <a:pt x="2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8637;p127">
              <a:extLst>
                <a:ext uri="{FF2B5EF4-FFF2-40B4-BE49-F238E27FC236}">
                  <a16:creationId xmlns:a16="http://schemas.microsoft.com/office/drawing/2014/main" xmlns="" id="{643AEE72-9580-4D34-8075-9D7362630A66}"/>
                </a:ext>
              </a:extLst>
            </p:cNvPr>
            <p:cNvSpPr/>
            <p:nvPr/>
          </p:nvSpPr>
          <p:spPr>
            <a:xfrm>
              <a:off x="3885859" y="3452518"/>
              <a:ext cx="101478" cy="46299"/>
            </a:xfrm>
            <a:custGeom>
              <a:avLst/>
              <a:gdLst/>
              <a:ahLst/>
              <a:cxnLst/>
              <a:rect l="l" t="t" r="r" b="b"/>
              <a:pathLst>
                <a:path w="3737" h="1705" extrusionOk="0">
                  <a:moveTo>
                    <a:pt x="3639" y="1"/>
                  </a:moveTo>
                  <a:cubicBezTo>
                    <a:pt x="3613" y="1"/>
                    <a:pt x="3589" y="3"/>
                    <a:pt x="3564" y="6"/>
                  </a:cubicBezTo>
                  <a:cubicBezTo>
                    <a:pt x="2994" y="73"/>
                    <a:pt x="2627" y="627"/>
                    <a:pt x="2143" y="935"/>
                  </a:cubicBezTo>
                  <a:cubicBezTo>
                    <a:pt x="1866" y="1109"/>
                    <a:pt x="1542" y="1194"/>
                    <a:pt x="1217" y="1194"/>
                  </a:cubicBezTo>
                  <a:cubicBezTo>
                    <a:pt x="773" y="1194"/>
                    <a:pt x="328" y="1037"/>
                    <a:pt x="1" y="741"/>
                  </a:cubicBezTo>
                  <a:lnTo>
                    <a:pt x="1" y="741"/>
                  </a:lnTo>
                  <a:cubicBezTo>
                    <a:pt x="293" y="1213"/>
                    <a:pt x="1118" y="1651"/>
                    <a:pt x="1598" y="1697"/>
                  </a:cubicBezTo>
                  <a:cubicBezTo>
                    <a:pt x="1644" y="1702"/>
                    <a:pt x="1690" y="1704"/>
                    <a:pt x="1735" y="1704"/>
                  </a:cubicBezTo>
                  <a:cubicBezTo>
                    <a:pt x="2131" y="1704"/>
                    <a:pt x="2517" y="1536"/>
                    <a:pt x="2835" y="1295"/>
                  </a:cubicBezTo>
                  <a:cubicBezTo>
                    <a:pt x="3313" y="927"/>
                    <a:pt x="3737" y="527"/>
                    <a:pt x="3655" y="1"/>
                  </a:cubicBezTo>
                  <a:cubicBezTo>
                    <a:pt x="3650" y="1"/>
                    <a:pt x="3644" y="1"/>
                    <a:pt x="363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8638;p127">
              <a:extLst>
                <a:ext uri="{FF2B5EF4-FFF2-40B4-BE49-F238E27FC236}">
                  <a16:creationId xmlns:a16="http://schemas.microsoft.com/office/drawing/2014/main" xmlns="" id="{E1D10899-A8C9-4A06-BE38-320FC63B33FD}"/>
                </a:ext>
              </a:extLst>
            </p:cNvPr>
            <p:cNvSpPr/>
            <p:nvPr/>
          </p:nvSpPr>
          <p:spPr>
            <a:xfrm>
              <a:off x="3790735" y="3326736"/>
              <a:ext cx="109516" cy="88145"/>
            </a:xfrm>
            <a:custGeom>
              <a:avLst/>
              <a:gdLst/>
              <a:ahLst/>
              <a:cxnLst/>
              <a:rect l="l" t="t" r="r" b="b"/>
              <a:pathLst>
                <a:path w="4033" h="3246" extrusionOk="0">
                  <a:moveTo>
                    <a:pt x="4032" y="2121"/>
                  </a:moveTo>
                  <a:cubicBezTo>
                    <a:pt x="4032" y="2121"/>
                    <a:pt x="4032" y="2121"/>
                    <a:pt x="4032" y="2121"/>
                  </a:cubicBezTo>
                  <a:cubicBezTo>
                    <a:pt x="4032" y="2121"/>
                    <a:pt x="4032" y="2121"/>
                    <a:pt x="4032" y="2121"/>
                  </a:cubicBezTo>
                  <a:close/>
                  <a:moveTo>
                    <a:pt x="2231" y="1"/>
                  </a:moveTo>
                  <a:cubicBezTo>
                    <a:pt x="1993" y="1"/>
                    <a:pt x="1752" y="47"/>
                    <a:pt x="1529" y="130"/>
                  </a:cubicBezTo>
                  <a:cubicBezTo>
                    <a:pt x="935" y="356"/>
                    <a:pt x="464" y="821"/>
                    <a:pt x="229" y="1411"/>
                  </a:cubicBezTo>
                  <a:cubicBezTo>
                    <a:pt x="0" y="1994"/>
                    <a:pt x="64" y="2686"/>
                    <a:pt x="345" y="3246"/>
                  </a:cubicBezTo>
                  <a:cubicBezTo>
                    <a:pt x="117" y="2429"/>
                    <a:pt x="292" y="1478"/>
                    <a:pt x="898" y="884"/>
                  </a:cubicBezTo>
                  <a:cubicBezTo>
                    <a:pt x="1231" y="557"/>
                    <a:pt x="1681" y="384"/>
                    <a:pt x="2138" y="384"/>
                  </a:cubicBezTo>
                  <a:cubicBezTo>
                    <a:pt x="2309" y="384"/>
                    <a:pt x="2482" y="408"/>
                    <a:pt x="2649" y="458"/>
                  </a:cubicBezTo>
                  <a:cubicBezTo>
                    <a:pt x="3332" y="661"/>
                    <a:pt x="3700" y="1537"/>
                    <a:pt x="4032" y="2121"/>
                  </a:cubicBezTo>
                  <a:lnTo>
                    <a:pt x="4032" y="2121"/>
                  </a:lnTo>
                  <a:cubicBezTo>
                    <a:pt x="3953" y="1981"/>
                    <a:pt x="3958" y="1715"/>
                    <a:pt x="3908" y="1555"/>
                  </a:cubicBezTo>
                  <a:cubicBezTo>
                    <a:pt x="3846" y="1352"/>
                    <a:pt x="3765" y="1156"/>
                    <a:pt x="3668" y="969"/>
                  </a:cubicBezTo>
                  <a:cubicBezTo>
                    <a:pt x="3483" y="616"/>
                    <a:pt x="3298" y="318"/>
                    <a:pt x="2920" y="145"/>
                  </a:cubicBezTo>
                  <a:cubicBezTo>
                    <a:pt x="2704" y="46"/>
                    <a:pt x="2469" y="1"/>
                    <a:pt x="223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8639;p127">
              <a:extLst>
                <a:ext uri="{FF2B5EF4-FFF2-40B4-BE49-F238E27FC236}">
                  <a16:creationId xmlns:a16="http://schemas.microsoft.com/office/drawing/2014/main" xmlns="" id="{BD9D5F1F-4B63-4D8B-A5BA-178D1F1EF9DC}"/>
                </a:ext>
              </a:extLst>
            </p:cNvPr>
            <p:cNvSpPr/>
            <p:nvPr/>
          </p:nvSpPr>
          <p:spPr>
            <a:xfrm>
              <a:off x="3992008" y="3312126"/>
              <a:ext cx="153697" cy="83447"/>
            </a:xfrm>
            <a:custGeom>
              <a:avLst/>
              <a:gdLst/>
              <a:ahLst/>
              <a:cxnLst/>
              <a:rect l="l" t="t" r="r" b="b"/>
              <a:pathLst>
                <a:path w="5660" h="3073" extrusionOk="0">
                  <a:moveTo>
                    <a:pt x="42" y="2157"/>
                  </a:moveTo>
                  <a:cubicBezTo>
                    <a:pt x="18" y="2286"/>
                    <a:pt x="4" y="2415"/>
                    <a:pt x="1" y="2541"/>
                  </a:cubicBezTo>
                  <a:cubicBezTo>
                    <a:pt x="11" y="2414"/>
                    <a:pt x="24" y="2285"/>
                    <a:pt x="42" y="2157"/>
                  </a:cubicBezTo>
                  <a:close/>
                  <a:moveTo>
                    <a:pt x="2388" y="1"/>
                  </a:moveTo>
                  <a:cubicBezTo>
                    <a:pt x="2337" y="1"/>
                    <a:pt x="2287" y="2"/>
                    <a:pt x="2237" y="4"/>
                  </a:cubicBezTo>
                  <a:cubicBezTo>
                    <a:pt x="1726" y="24"/>
                    <a:pt x="1200" y="151"/>
                    <a:pt x="808" y="478"/>
                  </a:cubicBezTo>
                  <a:cubicBezTo>
                    <a:pt x="325" y="884"/>
                    <a:pt x="128" y="1519"/>
                    <a:pt x="42" y="2157"/>
                  </a:cubicBezTo>
                  <a:lnTo>
                    <a:pt x="42" y="2157"/>
                  </a:lnTo>
                  <a:cubicBezTo>
                    <a:pt x="128" y="1693"/>
                    <a:pt x="347" y="1232"/>
                    <a:pt x="692" y="929"/>
                  </a:cubicBezTo>
                  <a:cubicBezTo>
                    <a:pt x="1165" y="512"/>
                    <a:pt x="1814" y="335"/>
                    <a:pt x="2446" y="335"/>
                  </a:cubicBezTo>
                  <a:cubicBezTo>
                    <a:pt x="2452" y="335"/>
                    <a:pt x="2459" y="335"/>
                    <a:pt x="2465" y="336"/>
                  </a:cubicBezTo>
                  <a:cubicBezTo>
                    <a:pt x="3180" y="339"/>
                    <a:pt x="3898" y="558"/>
                    <a:pt x="4470" y="987"/>
                  </a:cubicBezTo>
                  <a:cubicBezTo>
                    <a:pt x="5152" y="1498"/>
                    <a:pt x="5578" y="2213"/>
                    <a:pt x="5609" y="3072"/>
                  </a:cubicBezTo>
                  <a:cubicBezTo>
                    <a:pt x="5595" y="2653"/>
                    <a:pt x="5659" y="2305"/>
                    <a:pt x="5489" y="1899"/>
                  </a:cubicBezTo>
                  <a:cubicBezTo>
                    <a:pt x="5317" y="1489"/>
                    <a:pt x="5054" y="1124"/>
                    <a:pt x="4719" y="830"/>
                  </a:cubicBezTo>
                  <a:cubicBezTo>
                    <a:pt x="4084" y="276"/>
                    <a:pt x="3232" y="1"/>
                    <a:pt x="238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640;p127">
              <a:extLst>
                <a:ext uri="{FF2B5EF4-FFF2-40B4-BE49-F238E27FC236}">
                  <a16:creationId xmlns:a16="http://schemas.microsoft.com/office/drawing/2014/main" xmlns="" id="{A833BE82-70D0-459C-8E95-24820A688C8F}"/>
                </a:ext>
              </a:extLst>
            </p:cNvPr>
            <p:cNvSpPr/>
            <p:nvPr/>
          </p:nvSpPr>
          <p:spPr>
            <a:xfrm>
              <a:off x="4007975" y="3334040"/>
              <a:ext cx="45892" cy="37854"/>
            </a:xfrm>
            <a:custGeom>
              <a:avLst/>
              <a:gdLst/>
              <a:ahLst/>
              <a:cxnLst/>
              <a:rect l="l" t="t" r="r" b="b"/>
              <a:pathLst>
                <a:path w="1690" h="1394" extrusionOk="0">
                  <a:moveTo>
                    <a:pt x="1201" y="0"/>
                  </a:moveTo>
                  <a:cubicBezTo>
                    <a:pt x="1067" y="0"/>
                    <a:pt x="924" y="57"/>
                    <a:pt x="811" y="105"/>
                  </a:cubicBezTo>
                  <a:cubicBezTo>
                    <a:pt x="418" y="273"/>
                    <a:pt x="0" y="616"/>
                    <a:pt x="167" y="1105"/>
                  </a:cubicBezTo>
                  <a:cubicBezTo>
                    <a:pt x="213" y="1240"/>
                    <a:pt x="328" y="1355"/>
                    <a:pt x="469" y="1387"/>
                  </a:cubicBezTo>
                  <a:cubicBezTo>
                    <a:pt x="489" y="1392"/>
                    <a:pt x="510" y="1394"/>
                    <a:pt x="532" y="1394"/>
                  </a:cubicBezTo>
                  <a:cubicBezTo>
                    <a:pt x="809" y="1394"/>
                    <a:pt x="1196" y="1032"/>
                    <a:pt x="1350" y="851"/>
                  </a:cubicBezTo>
                  <a:cubicBezTo>
                    <a:pt x="1527" y="642"/>
                    <a:pt x="1690" y="201"/>
                    <a:pt x="1366" y="37"/>
                  </a:cubicBezTo>
                  <a:cubicBezTo>
                    <a:pt x="1315" y="11"/>
                    <a:pt x="1259" y="0"/>
                    <a:pt x="120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641;p127">
              <a:extLst>
                <a:ext uri="{FF2B5EF4-FFF2-40B4-BE49-F238E27FC236}">
                  <a16:creationId xmlns:a16="http://schemas.microsoft.com/office/drawing/2014/main" xmlns="" id="{A9F8D236-2579-49EE-8D52-CCD549F99256}"/>
                </a:ext>
              </a:extLst>
            </p:cNvPr>
            <p:cNvSpPr/>
            <p:nvPr/>
          </p:nvSpPr>
          <p:spPr>
            <a:xfrm>
              <a:off x="3825847" y="3343165"/>
              <a:ext cx="31174" cy="37881"/>
            </a:xfrm>
            <a:custGeom>
              <a:avLst/>
              <a:gdLst/>
              <a:ahLst/>
              <a:cxnLst/>
              <a:rect l="l" t="t" r="r" b="b"/>
              <a:pathLst>
                <a:path w="1148" h="1395" extrusionOk="0">
                  <a:moveTo>
                    <a:pt x="816" y="1"/>
                  </a:moveTo>
                  <a:cubicBezTo>
                    <a:pt x="725" y="1"/>
                    <a:pt x="628" y="58"/>
                    <a:pt x="551" y="107"/>
                  </a:cubicBezTo>
                  <a:cubicBezTo>
                    <a:pt x="285" y="275"/>
                    <a:pt x="0" y="617"/>
                    <a:pt x="113" y="1105"/>
                  </a:cubicBezTo>
                  <a:cubicBezTo>
                    <a:pt x="144" y="1242"/>
                    <a:pt x="224" y="1355"/>
                    <a:pt x="318" y="1387"/>
                  </a:cubicBezTo>
                  <a:cubicBezTo>
                    <a:pt x="332" y="1392"/>
                    <a:pt x="346" y="1394"/>
                    <a:pt x="361" y="1394"/>
                  </a:cubicBezTo>
                  <a:cubicBezTo>
                    <a:pt x="549" y="1394"/>
                    <a:pt x="812" y="1033"/>
                    <a:pt x="917" y="852"/>
                  </a:cubicBezTo>
                  <a:cubicBezTo>
                    <a:pt x="1038" y="644"/>
                    <a:pt x="1147" y="203"/>
                    <a:pt x="928" y="37"/>
                  </a:cubicBezTo>
                  <a:cubicBezTo>
                    <a:pt x="893" y="11"/>
                    <a:pt x="855" y="1"/>
                    <a:pt x="816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642;p127">
              <a:extLst>
                <a:ext uri="{FF2B5EF4-FFF2-40B4-BE49-F238E27FC236}">
                  <a16:creationId xmlns:a16="http://schemas.microsoft.com/office/drawing/2014/main" xmlns="" id="{A3C05C55-0305-4BC1-A37D-D0C392DE1ABB}"/>
                </a:ext>
              </a:extLst>
            </p:cNvPr>
            <p:cNvSpPr/>
            <p:nvPr/>
          </p:nvSpPr>
          <p:spPr>
            <a:xfrm>
              <a:off x="4059705" y="3358779"/>
              <a:ext cx="68539" cy="47630"/>
            </a:xfrm>
            <a:custGeom>
              <a:avLst/>
              <a:gdLst/>
              <a:ahLst/>
              <a:cxnLst/>
              <a:rect l="l" t="t" r="r" b="b"/>
              <a:pathLst>
                <a:path w="2524" h="1754" extrusionOk="0">
                  <a:moveTo>
                    <a:pt x="1966" y="1"/>
                  </a:moveTo>
                  <a:cubicBezTo>
                    <a:pt x="1185" y="1"/>
                    <a:pt x="0" y="1398"/>
                    <a:pt x="1636" y="1718"/>
                  </a:cubicBezTo>
                  <a:cubicBezTo>
                    <a:pt x="1731" y="1737"/>
                    <a:pt x="1832" y="1754"/>
                    <a:pt x="1929" y="1754"/>
                  </a:cubicBezTo>
                  <a:cubicBezTo>
                    <a:pt x="2035" y="1754"/>
                    <a:pt x="2136" y="1733"/>
                    <a:pt x="2221" y="1671"/>
                  </a:cubicBezTo>
                  <a:cubicBezTo>
                    <a:pt x="2370" y="1561"/>
                    <a:pt x="2413" y="1360"/>
                    <a:pt x="2444" y="1178"/>
                  </a:cubicBezTo>
                  <a:cubicBezTo>
                    <a:pt x="2484" y="953"/>
                    <a:pt x="2524" y="724"/>
                    <a:pt x="2484" y="499"/>
                  </a:cubicBezTo>
                  <a:cubicBezTo>
                    <a:pt x="2420" y="141"/>
                    <a:pt x="2213" y="1"/>
                    <a:pt x="1966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643;p127">
              <a:extLst>
                <a:ext uri="{FF2B5EF4-FFF2-40B4-BE49-F238E27FC236}">
                  <a16:creationId xmlns:a16="http://schemas.microsoft.com/office/drawing/2014/main" xmlns="" id="{463DCD06-4412-44D9-A1DA-F9FE5E8B9E4D}"/>
                </a:ext>
              </a:extLst>
            </p:cNvPr>
            <p:cNvSpPr/>
            <p:nvPr/>
          </p:nvSpPr>
          <p:spPr>
            <a:xfrm>
              <a:off x="3851834" y="3376402"/>
              <a:ext cx="45267" cy="47630"/>
            </a:xfrm>
            <a:custGeom>
              <a:avLst/>
              <a:gdLst/>
              <a:ahLst/>
              <a:cxnLst/>
              <a:rect l="l" t="t" r="r" b="b"/>
              <a:pathLst>
                <a:path w="1667" h="1754" extrusionOk="0">
                  <a:moveTo>
                    <a:pt x="1299" y="0"/>
                  </a:moveTo>
                  <a:cubicBezTo>
                    <a:pt x="784" y="0"/>
                    <a:pt x="1" y="1397"/>
                    <a:pt x="1081" y="1718"/>
                  </a:cubicBezTo>
                  <a:cubicBezTo>
                    <a:pt x="1143" y="1736"/>
                    <a:pt x="1210" y="1754"/>
                    <a:pt x="1274" y="1754"/>
                  </a:cubicBezTo>
                  <a:cubicBezTo>
                    <a:pt x="1344" y="1754"/>
                    <a:pt x="1411" y="1733"/>
                    <a:pt x="1467" y="1670"/>
                  </a:cubicBezTo>
                  <a:cubicBezTo>
                    <a:pt x="1566" y="1561"/>
                    <a:pt x="1594" y="1360"/>
                    <a:pt x="1615" y="1177"/>
                  </a:cubicBezTo>
                  <a:cubicBezTo>
                    <a:pt x="1640" y="953"/>
                    <a:pt x="1667" y="722"/>
                    <a:pt x="1640" y="497"/>
                  </a:cubicBezTo>
                  <a:cubicBezTo>
                    <a:pt x="1598" y="140"/>
                    <a:pt x="1462" y="0"/>
                    <a:pt x="129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644;p127">
              <a:extLst>
                <a:ext uri="{FF2B5EF4-FFF2-40B4-BE49-F238E27FC236}">
                  <a16:creationId xmlns:a16="http://schemas.microsoft.com/office/drawing/2014/main" xmlns="" id="{FF6DC582-46AE-4332-88A7-E60A9D6B3A70}"/>
                </a:ext>
              </a:extLst>
            </p:cNvPr>
            <p:cNvSpPr/>
            <p:nvPr/>
          </p:nvSpPr>
          <p:spPr>
            <a:xfrm>
              <a:off x="4127240" y="3432179"/>
              <a:ext cx="15098" cy="13415"/>
            </a:xfrm>
            <a:custGeom>
              <a:avLst/>
              <a:gdLst/>
              <a:ahLst/>
              <a:cxnLst/>
              <a:rect l="l" t="t" r="r" b="b"/>
              <a:pathLst>
                <a:path w="556" h="494" extrusionOk="0">
                  <a:moveTo>
                    <a:pt x="399" y="0"/>
                  </a:moveTo>
                  <a:cubicBezTo>
                    <a:pt x="231" y="0"/>
                    <a:pt x="62" y="179"/>
                    <a:pt x="19" y="322"/>
                  </a:cubicBezTo>
                  <a:cubicBezTo>
                    <a:pt x="7" y="361"/>
                    <a:pt x="1" y="407"/>
                    <a:pt x="25" y="439"/>
                  </a:cubicBezTo>
                  <a:cubicBezTo>
                    <a:pt x="51" y="474"/>
                    <a:pt x="136" y="493"/>
                    <a:pt x="189" y="493"/>
                  </a:cubicBezTo>
                  <a:cubicBezTo>
                    <a:pt x="198" y="493"/>
                    <a:pt x="206" y="493"/>
                    <a:pt x="212" y="492"/>
                  </a:cubicBezTo>
                  <a:cubicBezTo>
                    <a:pt x="324" y="476"/>
                    <a:pt x="451" y="411"/>
                    <a:pt x="509" y="312"/>
                  </a:cubicBezTo>
                  <a:cubicBezTo>
                    <a:pt x="539" y="260"/>
                    <a:pt x="556" y="155"/>
                    <a:pt x="530" y="82"/>
                  </a:cubicBezTo>
                  <a:cubicBezTo>
                    <a:pt x="518" y="45"/>
                    <a:pt x="488" y="16"/>
                    <a:pt x="451" y="6"/>
                  </a:cubicBezTo>
                  <a:cubicBezTo>
                    <a:pt x="434" y="2"/>
                    <a:pt x="417" y="0"/>
                    <a:pt x="399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645;p127">
              <a:extLst>
                <a:ext uri="{FF2B5EF4-FFF2-40B4-BE49-F238E27FC236}">
                  <a16:creationId xmlns:a16="http://schemas.microsoft.com/office/drawing/2014/main" xmlns="" id="{12805E6E-6893-4EB8-949D-CB309D2CCF47}"/>
                </a:ext>
              </a:extLst>
            </p:cNvPr>
            <p:cNvSpPr/>
            <p:nvPr/>
          </p:nvSpPr>
          <p:spPr>
            <a:xfrm>
              <a:off x="4160858" y="3440868"/>
              <a:ext cx="23435" cy="16374"/>
            </a:xfrm>
            <a:custGeom>
              <a:avLst/>
              <a:gdLst/>
              <a:ahLst/>
              <a:cxnLst/>
              <a:rect l="l" t="t" r="r" b="b"/>
              <a:pathLst>
                <a:path w="863" h="603" extrusionOk="0">
                  <a:moveTo>
                    <a:pt x="592" y="1"/>
                  </a:moveTo>
                  <a:cubicBezTo>
                    <a:pt x="369" y="1"/>
                    <a:pt x="53" y="216"/>
                    <a:pt x="26" y="378"/>
                  </a:cubicBezTo>
                  <a:cubicBezTo>
                    <a:pt x="0" y="537"/>
                    <a:pt x="128" y="603"/>
                    <a:pt x="255" y="603"/>
                  </a:cubicBezTo>
                  <a:cubicBezTo>
                    <a:pt x="286" y="603"/>
                    <a:pt x="317" y="599"/>
                    <a:pt x="346" y="591"/>
                  </a:cubicBezTo>
                  <a:cubicBezTo>
                    <a:pt x="524" y="544"/>
                    <a:pt x="863" y="394"/>
                    <a:pt x="801" y="155"/>
                  </a:cubicBezTo>
                  <a:cubicBezTo>
                    <a:pt x="773" y="44"/>
                    <a:pt x="692" y="1"/>
                    <a:pt x="592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46;p127">
              <a:extLst>
                <a:ext uri="{FF2B5EF4-FFF2-40B4-BE49-F238E27FC236}">
                  <a16:creationId xmlns:a16="http://schemas.microsoft.com/office/drawing/2014/main" xmlns="" id="{F44F1AF3-5A0F-4300-BE27-D2E794C621F1}"/>
                </a:ext>
              </a:extLst>
            </p:cNvPr>
            <p:cNvSpPr/>
            <p:nvPr/>
          </p:nvSpPr>
          <p:spPr>
            <a:xfrm>
              <a:off x="4088571" y="3444670"/>
              <a:ext cx="12817" cy="11296"/>
            </a:xfrm>
            <a:custGeom>
              <a:avLst/>
              <a:gdLst/>
              <a:ahLst/>
              <a:cxnLst/>
              <a:rect l="l" t="t" r="r" b="b"/>
              <a:pathLst>
                <a:path w="472" h="416" extrusionOk="0">
                  <a:moveTo>
                    <a:pt x="331" y="0"/>
                  </a:moveTo>
                  <a:cubicBezTo>
                    <a:pt x="313" y="0"/>
                    <a:pt x="294" y="4"/>
                    <a:pt x="271" y="10"/>
                  </a:cubicBezTo>
                  <a:cubicBezTo>
                    <a:pt x="178" y="39"/>
                    <a:pt x="12" y="114"/>
                    <a:pt x="5" y="232"/>
                  </a:cubicBezTo>
                  <a:cubicBezTo>
                    <a:pt x="1" y="294"/>
                    <a:pt x="56" y="342"/>
                    <a:pt x="106" y="380"/>
                  </a:cubicBezTo>
                  <a:cubicBezTo>
                    <a:pt x="139" y="405"/>
                    <a:pt x="171" y="416"/>
                    <a:pt x="203" y="416"/>
                  </a:cubicBezTo>
                  <a:cubicBezTo>
                    <a:pt x="356" y="416"/>
                    <a:pt x="471" y="156"/>
                    <a:pt x="414" y="47"/>
                  </a:cubicBezTo>
                  <a:cubicBezTo>
                    <a:pt x="399" y="19"/>
                    <a:pt x="372" y="0"/>
                    <a:pt x="33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647;p127">
              <a:extLst>
                <a:ext uri="{FF2B5EF4-FFF2-40B4-BE49-F238E27FC236}">
                  <a16:creationId xmlns:a16="http://schemas.microsoft.com/office/drawing/2014/main" xmlns="" id="{F97CB578-DEFD-45E7-B663-115BAEDD567F}"/>
                </a:ext>
              </a:extLst>
            </p:cNvPr>
            <p:cNvSpPr/>
            <p:nvPr/>
          </p:nvSpPr>
          <p:spPr>
            <a:xfrm>
              <a:off x="3822642" y="3440434"/>
              <a:ext cx="11052" cy="13659"/>
            </a:xfrm>
            <a:custGeom>
              <a:avLst/>
              <a:gdLst/>
              <a:ahLst/>
              <a:cxnLst/>
              <a:rect l="l" t="t" r="r" b="b"/>
              <a:pathLst>
                <a:path w="407" h="503" extrusionOk="0">
                  <a:moveTo>
                    <a:pt x="118" y="0"/>
                  </a:moveTo>
                  <a:cubicBezTo>
                    <a:pt x="108" y="0"/>
                    <a:pt x="97" y="2"/>
                    <a:pt x="87" y="4"/>
                  </a:cubicBezTo>
                  <a:cubicBezTo>
                    <a:pt x="56" y="11"/>
                    <a:pt x="34" y="39"/>
                    <a:pt x="22" y="76"/>
                  </a:cubicBezTo>
                  <a:cubicBezTo>
                    <a:pt x="0" y="151"/>
                    <a:pt x="0" y="230"/>
                    <a:pt x="23" y="304"/>
                  </a:cubicBezTo>
                  <a:cubicBezTo>
                    <a:pt x="60" y="400"/>
                    <a:pt x="140" y="473"/>
                    <a:pt x="238" y="500"/>
                  </a:cubicBezTo>
                  <a:cubicBezTo>
                    <a:pt x="245" y="502"/>
                    <a:pt x="254" y="503"/>
                    <a:pt x="264" y="503"/>
                  </a:cubicBezTo>
                  <a:cubicBezTo>
                    <a:pt x="305" y="503"/>
                    <a:pt x="365" y="488"/>
                    <a:pt x="386" y="457"/>
                  </a:cubicBezTo>
                  <a:cubicBezTo>
                    <a:pt x="406" y="426"/>
                    <a:pt x="405" y="380"/>
                    <a:pt x="399" y="340"/>
                  </a:cubicBezTo>
                  <a:cubicBezTo>
                    <a:pt x="375" y="192"/>
                    <a:pt x="251" y="0"/>
                    <a:pt x="118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648;p127">
              <a:extLst>
                <a:ext uri="{FF2B5EF4-FFF2-40B4-BE49-F238E27FC236}">
                  <a16:creationId xmlns:a16="http://schemas.microsoft.com/office/drawing/2014/main" xmlns="" id="{A98B4269-78BB-48E6-9A49-7CFC4B9C1057}"/>
                </a:ext>
              </a:extLst>
            </p:cNvPr>
            <p:cNvSpPr/>
            <p:nvPr/>
          </p:nvSpPr>
          <p:spPr>
            <a:xfrm>
              <a:off x="3789350" y="3447168"/>
              <a:ext cx="17787" cy="16809"/>
            </a:xfrm>
            <a:custGeom>
              <a:avLst/>
              <a:gdLst/>
              <a:ahLst/>
              <a:cxnLst/>
              <a:rect l="l" t="t" r="r" b="b"/>
              <a:pathLst>
                <a:path w="655" h="619" extrusionOk="0">
                  <a:moveTo>
                    <a:pt x="222" y="0"/>
                  </a:moveTo>
                  <a:cubicBezTo>
                    <a:pt x="150" y="0"/>
                    <a:pt x="90" y="41"/>
                    <a:pt x="63" y="144"/>
                  </a:cubicBezTo>
                  <a:cubicBezTo>
                    <a:pt x="1" y="380"/>
                    <a:pt x="251" y="547"/>
                    <a:pt x="384" y="602"/>
                  </a:cubicBezTo>
                  <a:cubicBezTo>
                    <a:pt x="410" y="613"/>
                    <a:pt x="439" y="618"/>
                    <a:pt x="468" y="618"/>
                  </a:cubicBezTo>
                  <a:cubicBezTo>
                    <a:pt x="561" y="618"/>
                    <a:pt x="654" y="557"/>
                    <a:pt x="645" y="405"/>
                  </a:cubicBezTo>
                  <a:cubicBezTo>
                    <a:pt x="635" y="237"/>
                    <a:pt x="394" y="0"/>
                    <a:pt x="222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649;p127">
              <a:extLst>
                <a:ext uri="{FF2B5EF4-FFF2-40B4-BE49-F238E27FC236}">
                  <a16:creationId xmlns:a16="http://schemas.microsoft.com/office/drawing/2014/main" xmlns="" id="{F057BA6D-6ED1-4D02-A25F-4A02EA73149F}"/>
                </a:ext>
              </a:extLst>
            </p:cNvPr>
            <p:cNvSpPr/>
            <p:nvPr/>
          </p:nvSpPr>
          <p:spPr>
            <a:xfrm>
              <a:off x="3853137" y="3454935"/>
              <a:ext cx="9694" cy="11459"/>
            </a:xfrm>
            <a:custGeom>
              <a:avLst/>
              <a:gdLst/>
              <a:ahLst/>
              <a:cxnLst/>
              <a:rect l="l" t="t" r="r" b="b"/>
              <a:pathLst>
                <a:path w="357" h="422" extrusionOk="0">
                  <a:moveTo>
                    <a:pt x="114" y="0"/>
                  </a:moveTo>
                  <a:cubicBezTo>
                    <a:pt x="85" y="0"/>
                    <a:pt x="65" y="17"/>
                    <a:pt x="52" y="43"/>
                  </a:cubicBezTo>
                  <a:cubicBezTo>
                    <a:pt x="1" y="150"/>
                    <a:pt x="75" y="421"/>
                    <a:pt x="196" y="421"/>
                  </a:cubicBezTo>
                  <a:cubicBezTo>
                    <a:pt x="218" y="421"/>
                    <a:pt x="242" y="412"/>
                    <a:pt x="267" y="390"/>
                  </a:cubicBezTo>
                  <a:cubicBezTo>
                    <a:pt x="308" y="355"/>
                    <a:pt x="354" y="310"/>
                    <a:pt x="355" y="247"/>
                  </a:cubicBezTo>
                  <a:cubicBezTo>
                    <a:pt x="356" y="130"/>
                    <a:pt x="235" y="45"/>
                    <a:pt x="164" y="13"/>
                  </a:cubicBezTo>
                  <a:cubicBezTo>
                    <a:pt x="145" y="4"/>
                    <a:pt x="129" y="0"/>
                    <a:pt x="114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8650;p127">
              <a:extLst>
                <a:ext uri="{FF2B5EF4-FFF2-40B4-BE49-F238E27FC236}">
                  <a16:creationId xmlns:a16="http://schemas.microsoft.com/office/drawing/2014/main" xmlns="" id="{8AFEB9A7-9CEF-469C-92FB-4658B988ECE4}"/>
                </a:ext>
              </a:extLst>
            </p:cNvPr>
            <p:cNvSpPr/>
            <p:nvPr/>
          </p:nvSpPr>
          <p:spPr>
            <a:xfrm>
              <a:off x="3667614" y="2866459"/>
              <a:ext cx="316247" cy="103569"/>
            </a:xfrm>
            <a:custGeom>
              <a:avLst/>
              <a:gdLst/>
              <a:ahLst/>
              <a:cxnLst/>
              <a:rect l="l" t="t" r="r" b="b"/>
              <a:pathLst>
                <a:path w="11646" h="3814" extrusionOk="0">
                  <a:moveTo>
                    <a:pt x="1969" y="0"/>
                  </a:moveTo>
                  <a:lnTo>
                    <a:pt x="1969" y="0"/>
                  </a:lnTo>
                  <a:cubicBezTo>
                    <a:pt x="1629" y="487"/>
                    <a:pt x="955" y="578"/>
                    <a:pt x="619" y="1099"/>
                  </a:cubicBezTo>
                  <a:cubicBezTo>
                    <a:pt x="200" y="1751"/>
                    <a:pt x="34" y="2593"/>
                    <a:pt x="0" y="3356"/>
                  </a:cubicBezTo>
                  <a:cubicBezTo>
                    <a:pt x="137" y="2931"/>
                    <a:pt x="341" y="2783"/>
                    <a:pt x="584" y="2783"/>
                  </a:cubicBezTo>
                  <a:cubicBezTo>
                    <a:pt x="1072" y="2783"/>
                    <a:pt x="1715" y="3381"/>
                    <a:pt x="2278" y="3543"/>
                  </a:cubicBezTo>
                  <a:cubicBezTo>
                    <a:pt x="2926" y="3729"/>
                    <a:pt x="3601" y="3814"/>
                    <a:pt x="4276" y="3814"/>
                  </a:cubicBezTo>
                  <a:cubicBezTo>
                    <a:pt x="4846" y="3814"/>
                    <a:pt x="5417" y="3753"/>
                    <a:pt x="5972" y="3644"/>
                  </a:cubicBezTo>
                  <a:cubicBezTo>
                    <a:pt x="7993" y="3245"/>
                    <a:pt x="9837" y="2247"/>
                    <a:pt x="11645" y="1263"/>
                  </a:cubicBezTo>
                  <a:lnTo>
                    <a:pt x="11645" y="1263"/>
                  </a:lnTo>
                  <a:cubicBezTo>
                    <a:pt x="8876" y="1896"/>
                    <a:pt x="6071" y="2360"/>
                    <a:pt x="3245" y="2650"/>
                  </a:cubicBezTo>
                  <a:cubicBezTo>
                    <a:pt x="3074" y="2668"/>
                    <a:pt x="2894" y="2682"/>
                    <a:pt x="2716" y="2682"/>
                  </a:cubicBezTo>
                  <a:cubicBezTo>
                    <a:pt x="2277" y="2682"/>
                    <a:pt x="1846" y="2597"/>
                    <a:pt x="1568" y="2277"/>
                  </a:cubicBezTo>
                  <a:cubicBezTo>
                    <a:pt x="1294" y="1961"/>
                    <a:pt x="1261" y="1493"/>
                    <a:pt x="1375" y="1092"/>
                  </a:cubicBezTo>
                  <a:cubicBezTo>
                    <a:pt x="1489" y="692"/>
                    <a:pt x="1732" y="341"/>
                    <a:pt x="1969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8651;p127">
              <a:extLst>
                <a:ext uri="{FF2B5EF4-FFF2-40B4-BE49-F238E27FC236}">
                  <a16:creationId xmlns:a16="http://schemas.microsoft.com/office/drawing/2014/main" xmlns="" id="{525CAA8F-3203-4095-B80A-D723F1C59601}"/>
                </a:ext>
              </a:extLst>
            </p:cNvPr>
            <p:cNvSpPr/>
            <p:nvPr/>
          </p:nvSpPr>
          <p:spPr>
            <a:xfrm>
              <a:off x="4036705" y="2849188"/>
              <a:ext cx="256696" cy="133087"/>
            </a:xfrm>
            <a:custGeom>
              <a:avLst/>
              <a:gdLst/>
              <a:ahLst/>
              <a:cxnLst/>
              <a:rect l="l" t="t" r="r" b="b"/>
              <a:pathLst>
                <a:path w="9453" h="4901" extrusionOk="0">
                  <a:moveTo>
                    <a:pt x="156" y="3372"/>
                  </a:moveTo>
                  <a:cubicBezTo>
                    <a:pt x="156" y="3373"/>
                    <a:pt x="156" y="3373"/>
                    <a:pt x="156" y="3374"/>
                  </a:cubicBezTo>
                  <a:cubicBezTo>
                    <a:pt x="156" y="3373"/>
                    <a:pt x="156" y="3373"/>
                    <a:pt x="156" y="3372"/>
                  </a:cubicBezTo>
                  <a:close/>
                  <a:moveTo>
                    <a:pt x="2543" y="1"/>
                  </a:moveTo>
                  <a:lnTo>
                    <a:pt x="2543" y="1"/>
                  </a:lnTo>
                  <a:cubicBezTo>
                    <a:pt x="1903" y="290"/>
                    <a:pt x="1008" y="426"/>
                    <a:pt x="558" y="981"/>
                  </a:cubicBezTo>
                  <a:cubicBezTo>
                    <a:pt x="288" y="1314"/>
                    <a:pt x="125" y="1765"/>
                    <a:pt x="61" y="2186"/>
                  </a:cubicBezTo>
                  <a:cubicBezTo>
                    <a:pt x="1" y="2585"/>
                    <a:pt x="205" y="3012"/>
                    <a:pt x="156" y="3372"/>
                  </a:cubicBezTo>
                  <a:lnTo>
                    <a:pt x="156" y="3372"/>
                  </a:lnTo>
                  <a:cubicBezTo>
                    <a:pt x="225" y="2875"/>
                    <a:pt x="483" y="2423"/>
                    <a:pt x="875" y="2110"/>
                  </a:cubicBezTo>
                  <a:cubicBezTo>
                    <a:pt x="2133" y="3045"/>
                    <a:pt x="3422" y="3982"/>
                    <a:pt x="4900" y="4507"/>
                  </a:cubicBezTo>
                  <a:cubicBezTo>
                    <a:pt x="5600" y="4755"/>
                    <a:pt x="6355" y="4900"/>
                    <a:pt x="7099" y="4900"/>
                  </a:cubicBezTo>
                  <a:cubicBezTo>
                    <a:pt x="7924" y="4900"/>
                    <a:pt x="8738" y="4722"/>
                    <a:pt x="9452" y="4311"/>
                  </a:cubicBezTo>
                  <a:lnTo>
                    <a:pt x="9452" y="4311"/>
                  </a:lnTo>
                  <a:cubicBezTo>
                    <a:pt x="9090" y="4344"/>
                    <a:pt x="8726" y="4360"/>
                    <a:pt x="8362" y="4360"/>
                  </a:cubicBezTo>
                  <a:cubicBezTo>
                    <a:pt x="6283" y="4360"/>
                    <a:pt x="4203" y="3835"/>
                    <a:pt x="2378" y="2839"/>
                  </a:cubicBezTo>
                  <a:cubicBezTo>
                    <a:pt x="2064" y="2668"/>
                    <a:pt x="1739" y="2465"/>
                    <a:pt x="1577" y="2144"/>
                  </a:cubicBezTo>
                  <a:cubicBezTo>
                    <a:pt x="1387" y="1765"/>
                    <a:pt x="1470" y="1295"/>
                    <a:pt x="1683" y="928"/>
                  </a:cubicBezTo>
                  <a:cubicBezTo>
                    <a:pt x="1895" y="563"/>
                    <a:pt x="2223" y="278"/>
                    <a:pt x="25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8652;p127">
              <a:extLst>
                <a:ext uri="{FF2B5EF4-FFF2-40B4-BE49-F238E27FC236}">
                  <a16:creationId xmlns:a16="http://schemas.microsoft.com/office/drawing/2014/main" xmlns="" id="{D970DFC7-F004-4063-92D1-BDE71E9862E8}"/>
                </a:ext>
              </a:extLst>
            </p:cNvPr>
            <p:cNvSpPr/>
            <p:nvPr/>
          </p:nvSpPr>
          <p:spPr>
            <a:xfrm>
              <a:off x="4292587" y="3004542"/>
              <a:ext cx="119781" cy="80352"/>
            </a:xfrm>
            <a:custGeom>
              <a:avLst/>
              <a:gdLst/>
              <a:ahLst/>
              <a:cxnLst/>
              <a:rect l="l" t="t" r="r" b="b"/>
              <a:pathLst>
                <a:path w="4411" h="2959" extrusionOk="0">
                  <a:moveTo>
                    <a:pt x="399" y="1"/>
                  </a:moveTo>
                  <a:lnTo>
                    <a:pt x="399" y="1"/>
                  </a:lnTo>
                  <a:cubicBezTo>
                    <a:pt x="0" y="1314"/>
                    <a:pt x="1390" y="1544"/>
                    <a:pt x="2255" y="1911"/>
                  </a:cubicBezTo>
                  <a:cubicBezTo>
                    <a:pt x="2735" y="2114"/>
                    <a:pt x="3203" y="2456"/>
                    <a:pt x="3339" y="2958"/>
                  </a:cubicBezTo>
                  <a:cubicBezTo>
                    <a:pt x="3799" y="2588"/>
                    <a:pt x="4165" y="2115"/>
                    <a:pt x="4411" y="1578"/>
                  </a:cubicBezTo>
                  <a:lnTo>
                    <a:pt x="4411" y="1578"/>
                  </a:lnTo>
                  <a:cubicBezTo>
                    <a:pt x="4147" y="1633"/>
                    <a:pt x="3873" y="1660"/>
                    <a:pt x="3598" y="1660"/>
                  </a:cubicBezTo>
                  <a:cubicBezTo>
                    <a:pt x="2974" y="1660"/>
                    <a:pt x="2343" y="1519"/>
                    <a:pt x="1796" y="1239"/>
                  </a:cubicBezTo>
                  <a:cubicBezTo>
                    <a:pt x="1512" y="1094"/>
                    <a:pt x="274" y="413"/>
                    <a:pt x="399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8653;p127">
              <a:extLst>
                <a:ext uri="{FF2B5EF4-FFF2-40B4-BE49-F238E27FC236}">
                  <a16:creationId xmlns:a16="http://schemas.microsoft.com/office/drawing/2014/main" xmlns="" id="{3C421A77-AD26-4201-B2EC-23DA5578819A}"/>
                </a:ext>
              </a:extLst>
            </p:cNvPr>
            <p:cNvSpPr/>
            <p:nvPr/>
          </p:nvSpPr>
          <p:spPr>
            <a:xfrm>
              <a:off x="4179839" y="3715731"/>
              <a:ext cx="82307" cy="62565"/>
            </a:xfrm>
            <a:custGeom>
              <a:avLst/>
              <a:gdLst/>
              <a:ahLst/>
              <a:cxnLst/>
              <a:rect l="l" t="t" r="r" b="b"/>
              <a:pathLst>
                <a:path w="3031" h="2304" extrusionOk="0">
                  <a:moveTo>
                    <a:pt x="335" y="1"/>
                  </a:moveTo>
                  <a:cubicBezTo>
                    <a:pt x="128" y="424"/>
                    <a:pt x="0" y="949"/>
                    <a:pt x="77" y="1421"/>
                  </a:cubicBezTo>
                  <a:cubicBezTo>
                    <a:pt x="99" y="1551"/>
                    <a:pt x="445" y="2264"/>
                    <a:pt x="408" y="2304"/>
                  </a:cubicBezTo>
                  <a:lnTo>
                    <a:pt x="408" y="2304"/>
                  </a:lnTo>
                  <a:cubicBezTo>
                    <a:pt x="757" y="1944"/>
                    <a:pt x="1149" y="1661"/>
                    <a:pt x="1651" y="1544"/>
                  </a:cubicBezTo>
                  <a:cubicBezTo>
                    <a:pt x="1780" y="1513"/>
                    <a:pt x="2080" y="1469"/>
                    <a:pt x="2369" y="1469"/>
                  </a:cubicBezTo>
                  <a:cubicBezTo>
                    <a:pt x="2661" y="1469"/>
                    <a:pt x="2942" y="1514"/>
                    <a:pt x="3030" y="1660"/>
                  </a:cubicBezTo>
                  <a:cubicBezTo>
                    <a:pt x="2825" y="1319"/>
                    <a:pt x="2777" y="939"/>
                    <a:pt x="2786" y="551"/>
                  </a:cubicBezTo>
                  <a:lnTo>
                    <a:pt x="2786" y="551"/>
                  </a:lnTo>
                  <a:cubicBezTo>
                    <a:pt x="2359" y="716"/>
                    <a:pt x="1725" y="977"/>
                    <a:pt x="1209" y="977"/>
                  </a:cubicBezTo>
                  <a:cubicBezTo>
                    <a:pt x="726" y="977"/>
                    <a:pt x="346" y="749"/>
                    <a:pt x="335" y="1"/>
                  </a:cubicBezTo>
                  <a:close/>
                  <a:moveTo>
                    <a:pt x="408" y="2304"/>
                  </a:moveTo>
                  <a:cubicBezTo>
                    <a:pt x="408" y="2304"/>
                    <a:pt x="408" y="2304"/>
                    <a:pt x="408" y="2304"/>
                  </a:cubicBezTo>
                  <a:cubicBezTo>
                    <a:pt x="408" y="2304"/>
                    <a:pt x="408" y="2304"/>
                    <a:pt x="408" y="2304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8654;p127">
              <a:extLst>
                <a:ext uri="{FF2B5EF4-FFF2-40B4-BE49-F238E27FC236}">
                  <a16:creationId xmlns:a16="http://schemas.microsoft.com/office/drawing/2014/main" xmlns="" id="{30EB5966-8CF8-4D96-ABA8-08FB185E52B1}"/>
                </a:ext>
              </a:extLst>
            </p:cNvPr>
            <p:cNvSpPr/>
            <p:nvPr/>
          </p:nvSpPr>
          <p:spPr>
            <a:xfrm>
              <a:off x="3864325" y="3682955"/>
              <a:ext cx="65959" cy="73672"/>
            </a:xfrm>
            <a:custGeom>
              <a:avLst/>
              <a:gdLst/>
              <a:ahLst/>
              <a:cxnLst/>
              <a:rect l="l" t="t" r="r" b="b"/>
              <a:pathLst>
                <a:path w="2429" h="2713" extrusionOk="0">
                  <a:moveTo>
                    <a:pt x="803" y="1"/>
                  </a:moveTo>
                  <a:cubicBezTo>
                    <a:pt x="1" y="498"/>
                    <a:pt x="472" y="1345"/>
                    <a:pt x="373" y="2015"/>
                  </a:cubicBezTo>
                  <a:cubicBezTo>
                    <a:pt x="413" y="1748"/>
                    <a:pt x="689" y="1560"/>
                    <a:pt x="959" y="1560"/>
                  </a:cubicBezTo>
                  <a:cubicBezTo>
                    <a:pt x="965" y="1560"/>
                    <a:pt x="972" y="1560"/>
                    <a:pt x="979" y="1560"/>
                  </a:cubicBezTo>
                  <a:cubicBezTo>
                    <a:pt x="1255" y="1570"/>
                    <a:pt x="1505" y="1744"/>
                    <a:pt x="1672" y="1964"/>
                  </a:cubicBezTo>
                  <a:cubicBezTo>
                    <a:pt x="1838" y="2185"/>
                    <a:pt x="1934" y="2450"/>
                    <a:pt x="2021" y="2712"/>
                  </a:cubicBezTo>
                  <a:cubicBezTo>
                    <a:pt x="2096" y="2312"/>
                    <a:pt x="2234" y="1926"/>
                    <a:pt x="2429" y="1568"/>
                  </a:cubicBezTo>
                  <a:lnTo>
                    <a:pt x="2429" y="1568"/>
                  </a:lnTo>
                  <a:cubicBezTo>
                    <a:pt x="2339" y="1581"/>
                    <a:pt x="2255" y="1587"/>
                    <a:pt x="2177" y="1587"/>
                  </a:cubicBezTo>
                  <a:cubicBezTo>
                    <a:pt x="1225" y="1587"/>
                    <a:pt x="1171" y="679"/>
                    <a:pt x="80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DDF58CF5-1AAD-CA14-92A0-5A1F39DC6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3" t="33718" r="29434" b="37507"/>
          <a:stretch/>
        </p:blipFill>
        <p:spPr>
          <a:xfrm>
            <a:off x="5321301" y="1271015"/>
            <a:ext cx="4699000" cy="319506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DDF58CF5-1AAD-CA14-92A0-5A1F39DC6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9" t="62198" r="29310" b="17359"/>
          <a:stretch/>
        </p:blipFill>
        <p:spPr>
          <a:xfrm>
            <a:off x="5309202" y="4446076"/>
            <a:ext cx="4736195" cy="22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1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030CCE0A-CF3C-4190-AD9F-6A59E62FCC98}"/>
              </a:ext>
            </a:extLst>
          </p:cNvPr>
          <p:cNvSpPr txBox="1"/>
          <p:nvPr/>
        </p:nvSpPr>
        <p:spPr>
          <a:xfrm>
            <a:off x="534962" y="2707341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NHANH HƠN”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2020BB8E-BF4E-4D2C-91B0-78C50924EB84}"/>
              </a:ext>
            </a:extLst>
          </p:cNvPr>
          <p:cNvSpPr/>
          <p:nvPr/>
        </p:nvSpPr>
        <p:spPr>
          <a:xfrm>
            <a:off x="4886325" y="1317592"/>
            <a:ext cx="6741901" cy="1086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8082FE-5529-66C1-E01B-264F9C8A8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983" y="2707341"/>
            <a:ext cx="5724393" cy="30448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AD8265-44F3-4096-06D7-8E6E88DD9F43}"/>
              </a:ext>
            </a:extLst>
          </p:cNvPr>
          <p:cNvSpPr txBox="1"/>
          <p:nvPr/>
        </p:nvSpPr>
        <p:spPr>
          <a:xfrm>
            <a:off x="3922822" y="4077504"/>
            <a:ext cx="1143000" cy="4770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B77B60-BB47-46CF-DEFB-E607365B5686}"/>
              </a:ext>
            </a:extLst>
          </p:cNvPr>
          <p:cNvSpPr txBox="1"/>
          <p:nvPr/>
        </p:nvSpPr>
        <p:spPr>
          <a:xfrm>
            <a:off x="6724650" y="6018272"/>
            <a:ext cx="34861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123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8" grpId="0" animBg="1"/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030CCE0A-CF3C-4190-AD9F-6A59E62FCC98}"/>
              </a:ext>
            </a:extLst>
          </p:cNvPr>
          <p:cNvSpPr txBox="1"/>
          <p:nvPr/>
        </p:nvSpPr>
        <p:spPr>
          <a:xfrm>
            <a:off x="534962" y="2707341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“AI NHANH HƠN”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2020BB8E-BF4E-4D2C-91B0-78C50924EB84}"/>
              </a:ext>
            </a:extLst>
          </p:cNvPr>
          <p:cNvSpPr/>
          <p:nvPr/>
        </p:nvSpPr>
        <p:spPr>
          <a:xfrm>
            <a:off x="4886325" y="1317592"/>
            <a:ext cx="6741901" cy="1086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AD8265-44F3-4096-06D7-8E6E88DD9F43}"/>
              </a:ext>
            </a:extLst>
          </p:cNvPr>
          <p:cNvSpPr txBox="1"/>
          <p:nvPr/>
        </p:nvSpPr>
        <p:spPr>
          <a:xfrm>
            <a:off x="4258604" y="3871153"/>
            <a:ext cx="1143000" cy="4770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B77B60-BB47-46CF-DEFB-E607365B5686}"/>
              </a:ext>
            </a:extLst>
          </p:cNvPr>
          <p:cNvSpPr txBox="1"/>
          <p:nvPr/>
        </p:nvSpPr>
        <p:spPr>
          <a:xfrm>
            <a:off x="6724650" y="6018272"/>
            <a:ext cx="34861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51269C-5997-0200-97DF-52A13A53A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385" y="2678952"/>
            <a:ext cx="5063590" cy="286145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4476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030CCE0A-CF3C-4190-AD9F-6A59E62FCC98}"/>
              </a:ext>
            </a:extLst>
          </p:cNvPr>
          <p:cNvSpPr txBox="1"/>
          <p:nvPr/>
        </p:nvSpPr>
        <p:spPr>
          <a:xfrm>
            <a:off x="534962" y="2707341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“AI NHANH HƠN”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2020BB8E-BF4E-4D2C-91B0-78C50924EB84}"/>
              </a:ext>
            </a:extLst>
          </p:cNvPr>
          <p:cNvSpPr/>
          <p:nvPr/>
        </p:nvSpPr>
        <p:spPr>
          <a:xfrm>
            <a:off x="4886325" y="1317592"/>
            <a:ext cx="6741901" cy="1086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AD8265-44F3-4096-06D7-8E6E88DD9F43}"/>
              </a:ext>
            </a:extLst>
          </p:cNvPr>
          <p:cNvSpPr txBox="1"/>
          <p:nvPr/>
        </p:nvSpPr>
        <p:spPr>
          <a:xfrm>
            <a:off x="4258604" y="3871153"/>
            <a:ext cx="1143000" cy="4770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B77B60-BB47-46CF-DEFB-E607365B5686}"/>
              </a:ext>
            </a:extLst>
          </p:cNvPr>
          <p:cNvSpPr txBox="1"/>
          <p:nvPr/>
        </p:nvSpPr>
        <p:spPr>
          <a:xfrm>
            <a:off x="6381750" y="5846126"/>
            <a:ext cx="34861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AutoShape 2" descr="Ảnh hưởng tâm lý khi bị bạn bè trêu chọc &amp; Cách giúp vượt qua">
            <a:extLst>
              <a:ext uri="{FF2B5EF4-FFF2-40B4-BE49-F238E27FC236}">
                <a16:creationId xmlns:a16="http://schemas.microsoft.com/office/drawing/2014/main" xmlns="" id="{1999641F-AE4E-D965-9A1A-CFB57DB954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7B1B81-26C1-9EFB-CACB-413D664A9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566" y="2577993"/>
            <a:ext cx="5045228" cy="309414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48513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2020BB8E-BF4E-4D2C-91B0-78C50924EB84}"/>
              </a:ext>
            </a:extLst>
          </p:cNvPr>
          <p:cNvSpPr/>
          <p:nvPr/>
        </p:nvSpPr>
        <p:spPr>
          <a:xfrm>
            <a:off x="3924412" y="1695537"/>
            <a:ext cx="7777225" cy="44385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AutoShape 2" descr="Ảnh hưởng tâm lý khi bị bạn bè trêu chọc &amp; Cách giúp vượt qua">
            <a:extLst>
              <a:ext uri="{FF2B5EF4-FFF2-40B4-BE49-F238E27FC236}">
                <a16:creationId xmlns:a16="http://schemas.microsoft.com/office/drawing/2014/main" xmlns="" id="{1999641F-AE4E-D965-9A1A-CFB57DB954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oogle Shape;4759;p108">
            <a:extLst>
              <a:ext uri="{FF2B5EF4-FFF2-40B4-BE49-F238E27FC236}">
                <a16:creationId xmlns:a16="http://schemas.microsoft.com/office/drawing/2014/main" xmlns="" id="{4A75E174-3BA8-A6D4-4F40-9EA6033C875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3555" r="12888"/>
          <a:stretch/>
        </p:blipFill>
        <p:spPr>
          <a:xfrm rot="-158255">
            <a:off x="1257318" y="2144608"/>
            <a:ext cx="2225088" cy="287358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28575" dir="5400000" algn="bl" rotWithShape="0">
              <a:schemeClr val="dk1">
                <a:alpha val="30000"/>
              </a:schemeClr>
            </a:outerShdw>
          </a:effectLst>
        </p:spPr>
      </p:pic>
      <p:grpSp>
        <p:nvGrpSpPr>
          <p:cNvPr id="9" name="Google Shape;4761;p108">
            <a:extLst>
              <a:ext uri="{FF2B5EF4-FFF2-40B4-BE49-F238E27FC236}">
                <a16:creationId xmlns:a16="http://schemas.microsoft.com/office/drawing/2014/main" xmlns="" id="{16E0096D-5068-B9FB-A60F-A193370147B0}"/>
              </a:ext>
            </a:extLst>
          </p:cNvPr>
          <p:cNvGrpSpPr/>
          <p:nvPr/>
        </p:nvGrpSpPr>
        <p:grpSpPr>
          <a:xfrm>
            <a:off x="457748" y="4077099"/>
            <a:ext cx="1299107" cy="1388276"/>
            <a:chOff x="124372" y="3282187"/>
            <a:chExt cx="1299107" cy="1388276"/>
          </a:xfrm>
        </p:grpSpPr>
        <p:sp>
          <p:nvSpPr>
            <p:cNvPr id="10" name="Google Shape;4762;p108">
              <a:extLst>
                <a:ext uri="{FF2B5EF4-FFF2-40B4-BE49-F238E27FC236}">
                  <a16:creationId xmlns:a16="http://schemas.microsoft.com/office/drawing/2014/main" xmlns="" id="{99DDEEF5-085E-09A3-F0B5-D313E7BFCBCE}"/>
                </a:ext>
              </a:extLst>
            </p:cNvPr>
            <p:cNvSpPr/>
            <p:nvPr/>
          </p:nvSpPr>
          <p:spPr>
            <a:xfrm>
              <a:off x="124372" y="3282187"/>
              <a:ext cx="1299107" cy="1388276"/>
            </a:xfrm>
            <a:custGeom>
              <a:avLst/>
              <a:gdLst/>
              <a:ahLst/>
              <a:cxnLst/>
              <a:rect l="l" t="t" r="r" b="b"/>
              <a:pathLst>
                <a:path w="36641" h="39156" extrusionOk="0">
                  <a:moveTo>
                    <a:pt x="22355" y="1"/>
                  </a:moveTo>
                  <a:lnTo>
                    <a:pt x="10583" y="5821"/>
                  </a:lnTo>
                  <a:lnTo>
                    <a:pt x="265" y="11377"/>
                  </a:lnTo>
                  <a:lnTo>
                    <a:pt x="1" y="16535"/>
                  </a:lnTo>
                  <a:lnTo>
                    <a:pt x="11243" y="39155"/>
                  </a:lnTo>
                  <a:lnTo>
                    <a:pt x="36641" y="32806"/>
                  </a:lnTo>
                  <a:lnTo>
                    <a:pt x="36376" y="23281"/>
                  </a:lnTo>
                  <a:lnTo>
                    <a:pt x="25133" y="795"/>
                  </a:lnTo>
                  <a:lnTo>
                    <a:pt x="223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763;p108">
              <a:extLst>
                <a:ext uri="{FF2B5EF4-FFF2-40B4-BE49-F238E27FC236}">
                  <a16:creationId xmlns:a16="http://schemas.microsoft.com/office/drawing/2014/main" xmlns="" id="{65BB4560-9769-8C52-C724-378D62879957}"/>
                </a:ext>
              </a:extLst>
            </p:cNvPr>
            <p:cNvSpPr/>
            <p:nvPr/>
          </p:nvSpPr>
          <p:spPr>
            <a:xfrm>
              <a:off x="183830" y="3577917"/>
              <a:ext cx="1188913" cy="998661"/>
            </a:xfrm>
            <a:custGeom>
              <a:avLst/>
              <a:gdLst/>
              <a:ahLst/>
              <a:cxnLst/>
              <a:rect l="l" t="t" r="r" b="b"/>
              <a:pathLst>
                <a:path w="33533" h="28167" extrusionOk="0">
                  <a:moveTo>
                    <a:pt x="20348" y="1"/>
                  </a:moveTo>
                  <a:lnTo>
                    <a:pt x="1" y="6742"/>
                  </a:lnTo>
                  <a:lnTo>
                    <a:pt x="10663" y="28166"/>
                  </a:lnTo>
                  <a:cubicBezTo>
                    <a:pt x="18394" y="26081"/>
                    <a:pt x="26017" y="24236"/>
                    <a:pt x="33533" y="22635"/>
                  </a:cubicBezTo>
                  <a:lnTo>
                    <a:pt x="20348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764;p108">
              <a:extLst>
                <a:ext uri="{FF2B5EF4-FFF2-40B4-BE49-F238E27FC236}">
                  <a16:creationId xmlns:a16="http://schemas.microsoft.com/office/drawing/2014/main" xmlns="" id="{95538109-4080-B5BD-DF3F-95E34CCBCD99}"/>
                </a:ext>
              </a:extLst>
            </p:cNvPr>
            <p:cNvSpPr/>
            <p:nvPr/>
          </p:nvSpPr>
          <p:spPr>
            <a:xfrm>
              <a:off x="176775" y="3816919"/>
              <a:ext cx="1195968" cy="775543"/>
            </a:xfrm>
            <a:custGeom>
              <a:avLst/>
              <a:gdLst/>
              <a:ahLst/>
              <a:cxnLst/>
              <a:rect l="l" t="t" r="r" b="b"/>
              <a:pathLst>
                <a:path w="33732" h="21874" extrusionOk="0">
                  <a:moveTo>
                    <a:pt x="200" y="1"/>
                  </a:moveTo>
                  <a:lnTo>
                    <a:pt x="1" y="349"/>
                  </a:lnTo>
                  <a:cubicBezTo>
                    <a:pt x="3653" y="7135"/>
                    <a:pt x="7435" y="14353"/>
                    <a:pt x="10763" y="21873"/>
                  </a:cubicBezTo>
                  <a:cubicBezTo>
                    <a:pt x="18835" y="19360"/>
                    <a:pt x="26300" y="17403"/>
                    <a:pt x="33632" y="16343"/>
                  </a:cubicBezTo>
                  <a:lnTo>
                    <a:pt x="33732" y="15895"/>
                  </a:lnTo>
                  <a:lnTo>
                    <a:pt x="33732" y="15895"/>
                  </a:lnTo>
                  <a:cubicBezTo>
                    <a:pt x="26427" y="17173"/>
                    <a:pt x="18957" y="19111"/>
                    <a:pt x="10862" y="21425"/>
                  </a:cubicBezTo>
                  <a:cubicBezTo>
                    <a:pt x="7630" y="14086"/>
                    <a:pt x="3865" y="6922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765;p108">
              <a:extLst>
                <a:ext uri="{FF2B5EF4-FFF2-40B4-BE49-F238E27FC236}">
                  <a16:creationId xmlns:a16="http://schemas.microsoft.com/office/drawing/2014/main" xmlns="" id="{476CC64D-0F3D-07AF-CBD6-DA61C3DABBDD}"/>
                </a:ext>
              </a:extLst>
            </p:cNvPr>
            <p:cNvSpPr/>
            <p:nvPr/>
          </p:nvSpPr>
          <p:spPr>
            <a:xfrm>
              <a:off x="201132" y="3725233"/>
              <a:ext cx="397273" cy="829222"/>
            </a:xfrm>
            <a:custGeom>
              <a:avLst/>
              <a:gdLst/>
              <a:ahLst/>
              <a:cxnLst/>
              <a:rect l="l" t="t" r="r" b="b"/>
              <a:pathLst>
                <a:path w="11205" h="23388" extrusionOk="0">
                  <a:moveTo>
                    <a:pt x="629" y="0"/>
                  </a:moveTo>
                  <a:cubicBezTo>
                    <a:pt x="526" y="902"/>
                    <a:pt x="315" y="1789"/>
                    <a:pt x="1" y="2641"/>
                  </a:cubicBezTo>
                  <a:cubicBezTo>
                    <a:pt x="2202" y="6461"/>
                    <a:pt x="8734" y="19703"/>
                    <a:pt x="10330" y="23388"/>
                  </a:cubicBezTo>
                  <a:cubicBezTo>
                    <a:pt x="10609" y="22353"/>
                    <a:pt x="10894" y="21109"/>
                    <a:pt x="11205" y="20084"/>
                  </a:cubicBezTo>
                  <a:cubicBezTo>
                    <a:pt x="9624" y="17353"/>
                    <a:pt x="2220" y="1519"/>
                    <a:pt x="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766;p108">
              <a:extLst>
                <a:ext uri="{FF2B5EF4-FFF2-40B4-BE49-F238E27FC236}">
                  <a16:creationId xmlns:a16="http://schemas.microsoft.com/office/drawing/2014/main" xmlns="" id="{40CD1DDC-D8F8-4811-472B-7D8A35670591}"/>
                </a:ext>
              </a:extLst>
            </p:cNvPr>
            <p:cNvSpPr/>
            <p:nvPr/>
          </p:nvSpPr>
          <p:spPr>
            <a:xfrm>
              <a:off x="201132" y="3725233"/>
              <a:ext cx="397273" cy="829222"/>
            </a:xfrm>
            <a:custGeom>
              <a:avLst/>
              <a:gdLst/>
              <a:ahLst/>
              <a:cxnLst/>
              <a:rect l="l" t="t" r="r" b="b"/>
              <a:pathLst>
                <a:path w="11205" h="23388" extrusionOk="0">
                  <a:moveTo>
                    <a:pt x="629" y="0"/>
                  </a:moveTo>
                  <a:cubicBezTo>
                    <a:pt x="526" y="902"/>
                    <a:pt x="315" y="1789"/>
                    <a:pt x="1" y="2641"/>
                  </a:cubicBezTo>
                  <a:cubicBezTo>
                    <a:pt x="2202" y="6461"/>
                    <a:pt x="8734" y="19703"/>
                    <a:pt x="10330" y="23388"/>
                  </a:cubicBezTo>
                  <a:cubicBezTo>
                    <a:pt x="10609" y="22353"/>
                    <a:pt x="10894" y="21109"/>
                    <a:pt x="11205" y="20084"/>
                  </a:cubicBezTo>
                  <a:cubicBezTo>
                    <a:pt x="9624" y="17353"/>
                    <a:pt x="2220" y="1519"/>
                    <a:pt x="62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767;p108">
              <a:extLst>
                <a:ext uri="{FF2B5EF4-FFF2-40B4-BE49-F238E27FC236}">
                  <a16:creationId xmlns:a16="http://schemas.microsoft.com/office/drawing/2014/main" xmlns="" id="{E24E6C72-252E-2B9F-10B0-0DEFC6E15DF6}"/>
                </a:ext>
              </a:extLst>
            </p:cNvPr>
            <p:cNvSpPr/>
            <p:nvPr/>
          </p:nvSpPr>
          <p:spPr>
            <a:xfrm>
              <a:off x="567382" y="4160336"/>
              <a:ext cx="810466" cy="394153"/>
            </a:xfrm>
            <a:custGeom>
              <a:avLst/>
              <a:gdLst/>
              <a:ahLst/>
              <a:cxnLst/>
              <a:rect l="l" t="t" r="r" b="b"/>
              <a:pathLst>
                <a:path w="22859" h="11117" extrusionOk="0">
                  <a:moveTo>
                    <a:pt x="22185" y="0"/>
                  </a:moveTo>
                  <a:lnTo>
                    <a:pt x="876" y="7812"/>
                  </a:lnTo>
                  <a:lnTo>
                    <a:pt x="0" y="11117"/>
                  </a:lnTo>
                  <a:lnTo>
                    <a:pt x="21704" y="5630"/>
                  </a:lnTo>
                  <a:cubicBezTo>
                    <a:pt x="22252" y="5199"/>
                    <a:pt x="22532" y="4705"/>
                    <a:pt x="22475" y="4137"/>
                  </a:cubicBezTo>
                  <a:lnTo>
                    <a:pt x="22475" y="4137"/>
                  </a:lnTo>
                  <a:lnTo>
                    <a:pt x="19154" y="5003"/>
                  </a:lnTo>
                  <a:lnTo>
                    <a:pt x="19154" y="5003"/>
                  </a:lnTo>
                  <a:lnTo>
                    <a:pt x="22859" y="3463"/>
                  </a:lnTo>
                  <a:lnTo>
                    <a:pt x="19204" y="4521"/>
                  </a:lnTo>
                  <a:lnTo>
                    <a:pt x="21911" y="2958"/>
                  </a:lnTo>
                  <a:lnTo>
                    <a:pt x="22620" y="2550"/>
                  </a:lnTo>
                  <a:cubicBezTo>
                    <a:pt x="22702" y="1628"/>
                    <a:pt x="22561" y="777"/>
                    <a:pt x="22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768;p108">
              <a:extLst>
                <a:ext uri="{FF2B5EF4-FFF2-40B4-BE49-F238E27FC236}">
                  <a16:creationId xmlns:a16="http://schemas.microsoft.com/office/drawing/2014/main" xmlns="" id="{5B196FFA-CC70-AF01-3FA1-F7F5FF77865F}"/>
                </a:ext>
              </a:extLst>
            </p:cNvPr>
            <p:cNvSpPr/>
            <p:nvPr/>
          </p:nvSpPr>
          <p:spPr>
            <a:xfrm>
              <a:off x="567382" y="4160336"/>
              <a:ext cx="810466" cy="394153"/>
            </a:xfrm>
            <a:custGeom>
              <a:avLst/>
              <a:gdLst/>
              <a:ahLst/>
              <a:cxnLst/>
              <a:rect l="l" t="t" r="r" b="b"/>
              <a:pathLst>
                <a:path w="22859" h="11117" extrusionOk="0">
                  <a:moveTo>
                    <a:pt x="22185" y="0"/>
                  </a:moveTo>
                  <a:lnTo>
                    <a:pt x="876" y="7812"/>
                  </a:lnTo>
                  <a:lnTo>
                    <a:pt x="0" y="11117"/>
                  </a:lnTo>
                  <a:lnTo>
                    <a:pt x="21704" y="5630"/>
                  </a:lnTo>
                  <a:cubicBezTo>
                    <a:pt x="22252" y="5199"/>
                    <a:pt x="22532" y="4705"/>
                    <a:pt x="22475" y="4137"/>
                  </a:cubicBezTo>
                  <a:lnTo>
                    <a:pt x="22475" y="4137"/>
                  </a:lnTo>
                  <a:lnTo>
                    <a:pt x="19154" y="5003"/>
                  </a:lnTo>
                  <a:lnTo>
                    <a:pt x="19154" y="5003"/>
                  </a:lnTo>
                  <a:lnTo>
                    <a:pt x="22859" y="3463"/>
                  </a:lnTo>
                  <a:lnTo>
                    <a:pt x="19204" y="4521"/>
                  </a:lnTo>
                  <a:lnTo>
                    <a:pt x="21911" y="2958"/>
                  </a:lnTo>
                  <a:lnTo>
                    <a:pt x="22620" y="2550"/>
                  </a:lnTo>
                  <a:cubicBezTo>
                    <a:pt x="22702" y="1628"/>
                    <a:pt x="22561" y="777"/>
                    <a:pt x="2218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769;p108">
              <a:extLst>
                <a:ext uri="{FF2B5EF4-FFF2-40B4-BE49-F238E27FC236}">
                  <a16:creationId xmlns:a16="http://schemas.microsoft.com/office/drawing/2014/main" xmlns="" id="{7556500F-E475-8FB6-896F-40F098A0DC62}"/>
                </a:ext>
              </a:extLst>
            </p:cNvPr>
            <p:cNvSpPr/>
            <p:nvPr/>
          </p:nvSpPr>
          <p:spPr>
            <a:xfrm>
              <a:off x="207514" y="3345545"/>
              <a:ext cx="1153493" cy="1120023"/>
            </a:xfrm>
            <a:custGeom>
              <a:avLst/>
              <a:gdLst/>
              <a:ahLst/>
              <a:cxnLst/>
              <a:rect l="l" t="t" r="r" b="b"/>
              <a:pathLst>
                <a:path w="32534" h="31590" extrusionOk="0">
                  <a:moveTo>
                    <a:pt x="20112" y="0"/>
                  </a:moveTo>
                  <a:cubicBezTo>
                    <a:pt x="13744" y="4026"/>
                    <a:pt x="7037" y="7398"/>
                    <a:pt x="1" y="9535"/>
                  </a:cubicBezTo>
                  <a:cubicBezTo>
                    <a:pt x="439" y="10780"/>
                    <a:pt x="900" y="12015"/>
                    <a:pt x="1381" y="13241"/>
                  </a:cubicBezTo>
                  <a:cubicBezTo>
                    <a:pt x="2792" y="16877"/>
                    <a:pt x="4382" y="20414"/>
                    <a:pt x="6153" y="23850"/>
                  </a:cubicBezTo>
                  <a:cubicBezTo>
                    <a:pt x="6875" y="25253"/>
                    <a:pt x="7630" y="26640"/>
                    <a:pt x="8418" y="28007"/>
                  </a:cubicBezTo>
                  <a:cubicBezTo>
                    <a:pt x="9109" y="29217"/>
                    <a:pt x="9823" y="30411"/>
                    <a:pt x="10565" y="31589"/>
                  </a:cubicBezTo>
                  <a:cubicBezTo>
                    <a:pt x="17765" y="30064"/>
                    <a:pt x="25471" y="27363"/>
                    <a:pt x="31548" y="23115"/>
                  </a:cubicBezTo>
                  <a:cubicBezTo>
                    <a:pt x="31880" y="22887"/>
                    <a:pt x="32210" y="22649"/>
                    <a:pt x="32533" y="22406"/>
                  </a:cubicBezTo>
                  <a:cubicBezTo>
                    <a:pt x="28196" y="15479"/>
                    <a:pt x="23474" y="7401"/>
                    <a:pt x="20112" y="0"/>
                  </a:cubicBezTo>
                  <a:close/>
                </a:path>
              </a:pathLst>
            </a:custGeom>
            <a:gradFill>
              <a:gsLst>
                <a:gs pos="0">
                  <a:srgbClr val="FFAF9F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770;p108">
              <a:extLst>
                <a:ext uri="{FF2B5EF4-FFF2-40B4-BE49-F238E27FC236}">
                  <a16:creationId xmlns:a16="http://schemas.microsoft.com/office/drawing/2014/main" xmlns="" id="{4D4AE4AD-3238-7730-41FF-EEB8032E7787}"/>
                </a:ext>
              </a:extLst>
            </p:cNvPr>
            <p:cNvSpPr/>
            <p:nvPr/>
          </p:nvSpPr>
          <p:spPr>
            <a:xfrm>
              <a:off x="505797" y="3945337"/>
              <a:ext cx="90375" cy="33930"/>
            </a:xfrm>
            <a:custGeom>
              <a:avLst/>
              <a:gdLst/>
              <a:ahLst/>
              <a:cxnLst/>
              <a:rect l="l" t="t" r="r" b="b"/>
              <a:pathLst>
                <a:path w="2549" h="957" extrusionOk="0">
                  <a:moveTo>
                    <a:pt x="454" y="0"/>
                  </a:moveTo>
                  <a:cubicBezTo>
                    <a:pt x="1" y="0"/>
                    <a:pt x="196" y="239"/>
                    <a:pt x="347" y="564"/>
                  </a:cubicBezTo>
                  <a:cubicBezTo>
                    <a:pt x="414" y="710"/>
                    <a:pt x="495" y="866"/>
                    <a:pt x="643" y="928"/>
                  </a:cubicBezTo>
                  <a:cubicBezTo>
                    <a:pt x="691" y="949"/>
                    <a:pt x="742" y="957"/>
                    <a:pt x="794" y="957"/>
                  </a:cubicBezTo>
                  <a:cubicBezTo>
                    <a:pt x="890" y="957"/>
                    <a:pt x="989" y="929"/>
                    <a:pt x="1082" y="901"/>
                  </a:cubicBezTo>
                  <a:lnTo>
                    <a:pt x="1777" y="691"/>
                  </a:lnTo>
                  <a:cubicBezTo>
                    <a:pt x="1826" y="679"/>
                    <a:pt x="1873" y="659"/>
                    <a:pt x="1916" y="634"/>
                  </a:cubicBezTo>
                  <a:cubicBezTo>
                    <a:pt x="1963" y="605"/>
                    <a:pt x="1999" y="564"/>
                    <a:pt x="2035" y="524"/>
                  </a:cubicBezTo>
                  <a:cubicBezTo>
                    <a:pt x="2193" y="352"/>
                    <a:pt x="2364" y="193"/>
                    <a:pt x="2548" y="51"/>
                  </a:cubicBezTo>
                  <a:lnTo>
                    <a:pt x="491" y="1"/>
                  </a:lnTo>
                  <a:cubicBezTo>
                    <a:pt x="478" y="1"/>
                    <a:pt x="466" y="0"/>
                    <a:pt x="454" y="0"/>
                  </a:cubicBezTo>
                  <a:close/>
                </a:path>
              </a:pathLst>
            </a:custGeom>
            <a:solidFill>
              <a:srgbClr val="F18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771;p108">
              <a:extLst>
                <a:ext uri="{FF2B5EF4-FFF2-40B4-BE49-F238E27FC236}">
                  <a16:creationId xmlns:a16="http://schemas.microsoft.com/office/drawing/2014/main" xmlns="" id="{824844E7-58DA-2998-8DF3-90F95AE41B1A}"/>
                </a:ext>
              </a:extLst>
            </p:cNvPr>
            <p:cNvSpPr/>
            <p:nvPr/>
          </p:nvSpPr>
          <p:spPr>
            <a:xfrm>
              <a:off x="481936" y="3713249"/>
              <a:ext cx="470665" cy="253042"/>
            </a:xfrm>
            <a:custGeom>
              <a:avLst/>
              <a:gdLst/>
              <a:ahLst/>
              <a:cxnLst/>
              <a:rect l="l" t="t" r="r" b="b"/>
              <a:pathLst>
                <a:path w="13275" h="7137" extrusionOk="0">
                  <a:moveTo>
                    <a:pt x="11592" y="1"/>
                  </a:moveTo>
                  <a:cubicBezTo>
                    <a:pt x="8051" y="2363"/>
                    <a:pt x="4129" y="4099"/>
                    <a:pt x="0" y="5132"/>
                  </a:cubicBezTo>
                  <a:cubicBezTo>
                    <a:pt x="213" y="5573"/>
                    <a:pt x="371" y="6369"/>
                    <a:pt x="785" y="6630"/>
                  </a:cubicBezTo>
                  <a:cubicBezTo>
                    <a:pt x="1121" y="6841"/>
                    <a:pt x="1502" y="6975"/>
                    <a:pt x="1885" y="7071"/>
                  </a:cubicBezTo>
                  <a:cubicBezTo>
                    <a:pt x="2067" y="7116"/>
                    <a:pt x="2221" y="7136"/>
                    <a:pt x="2370" y="7136"/>
                  </a:cubicBezTo>
                  <a:cubicBezTo>
                    <a:pt x="2580" y="7136"/>
                    <a:pt x="2780" y="7097"/>
                    <a:pt x="3034" y="7034"/>
                  </a:cubicBezTo>
                  <a:cubicBezTo>
                    <a:pt x="3837" y="6833"/>
                    <a:pt x="4638" y="6614"/>
                    <a:pt x="5432" y="6373"/>
                  </a:cubicBezTo>
                  <a:cubicBezTo>
                    <a:pt x="7007" y="5892"/>
                    <a:pt x="8555" y="5316"/>
                    <a:pt x="10032" y="4583"/>
                  </a:cubicBezTo>
                  <a:cubicBezTo>
                    <a:pt x="10309" y="4446"/>
                    <a:pt x="13274" y="2799"/>
                    <a:pt x="13188" y="2664"/>
                  </a:cubicBezTo>
                  <a:cubicBezTo>
                    <a:pt x="12633" y="1804"/>
                    <a:pt x="12132" y="873"/>
                    <a:pt x="115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772;p108">
              <a:extLst>
                <a:ext uri="{FF2B5EF4-FFF2-40B4-BE49-F238E27FC236}">
                  <a16:creationId xmlns:a16="http://schemas.microsoft.com/office/drawing/2014/main" xmlns="" id="{379C4EA6-DD2E-740D-6699-2BF67B42A32F}"/>
                </a:ext>
              </a:extLst>
            </p:cNvPr>
            <p:cNvSpPr/>
            <p:nvPr/>
          </p:nvSpPr>
          <p:spPr>
            <a:xfrm>
              <a:off x="497713" y="3929666"/>
              <a:ext cx="95409" cy="38008"/>
            </a:xfrm>
            <a:custGeom>
              <a:avLst/>
              <a:gdLst/>
              <a:ahLst/>
              <a:cxnLst/>
              <a:rect l="l" t="t" r="r" b="b"/>
              <a:pathLst>
                <a:path w="2691" h="1072" extrusionOk="0">
                  <a:moveTo>
                    <a:pt x="1" y="138"/>
                  </a:moveTo>
                  <a:cubicBezTo>
                    <a:pt x="5" y="144"/>
                    <a:pt x="8" y="151"/>
                    <a:pt x="12" y="157"/>
                  </a:cubicBezTo>
                  <a:lnTo>
                    <a:pt x="12" y="157"/>
                  </a:lnTo>
                  <a:cubicBezTo>
                    <a:pt x="8" y="151"/>
                    <a:pt x="5" y="144"/>
                    <a:pt x="1" y="138"/>
                  </a:cubicBezTo>
                  <a:close/>
                  <a:moveTo>
                    <a:pt x="2691" y="900"/>
                  </a:moveTo>
                  <a:lnTo>
                    <a:pt x="2691" y="900"/>
                  </a:lnTo>
                  <a:cubicBezTo>
                    <a:pt x="2683" y="901"/>
                    <a:pt x="2676" y="902"/>
                    <a:pt x="2669" y="904"/>
                  </a:cubicBezTo>
                  <a:lnTo>
                    <a:pt x="2669" y="904"/>
                  </a:lnTo>
                  <a:cubicBezTo>
                    <a:pt x="2677" y="902"/>
                    <a:pt x="2684" y="901"/>
                    <a:pt x="2691" y="900"/>
                  </a:cubicBezTo>
                  <a:close/>
                  <a:moveTo>
                    <a:pt x="1566" y="1"/>
                  </a:moveTo>
                  <a:lnTo>
                    <a:pt x="1566" y="1"/>
                  </a:lnTo>
                  <a:cubicBezTo>
                    <a:pt x="1358" y="221"/>
                    <a:pt x="937" y="442"/>
                    <a:pt x="566" y="442"/>
                  </a:cubicBezTo>
                  <a:cubicBezTo>
                    <a:pt x="514" y="442"/>
                    <a:pt x="463" y="438"/>
                    <a:pt x="414" y="429"/>
                  </a:cubicBezTo>
                  <a:cubicBezTo>
                    <a:pt x="247" y="400"/>
                    <a:pt x="100" y="301"/>
                    <a:pt x="12" y="157"/>
                  </a:cubicBezTo>
                  <a:lnTo>
                    <a:pt x="12" y="157"/>
                  </a:lnTo>
                  <a:cubicBezTo>
                    <a:pt x="158" y="403"/>
                    <a:pt x="376" y="708"/>
                    <a:pt x="654" y="791"/>
                  </a:cubicBezTo>
                  <a:cubicBezTo>
                    <a:pt x="1011" y="896"/>
                    <a:pt x="1375" y="974"/>
                    <a:pt x="1743" y="1024"/>
                  </a:cubicBezTo>
                  <a:cubicBezTo>
                    <a:pt x="1854" y="1040"/>
                    <a:pt x="1972" y="1072"/>
                    <a:pt x="2085" y="1072"/>
                  </a:cubicBezTo>
                  <a:cubicBezTo>
                    <a:pt x="2113" y="1072"/>
                    <a:pt x="2140" y="1070"/>
                    <a:pt x="2167" y="1065"/>
                  </a:cubicBezTo>
                  <a:cubicBezTo>
                    <a:pt x="2338" y="1037"/>
                    <a:pt x="2498" y="940"/>
                    <a:pt x="2669" y="904"/>
                  </a:cubicBezTo>
                  <a:lnTo>
                    <a:pt x="2669" y="904"/>
                  </a:lnTo>
                  <a:cubicBezTo>
                    <a:pt x="2604" y="916"/>
                    <a:pt x="2515" y="923"/>
                    <a:pt x="2420" y="923"/>
                  </a:cubicBezTo>
                  <a:cubicBezTo>
                    <a:pt x="2186" y="923"/>
                    <a:pt x="1910" y="878"/>
                    <a:pt x="1815" y="740"/>
                  </a:cubicBezTo>
                  <a:cubicBezTo>
                    <a:pt x="1759" y="656"/>
                    <a:pt x="1730" y="511"/>
                    <a:pt x="1683" y="418"/>
                  </a:cubicBezTo>
                  <a:cubicBezTo>
                    <a:pt x="1652" y="353"/>
                    <a:pt x="1501" y="69"/>
                    <a:pt x="1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773;p108">
              <a:extLst>
                <a:ext uri="{FF2B5EF4-FFF2-40B4-BE49-F238E27FC236}">
                  <a16:creationId xmlns:a16="http://schemas.microsoft.com/office/drawing/2014/main" xmlns="" id="{8E3E76AE-9710-05BC-F8F7-754C1B067E22}"/>
                </a:ext>
              </a:extLst>
            </p:cNvPr>
            <p:cNvSpPr/>
            <p:nvPr/>
          </p:nvSpPr>
          <p:spPr>
            <a:xfrm>
              <a:off x="207585" y="3345545"/>
              <a:ext cx="1153458" cy="993059"/>
            </a:xfrm>
            <a:custGeom>
              <a:avLst/>
              <a:gdLst/>
              <a:ahLst/>
              <a:cxnLst/>
              <a:rect l="l" t="t" r="r" b="b"/>
              <a:pathLst>
                <a:path w="32533" h="28009" extrusionOk="0">
                  <a:moveTo>
                    <a:pt x="20111" y="0"/>
                  </a:moveTo>
                  <a:cubicBezTo>
                    <a:pt x="13743" y="4026"/>
                    <a:pt x="7037" y="7398"/>
                    <a:pt x="0" y="9537"/>
                  </a:cubicBezTo>
                  <a:cubicBezTo>
                    <a:pt x="439" y="10781"/>
                    <a:pt x="899" y="12016"/>
                    <a:pt x="1379" y="13242"/>
                  </a:cubicBezTo>
                  <a:cubicBezTo>
                    <a:pt x="1584" y="13355"/>
                    <a:pt x="1785" y="13469"/>
                    <a:pt x="1990" y="13583"/>
                  </a:cubicBezTo>
                  <a:cubicBezTo>
                    <a:pt x="1487" y="13303"/>
                    <a:pt x="1059" y="11800"/>
                    <a:pt x="866" y="11281"/>
                  </a:cubicBezTo>
                  <a:cubicBezTo>
                    <a:pt x="733" y="10922"/>
                    <a:pt x="455" y="10388"/>
                    <a:pt x="461" y="10003"/>
                  </a:cubicBezTo>
                  <a:cubicBezTo>
                    <a:pt x="470" y="9525"/>
                    <a:pt x="656" y="9557"/>
                    <a:pt x="1129" y="9394"/>
                  </a:cubicBezTo>
                  <a:cubicBezTo>
                    <a:pt x="2975" y="8759"/>
                    <a:pt x="4804" y="8081"/>
                    <a:pt x="6620" y="7360"/>
                  </a:cubicBezTo>
                  <a:cubicBezTo>
                    <a:pt x="10255" y="5916"/>
                    <a:pt x="13810" y="4303"/>
                    <a:pt x="17284" y="2524"/>
                  </a:cubicBezTo>
                  <a:lnTo>
                    <a:pt x="17284" y="2524"/>
                  </a:lnTo>
                  <a:cubicBezTo>
                    <a:pt x="17532" y="3335"/>
                    <a:pt x="17311" y="4207"/>
                    <a:pt x="17054" y="5015"/>
                  </a:cubicBezTo>
                  <a:cubicBezTo>
                    <a:pt x="14846" y="11943"/>
                    <a:pt x="10082" y="17699"/>
                    <a:pt x="6167" y="23827"/>
                  </a:cubicBezTo>
                  <a:cubicBezTo>
                    <a:pt x="6161" y="23836"/>
                    <a:pt x="6158" y="23842"/>
                    <a:pt x="6152" y="23851"/>
                  </a:cubicBezTo>
                  <a:cubicBezTo>
                    <a:pt x="6873" y="25254"/>
                    <a:pt x="7628" y="26640"/>
                    <a:pt x="8416" y="28008"/>
                  </a:cubicBezTo>
                  <a:cubicBezTo>
                    <a:pt x="11723" y="22425"/>
                    <a:pt x="15407" y="17074"/>
                    <a:pt x="19440" y="11990"/>
                  </a:cubicBezTo>
                  <a:cubicBezTo>
                    <a:pt x="19930" y="11371"/>
                    <a:pt x="20463" y="10732"/>
                    <a:pt x="21205" y="10464"/>
                  </a:cubicBezTo>
                  <a:cubicBezTo>
                    <a:pt x="21527" y="10348"/>
                    <a:pt x="21844" y="10295"/>
                    <a:pt x="22154" y="10295"/>
                  </a:cubicBezTo>
                  <a:cubicBezTo>
                    <a:pt x="24134" y="10295"/>
                    <a:pt x="25847" y="12441"/>
                    <a:pt x="26936" y="13845"/>
                  </a:cubicBezTo>
                  <a:cubicBezTo>
                    <a:pt x="28756" y="16196"/>
                    <a:pt x="30280" y="18682"/>
                    <a:pt x="31405" y="21459"/>
                  </a:cubicBezTo>
                  <a:cubicBezTo>
                    <a:pt x="31563" y="21844"/>
                    <a:pt x="31714" y="22249"/>
                    <a:pt x="31671" y="22661"/>
                  </a:cubicBezTo>
                  <a:cubicBezTo>
                    <a:pt x="31653" y="22817"/>
                    <a:pt x="31611" y="22971"/>
                    <a:pt x="31546" y="23115"/>
                  </a:cubicBezTo>
                  <a:cubicBezTo>
                    <a:pt x="31879" y="22887"/>
                    <a:pt x="32208" y="22649"/>
                    <a:pt x="32532" y="22406"/>
                  </a:cubicBezTo>
                  <a:cubicBezTo>
                    <a:pt x="28194" y="15479"/>
                    <a:pt x="23472" y="7401"/>
                    <a:pt x="20111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774;p108">
              <a:extLst>
                <a:ext uri="{FF2B5EF4-FFF2-40B4-BE49-F238E27FC236}">
                  <a16:creationId xmlns:a16="http://schemas.microsoft.com/office/drawing/2014/main" xmlns="" id="{640AD7B4-92A2-D411-FD88-AC2CCDA119B5}"/>
                </a:ext>
              </a:extLst>
            </p:cNvPr>
            <p:cNvSpPr/>
            <p:nvPr/>
          </p:nvSpPr>
          <p:spPr>
            <a:xfrm>
              <a:off x="502748" y="4316480"/>
              <a:ext cx="78426" cy="36412"/>
            </a:xfrm>
            <a:custGeom>
              <a:avLst/>
              <a:gdLst/>
              <a:ahLst/>
              <a:cxnLst/>
              <a:rect l="l" t="t" r="r" b="b"/>
              <a:pathLst>
                <a:path w="2212" h="1027" extrusionOk="0">
                  <a:moveTo>
                    <a:pt x="1922" y="1"/>
                  </a:moveTo>
                  <a:cubicBezTo>
                    <a:pt x="1468" y="1"/>
                    <a:pt x="1" y="571"/>
                    <a:pt x="1" y="571"/>
                  </a:cubicBezTo>
                  <a:lnTo>
                    <a:pt x="269" y="1027"/>
                  </a:lnTo>
                  <a:cubicBezTo>
                    <a:pt x="269" y="1027"/>
                    <a:pt x="1692" y="758"/>
                    <a:pt x="1983" y="571"/>
                  </a:cubicBezTo>
                  <a:cubicBezTo>
                    <a:pt x="2170" y="451"/>
                    <a:pt x="2211" y="62"/>
                    <a:pt x="1996" y="8"/>
                  </a:cubicBezTo>
                  <a:cubicBezTo>
                    <a:pt x="1976" y="3"/>
                    <a:pt x="1951" y="1"/>
                    <a:pt x="192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775;p108">
              <a:extLst>
                <a:ext uri="{FF2B5EF4-FFF2-40B4-BE49-F238E27FC236}">
                  <a16:creationId xmlns:a16="http://schemas.microsoft.com/office/drawing/2014/main" xmlns="" id="{035F741B-6854-0DF1-0C2C-BA66D0B58155}"/>
                </a:ext>
              </a:extLst>
            </p:cNvPr>
            <p:cNvSpPr/>
            <p:nvPr/>
          </p:nvSpPr>
          <p:spPr>
            <a:xfrm>
              <a:off x="408721" y="4141829"/>
              <a:ext cx="74597" cy="32938"/>
            </a:xfrm>
            <a:custGeom>
              <a:avLst/>
              <a:gdLst/>
              <a:ahLst/>
              <a:cxnLst/>
              <a:rect l="l" t="t" r="r" b="b"/>
              <a:pathLst>
                <a:path w="2104" h="929" extrusionOk="0">
                  <a:moveTo>
                    <a:pt x="1673" y="1"/>
                  </a:moveTo>
                  <a:cubicBezTo>
                    <a:pt x="1281" y="1"/>
                    <a:pt x="0" y="460"/>
                    <a:pt x="0" y="460"/>
                  </a:cubicBezTo>
                  <a:lnTo>
                    <a:pt x="255" y="928"/>
                  </a:lnTo>
                  <a:cubicBezTo>
                    <a:pt x="255" y="928"/>
                    <a:pt x="1728" y="795"/>
                    <a:pt x="1916" y="595"/>
                  </a:cubicBezTo>
                  <a:cubicBezTo>
                    <a:pt x="2104" y="393"/>
                    <a:pt x="2036" y="57"/>
                    <a:pt x="1728" y="5"/>
                  </a:cubicBezTo>
                  <a:cubicBezTo>
                    <a:pt x="1712" y="2"/>
                    <a:pt x="1694" y="1"/>
                    <a:pt x="167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776;p108">
              <a:extLst>
                <a:ext uri="{FF2B5EF4-FFF2-40B4-BE49-F238E27FC236}">
                  <a16:creationId xmlns:a16="http://schemas.microsoft.com/office/drawing/2014/main" xmlns="" id="{ABE1F54C-5F5D-8B6A-ECB4-6772D9767C92}"/>
                </a:ext>
              </a:extLst>
            </p:cNvPr>
            <p:cNvSpPr/>
            <p:nvPr/>
          </p:nvSpPr>
          <p:spPr>
            <a:xfrm>
              <a:off x="333663" y="3983522"/>
              <a:ext cx="70697" cy="36590"/>
            </a:xfrm>
            <a:custGeom>
              <a:avLst/>
              <a:gdLst/>
              <a:ahLst/>
              <a:cxnLst/>
              <a:rect l="l" t="t" r="r" b="b"/>
              <a:pathLst>
                <a:path w="1994" h="1032" extrusionOk="0">
                  <a:moveTo>
                    <a:pt x="1463" y="1"/>
                  </a:moveTo>
                  <a:cubicBezTo>
                    <a:pt x="1030" y="1"/>
                    <a:pt x="503" y="267"/>
                    <a:pt x="164" y="409"/>
                  </a:cubicBezTo>
                  <a:cubicBezTo>
                    <a:pt x="110" y="432"/>
                    <a:pt x="55" y="455"/>
                    <a:pt x="0" y="477"/>
                  </a:cubicBezTo>
                  <a:cubicBezTo>
                    <a:pt x="0" y="477"/>
                    <a:pt x="255" y="1000"/>
                    <a:pt x="255" y="1000"/>
                  </a:cubicBezTo>
                  <a:cubicBezTo>
                    <a:pt x="266" y="1023"/>
                    <a:pt x="305" y="1032"/>
                    <a:pt x="359" y="1032"/>
                  </a:cubicBezTo>
                  <a:cubicBezTo>
                    <a:pt x="537" y="1032"/>
                    <a:pt x="879" y="935"/>
                    <a:pt x="941" y="922"/>
                  </a:cubicBezTo>
                  <a:cubicBezTo>
                    <a:pt x="1221" y="862"/>
                    <a:pt x="1609" y="832"/>
                    <a:pt x="1819" y="624"/>
                  </a:cubicBezTo>
                  <a:cubicBezTo>
                    <a:pt x="1993" y="453"/>
                    <a:pt x="1988" y="143"/>
                    <a:pt x="1745" y="49"/>
                  </a:cubicBezTo>
                  <a:cubicBezTo>
                    <a:pt x="1658" y="15"/>
                    <a:pt x="1563" y="1"/>
                    <a:pt x="146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777;p108">
              <a:extLst>
                <a:ext uri="{FF2B5EF4-FFF2-40B4-BE49-F238E27FC236}">
                  <a16:creationId xmlns:a16="http://schemas.microsoft.com/office/drawing/2014/main" xmlns="" id="{5CB94DD6-0A4B-18C7-AA85-E12CFB7D3B69}"/>
                </a:ext>
              </a:extLst>
            </p:cNvPr>
            <p:cNvSpPr/>
            <p:nvPr/>
          </p:nvSpPr>
          <p:spPr>
            <a:xfrm>
              <a:off x="206840" y="3683609"/>
              <a:ext cx="1160619" cy="792313"/>
            </a:xfrm>
            <a:custGeom>
              <a:avLst/>
              <a:gdLst/>
              <a:ahLst/>
              <a:cxnLst/>
              <a:rect l="l" t="t" r="r" b="b"/>
              <a:pathLst>
                <a:path w="32735" h="22347" extrusionOk="0">
                  <a:moveTo>
                    <a:pt x="21" y="0"/>
                  </a:moveTo>
                  <a:lnTo>
                    <a:pt x="1" y="572"/>
                  </a:lnTo>
                  <a:cubicBezTo>
                    <a:pt x="2918" y="8828"/>
                    <a:pt x="6398" y="16150"/>
                    <a:pt x="10563" y="22346"/>
                  </a:cubicBezTo>
                  <a:cubicBezTo>
                    <a:pt x="18466" y="20426"/>
                    <a:pt x="26393" y="17782"/>
                    <a:pt x="32735" y="13377"/>
                  </a:cubicBezTo>
                  <a:lnTo>
                    <a:pt x="32555" y="12872"/>
                  </a:lnTo>
                  <a:cubicBezTo>
                    <a:pt x="26340" y="17528"/>
                    <a:pt x="18180" y="20445"/>
                    <a:pt x="10584" y="22054"/>
                  </a:cubicBezTo>
                  <a:cubicBezTo>
                    <a:pt x="6249" y="15161"/>
                    <a:pt x="2766" y="7775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778;p108">
              <a:extLst>
                <a:ext uri="{FF2B5EF4-FFF2-40B4-BE49-F238E27FC236}">
                  <a16:creationId xmlns:a16="http://schemas.microsoft.com/office/drawing/2014/main" xmlns="" id="{3A4E5CD1-741B-21B1-5817-1E76BACA0E0C}"/>
                </a:ext>
              </a:extLst>
            </p:cNvPr>
            <p:cNvSpPr/>
            <p:nvPr/>
          </p:nvSpPr>
          <p:spPr>
            <a:xfrm>
              <a:off x="262363" y="3818834"/>
              <a:ext cx="67648" cy="30669"/>
            </a:xfrm>
            <a:custGeom>
              <a:avLst/>
              <a:gdLst/>
              <a:ahLst/>
              <a:cxnLst/>
              <a:rect l="l" t="t" r="r" b="b"/>
              <a:pathLst>
                <a:path w="1908" h="865" extrusionOk="0">
                  <a:moveTo>
                    <a:pt x="1405" y="0"/>
                  </a:moveTo>
                  <a:cubicBezTo>
                    <a:pt x="1395" y="0"/>
                    <a:pt x="1386" y="1"/>
                    <a:pt x="1376" y="1"/>
                  </a:cubicBezTo>
                  <a:cubicBezTo>
                    <a:pt x="917" y="15"/>
                    <a:pt x="425" y="73"/>
                    <a:pt x="0" y="254"/>
                  </a:cubicBezTo>
                  <a:lnTo>
                    <a:pt x="185" y="839"/>
                  </a:lnTo>
                  <a:cubicBezTo>
                    <a:pt x="185" y="839"/>
                    <a:pt x="477" y="864"/>
                    <a:pt x="670" y="864"/>
                  </a:cubicBezTo>
                  <a:cubicBezTo>
                    <a:pt x="701" y="864"/>
                    <a:pt x="729" y="864"/>
                    <a:pt x="753" y="862"/>
                  </a:cubicBezTo>
                  <a:cubicBezTo>
                    <a:pt x="776" y="860"/>
                    <a:pt x="798" y="860"/>
                    <a:pt x="816" y="860"/>
                  </a:cubicBezTo>
                  <a:cubicBezTo>
                    <a:pt x="851" y="861"/>
                    <a:pt x="896" y="862"/>
                    <a:pt x="946" y="862"/>
                  </a:cubicBezTo>
                  <a:cubicBezTo>
                    <a:pt x="1287" y="862"/>
                    <a:pt x="1901" y="820"/>
                    <a:pt x="1904" y="459"/>
                  </a:cubicBezTo>
                  <a:cubicBezTo>
                    <a:pt x="1908" y="136"/>
                    <a:pt x="1688" y="0"/>
                    <a:pt x="1405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779;p108">
              <a:extLst>
                <a:ext uri="{FF2B5EF4-FFF2-40B4-BE49-F238E27FC236}">
                  <a16:creationId xmlns:a16="http://schemas.microsoft.com/office/drawing/2014/main" xmlns="" id="{25D3BCE3-7060-6CE2-F23C-9DB5ED69048A}"/>
                </a:ext>
              </a:extLst>
            </p:cNvPr>
            <p:cNvSpPr/>
            <p:nvPr/>
          </p:nvSpPr>
          <p:spPr>
            <a:xfrm>
              <a:off x="875983" y="4268864"/>
              <a:ext cx="394862" cy="201774"/>
            </a:xfrm>
            <a:custGeom>
              <a:avLst/>
              <a:gdLst/>
              <a:ahLst/>
              <a:cxnLst/>
              <a:rect l="l" t="t" r="r" b="b"/>
              <a:pathLst>
                <a:path w="11137" h="5691" extrusionOk="0">
                  <a:moveTo>
                    <a:pt x="11135" y="0"/>
                  </a:moveTo>
                  <a:cubicBezTo>
                    <a:pt x="11133" y="0"/>
                    <a:pt x="11126" y="5"/>
                    <a:pt x="11116" y="15"/>
                  </a:cubicBezTo>
                  <a:lnTo>
                    <a:pt x="11116" y="15"/>
                  </a:lnTo>
                  <a:cubicBezTo>
                    <a:pt x="11123" y="11"/>
                    <a:pt x="11129" y="7"/>
                    <a:pt x="11136" y="3"/>
                  </a:cubicBezTo>
                  <a:cubicBezTo>
                    <a:pt x="11136" y="1"/>
                    <a:pt x="11136" y="0"/>
                    <a:pt x="11135" y="0"/>
                  </a:cubicBezTo>
                  <a:close/>
                  <a:moveTo>
                    <a:pt x="11116" y="15"/>
                  </a:moveTo>
                  <a:cubicBezTo>
                    <a:pt x="8173" y="1814"/>
                    <a:pt x="3224" y="4031"/>
                    <a:pt x="0" y="4411"/>
                  </a:cubicBezTo>
                  <a:lnTo>
                    <a:pt x="6460" y="5690"/>
                  </a:lnTo>
                  <a:cubicBezTo>
                    <a:pt x="6460" y="5690"/>
                    <a:pt x="10788" y="332"/>
                    <a:pt x="11116" y="15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5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780;p108">
              <a:extLst>
                <a:ext uri="{FF2B5EF4-FFF2-40B4-BE49-F238E27FC236}">
                  <a16:creationId xmlns:a16="http://schemas.microsoft.com/office/drawing/2014/main" xmlns="" id="{DB5B78DA-2473-CFD2-D7FB-123753577FDE}"/>
                </a:ext>
              </a:extLst>
            </p:cNvPr>
            <p:cNvSpPr/>
            <p:nvPr/>
          </p:nvSpPr>
          <p:spPr>
            <a:xfrm>
              <a:off x="875983" y="4268935"/>
              <a:ext cx="394827" cy="156321"/>
            </a:xfrm>
            <a:custGeom>
              <a:avLst/>
              <a:gdLst/>
              <a:ahLst/>
              <a:cxnLst/>
              <a:rect l="l" t="t" r="r" b="b"/>
              <a:pathLst>
                <a:path w="11136" h="4409" extrusionOk="0">
                  <a:moveTo>
                    <a:pt x="11136" y="1"/>
                  </a:moveTo>
                  <a:cubicBezTo>
                    <a:pt x="7279" y="2017"/>
                    <a:pt x="3542" y="3578"/>
                    <a:pt x="0" y="4409"/>
                  </a:cubicBezTo>
                  <a:cubicBezTo>
                    <a:pt x="0" y="4409"/>
                    <a:pt x="3824" y="4111"/>
                    <a:pt x="5209" y="3299"/>
                  </a:cubicBezTo>
                  <a:cubicBezTo>
                    <a:pt x="6596" y="2486"/>
                    <a:pt x="11135" y="2"/>
                    <a:pt x="1113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781;p108">
              <a:extLst>
                <a:ext uri="{FF2B5EF4-FFF2-40B4-BE49-F238E27FC236}">
                  <a16:creationId xmlns:a16="http://schemas.microsoft.com/office/drawing/2014/main" xmlns="" id="{C1CFBEEB-5579-43C1-9385-CF9F6287B76B}"/>
                </a:ext>
              </a:extLst>
            </p:cNvPr>
            <p:cNvSpPr/>
            <p:nvPr/>
          </p:nvSpPr>
          <p:spPr>
            <a:xfrm>
              <a:off x="570824" y="4451954"/>
              <a:ext cx="201668" cy="88141"/>
            </a:xfrm>
            <a:custGeom>
              <a:avLst/>
              <a:gdLst/>
              <a:ahLst/>
              <a:cxnLst/>
              <a:rect l="l" t="t" r="r" b="b"/>
              <a:pathLst>
                <a:path w="5688" h="2486" extrusionOk="0">
                  <a:moveTo>
                    <a:pt x="5687" y="0"/>
                  </a:moveTo>
                  <a:lnTo>
                    <a:pt x="5687" y="0"/>
                  </a:lnTo>
                  <a:cubicBezTo>
                    <a:pt x="5687" y="0"/>
                    <a:pt x="478" y="1147"/>
                    <a:pt x="335" y="1196"/>
                  </a:cubicBezTo>
                  <a:lnTo>
                    <a:pt x="240" y="1564"/>
                  </a:lnTo>
                  <a:lnTo>
                    <a:pt x="240" y="1564"/>
                  </a:lnTo>
                  <a:lnTo>
                    <a:pt x="5687" y="0"/>
                  </a:lnTo>
                  <a:close/>
                  <a:moveTo>
                    <a:pt x="240" y="1564"/>
                  </a:moveTo>
                  <a:lnTo>
                    <a:pt x="191" y="1578"/>
                  </a:lnTo>
                  <a:lnTo>
                    <a:pt x="164" y="1855"/>
                  </a:lnTo>
                  <a:lnTo>
                    <a:pt x="240" y="1564"/>
                  </a:lnTo>
                  <a:close/>
                  <a:moveTo>
                    <a:pt x="4875" y="1051"/>
                  </a:moveTo>
                  <a:lnTo>
                    <a:pt x="144" y="2056"/>
                  </a:lnTo>
                  <a:lnTo>
                    <a:pt x="164" y="1855"/>
                  </a:lnTo>
                  <a:lnTo>
                    <a:pt x="0" y="2486"/>
                  </a:lnTo>
                  <a:lnTo>
                    <a:pt x="4875" y="1051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782;p108">
              <a:extLst>
                <a:ext uri="{FF2B5EF4-FFF2-40B4-BE49-F238E27FC236}">
                  <a16:creationId xmlns:a16="http://schemas.microsoft.com/office/drawing/2014/main" xmlns="" id="{8B548A4C-50BB-483D-9AB6-06AE68856E5F}"/>
                </a:ext>
              </a:extLst>
            </p:cNvPr>
            <p:cNvSpPr/>
            <p:nvPr/>
          </p:nvSpPr>
          <p:spPr>
            <a:xfrm>
              <a:off x="270908" y="3965582"/>
              <a:ext cx="130403" cy="154584"/>
            </a:xfrm>
            <a:custGeom>
              <a:avLst/>
              <a:gdLst/>
              <a:ahLst/>
              <a:cxnLst/>
              <a:rect l="l" t="t" r="r" b="b"/>
              <a:pathLst>
                <a:path w="3678" h="4360" extrusionOk="0">
                  <a:moveTo>
                    <a:pt x="2337" y="1"/>
                  </a:moveTo>
                  <a:cubicBezTo>
                    <a:pt x="1577" y="1"/>
                    <a:pt x="869" y="470"/>
                    <a:pt x="481" y="1110"/>
                  </a:cubicBezTo>
                  <a:cubicBezTo>
                    <a:pt x="118" y="1709"/>
                    <a:pt x="1" y="2454"/>
                    <a:pt x="200" y="3129"/>
                  </a:cubicBezTo>
                  <a:cubicBezTo>
                    <a:pt x="401" y="3818"/>
                    <a:pt x="876" y="4359"/>
                    <a:pt x="1655" y="4359"/>
                  </a:cubicBezTo>
                  <a:cubicBezTo>
                    <a:pt x="1675" y="4359"/>
                    <a:pt x="1696" y="4359"/>
                    <a:pt x="1716" y="4358"/>
                  </a:cubicBezTo>
                  <a:lnTo>
                    <a:pt x="1562" y="4040"/>
                  </a:lnTo>
                  <a:cubicBezTo>
                    <a:pt x="1461" y="3888"/>
                    <a:pt x="1349" y="3918"/>
                    <a:pt x="1239" y="3820"/>
                  </a:cubicBezTo>
                  <a:cubicBezTo>
                    <a:pt x="523" y="3171"/>
                    <a:pt x="637" y="1996"/>
                    <a:pt x="1213" y="1305"/>
                  </a:cubicBezTo>
                  <a:cubicBezTo>
                    <a:pt x="1480" y="984"/>
                    <a:pt x="1804" y="816"/>
                    <a:pt x="2138" y="816"/>
                  </a:cubicBezTo>
                  <a:cubicBezTo>
                    <a:pt x="2372" y="816"/>
                    <a:pt x="2612" y="899"/>
                    <a:pt x="2841" y="1069"/>
                  </a:cubicBezTo>
                  <a:cubicBezTo>
                    <a:pt x="2924" y="1130"/>
                    <a:pt x="3051" y="1163"/>
                    <a:pt x="3179" y="1163"/>
                  </a:cubicBezTo>
                  <a:cubicBezTo>
                    <a:pt x="3401" y="1163"/>
                    <a:pt x="3628" y="1065"/>
                    <a:pt x="3646" y="844"/>
                  </a:cubicBezTo>
                  <a:cubicBezTo>
                    <a:pt x="3678" y="437"/>
                    <a:pt x="3110" y="140"/>
                    <a:pt x="2754" y="50"/>
                  </a:cubicBezTo>
                  <a:cubicBezTo>
                    <a:pt x="2733" y="44"/>
                    <a:pt x="2711" y="39"/>
                    <a:pt x="2692" y="36"/>
                  </a:cubicBezTo>
                  <a:cubicBezTo>
                    <a:pt x="2573" y="12"/>
                    <a:pt x="2454" y="1"/>
                    <a:pt x="2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783;p108">
              <a:extLst>
                <a:ext uri="{FF2B5EF4-FFF2-40B4-BE49-F238E27FC236}">
                  <a16:creationId xmlns:a16="http://schemas.microsoft.com/office/drawing/2014/main" xmlns="" id="{3E4BC42E-4742-F38F-818B-2C2AC175D37C}"/>
                </a:ext>
              </a:extLst>
            </p:cNvPr>
            <p:cNvSpPr/>
            <p:nvPr/>
          </p:nvSpPr>
          <p:spPr>
            <a:xfrm>
              <a:off x="270908" y="3965582"/>
              <a:ext cx="130403" cy="154584"/>
            </a:xfrm>
            <a:custGeom>
              <a:avLst/>
              <a:gdLst/>
              <a:ahLst/>
              <a:cxnLst/>
              <a:rect l="l" t="t" r="r" b="b"/>
              <a:pathLst>
                <a:path w="3678" h="4360" extrusionOk="0">
                  <a:moveTo>
                    <a:pt x="2337" y="1"/>
                  </a:moveTo>
                  <a:cubicBezTo>
                    <a:pt x="1577" y="1"/>
                    <a:pt x="869" y="470"/>
                    <a:pt x="481" y="1110"/>
                  </a:cubicBezTo>
                  <a:cubicBezTo>
                    <a:pt x="118" y="1709"/>
                    <a:pt x="1" y="2454"/>
                    <a:pt x="200" y="3129"/>
                  </a:cubicBezTo>
                  <a:cubicBezTo>
                    <a:pt x="401" y="3818"/>
                    <a:pt x="876" y="4359"/>
                    <a:pt x="1655" y="4359"/>
                  </a:cubicBezTo>
                  <a:cubicBezTo>
                    <a:pt x="1675" y="4359"/>
                    <a:pt x="1696" y="4359"/>
                    <a:pt x="1716" y="4358"/>
                  </a:cubicBezTo>
                  <a:lnTo>
                    <a:pt x="1562" y="4040"/>
                  </a:lnTo>
                  <a:cubicBezTo>
                    <a:pt x="1461" y="3888"/>
                    <a:pt x="1349" y="3918"/>
                    <a:pt x="1239" y="3820"/>
                  </a:cubicBezTo>
                  <a:cubicBezTo>
                    <a:pt x="523" y="3171"/>
                    <a:pt x="637" y="1996"/>
                    <a:pt x="1213" y="1305"/>
                  </a:cubicBezTo>
                  <a:cubicBezTo>
                    <a:pt x="1480" y="984"/>
                    <a:pt x="1804" y="816"/>
                    <a:pt x="2138" y="816"/>
                  </a:cubicBezTo>
                  <a:cubicBezTo>
                    <a:pt x="2372" y="816"/>
                    <a:pt x="2612" y="899"/>
                    <a:pt x="2841" y="1069"/>
                  </a:cubicBezTo>
                  <a:cubicBezTo>
                    <a:pt x="2924" y="1130"/>
                    <a:pt x="3051" y="1163"/>
                    <a:pt x="3179" y="1163"/>
                  </a:cubicBezTo>
                  <a:cubicBezTo>
                    <a:pt x="3401" y="1163"/>
                    <a:pt x="3628" y="1065"/>
                    <a:pt x="3646" y="844"/>
                  </a:cubicBezTo>
                  <a:cubicBezTo>
                    <a:pt x="3678" y="437"/>
                    <a:pt x="3110" y="140"/>
                    <a:pt x="2754" y="50"/>
                  </a:cubicBezTo>
                  <a:cubicBezTo>
                    <a:pt x="2733" y="44"/>
                    <a:pt x="2711" y="39"/>
                    <a:pt x="2692" y="36"/>
                  </a:cubicBezTo>
                  <a:cubicBezTo>
                    <a:pt x="2573" y="12"/>
                    <a:pt x="2454" y="1"/>
                    <a:pt x="233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784;p108">
              <a:extLst>
                <a:ext uri="{FF2B5EF4-FFF2-40B4-BE49-F238E27FC236}">
                  <a16:creationId xmlns:a16="http://schemas.microsoft.com/office/drawing/2014/main" xmlns="" id="{3D6CBE33-124B-0EF9-AA26-E35BE41E26AC}"/>
                </a:ext>
              </a:extLst>
            </p:cNvPr>
            <p:cNvSpPr/>
            <p:nvPr/>
          </p:nvSpPr>
          <p:spPr>
            <a:xfrm>
              <a:off x="310050" y="3966291"/>
              <a:ext cx="78710" cy="31910"/>
            </a:xfrm>
            <a:custGeom>
              <a:avLst/>
              <a:gdLst/>
              <a:ahLst/>
              <a:cxnLst/>
              <a:rect l="l" t="t" r="r" b="b"/>
              <a:pathLst>
                <a:path w="2220" h="900" extrusionOk="0">
                  <a:moveTo>
                    <a:pt x="1337" y="0"/>
                  </a:moveTo>
                  <a:cubicBezTo>
                    <a:pt x="1099" y="0"/>
                    <a:pt x="867" y="29"/>
                    <a:pt x="639" y="100"/>
                  </a:cubicBezTo>
                  <a:cubicBezTo>
                    <a:pt x="433" y="162"/>
                    <a:pt x="237" y="220"/>
                    <a:pt x="93" y="393"/>
                  </a:cubicBezTo>
                  <a:cubicBezTo>
                    <a:pt x="43" y="453"/>
                    <a:pt x="1" y="525"/>
                    <a:pt x="5" y="603"/>
                  </a:cubicBezTo>
                  <a:cubicBezTo>
                    <a:pt x="9" y="644"/>
                    <a:pt x="21" y="683"/>
                    <a:pt x="39" y="722"/>
                  </a:cubicBezTo>
                  <a:cubicBezTo>
                    <a:pt x="61" y="776"/>
                    <a:pt x="86" y="832"/>
                    <a:pt x="134" y="866"/>
                  </a:cubicBezTo>
                  <a:cubicBezTo>
                    <a:pt x="168" y="890"/>
                    <a:pt x="208" y="899"/>
                    <a:pt x="250" y="899"/>
                  </a:cubicBezTo>
                  <a:cubicBezTo>
                    <a:pt x="293" y="899"/>
                    <a:pt x="338" y="890"/>
                    <a:pt x="379" y="878"/>
                  </a:cubicBezTo>
                  <a:cubicBezTo>
                    <a:pt x="533" y="836"/>
                    <a:pt x="700" y="750"/>
                    <a:pt x="864" y="750"/>
                  </a:cubicBezTo>
                  <a:cubicBezTo>
                    <a:pt x="877" y="750"/>
                    <a:pt x="890" y="751"/>
                    <a:pt x="903" y="752"/>
                  </a:cubicBezTo>
                  <a:cubicBezTo>
                    <a:pt x="1073" y="764"/>
                    <a:pt x="1244" y="786"/>
                    <a:pt x="1413" y="817"/>
                  </a:cubicBezTo>
                  <a:cubicBezTo>
                    <a:pt x="1520" y="838"/>
                    <a:pt x="1625" y="866"/>
                    <a:pt x="1733" y="866"/>
                  </a:cubicBezTo>
                  <a:cubicBezTo>
                    <a:pt x="1738" y="866"/>
                    <a:pt x="1742" y="866"/>
                    <a:pt x="1746" y="866"/>
                  </a:cubicBezTo>
                  <a:cubicBezTo>
                    <a:pt x="1858" y="864"/>
                    <a:pt x="1977" y="824"/>
                    <a:pt x="2043" y="734"/>
                  </a:cubicBezTo>
                  <a:cubicBezTo>
                    <a:pt x="2220" y="492"/>
                    <a:pt x="1967" y="133"/>
                    <a:pt x="1731" y="49"/>
                  </a:cubicBezTo>
                  <a:cubicBezTo>
                    <a:pt x="1627" y="12"/>
                    <a:pt x="1517" y="5"/>
                    <a:pt x="1407" y="1"/>
                  </a:cubicBezTo>
                  <a:cubicBezTo>
                    <a:pt x="1384" y="1"/>
                    <a:pt x="1360" y="0"/>
                    <a:pt x="1337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785;p108">
              <a:extLst>
                <a:ext uri="{FF2B5EF4-FFF2-40B4-BE49-F238E27FC236}">
                  <a16:creationId xmlns:a16="http://schemas.microsoft.com/office/drawing/2014/main" xmlns="" id="{B5E8175B-C3A2-2BCB-EA1D-8F8B74490E07}"/>
                </a:ext>
              </a:extLst>
            </p:cNvPr>
            <p:cNvSpPr/>
            <p:nvPr/>
          </p:nvSpPr>
          <p:spPr>
            <a:xfrm>
              <a:off x="314234" y="3970475"/>
              <a:ext cx="30527" cy="14217"/>
            </a:xfrm>
            <a:custGeom>
              <a:avLst/>
              <a:gdLst/>
              <a:ahLst/>
              <a:cxnLst/>
              <a:rect l="l" t="t" r="r" b="b"/>
              <a:pathLst>
                <a:path w="861" h="401" extrusionOk="0">
                  <a:moveTo>
                    <a:pt x="767" y="1"/>
                  </a:moveTo>
                  <a:cubicBezTo>
                    <a:pt x="722" y="1"/>
                    <a:pt x="669" y="12"/>
                    <a:pt x="646" y="18"/>
                  </a:cubicBezTo>
                  <a:cubicBezTo>
                    <a:pt x="477" y="61"/>
                    <a:pt x="315" y="126"/>
                    <a:pt x="166" y="213"/>
                  </a:cubicBezTo>
                  <a:cubicBezTo>
                    <a:pt x="130" y="233"/>
                    <a:pt x="0" y="304"/>
                    <a:pt x="0" y="356"/>
                  </a:cubicBezTo>
                  <a:cubicBezTo>
                    <a:pt x="0" y="391"/>
                    <a:pt x="26" y="401"/>
                    <a:pt x="55" y="401"/>
                  </a:cubicBezTo>
                  <a:cubicBezTo>
                    <a:pt x="72" y="401"/>
                    <a:pt x="90" y="398"/>
                    <a:pt x="106" y="394"/>
                  </a:cubicBezTo>
                  <a:cubicBezTo>
                    <a:pt x="226" y="368"/>
                    <a:pt x="344" y="334"/>
                    <a:pt x="461" y="292"/>
                  </a:cubicBezTo>
                  <a:cubicBezTo>
                    <a:pt x="543" y="263"/>
                    <a:pt x="624" y="225"/>
                    <a:pt x="701" y="181"/>
                  </a:cubicBezTo>
                  <a:cubicBezTo>
                    <a:pt x="742" y="158"/>
                    <a:pt x="813" y="119"/>
                    <a:pt x="833" y="74"/>
                  </a:cubicBezTo>
                  <a:cubicBezTo>
                    <a:pt x="861" y="16"/>
                    <a:pt x="819" y="1"/>
                    <a:pt x="7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786;p108">
              <a:extLst>
                <a:ext uri="{FF2B5EF4-FFF2-40B4-BE49-F238E27FC236}">
                  <a16:creationId xmlns:a16="http://schemas.microsoft.com/office/drawing/2014/main" xmlns="" id="{07127B8E-E091-D0AE-DD6F-EF34C7C090E4}"/>
                </a:ext>
              </a:extLst>
            </p:cNvPr>
            <p:cNvSpPr/>
            <p:nvPr/>
          </p:nvSpPr>
          <p:spPr>
            <a:xfrm>
              <a:off x="182766" y="3800291"/>
              <a:ext cx="130439" cy="154584"/>
            </a:xfrm>
            <a:custGeom>
              <a:avLst/>
              <a:gdLst/>
              <a:ahLst/>
              <a:cxnLst/>
              <a:rect l="l" t="t" r="r" b="b"/>
              <a:pathLst>
                <a:path w="3679" h="4360" extrusionOk="0">
                  <a:moveTo>
                    <a:pt x="2339" y="1"/>
                  </a:moveTo>
                  <a:cubicBezTo>
                    <a:pt x="1578" y="1"/>
                    <a:pt x="870" y="471"/>
                    <a:pt x="481" y="1110"/>
                  </a:cubicBezTo>
                  <a:cubicBezTo>
                    <a:pt x="119" y="1710"/>
                    <a:pt x="1" y="2453"/>
                    <a:pt x="200" y="3130"/>
                  </a:cubicBezTo>
                  <a:cubicBezTo>
                    <a:pt x="402" y="3819"/>
                    <a:pt x="878" y="4360"/>
                    <a:pt x="1658" y="4360"/>
                  </a:cubicBezTo>
                  <a:cubicBezTo>
                    <a:pt x="1677" y="4360"/>
                    <a:pt x="1697" y="4359"/>
                    <a:pt x="1716" y="4359"/>
                  </a:cubicBezTo>
                  <a:lnTo>
                    <a:pt x="1563" y="4040"/>
                  </a:lnTo>
                  <a:cubicBezTo>
                    <a:pt x="1462" y="3889"/>
                    <a:pt x="1349" y="3919"/>
                    <a:pt x="1240" y="3819"/>
                  </a:cubicBezTo>
                  <a:cubicBezTo>
                    <a:pt x="525" y="3172"/>
                    <a:pt x="639" y="1996"/>
                    <a:pt x="1214" y="1305"/>
                  </a:cubicBezTo>
                  <a:cubicBezTo>
                    <a:pt x="1481" y="984"/>
                    <a:pt x="1805" y="816"/>
                    <a:pt x="2139" y="816"/>
                  </a:cubicBezTo>
                  <a:cubicBezTo>
                    <a:pt x="2373" y="816"/>
                    <a:pt x="2612" y="898"/>
                    <a:pt x="2841" y="1068"/>
                  </a:cubicBezTo>
                  <a:cubicBezTo>
                    <a:pt x="2924" y="1129"/>
                    <a:pt x="3051" y="1163"/>
                    <a:pt x="3180" y="1163"/>
                  </a:cubicBezTo>
                  <a:cubicBezTo>
                    <a:pt x="3402" y="1163"/>
                    <a:pt x="3630" y="1065"/>
                    <a:pt x="3647" y="843"/>
                  </a:cubicBezTo>
                  <a:cubicBezTo>
                    <a:pt x="3678" y="436"/>
                    <a:pt x="3110" y="139"/>
                    <a:pt x="2756" y="49"/>
                  </a:cubicBezTo>
                  <a:cubicBezTo>
                    <a:pt x="2733" y="43"/>
                    <a:pt x="2711" y="39"/>
                    <a:pt x="2692" y="35"/>
                  </a:cubicBezTo>
                  <a:cubicBezTo>
                    <a:pt x="2574" y="12"/>
                    <a:pt x="2456" y="1"/>
                    <a:pt x="23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787;p108">
              <a:extLst>
                <a:ext uri="{FF2B5EF4-FFF2-40B4-BE49-F238E27FC236}">
                  <a16:creationId xmlns:a16="http://schemas.microsoft.com/office/drawing/2014/main" xmlns="" id="{B016420C-9254-4F91-F0F3-3868C8AA4C9E}"/>
                </a:ext>
              </a:extLst>
            </p:cNvPr>
            <p:cNvSpPr/>
            <p:nvPr/>
          </p:nvSpPr>
          <p:spPr>
            <a:xfrm>
              <a:off x="182766" y="3800291"/>
              <a:ext cx="130439" cy="154584"/>
            </a:xfrm>
            <a:custGeom>
              <a:avLst/>
              <a:gdLst/>
              <a:ahLst/>
              <a:cxnLst/>
              <a:rect l="l" t="t" r="r" b="b"/>
              <a:pathLst>
                <a:path w="3679" h="4360" extrusionOk="0">
                  <a:moveTo>
                    <a:pt x="2339" y="1"/>
                  </a:moveTo>
                  <a:cubicBezTo>
                    <a:pt x="1578" y="1"/>
                    <a:pt x="870" y="471"/>
                    <a:pt x="481" y="1110"/>
                  </a:cubicBezTo>
                  <a:cubicBezTo>
                    <a:pt x="119" y="1710"/>
                    <a:pt x="1" y="2453"/>
                    <a:pt x="200" y="3130"/>
                  </a:cubicBezTo>
                  <a:cubicBezTo>
                    <a:pt x="402" y="3819"/>
                    <a:pt x="878" y="4360"/>
                    <a:pt x="1658" y="4360"/>
                  </a:cubicBezTo>
                  <a:cubicBezTo>
                    <a:pt x="1677" y="4360"/>
                    <a:pt x="1697" y="4359"/>
                    <a:pt x="1716" y="4359"/>
                  </a:cubicBezTo>
                  <a:lnTo>
                    <a:pt x="1563" y="4040"/>
                  </a:lnTo>
                  <a:cubicBezTo>
                    <a:pt x="1462" y="3889"/>
                    <a:pt x="1349" y="3919"/>
                    <a:pt x="1240" y="3819"/>
                  </a:cubicBezTo>
                  <a:cubicBezTo>
                    <a:pt x="525" y="3172"/>
                    <a:pt x="639" y="1996"/>
                    <a:pt x="1214" y="1305"/>
                  </a:cubicBezTo>
                  <a:cubicBezTo>
                    <a:pt x="1481" y="984"/>
                    <a:pt x="1805" y="816"/>
                    <a:pt x="2139" y="816"/>
                  </a:cubicBezTo>
                  <a:cubicBezTo>
                    <a:pt x="2373" y="816"/>
                    <a:pt x="2612" y="898"/>
                    <a:pt x="2841" y="1068"/>
                  </a:cubicBezTo>
                  <a:cubicBezTo>
                    <a:pt x="2924" y="1129"/>
                    <a:pt x="3051" y="1163"/>
                    <a:pt x="3180" y="1163"/>
                  </a:cubicBezTo>
                  <a:cubicBezTo>
                    <a:pt x="3402" y="1163"/>
                    <a:pt x="3630" y="1065"/>
                    <a:pt x="3647" y="843"/>
                  </a:cubicBezTo>
                  <a:cubicBezTo>
                    <a:pt x="3678" y="436"/>
                    <a:pt x="3110" y="139"/>
                    <a:pt x="2756" y="49"/>
                  </a:cubicBezTo>
                  <a:cubicBezTo>
                    <a:pt x="2733" y="43"/>
                    <a:pt x="2711" y="39"/>
                    <a:pt x="2692" y="35"/>
                  </a:cubicBezTo>
                  <a:cubicBezTo>
                    <a:pt x="2574" y="12"/>
                    <a:pt x="2456" y="1"/>
                    <a:pt x="2339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788;p108">
              <a:extLst>
                <a:ext uri="{FF2B5EF4-FFF2-40B4-BE49-F238E27FC236}">
                  <a16:creationId xmlns:a16="http://schemas.microsoft.com/office/drawing/2014/main" xmlns="" id="{D84BEACB-6888-679D-7A88-3FEF0450A6B5}"/>
                </a:ext>
              </a:extLst>
            </p:cNvPr>
            <p:cNvSpPr/>
            <p:nvPr/>
          </p:nvSpPr>
          <p:spPr>
            <a:xfrm>
              <a:off x="221909" y="3801000"/>
              <a:ext cx="78710" cy="31945"/>
            </a:xfrm>
            <a:custGeom>
              <a:avLst/>
              <a:gdLst/>
              <a:ahLst/>
              <a:cxnLst/>
              <a:rect l="l" t="t" r="r" b="b"/>
              <a:pathLst>
                <a:path w="2220" h="901" extrusionOk="0">
                  <a:moveTo>
                    <a:pt x="1328" y="1"/>
                  </a:moveTo>
                  <a:cubicBezTo>
                    <a:pt x="1094" y="1"/>
                    <a:pt x="865" y="30"/>
                    <a:pt x="639" y="99"/>
                  </a:cubicBezTo>
                  <a:cubicBezTo>
                    <a:pt x="433" y="163"/>
                    <a:pt x="238" y="219"/>
                    <a:pt x="93" y="392"/>
                  </a:cubicBezTo>
                  <a:cubicBezTo>
                    <a:pt x="43" y="452"/>
                    <a:pt x="1" y="526"/>
                    <a:pt x="6" y="602"/>
                  </a:cubicBezTo>
                  <a:cubicBezTo>
                    <a:pt x="9" y="644"/>
                    <a:pt x="21" y="684"/>
                    <a:pt x="38" y="723"/>
                  </a:cubicBezTo>
                  <a:cubicBezTo>
                    <a:pt x="61" y="777"/>
                    <a:pt x="86" y="834"/>
                    <a:pt x="133" y="868"/>
                  </a:cubicBezTo>
                  <a:cubicBezTo>
                    <a:pt x="168" y="892"/>
                    <a:pt x="208" y="900"/>
                    <a:pt x="251" y="900"/>
                  </a:cubicBezTo>
                  <a:cubicBezTo>
                    <a:pt x="294" y="900"/>
                    <a:pt x="338" y="891"/>
                    <a:pt x="379" y="880"/>
                  </a:cubicBezTo>
                  <a:cubicBezTo>
                    <a:pt x="533" y="836"/>
                    <a:pt x="701" y="751"/>
                    <a:pt x="865" y="751"/>
                  </a:cubicBezTo>
                  <a:cubicBezTo>
                    <a:pt x="878" y="751"/>
                    <a:pt x="890" y="752"/>
                    <a:pt x="902" y="753"/>
                  </a:cubicBezTo>
                  <a:cubicBezTo>
                    <a:pt x="1074" y="765"/>
                    <a:pt x="1244" y="786"/>
                    <a:pt x="1414" y="817"/>
                  </a:cubicBezTo>
                  <a:cubicBezTo>
                    <a:pt x="1520" y="838"/>
                    <a:pt x="1625" y="866"/>
                    <a:pt x="1733" y="866"/>
                  </a:cubicBezTo>
                  <a:cubicBezTo>
                    <a:pt x="1738" y="866"/>
                    <a:pt x="1742" y="866"/>
                    <a:pt x="1747" y="865"/>
                  </a:cubicBezTo>
                  <a:cubicBezTo>
                    <a:pt x="1858" y="864"/>
                    <a:pt x="1977" y="825"/>
                    <a:pt x="2043" y="733"/>
                  </a:cubicBezTo>
                  <a:cubicBezTo>
                    <a:pt x="2220" y="493"/>
                    <a:pt x="1969" y="133"/>
                    <a:pt x="1731" y="49"/>
                  </a:cubicBezTo>
                  <a:cubicBezTo>
                    <a:pt x="1628" y="13"/>
                    <a:pt x="1517" y="4"/>
                    <a:pt x="1408" y="2"/>
                  </a:cubicBezTo>
                  <a:cubicBezTo>
                    <a:pt x="1381" y="1"/>
                    <a:pt x="1355" y="1"/>
                    <a:pt x="1328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789;p108">
              <a:extLst>
                <a:ext uri="{FF2B5EF4-FFF2-40B4-BE49-F238E27FC236}">
                  <a16:creationId xmlns:a16="http://schemas.microsoft.com/office/drawing/2014/main" xmlns="" id="{7B097B85-C514-C08C-C041-901E208ABB57}"/>
                </a:ext>
              </a:extLst>
            </p:cNvPr>
            <p:cNvSpPr/>
            <p:nvPr/>
          </p:nvSpPr>
          <p:spPr>
            <a:xfrm>
              <a:off x="226092" y="3805219"/>
              <a:ext cx="30562" cy="14217"/>
            </a:xfrm>
            <a:custGeom>
              <a:avLst/>
              <a:gdLst/>
              <a:ahLst/>
              <a:cxnLst/>
              <a:rect l="l" t="t" r="r" b="b"/>
              <a:pathLst>
                <a:path w="862" h="401" extrusionOk="0">
                  <a:moveTo>
                    <a:pt x="767" y="0"/>
                  </a:moveTo>
                  <a:cubicBezTo>
                    <a:pt x="722" y="0"/>
                    <a:pt x="669" y="12"/>
                    <a:pt x="646" y="17"/>
                  </a:cubicBezTo>
                  <a:cubicBezTo>
                    <a:pt x="478" y="61"/>
                    <a:pt x="315" y="125"/>
                    <a:pt x="166" y="213"/>
                  </a:cubicBezTo>
                  <a:cubicBezTo>
                    <a:pt x="130" y="234"/>
                    <a:pt x="1" y="303"/>
                    <a:pt x="1" y="356"/>
                  </a:cubicBezTo>
                  <a:cubicBezTo>
                    <a:pt x="1" y="391"/>
                    <a:pt x="27" y="401"/>
                    <a:pt x="57" y="401"/>
                  </a:cubicBezTo>
                  <a:cubicBezTo>
                    <a:pt x="73" y="401"/>
                    <a:pt x="91" y="398"/>
                    <a:pt x="106" y="394"/>
                  </a:cubicBezTo>
                  <a:cubicBezTo>
                    <a:pt x="227" y="368"/>
                    <a:pt x="344" y="333"/>
                    <a:pt x="461" y="291"/>
                  </a:cubicBezTo>
                  <a:cubicBezTo>
                    <a:pt x="544" y="262"/>
                    <a:pt x="624" y="225"/>
                    <a:pt x="701" y="182"/>
                  </a:cubicBezTo>
                  <a:cubicBezTo>
                    <a:pt x="742" y="158"/>
                    <a:pt x="813" y="118"/>
                    <a:pt x="834" y="75"/>
                  </a:cubicBezTo>
                  <a:cubicBezTo>
                    <a:pt x="862" y="16"/>
                    <a:pt x="819" y="0"/>
                    <a:pt x="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790;p108">
              <a:extLst>
                <a:ext uri="{FF2B5EF4-FFF2-40B4-BE49-F238E27FC236}">
                  <a16:creationId xmlns:a16="http://schemas.microsoft.com/office/drawing/2014/main" xmlns="" id="{A60B081B-F311-10E7-ADAD-93216BF15EE5}"/>
                </a:ext>
              </a:extLst>
            </p:cNvPr>
            <p:cNvSpPr/>
            <p:nvPr/>
          </p:nvSpPr>
          <p:spPr>
            <a:xfrm>
              <a:off x="347526" y="4119209"/>
              <a:ext cx="130439" cy="154548"/>
            </a:xfrm>
            <a:custGeom>
              <a:avLst/>
              <a:gdLst/>
              <a:ahLst/>
              <a:cxnLst/>
              <a:rect l="l" t="t" r="r" b="b"/>
              <a:pathLst>
                <a:path w="3679" h="4359" extrusionOk="0">
                  <a:moveTo>
                    <a:pt x="2337" y="0"/>
                  </a:moveTo>
                  <a:cubicBezTo>
                    <a:pt x="1577" y="0"/>
                    <a:pt x="869" y="470"/>
                    <a:pt x="481" y="1109"/>
                  </a:cubicBezTo>
                  <a:cubicBezTo>
                    <a:pt x="117" y="1708"/>
                    <a:pt x="1" y="2453"/>
                    <a:pt x="199" y="3128"/>
                  </a:cubicBezTo>
                  <a:cubicBezTo>
                    <a:pt x="401" y="3817"/>
                    <a:pt x="876" y="4358"/>
                    <a:pt x="1655" y="4358"/>
                  </a:cubicBezTo>
                  <a:cubicBezTo>
                    <a:pt x="1675" y="4358"/>
                    <a:pt x="1695" y="4358"/>
                    <a:pt x="1715" y="4357"/>
                  </a:cubicBezTo>
                  <a:lnTo>
                    <a:pt x="1561" y="4039"/>
                  </a:lnTo>
                  <a:cubicBezTo>
                    <a:pt x="1461" y="3888"/>
                    <a:pt x="1348" y="3918"/>
                    <a:pt x="1238" y="3819"/>
                  </a:cubicBezTo>
                  <a:cubicBezTo>
                    <a:pt x="523" y="3170"/>
                    <a:pt x="638" y="1995"/>
                    <a:pt x="1213" y="1305"/>
                  </a:cubicBezTo>
                  <a:cubicBezTo>
                    <a:pt x="1480" y="983"/>
                    <a:pt x="1803" y="816"/>
                    <a:pt x="2137" y="816"/>
                  </a:cubicBezTo>
                  <a:cubicBezTo>
                    <a:pt x="2372" y="816"/>
                    <a:pt x="2611" y="898"/>
                    <a:pt x="2840" y="1068"/>
                  </a:cubicBezTo>
                  <a:cubicBezTo>
                    <a:pt x="2923" y="1129"/>
                    <a:pt x="3050" y="1162"/>
                    <a:pt x="3179" y="1162"/>
                  </a:cubicBezTo>
                  <a:cubicBezTo>
                    <a:pt x="3401" y="1162"/>
                    <a:pt x="3628" y="1064"/>
                    <a:pt x="3646" y="843"/>
                  </a:cubicBezTo>
                  <a:cubicBezTo>
                    <a:pt x="3678" y="436"/>
                    <a:pt x="3110" y="139"/>
                    <a:pt x="2754" y="49"/>
                  </a:cubicBezTo>
                  <a:cubicBezTo>
                    <a:pt x="2732" y="43"/>
                    <a:pt x="2710" y="38"/>
                    <a:pt x="2691" y="35"/>
                  </a:cubicBezTo>
                  <a:cubicBezTo>
                    <a:pt x="2572" y="11"/>
                    <a:pt x="2454" y="0"/>
                    <a:pt x="2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791;p108">
              <a:extLst>
                <a:ext uri="{FF2B5EF4-FFF2-40B4-BE49-F238E27FC236}">
                  <a16:creationId xmlns:a16="http://schemas.microsoft.com/office/drawing/2014/main" xmlns="" id="{29A7753D-4322-2CE9-14B0-88E96A94F6C1}"/>
                </a:ext>
              </a:extLst>
            </p:cNvPr>
            <p:cNvSpPr/>
            <p:nvPr/>
          </p:nvSpPr>
          <p:spPr>
            <a:xfrm>
              <a:off x="347526" y="4119209"/>
              <a:ext cx="130439" cy="154548"/>
            </a:xfrm>
            <a:custGeom>
              <a:avLst/>
              <a:gdLst/>
              <a:ahLst/>
              <a:cxnLst/>
              <a:rect l="l" t="t" r="r" b="b"/>
              <a:pathLst>
                <a:path w="3679" h="4359" extrusionOk="0">
                  <a:moveTo>
                    <a:pt x="2337" y="0"/>
                  </a:moveTo>
                  <a:cubicBezTo>
                    <a:pt x="1577" y="0"/>
                    <a:pt x="869" y="470"/>
                    <a:pt x="481" y="1109"/>
                  </a:cubicBezTo>
                  <a:cubicBezTo>
                    <a:pt x="117" y="1708"/>
                    <a:pt x="1" y="2453"/>
                    <a:pt x="199" y="3128"/>
                  </a:cubicBezTo>
                  <a:cubicBezTo>
                    <a:pt x="401" y="3817"/>
                    <a:pt x="876" y="4358"/>
                    <a:pt x="1655" y="4358"/>
                  </a:cubicBezTo>
                  <a:cubicBezTo>
                    <a:pt x="1675" y="4358"/>
                    <a:pt x="1695" y="4358"/>
                    <a:pt x="1715" y="4357"/>
                  </a:cubicBezTo>
                  <a:lnTo>
                    <a:pt x="1561" y="4039"/>
                  </a:lnTo>
                  <a:cubicBezTo>
                    <a:pt x="1461" y="3888"/>
                    <a:pt x="1348" y="3918"/>
                    <a:pt x="1238" y="3819"/>
                  </a:cubicBezTo>
                  <a:cubicBezTo>
                    <a:pt x="523" y="3170"/>
                    <a:pt x="638" y="1995"/>
                    <a:pt x="1213" y="1305"/>
                  </a:cubicBezTo>
                  <a:cubicBezTo>
                    <a:pt x="1480" y="983"/>
                    <a:pt x="1803" y="816"/>
                    <a:pt x="2137" y="816"/>
                  </a:cubicBezTo>
                  <a:cubicBezTo>
                    <a:pt x="2372" y="816"/>
                    <a:pt x="2611" y="898"/>
                    <a:pt x="2840" y="1068"/>
                  </a:cubicBezTo>
                  <a:cubicBezTo>
                    <a:pt x="2923" y="1129"/>
                    <a:pt x="3050" y="1162"/>
                    <a:pt x="3179" y="1162"/>
                  </a:cubicBezTo>
                  <a:cubicBezTo>
                    <a:pt x="3401" y="1162"/>
                    <a:pt x="3628" y="1064"/>
                    <a:pt x="3646" y="843"/>
                  </a:cubicBezTo>
                  <a:cubicBezTo>
                    <a:pt x="3678" y="436"/>
                    <a:pt x="3110" y="139"/>
                    <a:pt x="2754" y="49"/>
                  </a:cubicBezTo>
                  <a:cubicBezTo>
                    <a:pt x="2732" y="43"/>
                    <a:pt x="2710" y="38"/>
                    <a:pt x="2691" y="35"/>
                  </a:cubicBezTo>
                  <a:cubicBezTo>
                    <a:pt x="2572" y="11"/>
                    <a:pt x="2454" y="0"/>
                    <a:pt x="233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792;p108">
              <a:extLst>
                <a:ext uri="{FF2B5EF4-FFF2-40B4-BE49-F238E27FC236}">
                  <a16:creationId xmlns:a16="http://schemas.microsoft.com/office/drawing/2014/main" xmlns="" id="{71419786-F3D2-878C-5B58-48111FE3FD39}"/>
                </a:ext>
              </a:extLst>
            </p:cNvPr>
            <p:cNvSpPr/>
            <p:nvPr/>
          </p:nvSpPr>
          <p:spPr>
            <a:xfrm>
              <a:off x="386668" y="4119882"/>
              <a:ext cx="78710" cy="31910"/>
            </a:xfrm>
            <a:custGeom>
              <a:avLst/>
              <a:gdLst/>
              <a:ahLst/>
              <a:cxnLst/>
              <a:rect l="l" t="t" r="r" b="b"/>
              <a:pathLst>
                <a:path w="2220" h="900" extrusionOk="0">
                  <a:moveTo>
                    <a:pt x="1339" y="1"/>
                  </a:moveTo>
                  <a:cubicBezTo>
                    <a:pt x="1101" y="1"/>
                    <a:pt x="868" y="30"/>
                    <a:pt x="639" y="100"/>
                  </a:cubicBezTo>
                  <a:cubicBezTo>
                    <a:pt x="433" y="162"/>
                    <a:pt x="238" y="220"/>
                    <a:pt x="92" y="393"/>
                  </a:cubicBezTo>
                  <a:cubicBezTo>
                    <a:pt x="43" y="453"/>
                    <a:pt x="1" y="526"/>
                    <a:pt x="6" y="603"/>
                  </a:cubicBezTo>
                  <a:cubicBezTo>
                    <a:pt x="9" y="644"/>
                    <a:pt x="21" y="685"/>
                    <a:pt x="39" y="722"/>
                  </a:cubicBezTo>
                  <a:cubicBezTo>
                    <a:pt x="61" y="776"/>
                    <a:pt x="86" y="833"/>
                    <a:pt x="134" y="866"/>
                  </a:cubicBezTo>
                  <a:cubicBezTo>
                    <a:pt x="168" y="891"/>
                    <a:pt x="208" y="899"/>
                    <a:pt x="250" y="899"/>
                  </a:cubicBezTo>
                  <a:cubicBezTo>
                    <a:pt x="293" y="899"/>
                    <a:pt x="338" y="890"/>
                    <a:pt x="379" y="878"/>
                  </a:cubicBezTo>
                  <a:cubicBezTo>
                    <a:pt x="533" y="836"/>
                    <a:pt x="700" y="750"/>
                    <a:pt x="864" y="750"/>
                  </a:cubicBezTo>
                  <a:cubicBezTo>
                    <a:pt x="877" y="750"/>
                    <a:pt x="890" y="751"/>
                    <a:pt x="903" y="752"/>
                  </a:cubicBezTo>
                  <a:cubicBezTo>
                    <a:pt x="1074" y="764"/>
                    <a:pt x="1244" y="786"/>
                    <a:pt x="1414" y="817"/>
                  </a:cubicBezTo>
                  <a:cubicBezTo>
                    <a:pt x="1520" y="838"/>
                    <a:pt x="1625" y="866"/>
                    <a:pt x="1734" y="866"/>
                  </a:cubicBezTo>
                  <a:cubicBezTo>
                    <a:pt x="1738" y="866"/>
                    <a:pt x="1742" y="866"/>
                    <a:pt x="1747" y="866"/>
                  </a:cubicBezTo>
                  <a:cubicBezTo>
                    <a:pt x="1858" y="864"/>
                    <a:pt x="1977" y="824"/>
                    <a:pt x="2043" y="734"/>
                  </a:cubicBezTo>
                  <a:cubicBezTo>
                    <a:pt x="2220" y="494"/>
                    <a:pt x="1968" y="133"/>
                    <a:pt x="1731" y="49"/>
                  </a:cubicBezTo>
                  <a:cubicBezTo>
                    <a:pt x="1628" y="13"/>
                    <a:pt x="1517" y="4"/>
                    <a:pt x="1408" y="1"/>
                  </a:cubicBezTo>
                  <a:cubicBezTo>
                    <a:pt x="1385" y="1"/>
                    <a:pt x="1362" y="1"/>
                    <a:pt x="1339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793;p108">
              <a:extLst>
                <a:ext uri="{FF2B5EF4-FFF2-40B4-BE49-F238E27FC236}">
                  <a16:creationId xmlns:a16="http://schemas.microsoft.com/office/drawing/2014/main" xmlns="" id="{A23FF9A5-7AD0-74E0-CE1B-0AAED8FD8164}"/>
                </a:ext>
              </a:extLst>
            </p:cNvPr>
            <p:cNvSpPr/>
            <p:nvPr/>
          </p:nvSpPr>
          <p:spPr>
            <a:xfrm>
              <a:off x="390816" y="4124066"/>
              <a:ext cx="30598" cy="14253"/>
            </a:xfrm>
            <a:custGeom>
              <a:avLst/>
              <a:gdLst/>
              <a:ahLst/>
              <a:cxnLst/>
              <a:rect l="l" t="t" r="r" b="b"/>
              <a:pathLst>
                <a:path w="863" h="402" extrusionOk="0">
                  <a:moveTo>
                    <a:pt x="767" y="1"/>
                  </a:moveTo>
                  <a:cubicBezTo>
                    <a:pt x="722" y="1"/>
                    <a:pt x="669" y="12"/>
                    <a:pt x="646" y="18"/>
                  </a:cubicBezTo>
                  <a:cubicBezTo>
                    <a:pt x="477" y="61"/>
                    <a:pt x="316" y="126"/>
                    <a:pt x="166" y="214"/>
                  </a:cubicBezTo>
                  <a:cubicBezTo>
                    <a:pt x="130" y="233"/>
                    <a:pt x="0" y="304"/>
                    <a:pt x="0" y="357"/>
                  </a:cubicBezTo>
                  <a:cubicBezTo>
                    <a:pt x="0" y="391"/>
                    <a:pt x="26" y="401"/>
                    <a:pt x="55" y="401"/>
                  </a:cubicBezTo>
                  <a:cubicBezTo>
                    <a:pt x="72" y="401"/>
                    <a:pt x="90" y="398"/>
                    <a:pt x="106" y="394"/>
                  </a:cubicBezTo>
                  <a:cubicBezTo>
                    <a:pt x="226" y="369"/>
                    <a:pt x="345" y="334"/>
                    <a:pt x="461" y="292"/>
                  </a:cubicBezTo>
                  <a:cubicBezTo>
                    <a:pt x="543" y="263"/>
                    <a:pt x="624" y="226"/>
                    <a:pt x="701" y="182"/>
                  </a:cubicBezTo>
                  <a:cubicBezTo>
                    <a:pt x="742" y="158"/>
                    <a:pt x="814" y="119"/>
                    <a:pt x="834" y="76"/>
                  </a:cubicBezTo>
                  <a:cubicBezTo>
                    <a:pt x="862" y="17"/>
                    <a:pt x="820" y="1"/>
                    <a:pt x="7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794;p108">
              <a:extLst>
                <a:ext uri="{FF2B5EF4-FFF2-40B4-BE49-F238E27FC236}">
                  <a16:creationId xmlns:a16="http://schemas.microsoft.com/office/drawing/2014/main" xmlns="" id="{EEB1121A-7DE0-54DB-29B7-7247511270EE}"/>
                </a:ext>
              </a:extLst>
            </p:cNvPr>
            <p:cNvSpPr/>
            <p:nvPr/>
          </p:nvSpPr>
          <p:spPr>
            <a:xfrm>
              <a:off x="430561" y="4295597"/>
              <a:ext cx="130403" cy="154584"/>
            </a:xfrm>
            <a:custGeom>
              <a:avLst/>
              <a:gdLst/>
              <a:ahLst/>
              <a:cxnLst/>
              <a:rect l="l" t="t" r="r" b="b"/>
              <a:pathLst>
                <a:path w="3678" h="4360" extrusionOk="0">
                  <a:moveTo>
                    <a:pt x="2338" y="0"/>
                  </a:moveTo>
                  <a:cubicBezTo>
                    <a:pt x="1578" y="0"/>
                    <a:pt x="868" y="470"/>
                    <a:pt x="481" y="1110"/>
                  </a:cubicBezTo>
                  <a:cubicBezTo>
                    <a:pt x="117" y="1709"/>
                    <a:pt x="0" y="2453"/>
                    <a:pt x="199" y="3129"/>
                  </a:cubicBezTo>
                  <a:cubicBezTo>
                    <a:pt x="400" y="3819"/>
                    <a:pt x="876" y="4359"/>
                    <a:pt x="1656" y="4359"/>
                  </a:cubicBezTo>
                  <a:cubicBezTo>
                    <a:pt x="1676" y="4359"/>
                    <a:pt x="1695" y="4359"/>
                    <a:pt x="1715" y="4358"/>
                  </a:cubicBezTo>
                  <a:lnTo>
                    <a:pt x="1561" y="4040"/>
                  </a:lnTo>
                  <a:cubicBezTo>
                    <a:pt x="1460" y="3889"/>
                    <a:pt x="1347" y="3919"/>
                    <a:pt x="1238" y="3819"/>
                  </a:cubicBezTo>
                  <a:cubicBezTo>
                    <a:pt x="523" y="3172"/>
                    <a:pt x="637" y="1995"/>
                    <a:pt x="1213" y="1305"/>
                  </a:cubicBezTo>
                  <a:cubicBezTo>
                    <a:pt x="1479" y="983"/>
                    <a:pt x="1803" y="816"/>
                    <a:pt x="2137" y="816"/>
                  </a:cubicBezTo>
                  <a:cubicBezTo>
                    <a:pt x="2371" y="816"/>
                    <a:pt x="2610" y="898"/>
                    <a:pt x="2839" y="1068"/>
                  </a:cubicBezTo>
                  <a:cubicBezTo>
                    <a:pt x="2922" y="1129"/>
                    <a:pt x="3049" y="1162"/>
                    <a:pt x="3178" y="1162"/>
                  </a:cubicBezTo>
                  <a:cubicBezTo>
                    <a:pt x="3400" y="1162"/>
                    <a:pt x="3628" y="1064"/>
                    <a:pt x="3645" y="843"/>
                  </a:cubicBezTo>
                  <a:cubicBezTo>
                    <a:pt x="3678" y="436"/>
                    <a:pt x="3110" y="139"/>
                    <a:pt x="2754" y="49"/>
                  </a:cubicBezTo>
                  <a:cubicBezTo>
                    <a:pt x="2731" y="43"/>
                    <a:pt x="2709" y="38"/>
                    <a:pt x="2690" y="35"/>
                  </a:cubicBezTo>
                  <a:cubicBezTo>
                    <a:pt x="2572" y="12"/>
                    <a:pt x="2455" y="0"/>
                    <a:pt x="2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795;p108">
              <a:extLst>
                <a:ext uri="{FF2B5EF4-FFF2-40B4-BE49-F238E27FC236}">
                  <a16:creationId xmlns:a16="http://schemas.microsoft.com/office/drawing/2014/main" xmlns="" id="{932FC1B3-AAA4-3807-EE53-C2F3F36FE808}"/>
                </a:ext>
              </a:extLst>
            </p:cNvPr>
            <p:cNvSpPr/>
            <p:nvPr/>
          </p:nvSpPr>
          <p:spPr>
            <a:xfrm>
              <a:off x="430561" y="4295597"/>
              <a:ext cx="130403" cy="154584"/>
            </a:xfrm>
            <a:custGeom>
              <a:avLst/>
              <a:gdLst/>
              <a:ahLst/>
              <a:cxnLst/>
              <a:rect l="l" t="t" r="r" b="b"/>
              <a:pathLst>
                <a:path w="3678" h="4360" extrusionOk="0">
                  <a:moveTo>
                    <a:pt x="2338" y="0"/>
                  </a:moveTo>
                  <a:cubicBezTo>
                    <a:pt x="1578" y="0"/>
                    <a:pt x="868" y="470"/>
                    <a:pt x="481" y="1110"/>
                  </a:cubicBezTo>
                  <a:cubicBezTo>
                    <a:pt x="117" y="1709"/>
                    <a:pt x="0" y="2453"/>
                    <a:pt x="199" y="3129"/>
                  </a:cubicBezTo>
                  <a:cubicBezTo>
                    <a:pt x="400" y="3819"/>
                    <a:pt x="876" y="4359"/>
                    <a:pt x="1656" y="4359"/>
                  </a:cubicBezTo>
                  <a:cubicBezTo>
                    <a:pt x="1676" y="4359"/>
                    <a:pt x="1695" y="4359"/>
                    <a:pt x="1715" y="4358"/>
                  </a:cubicBezTo>
                  <a:lnTo>
                    <a:pt x="1561" y="4040"/>
                  </a:lnTo>
                  <a:cubicBezTo>
                    <a:pt x="1460" y="3889"/>
                    <a:pt x="1347" y="3919"/>
                    <a:pt x="1238" y="3819"/>
                  </a:cubicBezTo>
                  <a:cubicBezTo>
                    <a:pt x="523" y="3172"/>
                    <a:pt x="637" y="1995"/>
                    <a:pt x="1213" y="1305"/>
                  </a:cubicBezTo>
                  <a:cubicBezTo>
                    <a:pt x="1479" y="983"/>
                    <a:pt x="1803" y="816"/>
                    <a:pt x="2137" y="816"/>
                  </a:cubicBezTo>
                  <a:cubicBezTo>
                    <a:pt x="2371" y="816"/>
                    <a:pt x="2610" y="898"/>
                    <a:pt x="2839" y="1068"/>
                  </a:cubicBezTo>
                  <a:cubicBezTo>
                    <a:pt x="2922" y="1129"/>
                    <a:pt x="3049" y="1162"/>
                    <a:pt x="3178" y="1162"/>
                  </a:cubicBezTo>
                  <a:cubicBezTo>
                    <a:pt x="3400" y="1162"/>
                    <a:pt x="3628" y="1064"/>
                    <a:pt x="3645" y="843"/>
                  </a:cubicBezTo>
                  <a:cubicBezTo>
                    <a:pt x="3678" y="436"/>
                    <a:pt x="3110" y="139"/>
                    <a:pt x="2754" y="49"/>
                  </a:cubicBezTo>
                  <a:cubicBezTo>
                    <a:pt x="2731" y="43"/>
                    <a:pt x="2709" y="38"/>
                    <a:pt x="2690" y="35"/>
                  </a:cubicBezTo>
                  <a:cubicBezTo>
                    <a:pt x="2572" y="12"/>
                    <a:pt x="2455" y="0"/>
                    <a:pt x="2338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796;p108">
              <a:extLst>
                <a:ext uri="{FF2B5EF4-FFF2-40B4-BE49-F238E27FC236}">
                  <a16:creationId xmlns:a16="http://schemas.microsoft.com/office/drawing/2014/main" xmlns="" id="{35EB6C82-86C1-3D99-2717-958DC5CDD6D7}"/>
                </a:ext>
              </a:extLst>
            </p:cNvPr>
            <p:cNvSpPr/>
            <p:nvPr/>
          </p:nvSpPr>
          <p:spPr>
            <a:xfrm>
              <a:off x="469668" y="4296306"/>
              <a:ext cx="78710" cy="31910"/>
            </a:xfrm>
            <a:custGeom>
              <a:avLst/>
              <a:gdLst/>
              <a:ahLst/>
              <a:cxnLst/>
              <a:rect l="l" t="t" r="r" b="b"/>
              <a:pathLst>
                <a:path w="2220" h="900" extrusionOk="0">
                  <a:moveTo>
                    <a:pt x="1328" y="0"/>
                  </a:moveTo>
                  <a:cubicBezTo>
                    <a:pt x="1093" y="0"/>
                    <a:pt x="864" y="30"/>
                    <a:pt x="638" y="99"/>
                  </a:cubicBezTo>
                  <a:cubicBezTo>
                    <a:pt x="434" y="162"/>
                    <a:pt x="238" y="219"/>
                    <a:pt x="93" y="392"/>
                  </a:cubicBezTo>
                  <a:cubicBezTo>
                    <a:pt x="42" y="452"/>
                    <a:pt x="0" y="525"/>
                    <a:pt x="5" y="602"/>
                  </a:cubicBezTo>
                  <a:cubicBezTo>
                    <a:pt x="10" y="643"/>
                    <a:pt x="21" y="684"/>
                    <a:pt x="39" y="721"/>
                  </a:cubicBezTo>
                  <a:cubicBezTo>
                    <a:pt x="60" y="775"/>
                    <a:pt x="86" y="833"/>
                    <a:pt x="134" y="866"/>
                  </a:cubicBezTo>
                  <a:cubicBezTo>
                    <a:pt x="168" y="890"/>
                    <a:pt x="209" y="899"/>
                    <a:pt x="251" y="899"/>
                  </a:cubicBezTo>
                  <a:cubicBezTo>
                    <a:pt x="293" y="899"/>
                    <a:pt x="337" y="890"/>
                    <a:pt x="379" y="878"/>
                  </a:cubicBezTo>
                  <a:cubicBezTo>
                    <a:pt x="533" y="835"/>
                    <a:pt x="701" y="750"/>
                    <a:pt x="866" y="750"/>
                  </a:cubicBezTo>
                  <a:cubicBezTo>
                    <a:pt x="878" y="750"/>
                    <a:pt x="890" y="750"/>
                    <a:pt x="902" y="751"/>
                  </a:cubicBezTo>
                  <a:cubicBezTo>
                    <a:pt x="1074" y="764"/>
                    <a:pt x="1245" y="786"/>
                    <a:pt x="1413" y="816"/>
                  </a:cubicBezTo>
                  <a:cubicBezTo>
                    <a:pt x="1519" y="838"/>
                    <a:pt x="1625" y="865"/>
                    <a:pt x="1733" y="865"/>
                  </a:cubicBezTo>
                  <a:cubicBezTo>
                    <a:pt x="1737" y="865"/>
                    <a:pt x="1741" y="865"/>
                    <a:pt x="1746" y="865"/>
                  </a:cubicBezTo>
                  <a:cubicBezTo>
                    <a:pt x="1859" y="864"/>
                    <a:pt x="1977" y="824"/>
                    <a:pt x="2043" y="733"/>
                  </a:cubicBezTo>
                  <a:cubicBezTo>
                    <a:pt x="2219" y="493"/>
                    <a:pt x="1968" y="132"/>
                    <a:pt x="1731" y="48"/>
                  </a:cubicBezTo>
                  <a:cubicBezTo>
                    <a:pt x="1628" y="12"/>
                    <a:pt x="1516" y="4"/>
                    <a:pt x="1407" y="1"/>
                  </a:cubicBezTo>
                  <a:cubicBezTo>
                    <a:pt x="1381" y="1"/>
                    <a:pt x="1354" y="0"/>
                    <a:pt x="1328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797;p108">
              <a:extLst>
                <a:ext uri="{FF2B5EF4-FFF2-40B4-BE49-F238E27FC236}">
                  <a16:creationId xmlns:a16="http://schemas.microsoft.com/office/drawing/2014/main" xmlns="" id="{854967F8-163C-D20D-B2F4-9C8737A60668}"/>
                </a:ext>
              </a:extLst>
            </p:cNvPr>
            <p:cNvSpPr/>
            <p:nvPr/>
          </p:nvSpPr>
          <p:spPr>
            <a:xfrm>
              <a:off x="473817" y="4300490"/>
              <a:ext cx="30598" cy="14217"/>
            </a:xfrm>
            <a:custGeom>
              <a:avLst/>
              <a:gdLst/>
              <a:ahLst/>
              <a:cxnLst/>
              <a:rect l="l" t="t" r="r" b="b"/>
              <a:pathLst>
                <a:path w="863" h="401" extrusionOk="0">
                  <a:moveTo>
                    <a:pt x="769" y="1"/>
                  </a:moveTo>
                  <a:cubicBezTo>
                    <a:pt x="723" y="1"/>
                    <a:pt x="670" y="12"/>
                    <a:pt x="646" y="18"/>
                  </a:cubicBezTo>
                  <a:cubicBezTo>
                    <a:pt x="478" y="60"/>
                    <a:pt x="317" y="126"/>
                    <a:pt x="167" y="213"/>
                  </a:cubicBezTo>
                  <a:cubicBezTo>
                    <a:pt x="131" y="233"/>
                    <a:pt x="1" y="303"/>
                    <a:pt x="1" y="357"/>
                  </a:cubicBezTo>
                  <a:cubicBezTo>
                    <a:pt x="1" y="391"/>
                    <a:pt x="26" y="401"/>
                    <a:pt x="56" y="401"/>
                  </a:cubicBezTo>
                  <a:cubicBezTo>
                    <a:pt x="73" y="401"/>
                    <a:pt x="91" y="398"/>
                    <a:pt x="107" y="394"/>
                  </a:cubicBezTo>
                  <a:cubicBezTo>
                    <a:pt x="227" y="368"/>
                    <a:pt x="346" y="334"/>
                    <a:pt x="461" y="292"/>
                  </a:cubicBezTo>
                  <a:cubicBezTo>
                    <a:pt x="544" y="262"/>
                    <a:pt x="624" y="225"/>
                    <a:pt x="701" y="181"/>
                  </a:cubicBezTo>
                  <a:cubicBezTo>
                    <a:pt x="742" y="157"/>
                    <a:pt x="814" y="119"/>
                    <a:pt x="835" y="74"/>
                  </a:cubicBezTo>
                  <a:cubicBezTo>
                    <a:pt x="862" y="16"/>
                    <a:pt x="821" y="1"/>
                    <a:pt x="7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2288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B02A9A98-0880-AE85-4A7B-625A583988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6676" r="50000" b="38161"/>
          <a:stretch/>
        </p:blipFill>
        <p:spPr>
          <a:xfrm>
            <a:off x="5576775" y="2275893"/>
            <a:ext cx="5698751" cy="4553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AAAE326-2220-2435-925B-C091EE6C9D41}"/>
              </a:ext>
            </a:extLst>
          </p:cNvPr>
          <p:cNvSpPr/>
          <p:nvPr/>
        </p:nvSpPr>
        <p:spPr>
          <a:xfrm>
            <a:off x="756624" y="1698815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489F6F-35A5-10E1-8130-9551E79DD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474" y="2727795"/>
            <a:ext cx="2876550" cy="21453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F808BED-94E5-0334-D4F2-687790B7FAE6}"/>
              </a:ext>
            </a:extLst>
          </p:cNvPr>
          <p:cNvSpPr/>
          <p:nvPr/>
        </p:nvSpPr>
        <p:spPr>
          <a:xfrm>
            <a:off x="4868176" y="1219157"/>
            <a:ext cx="6741901" cy="1086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3" name="Picture 2" descr="Hình ảnh Bạo Lực Học đường PNG, Vector, PSD, và biểu tượng để tải về miễn  phí | pngtree">
            <a:extLst>
              <a:ext uri="{FF2B5EF4-FFF2-40B4-BE49-F238E27FC236}">
                <a16:creationId xmlns:a16="http://schemas.microsoft.com/office/drawing/2014/main" xmlns="" id="{6E63C6E9-162F-CDB5-6752-AD52AB512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24" y="5063087"/>
            <a:ext cx="3144630" cy="1765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43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AAAE326-2220-2435-925B-C091EE6C9D41}"/>
              </a:ext>
            </a:extLst>
          </p:cNvPr>
          <p:cNvSpPr/>
          <p:nvPr/>
        </p:nvSpPr>
        <p:spPr>
          <a:xfrm>
            <a:off x="756624" y="1698815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489F6F-35A5-10E1-8130-9551E79DD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74" y="2727795"/>
            <a:ext cx="2876550" cy="2145360"/>
          </a:xfrm>
          <a:prstGeom prst="rect">
            <a:avLst/>
          </a:prstGeom>
        </p:spPr>
      </p:pic>
      <p:grpSp>
        <p:nvGrpSpPr>
          <p:cNvPr id="2" name="Google Shape;5936;p119">
            <a:extLst>
              <a:ext uri="{FF2B5EF4-FFF2-40B4-BE49-F238E27FC236}">
                <a16:creationId xmlns:a16="http://schemas.microsoft.com/office/drawing/2014/main" xmlns="" id="{D3AFD572-4EE4-EF17-3840-3A818CF75912}"/>
              </a:ext>
            </a:extLst>
          </p:cNvPr>
          <p:cNvGrpSpPr/>
          <p:nvPr/>
        </p:nvGrpSpPr>
        <p:grpSpPr>
          <a:xfrm rot="126743">
            <a:off x="4538300" y="4163203"/>
            <a:ext cx="1634287" cy="2593326"/>
            <a:chOff x="5392878" y="975687"/>
            <a:chExt cx="1828802" cy="3622736"/>
          </a:xfrm>
        </p:grpSpPr>
        <p:sp>
          <p:nvSpPr>
            <p:cNvPr id="4" name="Google Shape;5937;p119">
              <a:extLst>
                <a:ext uri="{FF2B5EF4-FFF2-40B4-BE49-F238E27FC236}">
                  <a16:creationId xmlns:a16="http://schemas.microsoft.com/office/drawing/2014/main" xmlns="" id="{CDA8AE7D-19A7-3ABC-9174-3FE718051DB4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938;p119">
              <a:extLst>
                <a:ext uri="{FF2B5EF4-FFF2-40B4-BE49-F238E27FC236}">
                  <a16:creationId xmlns:a16="http://schemas.microsoft.com/office/drawing/2014/main" xmlns="" id="{D905A816-012A-B22B-8187-0A212839379B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939;p119">
              <a:extLst>
                <a:ext uri="{FF2B5EF4-FFF2-40B4-BE49-F238E27FC236}">
                  <a16:creationId xmlns:a16="http://schemas.microsoft.com/office/drawing/2014/main" xmlns="" id="{A47D5CE8-4EDB-544C-FD27-61D20D82E797}"/>
                </a:ext>
              </a:extLst>
            </p:cNvPr>
            <p:cNvSpPr/>
            <p:nvPr/>
          </p:nvSpPr>
          <p:spPr>
            <a:xfrm>
              <a:off x="5392878" y="975687"/>
              <a:ext cx="1828802" cy="3622736"/>
            </a:xfrm>
            <a:custGeom>
              <a:avLst/>
              <a:gdLst/>
              <a:ahLst/>
              <a:cxnLst/>
              <a:rect l="l" t="t" r="r" b="b"/>
              <a:pathLst>
                <a:path w="37395" h="74077" extrusionOk="0">
                  <a:moveTo>
                    <a:pt x="12227" y="0"/>
                  </a:moveTo>
                  <a:lnTo>
                    <a:pt x="7642" y="4687"/>
                  </a:lnTo>
                  <a:lnTo>
                    <a:pt x="3056" y="5706"/>
                  </a:lnTo>
                  <a:lnTo>
                    <a:pt x="0" y="13247"/>
                  </a:lnTo>
                  <a:lnTo>
                    <a:pt x="1732" y="15998"/>
                  </a:lnTo>
                  <a:lnTo>
                    <a:pt x="305" y="21194"/>
                  </a:lnTo>
                  <a:lnTo>
                    <a:pt x="4177" y="26594"/>
                  </a:lnTo>
                  <a:lnTo>
                    <a:pt x="9374" y="30364"/>
                  </a:lnTo>
                  <a:lnTo>
                    <a:pt x="6317" y="33013"/>
                  </a:lnTo>
                  <a:lnTo>
                    <a:pt x="7947" y="39127"/>
                  </a:lnTo>
                  <a:lnTo>
                    <a:pt x="10189" y="44018"/>
                  </a:lnTo>
                  <a:lnTo>
                    <a:pt x="10189" y="49316"/>
                  </a:lnTo>
                  <a:lnTo>
                    <a:pt x="14163" y="53902"/>
                  </a:lnTo>
                  <a:lnTo>
                    <a:pt x="15793" y="62665"/>
                  </a:lnTo>
                  <a:lnTo>
                    <a:pt x="15589" y="71224"/>
                  </a:lnTo>
                  <a:lnTo>
                    <a:pt x="20277" y="74077"/>
                  </a:lnTo>
                  <a:lnTo>
                    <a:pt x="32096" y="71631"/>
                  </a:lnTo>
                  <a:lnTo>
                    <a:pt x="33115" y="68166"/>
                  </a:lnTo>
                  <a:lnTo>
                    <a:pt x="29039" y="64498"/>
                  </a:lnTo>
                  <a:lnTo>
                    <a:pt x="28428" y="62359"/>
                  </a:lnTo>
                  <a:lnTo>
                    <a:pt x="30771" y="58589"/>
                  </a:lnTo>
                  <a:lnTo>
                    <a:pt x="33522" y="48705"/>
                  </a:lnTo>
                  <a:lnTo>
                    <a:pt x="37190" y="40655"/>
                  </a:lnTo>
                  <a:lnTo>
                    <a:pt x="37394" y="33931"/>
                  </a:lnTo>
                  <a:lnTo>
                    <a:pt x="34134" y="29141"/>
                  </a:lnTo>
                  <a:lnTo>
                    <a:pt x="36376" y="22722"/>
                  </a:lnTo>
                  <a:lnTo>
                    <a:pt x="34950" y="17627"/>
                  </a:lnTo>
                  <a:lnTo>
                    <a:pt x="32096" y="12533"/>
                  </a:lnTo>
                  <a:lnTo>
                    <a:pt x="29447" y="8763"/>
                  </a:lnTo>
                  <a:lnTo>
                    <a:pt x="24250" y="8559"/>
                  </a:lnTo>
                  <a:lnTo>
                    <a:pt x="22824" y="3465"/>
                  </a:lnTo>
                  <a:lnTo>
                    <a:pt x="16914" y="1326"/>
                  </a:lnTo>
                  <a:lnTo>
                    <a:pt x="12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40;p119">
              <a:extLst>
                <a:ext uri="{FF2B5EF4-FFF2-40B4-BE49-F238E27FC236}">
                  <a16:creationId xmlns:a16="http://schemas.microsoft.com/office/drawing/2014/main" xmlns="" id="{4B11D8E2-AB04-7AE8-0674-3B9CF34CE111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41;p119">
              <a:extLst>
                <a:ext uri="{FF2B5EF4-FFF2-40B4-BE49-F238E27FC236}">
                  <a16:creationId xmlns:a16="http://schemas.microsoft.com/office/drawing/2014/main" xmlns="" id="{00E58852-4203-5CCE-4846-E9B7A800FB76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42;p119">
              <a:extLst>
                <a:ext uri="{FF2B5EF4-FFF2-40B4-BE49-F238E27FC236}">
                  <a16:creationId xmlns:a16="http://schemas.microsoft.com/office/drawing/2014/main" xmlns="" id="{BA58C40D-01B9-017D-C3D2-145169BA0A4D}"/>
                </a:ext>
              </a:extLst>
            </p:cNvPr>
            <p:cNvSpPr/>
            <p:nvPr/>
          </p:nvSpPr>
          <p:spPr>
            <a:xfrm>
              <a:off x="6485905" y="4324310"/>
              <a:ext cx="468216" cy="102798"/>
            </a:xfrm>
            <a:custGeom>
              <a:avLst/>
              <a:gdLst/>
              <a:ahLst/>
              <a:cxnLst/>
              <a:rect l="l" t="t" r="r" b="b"/>
              <a:pathLst>
                <a:path w="9574" h="2102" extrusionOk="0">
                  <a:moveTo>
                    <a:pt x="817" y="0"/>
                  </a:moveTo>
                  <a:cubicBezTo>
                    <a:pt x="584" y="0"/>
                    <a:pt x="352" y="24"/>
                    <a:pt x="123" y="73"/>
                  </a:cubicBezTo>
                  <a:cubicBezTo>
                    <a:pt x="1" y="551"/>
                    <a:pt x="41" y="870"/>
                    <a:pt x="53" y="1364"/>
                  </a:cubicBezTo>
                  <a:cubicBezTo>
                    <a:pt x="548" y="1421"/>
                    <a:pt x="1019" y="1425"/>
                    <a:pt x="1483" y="1425"/>
                  </a:cubicBezTo>
                  <a:cubicBezTo>
                    <a:pt x="1565" y="1425"/>
                    <a:pt x="1647" y="1425"/>
                    <a:pt x="1729" y="1425"/>
                  </a:cubicBezTo>
                  <a:cubicBezTo>
                    <a:pt x="2364" y="1425"/>
                    <a:pt x="2994" y="1433"/>
                    <a:pt x="3662" y="1573"/>
                  </a:cubicBezTo>
                  <a:cubicBezTo>
                    <a:pt x="4067" y="1657"/>
                    <a:pt x="4452" y="1815"/>
                    <a:pt x="4851" y="1925"/>
                  </a:cubicBezTo>
                  <a:cubicBezTo>
                    <a:pt x="5282" y="2045"/>
                    <a:pt x="5731" y="2102"/>
                    <a:pt x="6183" y="2102"/>
                  </a:cubicBezTo>
                  <a:cubicBezTo>
                    <a:pt x="7394" y="2102"/>
                    <a:pt x="8623" y="1690"/>
                    <a:pt x="9573" y="958"/>
                  </a:cubicBezTo>
                  <a:cubicBezTo>
                    <a:pt x="9523" y="708"/>
                    <a:pt x="9477" y="517"/>
                    <a:pt x="9428" y="266"/>
                  </a:cubicBezTo>
                  <a:cubicBezTo>
                    <a:pt x="8515" y="1085"/>
                    <a:pt x="7452" y="1354"/>
                    <a:pt x="6335" y="1354"/>
                  </a:cubicBezTo>
                  <a:cubicBezTo>
                    <a:pt x="5802" y="1354"/>
                    <a:pt x="5257" y="1293"/>
                    <a:pt x="4711" y="1201"/>
                  </a:cubicBezTo>
                  <a:cubicBezTo>
                    <a:pt x="4175" y="1111"/>
                    <a:pt x="3441" y="1046"/>
                    <a:pt x="2961" y="778"/>
                  </a:cubicBezTo>
                  <a:cubicBezTo>
                    <a:pt x="2515" y="529"/>
                    <a:pt x="2178" y="238"/>
                    <a:pt x="1656" y="106"/>
                  </a:cubicBezTo>
                  <a:cubicBezTo>
                    <a:pt x="1381" y="36"/>
                    <a:pt x="1099" y="0"/>
                    <a:pt x="8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43;p119">
              <a:extLst>
                <a:ext uri="{FF2B5EF4-FFF2-40B4-BE49-F238E27FC236}">
                  <a16:creationId xmlns:a16="http://schemas.microsoft.com/office/drawing/2014/main" xmlns="" id="{48AC2855-7933-7A15-1173-43516E7FA00D}"/>
                </a:ext>
              </a:extLst>
            </p:cNvPr>
            <p:cNvSpPr/>
            <p:nvPr/>
          </p:nvSpPr>
          <p:spPr>
            <a:xfrm>
              <a:off x="5786954" y="2490666"/>
              <a:ext cx="706628" cy="465771"/>
            </a:xfrm>
            <a:custGeom>
              <a:avLst/>
              <a:gdLst/>
              <a:ahLst/>
              <a:cxnLst/>
              <a:rect l="l" t="t" r="r" b="b"/>
              <a:pathLst>
                <a:path w="14449" h="9524" extrusionOk="0">
                  <a:moveTo>
                    <a:pt x="10889" y="0"/>
                  </a:moveTo>
                  <a:cubicBezTo>
                    <a:pt x="10468" y="0"/>
                    <a:pt x="9999" y="151"/>
                    <a:pt x="9552" y="335"/>
                  </a:cubicBezTo>
                  <a:cubicBezTo>
                    <a:pt x="9201" y="480"/>
                    <a:pt x="8865" y="644"/>
                    <a:pt x="8574" y="772"/>
                  </a:cubicBezTo>
                  <a:cubicBezTo>
                    <a:pt x="8047" y="1001"/>
                    <a:pt x="7416" y="1504"/>
                    <a:pt x="6846" y="1554"/>
                  </a:cubicBezTo>
                  <a:cubicBezTo>
                    <a:pt x="6618" y="1573"/>
                    <a:pt x="6387" y="1581"/>
                    <a:pt x="6156" y="1581"/>
                  </a:cubicBezTo>
                  <a:cubicBezTo>
                    <a:pt x="5422" y="1581"/>
                    <a:pt x="4676" y="1506"/>
                    <a:pt x="3936" y="1506"/>
                  </a:cubicBezTo>
                  <a:cubicBezTo>
                    <a:pt x="3715" y="1506"/>
                    <a:pt x="3496" y="1512"/>
                    <a:pt x="3277" y="1530"/>
                  </a:cubicBezTo>
                  <a:cubicBezTo>
                    <a:pt x="2363" y="1602"/>
                    <a:pt x="984" y="1522"/>
                    <a:pt x="276" y="2180"/>
                  </a:cubicBezTo>
                  <a:cubicBezTo>
                    <a:pt x="1" y="2434"/>
                    <a:pt x="140" y="2857"/>
                    <a:pt x="217" y="3224"/>
                  </a:cubicBezTo>
                  <a:cubicBezTo>
                    <a:pt x="295" y="3591"/>
                    <a:pt x="455" y="3934"/>
                    <a:pt x="627" y="4266"/>
                  </a:cubicBezTo>
                  <a:cubicBezTo>
                    <a:pt x="1023" y="5032"/>
                    <a:pt x="1488" y="5757"/>
                    <a:pt x="2017" y="6437"/>
                  </a:cubicBezTo>
                  <a:cubicBezTo>
                    <a:pt x="3077" y="7801"/>
                    <a:pt x="4595" y="8757"/>
                    <a:pt x="6255" y="9232"/>
                  </a:cubicBezTo>
                  <a:cubicBezTo>
                    <a:pt x="6925" y="9423"/>
                    <a:pt x="7626" y="9524"/>
                    <a:pt x="8324" y="9524"/>
                  </a:cubicBezTo>
                  <a:cubicBezTo>
                    <a:pt x="9355" y="9524"/>
                    <a:pt x="10382" y="9305"/>
                    <a:pt x="11300" y="8839"/>
                  </a:cubicBezTo>
                  <a:cubicBezTo>
                    <a:pt x="12839" y="8056"/>
                    <a:pt x="14027" y="6544"/>
                    <a:pt x="14264" y="4835"/>
                  </a:cubicBezTo>
                  <a:cubicBezTo>
                    <a:pt x="14449" y="3505"/>
                    <a:pt x="14033" y="2079"/>
                    <a:pt x="13080" y="1133"/>
                  </a:cubicBezTo>
                  <a:cubicBezTo>
                    <a:pt x="12557" y="613"/>
                    <a:pt x="11794" y="76"/>
                    <a:pt x="11033" y="6"/>
                  </a:cubicBezTo>
                  <a:cubicBezTo>
                    <a:pt x="10986" y="2"/>
                    <a:pt x="10938" y="0"/>
                    <a:pt x="1088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944;p119">
              <a:extLst>
                <a:ext uri="{FF2B5EF4-FFF2-40B4-BE49-F238E27FC236}">
                  <a16:creationId xmlns:a16="http://schemas.microsoft.com/office/drawing/2014/main" xmlns="" id="{153DCD59-A38B-3254-2E28-D96E6DD98F79}"/>
                </a:ext>
              </a:extLst>
            </p:cNvPr>
            <p:cNvSpPr/>
            <p:nvPr/>
          </p:nvSpPr>
          <p:spPr>
            <a:xfrm>
              <a:off x="5888285" y="2561725"/>
              <a:ext cx="502841" cy="387719"/>
            </a:xfrm>
            <a:custGeom>
              <a:avLst/>
              <a:gdLst/>
              <a:ahLst/>
              <a:cxnLst/>
              <a:rect l="l" t="t" r="r" b="b"/>
              <a:pathLst>
                <a:path w="10282" h="7928" extrusionOk="0">
                  <a:moveTo>
                    <a:pt x="9521" y="0"/>
                  </a:moveTo>
                  <a:cubicBezTo>
                    <a:pt x="9347" y="0"/>
                    <a:pt x="9157" y="75"/>
                    <a:pt x="8994" y="148"/>
                  </a:cubicBezTo>
                  <a:cubicBezTo>
                    <a:pt x="7496" y="816"/>
                    <a:pt x="5879" y="1170"/>
                    <a:pt x="4239" y="1188"/>
                  </a:cubicBezTo>
                  <a:cubicBezTo>
                    <a:pt x="4764" y="1252"/>
                    <a:pt x="5263" y="1462"/>
                    <a:pt x="5673" y="1794"/>
                  </a:cubicBezTo>
                  <a:lnTo>
                    <a:pt x="5673" y="1794"/>
                  </a:lnTo>
                  <a:cubicBezTo>
                    <a:pt x="5558" y="1701"/>
                    <a:pt x="5289" y="1671"/>
                    <a:pt x="4978" y="1671"/>
                  </a:cubicBezTo>
                  <a:cubicBezTo>
                    <a:pt x="4468" y="1671"/>
                    <a:pt x="3844" y="1751"/>
                    <a:pt x="3598" y="1755"/>
                  </a:cubicBezTo>
                  <a:cubicBezTo>
                    <a:pt x="2906" y="1767"/>
                    <a:pt x="2160" y="1750"/>
                    <a:pt x="1478" y="1872"/>
                  </a:cubicBezTo>
                  <a:cubicBezTo>
                    <a:pt x="0" y="2136"/>
                    <a:pt x="1562" y="3632"/>
                    <a:pt x="2135" y="4063"/>
                  </a:cubicBezTo>
                  <a:cubicBezTo>
                    <a:pt x="3917" y="5404"/>
                    <a:pt x="5804" y="6600"/>
                    <a:pt x="7778" y="7639"/>
                  </a:cubicBezTo>
                  <a:cubicBezTo>
                    <a:pt x="8052" y="7783"/>
                    <a:pt x="8361" y="7927"/>
                    <a:pt x="8661" y="7927"/>
                  </a:cubicBezTo>
                  <a:cubicBezTo>
                    <a:pt x="8759" y="7927"/>
                    <a:pt x="8857" y="7912"/>
                    <a:pt x="8952" y="7876"/>
                  </a:cubicBezTo>
                  <a:cubicBezTo>
                    <a:pt x="9379" y="7713"/>
                    <a:pt x="9560" y="7214"/>
                    <a:pt x="9669" y="6770"/>
                  </a:cubicBezTo>
                  <a:cubicBezTo>
                    <a:pt x="10166" y="4752"/>
                    <a:pt x="10282" y="2660"/>
                    <a:pt x="10009" y="600"/>
                  </a:cubicBezTo>
                  <a:cubicBezTo>
                    <a:pt x="9985" y="412"/>
                    <a:pt x="9946" y="208"/>
                    <a:pt x="9799" y="90"/>
                  </a:cubicBezTo>
                  <a:cubicBezTo>
                    <a:pt x="9717" y="25"/>
                    <a:pt x="9622" y="0"/>
                    <a:pt x="952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945;p119">
              <a:extLst>
                <a:ext uri="{FF2B5EF4-FFF2-40B4-BE49-F238E27FC236}">
                  <a16:creationId xmlns:a16="http://schemas.microsoft.com/office/drawing/2014/main" xmlns="" id="{BD9D3155-BB4B-8D74-C050-CB440635A751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46;p119">
              <a:extLst>
                <a:ext uri="{FF2B5EF4-FFF2-40B4-BE49-F238E27FC236}">
                  <a16:creationId xmlns:a16="http://schemas.microsoft.com/office/drawing/2014/main" xmlns="" id="{3CB6205E-AD24-485D-C684-2204A2928E63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47;p119">
              <a:extLst>
                <a:ext uri="{FF2B5EF4-FFF2-40B4-BE49-F238E27FC236}">
                  <a16:creationId xmlns:a16="http://schemas.microsoft.com/office/drawing/2014/main" xmlns="" id="{01135177-52F8-F5D2-0BD9-3A558FFD29DB}"/>
                </a:ext>
              </a:extLst>
            </p:cNvPr>
            <p:cNvSpPr/>
            <p:nvPr/>
          </p:nvSpPr>
          <p:spPr>
            <a:xfrm>
              <a:off x="5853661" y="2727611"/>
              <a:ext cx="460636" cy="690147"/>
            </a:xfrm>
            <a:custGeom>
              <a:avLst/>
              <a:gdLst/>
              <a:ahLst/>
              <a:cxnLst/>
              <a:rect l="l" t="t" r="r" b="b"/>
              <a:pathLst>
                <a:path w="9419" h="14112" extrusionOk="0">
                  <a:moveTo>
                    <a:pt x="1540" y="0"/>
                  </a:moveTo>
                  <a:cubicBezTo>
                    <a:pt x="1410" y="0"/>
                    <a:pt x="1280" y="18"/>
                    <a:pt x="1155" y="62"/>
                  </a:cubicBezTo>
                  <a:cubicBezTo>
                    <a:pt x="1" y="459"/>
                    <a:pt x="822" y="2690"/>
                    <a:pt x="1096" y="3445"/>
                  </a:cubicBezTo>
                  <a:cubicBezTo>
                    <a:pt x="1324" y="4072"/>
                    <a:pt x="1620" y="4674"/>
                    <a:pt x="1978" y="5237"/>
                  </a:cubicBezTo>
                  <a:cubicBezTo>
                    <a:pt x="2074" y="5391"/>
                    <a:pt x="2910" y="6675"/>
                    <a:pt x="3100" y="6675"/>
                  </a:cubicBezTo>
                  <a:cubicBezTo>
                    <a:pt x="3104" y="6675"/>
                    <a:pt x="3108" y="6675"/>
                    <a:pt x="3112" y="6673"/>
                  </a:cubicBezTo>
                  <a:lnTo>
                    <a:pt x="3112" y="6673"/>
                  </a:lnTo>
                  <a:cubicBezTo>
                    <a:pt x="2841" y="6785"/>
                    <a:pt x="2638" y="7080"/>
                    <a:pt x="2492" y="7336"/>
                  </a:cubicBezTo>
                  <a:cubicBezTo>
                    <a:pt x="2646" y="7882"/>
                    <a:pt x="2939" y="8389"/>
                    <a:pt x="3459" y="8614"/>
                  </a:cubicBezTo>
                  <a:cubicBezTo>
                    <a:pt x="3142" y="9029"/>
                    <a:pt x="2790" y="9416"/>
                    <a:pt x="2406" y="9770"/>
                  </a:cubicBezTo>
                  <a:cubicBezTo>
                    <a:pt x="2107" y="10044"/>
                    <a:pt x="1728" y="10226"/>
                    <a:pt x="1661" y="10660"/>
                  </a:cubicBezTo>
                  <a:cubicBezTo>
                    <a:pt x="1618" y="10931"/>
                    <a:pt x="1682" y="11208"/>
                    <a:pt x="1777" y="11468"/>
                  </a:cubicBezTo>
                  <a:cubicBezTo>
                    <a:pt x="1807" y="11551"/>
                    <a:pt x="1843" y="11631"/>
                    <a:pt x="1882" y="11710"/>
                  </a:cubicBezTo>
                  <a:cubicBezTo>
                    <a:pt x="2522" y="13034"/>
                    <a:pt x="4232" y="14112"/>
                    <a:pt x="5798" y="14112"/>
                  </a:cubicBezTo>
                  <a:cubicBezTo>
                    <a:pt x="6194" y="14112"/>
                    <a:pt x="6581" y="14043"/>
                    <a:pt x="6939" y="13892"/>
                  </a:cubicBezTo>
                  <a:cubicBezTo>
                    <a:pt x="7754" y="13550"/>
                    <a:pt x="8479" y="12303"/>
                    <a:pt x="8811" y="11533"/>
                  </a:cubicBezTo>
                  <a:cubicBezTo>
                    <a:pt x="9270" y="10469"/>
                    <a:pt x="9418" y="9276"/>
                    <a:pt x="9267" y="8134"/>
                  </a:cubicBezTo>
                  <a:cubicBezTo>
                    <a:pt x="8855" y="5016"/>
                    <a:pt x="6618" y="2253"/>
                    <a:pt x="3845" y="802"/>
                  </a:cubicBezTo>
                  <a:cubicBezTo>
                    <a:pt x="3368" y="551"/>
                    <a:pt x="2873" y="338"/>
                    <a:pt x="2362" y="167"/>
                  </a:cubicBezTo>
                  <a:cubicBezTo>
                    <a:pt x="2098" y="80"/>
                    <a:pt x="1816" y="0"/>
                    <a:pt x="15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48;p119">
              <a:extLst>
                <a:ext uri="{FF2B5EF4-FFF2-40B4-BE49-F238E27FC236}">
                  <a16:creationId xmlns:a16="http://schemas.microsoft.com/office/drawing/2014/main" xmlns="" id="{DD495A28-D1B1-A8CB-1447-8E2F00921C1E}"/>
                </a:ext>
              </a:extLst>
            </p:cNvPr>
            <p:cNvSpPr/>
            <p:nvPr/>
          </p:nvSpPr>
          <p:spPr>
            <a:xfrm>
              <a:off x="5945651" y="2766784"/>
              <a:ext cx="368646" cy="650974"/>
            </a:xfrm>
            <a:custGeom>
              <a:avLst/>
              <a:gdLst/>
              <a:ahLst/>
              <a:cxnLst/>
              <a:rect l="l" t="t" r="r" b="b"/>
              <a:pathLst>
                <a:path w="7538" h="13311" extrusionOk="0">
                  <a:moveTo>
                    <a:pt x="1964" y="1"/>
                  </a:moveTo>
                  <a:cubicBezTo>
                    <a:pt x="2121" y="155"/>
                    <a:pt x="2303" y="275"/>
                    <a:pt x="2478" y="411"/>
                  </a:cubicBezTo>
                  <a:cubicBezTo>
                    <a:pt x="2986" y="795"/>
                    <a:pt x="3439" y="1242"/>
                    <a:pt x="3853" y="1726"/>
                  </a:cubicBezTo>
                  <a:cubicBezTo>
                    <a:pt x="4718" y="2740"/>
                    <a:pt x="5383" y="3910"/>
                    <a:pt x="5812" y="5173"/>
                  </a:cubicBezTo>
                  <a:cubicBezTo>
                    <a:pt x="4936" y="5377"/>
                    <a:pt x="4062" y="5580"/>
                    <a:pt x="3187" y="5780"/>
                  </a:cubicBezTo>
                  <a:cubicBezTo>
                    <a:pt x="3206" y="5779"/>
                    <a:pt x="3225" y="5779"/>
                    <a:pt x="3244" y="5779"/>
                  </a:cubicBezTo>
                  <a:cubicBezTo>
                    <a:pt x="3895" y="5779"/>
                    <a:pt x="4542" y="5899"/>
                    <a:pt x="5149" y="6134"/>
                  </a:cubicBezTo>
                  <a:cubicBezTo>
                    <a:pt x="5353" y="6211"/>
                    <a:pt x="5575" y="6335"/>
                    <a:pt x="5615" y="6547"/>
                  </a:cubicBezTo>
                  <a:cubicBezTo>
                    <a:pt x="5670" y="6840"/>
                    <a:pt x="5357" y="7055"/>
                    <a:pt x="5082" y="7176"/>
                  </a:cubicBezTo>
                  <a:cubicBezTo>
                    <a:pt x="4190" y="7567"/>
                    <a:pt x="3253" y="7850"/>
                    <a:pt x="2293" y="8017"/>
                  </a:cubicBezTo>
                  <a:lnTo>
                    <a:pt x="4595" y="8008"/>
                  </a:lnTo>
                  <a:cubicBezTo>
                    <a:pt x="4607" y="8008"/>
                    <a:pt x="4620" y="8008"/>
                    <a:pt x="4632" y="8008"/>
                  </a:cubicBezTo>
                  <a:cubicBezTo>
                    <a:pt x="4865" y="8008"/>
                    <a:pt x="5127" y="8043"/>
                    <a:pt x="5227" y="8245"/>
                  </a:cubicBezTo>
                  <a:cubicBezTo>
                    <a:pt x="5316" y="8424"/>
                    <a:pt x="5227" y="8636"/>
                    <a:pt x="5137" y="8812"/>
                  </a:cubicBezTo>
                  <a:cubicBezTo>
                    <a:pt x="4847" y="9387"/>
                    <a:pt x="4558" y="9960"/>
                    <a:pt x="4268" y="10537"/>
                  </a:cubicBezTo>
                  <a:cubicBezTo>
                    <a:pt x="4018" y="11033"/>
                    <a:pt x="3738" y="11559"/>
                    <a:pt x="3248" y="11821"/>
                  </a:cubicBezTo>
                  <a:cubicBezTo>
                    <a:pt x="3023" y="11942"/>
                    <a:pt x="2778" y="11993"/>
                    <a:pt x="2526" y="11993"/>
                  </a:cubicBezTo>
                  <a:cubicBezTo>
                    <a:pt x="2088" y="11993"/>
                    <a:pt x="1633" y="11839"/>
                    <a:pt x="1240" y="11634"/>
                  </a:cubicBezTo>
                  <a:cubicBezTo>
                    <a:pt x="818" y="11412"/>
                    <a:pt x="424" y="11132"/>
                    <a:pt x="1" y="10909"/>
                  </a:cubicBezTo>
                  <a:lnTo>
                    <a:pt x="1" y="10909"/>
                  </a:lnTo>
                  <a:cubicBezTo>
                    <a:pt x="641" y="12233"/>
                    <a:pt x="2351" y="13311"/>
                    <a:pt x="3917" y="13311"/>
                  </a:cubicBezTo>
                  <a:cubicBezTo>
                    <a:pt x="4313" y="13311"/>
                    <a:pt x="4700" y="13242"/>
                    <a:pt x="5058" y="13091"/>
                  </a:cubicBezTo>
                  <a:cubicBezTo>
                    <a:pt x="5873" y="12749"/>
                    <a:pt x="6598" y="11502"/>
                    <a:pt x="6930" y="10732"/>
                  </a:cubicBezTo>
                  <a:cubicBezTo>
                    <a:pt x="7389" y="9668"/>
                    <a:pt x="7537" y="8475"/>
                    <a:pt x="7386" y="7333"/>
                  </a:cubicBezTo>
                  <a:cubicBezTo>
                    <a:pt x="6974" y="4215"/>
                    <a:pt x="4737" y="1451"/>
                    <a:pt x="196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49;p119">
              <a:extLst>
                <a:ext uri="{FF2B5EF4-FFF2-40B4-BE49-F238E27FC236}">
                  <a16:creationId xmlns:a16="http://schemas.microsoft.com/office/drawing/2014/main" xmlns="" id="{F6E4FD10-10C3-6BB7-9A98-22B84195DC75}"/>
                </a:ext>
              </a:extLst>
            </p:cNvPr>
            <p:cNvSpPr/>
            <p:nvPr/>
          </p:nvSpPr>
          <p:spPr>
            <a:xfrm>
              <a:off x="5886916" y="2747662"/>
              <a:ext cx="157376" cy="264185"/>
            </a:xfrm>
            <a:custGeom>
              <a:avLst/>
              <a:gdLst/>
              <a:ahLst/>
              <a:cxnLst/>
              <a:rect l="l" t="t" r="r" b="b"/>
              <a:pathLst>
                <a:path w="3218" h="5402" extrusionOk="0">
                  <a:moveTo>
                    <a:pt x="1026" y="0"/>
                  </a:moveTo>
                  <a:cubicBezTo>
                    <a:pt x="590" y="0"/>
                    <a:pt x="218" y="288"/>
                    <a:pt x="111" y="1026"/>
                  </a:cubicBezTo>
                  <a:cubicBezTo>
                    <a:pt x="1" y="1789"/>
                    <a:pt x="380" y="2625"/>
                    <a:pt x="694" y="3298"/>
                  </a:cubicBezTo>
                  <a:cubicBezTo>
                    <a:pt x="806" y="3540"/>
                    <a:pt x="1725" y="5401"/>
                    <a:pt x="2041" y="5401"/>
                  </a:cubicBezTo>
                  <a:cubicBezTo>
                    <a:pt x="2047" y="5401"/>
                    <a:pt x="2053" y="5401"/>
                    <a:pt x="2058" y="5399"/>
                  </a:cubicBezTo>
                  <a:cubicBezTo>
                    <a:pt x="2447" y="5307"/>
                    <a:pt x="2832" y="5208"/>
                    <a:pt x="3218" y="5105"/>
                  </a:cubicBezTo>
                  <a:cubicBezTo>
                    <a:pt x="3127" y="3940"/>
                    <a:pt x="3034" y="2771"/>
                    <a:pt x="2807" y="1624"/>
                  </a:cubicBezTo>
                  <a:cubicBezTo>
                    <a:pt x="2641" y="786"/>
                    <a:pt x="1746" y="0"/>
                    <a:pt x="1026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50;p119">
              <a:extLst>
                <a:ext uri="{FF2B5EF4-FFF2-40B4-BE49-F238E27FC236}">
                  <a16:creationId xmlns:a16="http://schemas.microsoft.com/office/drawing/2014/main" xmlns="" id="{9BD3E02A-DE20-1E80-7EAB-E0FF486539E3}"/>
                </a:ext>
              </a:extLst>
            </p:cNvPr>
            <p:cNvSpPr/>
            <p:nvPr/>
          </p:nvSpPr>
          <p:spPr>
            <a:xfrm>
              <a:off x="5977928" y="3059578"/>
              <a:ext cx="139770" cy="54089"/>
            </a:xfrm>
            <a:custGeom>
              <a:avLst/>
              <a:gdLst/>
              <a:ahLst/>
              <a:cxnLst/>
              <a:rect l="l" t="t" r="r" b="b"/>
              <a:pathLst>
                <a:path w="2858" h="1106" extrusionOk="0">
                  <a:moveTo>
                    <a:pt x="1044" y="1"/>
                  </a:moveTo>
                  <a:cubicBezTo>
                    <a:pt x="990" y="1"/>
                    <a:pt x="936" y="3"/>
                    <a:pt x="883" y="8"/>
                  </a:cubicBezTo>
                  <a:cubicBezTo>
                    <a:pt x="352" y="56"/>
                    <a:pt x="0" y="583"/>
                    <a:pt x="649" y="900"/>
                  </a:cubicBezTo>
                  <a:cubicBezTo>
                    <a:pt x="931" y="1037"/>
                    <a:pt x="1243" y="1105"/>
                    <a:pt x="1555" y="1105"/>
                  </a:cubicBezTo>
                  <a:cubicBezTo>
                    <a:pt x="1664" y="1105"/>
                    <a:pt x="1773" y="1097"/>
                    <a:pt x="1881" y="1080"/>
                  </a:cubicBezTo>
                  <a:cubicBezTo>
                    <a:pt x="2199" y="1034"/>
                    <a:pt x="2503" y="913"/>
                    <a:pt x="2767" y="730"/>
                  </a:cubicBezTo>
                  <a:cubicBezTo>
                    <a:pt x="2810" y="700"/>
                    <a:pt x="2857" y="659"/>
                    <a:pt x="2855" y="606"/>
                  </a:cubicBezTo>
                  <a:cubicBezTo>
                    <a:pt x="2854" y="547"/>
                    <a:pt x="2796" y="509"/>
                    <a:pt x="2744" y="481"/>
                  </a:cubicBezTo>
                  <a:cubicBezTo>
                    <a:pt x="2275" y="237"/>
                    <a:pt x="1607" y="1"/>
                    <a:pt x="104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51;p119">
              <a:extLst>
                <a:ext uri="{FF2B5EF4-FFF2-40B4-BE49-F238E27FC236}">
                  <a16:creationId xmlns:a16="http://schemas.microsoft.com/office/drawing/2014/main" xmlns="" id="{BDCCD1E5-B9EE-82A9-06AA-6A7952D7269F}"/>
                </a:ext>
              </a:extLst>
            </p:cNvPr>
            <p:cNvSpPr/>
            <p:nvPr/>
          </p:nvSpPr>
          <p:spPr>
            <a:xfrm>
              <a:off x="5946825" y="3170788"/>
              <a:ext cx="163294" cy="135271"/>
            </a:xfrm>
            <a:custGeom>
              <a:avLst/>
              <a:gdLst/>
              <a:ahLst/>
              <a:cxnLst/>
              <a:rect l="l" t="t" r="r" b="b"/>
              <a:pathLst>
                <a:path w="3339" h="2766" extrusionOk="0">
                  <a:moveTo>
                    <a:pt x="3338" y="1"/>
                  </a:moveTo>
                  <a:cubicBezTo>
                    <a:pt x="3335" y="1"/>
                    <a:pt x="3332" y="1"/>
                    <a:pt x="3328" y="1"/>
                  </a:cubicBezTo>
                  <a:lnTo>
                    <a:pt x="3328" y="1"/>
                  </a:lnTo>
                  <a:lnTo>
                    <a:pt x="3338" y="1"/>
                  </a:lnTo>
                  <a:close/>
                  <a:moveTo>
                    <a:pt x="3328" y="1"/>
                  </a:moveTo>
                  <a:lnTo>
                    <a:pt x="1476" y="51"/>
                  </a:lnTo>
                  <a:cubicBezTo>
                    <a:pt x="1286" y="57"/>
                    <a:pt x="651" y="888"/>
                    <a:pt x="520" y="1022"/>
                  </a:cubicBezTo>
                  <a:cubicBezTo>
                    <a:pt x="270" y="1279"/>
                    <a:pt x="1" y="1592"/>
                    <a:pt x="56" y="1948"/>
                  </a:cubicBezTo>
                  <a:cubicBezTo>
                    <a:pt x="90" y="2163"/>
                    <a:pt x="294" y="2382"/>
                    <a:pt x="548" y="2538"/>
                  </a:cubicBezTo>
                  <a:cubicBezTo>
                    <a:pt x="767" y="2675"/>
                    <a:pt x="1023" y="2765"/>
                    <a:pt x="1235" y="2765"/>
                  </a:cubicBezTo>
                  <a:cubicBezTo>
                    <a:pt x="1304" y="2765"/>
                    <a:pt x="1369" y="2756"/>
                    <a:pt x="1426" y="2735"/>
                  </a:cubicBezTo>
                  <a:cubicBezTo>
                    <a:pt x="1717" y="2629"/>
                    <a:pt x="1944" y="2071"/>
                    <a:pt x="2093" y="1812"/>
                  </a:cubicBezTo>
                  <a:cubicBezTo>
                    <a:pt x="2271" y="1501"/>
                    <a:pt x="2902" y="24"/>
                    <a:pt x="3328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52;p119">
              <a:extLst>
                <a:ext uri="{FF2B5EF4-FFF2-40B4-BE49-F238E27FC236}">
                  <a16:creationId xmlns:a16="http://schemas.microsoft.com/office/drawing/2014/main" xmlns="" id="{C879DF16-EA09-42BC-E934-D59DCF489532}"/>
                </a:ext>
              </a:extLst>
            </p:cNvPr>
            <p:cNvSpPr/>
            <p:nvPr/>
          </p:nvSpPr>
          <p:spPr>
            <a:xfrm>
              <a:off x="6261626" y="3949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53;p119">
              <a:extLst>
                <a:ext uri="{FF2B5EF4-FFF2-40B4-BE49-F238E27FC236}">
                  <a16:creationId xmlns:a16="http://schemas.microsoft.com/office/drawing/2014/main" xmlns="" id="{0A314FE2-0D2E-279A-D200-7669EA9E3D21}"/>
                </a:ext>
              </a:extLst>
            </p:cNvPr>
            <p:cNvSpPr/>
            <p:nvPr/>
          </p:nvSpPr>
          <p:spPr>
            <a:xfrm>
              <a:off x="6265851" y="3955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54;p119">
              <a:extLst>
                <a:ext uri="{FF2B5EF4-FFF2-40B4-BE49-F238E27FC236}">
                  <a16:creationId xmlns:a16="http://schemas.microsoft.com/office/drawing/2014/main" xmlns="" id="{5472F439-B1E3-5781-7053-05C463ED58E8}"/>
                </a:ext>
              </a:extLst>
            </p:cNvPr>
            <p:cNvSpPr/>
            <p:nvPr/>
          </p:nvSpPr>
          <p:spPr>
            <a:xfrm>
              <a:off x="6300946" y="3949991"/>
              <a:ext cx="195669" cy="166473"/>
            </a:xfrm>
            <a:custGeom>
              <a:avLst/>
              <a:gdLst/>
              <a:ahLst/>
              <a:cxnLst/>
              <a:rect l="l" t="t" r="r" b="b"/>
              <a:pathLst>
                <a:path w="4001" h="3404" extrusionOk="0">
                  <a:moveTo>
                    <a:pt x="1494" y="0"/>
                  </a:moveTo>
                  <a:cubicBezTo>
                    <a:pt x="988" y="0"/>
                    <a:pt x="485" y="87"/>
                    <a:pt x="1" y="278"/>
                  </a:cubicBezTo>
                  <a:cubicBezTo>
                    <a:pt x="97" y="1181"/>
                    <a:pt x="265" y="2124"/>
                    <a:pt x="343" y="3046"/>
                  </a:cubicBezTo>
                  <a:cubicBezTo>
                    <a:pt x="631" y="2591"/>
                    <a:pt x="1069" y="2235"/>
                    <a:pt x="1535" y="1947"/>
                  </a:cubicBezTo>
                  <a:cubicBezTo>
                    <a:pt x="1620" y="1896"/>
                    <a:pt x="1705" y="1842"/>
                    <a:pt x="1791" y="1796"/>
                  </a:cubicBezTo>
                  <a:cubicBezTo>
                    <a:pt x="1896" y="1737"/>
                    <a:pt x="2010" y="1682"/>
                    <a:pt x="2127" y="1682"/>
                  </a:cubicBezTo>
                  <a:cubicBezTo>
                    <a:pt x="2146" y="1682"/>
                    <a:pt x="2164" y="1683"/>
                    <a:pt x="2182" y="1686"/>
                  </a:cubicBezTo>
                  <a:cubicBezTo>
                    <a:pt x="2371" y="1715"/>
                    <a:pt x="2495" y="1889"/>
                    <a:pt x="2587" y="2056"/>
                  </a:cubicBezTo>
                  <a:cubicBezTo>
                    <a:pt x="2812" y="2474"/>
                    <a:pt x="2950" y="2932"/>
                    <a:pt x="2993" y="3404"/>
                  </a:cubicBezTo>
                  <a:cubicBezTo>
                    <a:pt x="2993" y="3391"/>
                    <a:pt x="3004" y="3369"/>
                    <a:pt x="3029" y="3340"/>
                  </a:cubicBezTo>
                  <a:cubicBezTo>
                    <a:pt x="3278" y="2440"/>
                    <a:pt x="3655" y="1586"/>
                    <a:pt x="4000" y="665"/>
                  </a:cubicBezTo>
                  <a:cubicBezTo>
                    <a:pt x="3204" y="247"/>
                    <a:pt x="23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55;p119">
              <a:extLst>
                <a:ext uri="{FF2B5EF4-FFF2-40B4-BE49-F238E27FC236}">
                  <a16:creationId xmlns:a16="http://schemas.microsoft.com/office/drawing/2014/main" xmlns="" id="{C08F32A4-E38A-731A-8592-63AECD7CE5CE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56;p119">
              <a:extLst>
                <a:ext uri="{FF2B5EF4-FFF2-40B4-BE49-F238E27FC236}">
                  <a16:creationId xmlns:a16="http://schemas.microsoft.com/office/drawing/2014/main" xmlns="" id="{F048F333-66A4-4A90-0655-250204064A62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57;p119">
              <a:extLst>
                <a:ext uri="{FF2B5EF4-FFF2-40B4-BE49-F238E27FC236}">
                  <a16:creationId xmlns:a16="http://schemas.microsoft.com/office/drawing/2014/main" xmlns="" id="{38F4FB9A-8DCB-3B81-5EDE-AF785F4750EA}"/>
                </a:ext>
              </a:extLst>
            </p:cNvPr>
            <p:cNvSpPr/>
            <p:nvPr/>
          </p:nvSpPr>
          <p:spPr>
            <a:xfrm>
              <a:off x="6541950" y="3945786"/>
              <a:ext cx="202956" cy="172390"/>
            </a:xfrm>
            <a:custGeom>
              <a:avLst/>
              <a:gdLst/>
              <a:ahLst/>
              <a:cxnLst/>
              <a:rect l="l" t="t" r="r" b="b"/>
              <a:pathLst>
                <a:path w="4150" h="3525" extrusionOk="0">
                  <a:moveTo>
                    <a:pt x="2314" y="1"/>
                  </a:moveTo>
                  <a:cubicBezTo>
                    <a:pt x="1579" y="1"/>
                    <a:pt x="851" y="90"/>
                    <a:pt x="175" y="330"/>
                  </a:cubicBezTo>
                  <a:cubicBezTo>
                    <a:pt x="221" y="1398"/>
                    <a:pt x="162" y="2469"/>
                    <a:pt x="1" y="3525"/>
                  </a:cubicBezTo>
                  <a:cubicBezTo>
                    <a:pt x="243" y="3227"/>
                    <a:pt x="431" y="2842"/>
                    <a:pt x="719" y="2600"/>
                  </a:cubicBezTo>
                  <a:cubicBezTo>
                    <a:pt x="1150" y="2243"/>
                    <a:pt x="1722" y="2051"/>
                    <a:pt x="2290" y="2051"/>
                  </a:cubicBezTo>
                  <a:cubicBezTo>
                    <a:pt x="2608" y="2051"/>
                    <a:pt x="2925" y="2112"/>
                    <a:pt x="3214" y="2237"/>
                  </a:cubicBezTo>
                  <a:cubicBezTo>
                    <a:pt x="3225" y="2239"/>
                    <a:pt x="3236" y="2243"/>
                    <a:pt x="3246" y="2248"/>
                  </a:cubicBezTo>
                  <a:cubicBezTo>
                    <a:pt x="3520" y="1610"/>
                    <a:pt x="3794" y="974"/>
                    <a:pt x="4067" y="341"/>
                  </a:cubicBezTo>
                  <a:cubicBezTo>
                    <a:pt x="4096" y="276"/>
                    <a:pt x="4121" y="213"/>
                    <a:pt x="4149" y="152"/>
                  </a:cubicBezTo>
                  <a:cubicBezTo>
                    <a:pt x="3548" y="63"/>
                    <a:pt x="2928" y="1"/>
                    <a:pt x="231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58;p119">
              <a:extLst>
                <a:ext uri="{FF2B5EF4-FFF2-40B4-BE49-F238E27FC236}">
                  <a16:creationId xmlns:a16="http://schemas.microsoft.com/office/drawing/2014/main" xmlns="" id="{26E5F557-AD5E-1594-384D-597A7E5C7B28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59;p119">
              <a:extLst>
                <a:ext uri="{FF2B5EF4-FFF2-40B4-BE49-F238E27FC236}">
                  <a16:creationId xmlns:a16="http://schemas.microsoft.com/office/drawing/2014/main" xmlns="" id="{E882543C-DD3E-67CA-83B5-F262022C564D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60;p119">
              <a:extLst>
                <a:ext uri="{FF2B5EF4-FFF2-40B4-BE49-F238E27FC236}">
                  <a16:creationId xmlns:a16="http://schemas.microsoft.com/office/drawing/2014/main" xmlns="" id="{3427120F-C006-B95F-4E84-E7761E10AECD}"/>
                </a:ext>
              </a:extLst>
            </p:cNvPr>
            <p:cNvSpPr/>
            <p:nvPr/>
          </p:nvSpPr>
          <p:spPr>
            <a:xfrm>
              <a:off x="6161469" y="3407880"/>
              <a:ext cx="737390" cy="571993"/>
            </a:xfrm>
            <a:custGeom>
              <a:avLst/>
              <a:gdLst/>
              <a:ahLst/>
              <a:cxnLst/>
              <a:rect l="l" t="t" r="r" b="b"/>
              <a:pathLst>
                <a:path w="15078" h="11696" extrusionOk="0">
                  <a:moveTo>
                    <a:pt x="694" y="0"/>
                  </a:moveTo>
                  <a:lnTo>
                    <a:pt x="694" y="0"/>
                  </a:lnTo>
                  <a:cubicBezTo>
                    <a:pt x="1" y="3196"/>
                    <a:pt x="617" y="6717"/>
                    <a:pt x="2364" y="9545"/>
                  </a:cubicBezTo>
                  <a:cubicBezTo>
                    <a:pt x="2200" y="9837"/>
                    <a:pt x="1972" y="10226"/>
                    <a:pt x="1806" y="10516"/>
                  </a:cubicBezTo>
                  <a:cubicBezTo>
                    <a:pt x="1822" y="11237"/>
                    <a:pt x="2647" y="11477"/>
                    <a:pt x="3319" y="11696"/>
                  </a:cubicBezTo>
                  <a:cubicBezTo>
                    <a:pt x="3059" y="11471"/>
                    <a:pt x="2001" y="10772"/>
                    <a:pt x="2044" y="10474"/>
                  </a:cubicBezTo>
                  <a:cubicBezTo>
                    <a:pt x="2096" y="10129"/>
                    <a:pt x="2737" y="9853"/>
                    <a:pt x="3026" y="9832"/>
                  </a:cubicBezTo>
                  <a:cubicBezTo>
                    <a:pt x="3063" y="9830"/>
                    <a:pt x="3100" y="9828"/>
                    <a:pt x="3137" y="9828"/>
                  </a:cubicBezTo>
                  <a:cubicBezTo>
                    <a:pt x="3465" y="9828"/>
                    <a:pt x="3789" y="9926"/>
                    <a:pt x="4111" y="10003"/>
                  </a:cubicBezTo>
                  <a:cubicBezTo>
                    <a:pt x="4676" y="10139"/>
                    <a:pt x="5254" y="10213"/>
                    <a:pt x="5836" y="10225"/>
                  </a:cubicBezTo>
                  <a:cubicBezTo>
                    <a:pt x="4918" y="10180"/>
                    <a:pt x="4020" y="9933"/>
                    <a:pt x="3208" y="9503"/>
                  </a:cubicBezTo>
                  <a:cubicBezTo>
                    <a:pt x="2361" y="9055"/>
                    <a:pt x="2171" y="8645"/>
                    <a:pt x="1880" y="7750"/>
                  </a:cubicBezTo>
                  <a:cubicBezTo>
                    <a:pt x="1286" y="5934"/>
                    <a:pt x="1071" y="4014"/>
                    <a:pt x="1249" y="2111"/>
                  </a:cubicBezTo>
                  <a:lnTo>
                    <a:pt x="1249" y="2111"/>
                  </a:lnTo>
                  <a:cubicBezTo>
                    <a:pt x="1249" y="2462"/>
                    <a:pt x="2389" y="3023"/>
                    <a:pt x="2641" y="3216"/>
                  </a:cubicBezTo>
                  <a:cubicBezTo>
                    <a:pt x="3297" y="3726"/>
                    <a:pt x="3904" y="4289"/>
                    <a:pt x="4589" y="4770"/>
                  </a:cubicBezTo>
                  <a:cubicBezTo>
                    <a:pt x="5951" y="5722"/>
                    <a:pt x="7428" y="6503"/>
                    <a:pt x="8981" y="7096"/>
                  </a:cubicBezTo>
                  <a:cubicBezTo>
                    <a:pt x="9493" y="7289"/>
                    <a:pt x="10050" y="7461"/>
                    <a:pt x="10588" y="7461"/>
                  </a:cubicBezTo>
                  <a:cubicBezTo>
                    <a:pt x="10866" y="7461"/>
                    <a:pt x="11140" y="7415"/>
                    <a:pt x="11399" y="7302"/>
                  </a:cubicBezTo>
                  <a:cubicBezTo>
                    <a:pt x="12201" y="6950"/>
                    <a:pt x="12628" y="6043"/>
                    <a:pt x="13093" y="5352"/>
                  </a:cubicBezTo>
                  <a:cubicBezTo>
                    <a:pt x="13706" y="4443"/>
                    <a:pt x="14292" y="3519"/>
                    <a:pt x="14852" y="2580"/>
                  </a:cubicBezTo>
                  <a:cubicBezTo>
                    <a:pt x="14958" y="2407"/>
                    <a:pt x="15032" y="2192"/>
                    <a:pt x="15078" y="1954"/>
                  </a:cubicBezTo>
                  <a:cubicBezTo>
                    <a:pt x="10287" y="1784"/>
                    <a:pt x="5413" y="1008"/>
                    <a:pt x="6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961;p119">
              <a:extLst>
                <a:ext uri="{FF2B5EF4-FFF2-40B4-BE49-F238E27FC236}">
                  <a16:creationId xmlns:a16="http://schemas.microsoft.com/office/drawing/2014/main" xmlns="" id="{C42B93AD-6D9A-83B2-F9CF-5FE21BB335F0}"/>
                </a:ext>
              </a:extLst>
            </p:cNvPr>
            <p:cNvSpPr/>
            <p:nvPr/>
          </p:nvSpPr>
          <p:spPr>
            <a:xfrm>
              <a:off x="6158730" y="2614934"/>
              <a:ext cx="788202" cy="1032531"/>
            </a:xfrm>
            <a:custGeom>
              <a:avLst/>
              <a:gdLst/>
              <a:ahLst/>
              <a:cxnLst/>
              <a:rect l="l" t="t" r="r" b="b"/>
              <a:pathLst>
                <a:path w="16117" h="21113" extrusionOk="0">
                  <a:moveTo>
                    <a:pt x="564" y="17354"/>
                  </a:moveTo>
                  <a:cubicBezTo>
                    <a:pt x="565" y="17358"/>
                    <a:pt x="566" y="17361"/>
                    <a:pt x="567" y="17364"/>
                  </a:cubicBezTo>
                  <a:cubicBezTo>
                    <a:pt x="566" y="17361"/>
                    <a:pt x="565" y="17357"/>
                    <a:pt x="564" y="17354"/>
                  </a:cubicBezTo>
                  <a:close/>
                  <a:moveTo>
                    <a:pt x="5507" y="1"/>
                  </a:moveTo>
                  <a:cubicBezTo>
                    <a:pt x="5260" y="1"/>
                    <a:pt x="5010" y="16"/>
                    <a:pt x="4758" y="47"/>
                  </a:cubicBezTo>
                  <a:cubicBezTo>
                    <a:pt x="4456" y="82"/>
                    <a:pt x="4157" y="140"/>
                    <a:pt x="3864" y="219"/>
                  </a:cubicBezTo>
                  <a:cubicBezTo>
                    <a:pt x="2386" y="617"/>
                    <a:pt x="586" y="1452"/>
                    <a:pt x="500" y="3263"/>
                  </a:cubicBezTo>
                  <a:cubicBezTo>
                    <a:pt x="454" y="4234"/>
                    <a:pt x="827" y="5185"/>
                    <a:pt x="1277" y="6054"/>
                  </a:cubicBezTo>
                  <a:cubicBezTo>
                    <a:pt x="1729" y="6924"/>
                    <a:pt x="2271" y="7753"/>
                    <a:pt x="2613" y="8667"/>
                  </a:cubicBezTo>
                  <a:cubicBezTo>
                    <a:pt x="2548" y="8797"/>
                    <a:pt x="2438" y="9077"/>
                    <a:pt x="2373" y="9206"/>
                  </a:cubicBezTo>
                  <a:cubicBezTo>
                    <a:pt x="2497" y="9486"/>
                    <a:pt x="2576" y="9742"/>
                    <a:pt x="2829" y="9909"/>
                  </a:cubicBezTo>
                  <a:cubicBezTo>
                    <a:pt x="2601" y="11356"/>
                    <a:pt x="2016" y="13008"/>
                    <a:pt x="1125" y="14129"/>
                  </a:cubicBezTo>
                  <a:cubicBezTo>
                    <a:pt x="595" y="14798"/>
                    <a:pt x="0" y="15306"/>
                    <a:pt x="108" y="16271"/>
                  </a:cubicBezTo>
                  <a:cubicBezTo>
                    <a:pt x="159" y="16710"/>
                    <a:pt x="380" y="16964"/>
                    <a:pt x="549" y="17330"/>
                  </a:cubicBezTo>
                  <a:cubicBezTo>
                    <a:pt x="554" y="17337"/>
                    <a:pt x="560" y="17346"/>
                    <a:pt x="564" y="17354"/>
                  </a:cubicBezTo>
                  <a:lnTo>
                    <a:pt x="564" y="17354"/>
                  </a:lnTo>
                  <a:cubicBezTo>
                    <a:pt x="560" y="17343"/>
                    <a:pt x="557" y="17330"/>
                    <a:pt x="555" y="17318"/>
                  </a:cubicBezTo>
                  <a:cubicBezTo>
                    <a:pt x="518" y="17078"/>
                    <a:pt x="860" y="16519"/>
                    <a:pt x="823" y="16243"/>
                  </a:cubicBezTo>
                  <a:lnTo>
                    <a:pt x="823" y="16243"/>
                  </a:lnTo>
                  <a:cubicBezTo>
                    <a:pt x="864" y="16328"/>
                    <a:pt x="899" y="16409"/>
                    <a:pt x="929" y="16489"/>
                  </a:cubicBezTo>
                  <a:cubicBezTo>
                    <a:pt x="1061" y="16824"/>
                    <a:pt x="1147" y="17124"/>
                    <a:pt x="1396" y="17444"/>
                  </a:cubicBezTo>
                  <a:cubicBezTo>
                    <a:pt x="3398" y="20036"/>
                    <a:pt x="6414" y="21112"/>
                    <a:pt x="9449" y="21112"/>
                  </a:cubicBezTo>
                  <a:cubicBezTo>
                    <a:pt x="10086" y="21112"/>
                    <a:pt x="10724" y="21065"/>
                    <a:pt x="11354" y="20974"/>
                  </a:cubicBezTo>
                  <a:cubicBezTo>
                    <a:pt x="13486" y="20667"/>
                    <a:pt x="15894" y="19591"/>
                    <a:pt x="16000" y="17040"/>
                  </a:cubicBezTo>
                  <a:cubicBezTo>
                    <a:pt x="16117" y="14203"/>
                    <a:pt x="14882" y="11017"/>
                    <a:pt x="13850" y="8396"/>
                  </a:cubicBezTo>
                  <a:cubicBezTo>
                    <a:pt x="13147" y="6611"/>
                    <a:pt x="12390" y="4708"/>
                    <a:pt x="11219" y="3177"/>
                  </a:cubicBezTo>
                  <a:cubicBezTo>
                    <a:pt x="9737" y="1237"/>
                    <a:pt x="7739" y="1"/>
                    <a:pt x="5507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962;p119">
              <a:extLst>
                <a:ext uri="{FF2B5EF4-FFF2-40B4-BE49-F238E27FC236}">
                  <a16:creationId xmlns:a16="http://schemas.microsoft.com/office/drawing/2014/main" xmlns="" id="{5BACEEEE-72C5-9705-D1C8-21E31554F714}"/>
                </a:ext>
              </a:extLst>
            </p:cNvPr>
            <p:cNvSpPr/>
            <p:nvPr/>
          </p:nvSpPr>
          <p:spPr>
            <a:xfrm>
              <a:off x="6158779" y="2617135"/>
              <a:ext cx="727022" cy="967047"/>
            </a:xfrm>
            <a:custGeom>
              <a:avLst/>
              <a:gdLst/>
              <a:ahLst/>
              <a:cxnLst/>
              <a:rect l="l" t="t" r="r" b="b"/>
              <a:pathLst>
                <a:path w="14866" h="19774" extrusionOk="0">
                  <a:moveTo>
                    <a:pt x="4757" y="1"/>
                  </a:moveTo>
                  <a:cubicBezTo>
                    <a:pt x="4455" y="37"/>
                    <a:pt x="4157" y="95"/>
                    <a:pt x="3864" y="174"/>
                  </a:cubicBezTo>
                  <a:cubicBezTo>
                    <a:pt x="2385" y="570"/>
                    <a:pt x="585" y="1405"/>
                    <a:pt x="500" y="3217"/>
                  </a:cubicBezTo>
                  <a:cubicBezTo>
                    <a:pt x="453" y="4188"/>
                    <a:pt x="826" y="5140"/>
                    <a:pt x="1276" y="6009"/>
                  </a:cubicBezTo>
                  <a:cubicBezTo>
                    <a:pt x="1728" y="6878"/>
                    <a:pt x="2271" y="7707"/>
                    <a:pt x="2612" y="8622"/>
                  </a:cubicBezTo>
                  <a:cubicBezTo>
                    <a:pt x="2547" y="8751"/>
                    <a:pt x="2437" y="9032"/>
                    <a:pt x="2372" y="9160"/>
                  </a:cubicBezTo>
                  <a:cubicBezTo>
                    <a:pt x="2496" y="9441"/>
                    <a:pt x="2575" y="9697"/>
                    <a:pt x="2828" y="9863"/>
                  </a:cubicBezTo>
                  <a:cubicBezTo>
                    <a:pt x="2600" y="11311"/>
                    <a:pt x="2015" y="12961"/>
                    <a:pt x="1125" y="14084"/>
                  </a:cubicBezTo>
                  <a:cubicBezTo>
                    <a:pt x="595" y="14752"/>
                    <a:pt x="0" y="15260"/>
                    <a:pt x="107" y="16224"/>
                  </a:cubicBezTo>
                  <a:cubicBezTo>
                    <a:pt x="158" y="16665"/>
                    <a:pt x="379" y="16918"/>
                    <a:pt x="548" y="17284"/>
                  </a:cubicBezTo>
                  <a:cubicBezTo>
                    <a:pt x="552" y="17280"/>
                    <a:pt x="553" y="17277"/>
                    <a:pt x="554" y="17272"/>
                  </a:cubicBezTo>
                  <a:cubicBezTo>
                    <a:pt x="678" y="16995"/>
                    <a:pt x="804" y="16721"/>
                    <a:pt x="928" y="16443"/>
                  </a:cubicBezTo>
                  <a:cubicBezTo>
                    <a:pt x="948" y="16390"/>
                    <a:pt x="973" y="16341"/>
                    <a:pt x="995" y="16289"/>
                  </a:cubicBezTo>
                  <a:lnTo>
                    <a:pt x="995" y="16289"/>
                  </a:lnTo>
                  <a:cubicBezTo>
                    <a:pt x="913" y="16489"/>
                    <a:pt x="1957" y="17429"/>
                    <a:pt x="2110" y="17571"/>
                  </a:cubicBezTo>
                  <a:cubicBezTo>
                    <a:pt x="2528" y="17957"/>
                    <a:pt x="2986" y="18297"/>
                    <a:pt x="3475" y="18585"/>
                  </a:cubicBezTo>
                  <a:cubicBezTo>
                    <a:pt x="4492" y="19188"/>
                    <a:pt x="5604" y="19532"/>
                    <a:pt x="6774" y="19676"/>
                  </a:cubicBezTo>
                  <a:cubicBezTo>
                    <a:pt x="6984" y="19702"/>
                    <a:pt x="7197" y="19722"/>
                    <a:pt x="7410" y="19736"/>
                  </a:cubicBezTo>
                  <a:cubicBezTo>
                    <a:pt x="7792" y="19761"/>
                    <a:pt x="8175" y="19773"/>
                    <a:pt x="8557" y="19773"/>
                  </a:cubicBezTo>
                  <a:cubicBezTo>
                    <a:pt x="9385" y="19773"/>
                    <a:pt x="10213" y="19715"/>
                    <a:pt x="11033" y="19600"/>
                  </a:cubicBezTo>
                  <a:cubicBezTo>
                    <a:pt x="12250" y="19426"/>
                    <a:pt x="13033" y="18817"/>
                    <a:pt x="14082" y="18290"/>
                  </a:cubicBezTo>
                  <a:lnTo>
                    <a:pt x="14082" y="18290"/>
                  </a:lnTo>
                  <a:cubicBezTo>
                    <a:pt x="12891" y="18888"/>
                    <a:pt x="11615" y="19224"/>
                    <a:pt x="10341" y="19224"/>
                  </a:cubicBezTo>
                  <a:cubicBezTo>
                    <a:pt x="9339" y="19224"/>
                    <a:pt x="8338" y="19017"/>
                    <a:pt x="7380" y="18567"/>
                  </a:cubicBezTo>
                  <a:cubicBezTo>
                    <a:pt x="6750" y="18270"/>
                    <a:pt x="6186" y="17762"/>
                    <a:pt x="5969" y="17099"/>
                  </a:cubicBezTo>
                  <a:cubicBezTo>
                    <a:pt x="7498" y="16693"/>
                    <a:pt x="8957" y="16370"/>
                    <a:pt x="10440" y="15786"/>
                  </a:cubicBezTo>
                  <a:cubicBezTo>
                    <a:pt x="11954" y="15190"/>
                    <a:pt x="13431" y="14506"/>
                    <a:pt x="14865" y="13739"/>
                  </a:cubicBezTo>
                  <a:cubicBezTo>
                    <a:pt x="13135" y="10360"/>
                    <a:pt x="10884" y="7275"/>
                    <a:pt x="8195" y="4597"/>
                  </a:cubicBezTo>
                  <a:cubicBezTo>
                    <a:pt x="7110" y="5661"/>
                    <a:pt x="6348" y="7009"/>
                    <a:pt x="5995" y="8486"/>
                  </a:cubicBezTo>
                  <a:cubicBezTo>
                    <a:pt x="5404" y="6433"/>
                    <a:pt x="4723" y="4412"/>
                    <a:pt x="3953" y="2425"/>
                  </a:cubicBezTo>
                  <a:cubicBezTo>
                    <a:pt x="4172" y="1954"/>
                    <a:pt x="4603" y="1889"/>
                    <a:pt x="4877" y="1545"/>
                  </a:cubicBezTo>
                  <a:cubicBezTo>
                    <a:pt x="5095" y="1277"/>
                    <a:pt x="5025" y="796"/>
                    <a:pt x="4939" y="469"/>
                  </a:cubicBezTo>
                  <a:cubicBezTo>
                    <a:pt x="4896" y="307"/>
                    <a:pt x="4835" y="150"/>
                    <a:pt x="475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  <a:alpha val="14510"/>
                  </a:srgbClr>
                </a:gs>
                <a:gs pos="100000">
                  <a:srgbClr val="434343">
                    <a:alpha val="0"/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963;p119">
              <a:extLst>
                <a:ext uri="{FF2B5EF4-FFF2-40B4-BE49-F238E27FC236}">
                  <a16:creationId xmlns:a16="http://schemas.microsoft.com/office/drawing/2014/main" xmlns="" id="{9D2AFAD3-8E87-7457-5965-A844DD3BBC97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964;p119">
              <a:extLst>
                <a:ext uri="{FF2B5EF4-FFF2-40B4-BE49-F238E27FC236}">
                  <a16:creationId xmlns:a16="http://schemas.microsoft.com/office/drawing/2014/main" xmlns="" id="{A6038713-4688-4F53-FEC6-AD8E2BFB70EA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65;p119">
              <a:extLst>
                <a:ext uri="{FF2B5EF4-FFF2-40B4-BE49-F238E27FC236}">
                  <a16:creationId xmlns:a16="http://schemas.microsoft.com/office/drawing/2014/main" xmlns="" id="{6A5B2DB1-F3C4-70F7-D34A-3F8E82E63299}"/>
                </a:ext>
              </a:extLst>
            </p:cNvPr>
            <p:cNvSpPr/>
            <p:nvPr/>
          </p:nvSpPr>
          <p:spPr>
            <a:xfrm>
              <a:off x="6312879" y="2570626"/>
              <a:ext cx="206037" cy="128131"/>
            </a:xfrm>
            <a:custGeom>
              <a:avLst/>
              <a:gdLst/>
              <a:ahLst/>
              <a:cxnLst/>
              <a:rect l="l" t="t" r="r" b="b"/>
              <a:pathLst>
                <a:path w="4213" h="2620" extrusionOk="0">
                  <a:moveTo>
                    <a:pt x="1" y="0"/>
                  </a:moveTo>
                  <a:cubicBezTo>
                    <a:pt x="91" y="225"/>
                    <a:pt x="183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413" y="881"/>
                    <a:pt x="559" y="1042"/>
                    <a:pt x="721" y="1184"/>
                  </a:cubicBezTo>
                  <a:cubicBezTo>
                    <a:pt x="1692" y="2015"/>
                    <a:pt x="2931" y="2529"/>
                    <a:pt x="4205" y="2619"/>
                  </a:cubicBezTo>
                  <a:cubicBezTo>
                    <a:pt x="4209" y="2600"/>
                    <a:pt x="4211" y="2582"/>
                    <a:pt x="4213" y="2563"/>
                  </a:cubicBezTo>
                  <a:cubicBezTo>
                    <a:pt x="4013" y="1901"/>
                    <a:pt x="3738" y="1264"/>
                    <a:pt x="3393" y="666"/>
                  </a:cubicBezTo>
                  <a:cubicBezTo>
                    <a:pt x="2290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66;p119">
              <a:extLst>
                <a:ext uri="{FF2B5EF4-FFF2-40B4-BE49-F238E27FC236}">
                  <a16:creationId xmlns:a16="http://schemas.microsoft.com/office/drawing/2014/main" xmlns="" id="{6BA2F866-9A7A-41D9-7285-BAD45B4DAE64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67;p119">
              <a:extLst>
                <a:ext uri="{FF2B5EF4-FFF2-40B4-BE49-F238E27FC236}">
                  <a16:creationId xmlns:a16="http://schemas.microsoft.com/office/drawing/2014/main" xmlns="" id="{4C36B808-7BF6-91CB-30E2-3D4BC6E8B615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68;p119">
              <a:extLst>
                <a:ext uri="{FF2B5EF4-FFF2-40B4-BE49-F238E27FC236}">
                  <a16:creationId xmlns:a16="http://schemas.microsoft.com/office/drawing/2014/main" xmlns="" id="{97735F9E-DFD9-489A-0CD2-103AADC66A01}"/>
                </a:ext>
              </a:extLst>
            </p:cNvPr>
            <p:cNvSpPr/>
            <p:nvPr/>
          </p:nvSpPr>
          <p:spPr>
            <a:xfrm>
              <a:off x="5822997" y="1165439"/>
              <a:ext cx="306585" cy="398820"/>
            </a:xfrm>
            <a:custGeom>
              <a:avLst/>
              <a:gdLst/>
              <a:ahLst/>
              <a:cxnLst/>
              <a:rect l="l" t="t" r="r" b="b"/>
              <a:pathLst>
                <a:path w="6269" h="8155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594" y="635"/>
                    <a:pt x="188" y="1413"/>
                    <a:pt x="0" y="2254"/>
                  </a:cubicBezTo>
                  <a:cubicBezTo>
                    <a:pt x="1215" y="2601"/>
                    <a:pt x="2259" y="3421"/>
                    <a:pt x="3066" y="4392"/>
                  </a:cubicBezTo>
                  <a:cubicBezTo>
                    <a:pt x="3896" y="5390"/>
                    <a:pt x="4377" y="6889"/>
                    <a:pt x="4662" y="8155"/>
                  </a:cubicBezTo>
                  <a:cubicBezTo>
                    <a:pt x="5254" y="7913"/>
                    <a:pt x="5798" y="7567"/>
                    <a:pt x="6268" y="7134"/>
                  </a:cubicBezTo>
                  <a:cubicBezTo>
                    <a:pt x="5992" y="7058"/>
                    <a:pt x="5815" y="6774"/>
                    <a:pt x="5775" y="6491"/>
                  </a:cubicBezTo>
                  <a:cubicBezTo>
                    <a:pt x="5736" y="6209"/>
                    <a:pt x="5808" y="5923"/>
                    <a:pt x="5879" y="5646"/>
                  </a:cubicBezTo>
                  <a:lnTo>
                    <a:pt x="5879" y="5646"/>
                  </a:lnTo>
                  <a:cubicBezTo>
                    <a:pt x="5576" y="6136"/>
                    <a:pt x="5273" y="6627"/>
                    <a:pt x="4971" y="7118"/>
                  </a:cubicBezTo>
                  <a:cubicBezTo>
                    <a:pt x="4626" y="5921"/>
                    <a:pt x="4119" y="4779"/>
                    <a:pt x="3464" y="3722"/>
                  </a:cubicBezTo>
                  <a:lnTo>
                    <a:pt x="4707" y="2652"/>
                  </a:lnTo>
                  <a:lnTo>
                    <a:pt x="4707" y="2652"/>
                  </a:lnTo>
                  <a:cubicBezTo>
                    <a:pt x="4339" y="2887"/>
                    <a:pt x="3903" y="3003"/>
                    <a:pt x="3466" y="3003"/>
                  </a:cubicBezTo>
                  <a:cubicBezTo>
                    <a:pt x="2974" y="3003"/>
                    <a:pt x="2480" y="2855"/>
                    <a:pt x="2084" y="2562"/>
                  </a:cubicBezTo>
                  <a:cubicBezTo>
                    <a:pt x="1335" y="2010"/>
                    <a:pt x="930" y="898"/>
                    <a:pt x="1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69;p119">
              <a:extLst>
                <a:ext uri="{FF2B5EF4-FFF2-40B4-BE49-F238E27FC236}">
                  <a16:creationId xmlns:a16="http://schemas.microsoft.com/office/drawing/2014/main" xmlns="" id="{6275446F-C475-EAE5-D98B-1690F2DBB41D}"/>
                </a:ext>
              </a:extLst>
            </p:cNvPr>
            <p:cNvSpPr/>
            <p:nvPr/>
          </p:nvSpPr>
          <p:spPr>
            <a:xfrm>
              <a:off x="5471810" y="1547597"/>
              <a:ext cx="566907" cy="648725"/>
            </a:xfrm>
            <a:custGeom>
              <a:avLst/>
              <a:gdLst/>
              <a:ahLst/>
              <a:cxnLst/>
              <a:rect l="l" t="t" r="r" b="b"/>
              <a:pathLst>
                <a:path w="11592" h="13265" extrusionOk="0">
                  <a:moveTo>
                    <a:pt x="481" y="1"/>
                  </a:moveTo>
                  <a:cubicBezTo>
                    <a:pt x="451" y="1"/>
                    <a:pt x="419" y="6"/>
                    <a:pt x="386" y="17"/>
                  </a:cubicBezTo>
                  <a:cubicBezTo>
                    <a:pt x="306" y="352"/>
                    <a:pt x="242" y="688"/>
                    <a:pt x="195" y="1023"/>
                  </a:cubicBezTo>
                  <a:cubicBezTo>
                    <a:pt x="1" y="2423"/>
                    <a:pt x="1215" y="3618"/>
                    <a:pt x="2139" y="4690"/>
                  </a:cubicBezTo>
                  <a:cubicBezTo>
                    <a:pt x="1363" y="6129"/>
                    <a:pt x="849" y="7780"/>
                    <a:pt x="630" y="9401"/>
                  </a:cubicBezTo>
                  <a:cubicBezTo>
                    <a:pt x="1696" y="11013"/>
                    <a:pt x="3439" y="12220"/>
                    <a:pt x="5369" y="12349"/>
                  </a:cubicBezTo>
                  <a:cubicBezTo>
                    <a:pt x="5525" y="12713"/>
                    <a:pt x="5695" y="13002"/>
                    <a:pt x="5997" y="13264"/>
                  </a:cubicBezTo>
                  <a:cubicBezTo>
                    <a:pt x="7470" y="13168"/>
                    <a:pt x="8923" y="12774"/>
                    <a:pt x="10122" y="11909"/>
                  </a:cubicBezTo>
                  <a:cubicBezTo>
                    <a:pt x="10276" y="11797"/>
                    <a:pt x="10426" y="11677"/>
                    <a:pt x="10568" y="11555"/>
                  </a:cubicBezTo>
                  <a:cubicBezTo>
                    <a:pt x="10581" y="11520"/>
                    <a:pt x="10593" y="11483"/>
                    <a:pt x="10603" y="11449"/>
                  </a:cubicBezTo>
                  <a:cubicBezTo>
                    <a:pt x="10723" y="11045"/>
                    <a:pt x="10794" y="10612"/>
                    <a:pt x="10676" y="10208"/>
                  </a:cubicBezTo>
                  <a:cubicBezTo>
                    <a:pt x="10546" y="9769"/>
                    <a:pt x="10215" y="9428"/>
                    <a:pt x="9934" y="9068"/>
                  </a:cubicBezTo>
                  <a:cubicBezTo>
                    <a:pt x="9226" y="8155"/>
                    <a:pt x="8815" y="7055"/>
                    <a:pt x="8415" y="5974"/>
                  </a:cubicBezTo>
                  <a:cubicBezTo>
                    <a:pt x="8279" y="5604"/>
                    <a:pt x="8141" y="5219"/>
                    <a:pt x="8153" y="4825"/>
                  </a:cubicBezTo>
                  <a:cubicBezTo>
                    <a:pt x="8169" y="4334"/>
                    <a:pt x="8412" y="3885"/>
                    <a:pt x="8671" y="3469"/>
                  </a:cubicBezTo>
                  <a:cubicBezTo>
                    <a:pt x="9472" y="2180"/>
                    <a:pt x="10456" y="1014"/>
                    <a:pt x="11592" y="5"/>
                  </a:cubicBezTo>
                  <a:cubicBezTo>
                    <a:pt x="11577" y="4"/>
                    <a:pt x="11562" y="4"/>
                    <a:pt x="11547" y="4"/>
                  </a:cubicBezTo>
                  <a:cubicBezTo>
                    <a:pt x="10289" y="4"/>
                    <a:pt x="9169" y="801"/>
                    <a:pt x="8289" y="1702"/>
                  </a:cubicBezTo>
                  <a:cubicBezTo>
                    <a:pt x="7399" y="2610"/>
                    <a:pt x="6647" y="3670"/>
                    <a:pt x="5615" y="4416"/>
                  </a:cubicBezTo>
                  <a:cubicBezTo>
                    <a:pt x="4865" y="3885"/>
                    <a:pt x="4291" y="3143"/>
                    <a:pt x="3967" y="2284"/>
                  </a:cubicBezTo>
                  <a:cubicBezTo>
                    <a:pt x="3679" y="2782"/>
                    <a:pt x="3390" y="3282"/>
                    <a:pt x="3104" y="3777"/>
                  </a:cubicBezTo>
                  <a:cubicBezTo>
                    <a:pt x="2358" y="3034"/>
                    <a:pt x="1739" y="2175"/>
                    <a:pt x="1271" y="1232"/>
                  </a:cubicBezTo>
                  <a:cubicBezTo>
                    <a:pt x="1045" y="786"/>
                    <a:pt x="854" y="1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70;p119">
              <a:extLst>
                <a:ext uri="{FF2B5EF4-FFF2-40B4-BE49-F238E27FC236}">
                  <a16:creationId xmlns:a16="http://schemas.microsoft.com/office/drawing/2014/main" xmlns="" id="{C80CD063-4704-009C-BDAA-44FC14F53531}"/>
                </a:ext>
              </a:extLst>
            </p:cNvPr>
            <p:cNvSpPr/>
            <p:nvPr/>
          </p:nvSpPr>
          <p:spPr>
            <a:xfrm>
              <a:off x="5833805" y="1504497"/>
              <a:ext cx="392463" cy="552773"/>
            </a:xfrm>
            <a:custGeom>
              <a:avLst/>
              <a:gdLst/>
              <a:ahLst/>
              <a:cxnLst/>
              <a:rect l="l" t="t" r="r" b="b"/>
              <a:pathLst>
                <a:path w="8025" h="11303" extrusionOk="0">
                  <a:moveTo>
                    <a:pt x="7672" y="0"/>
                  </a:moveTo>
                  <a:cubicBezTo>
                    <a:pt x="7666" y="0"/>
                    <a:pt x="7660" y="1"/>
                    <a:pt x="7654" y="1"/>
                  </a:cubicBezTo>
                  <a:cubicBezTo>
                    <a:pt x="5496" y="192"/>
                    <a:pt x="3385" y="657"/>
                    <a:pt x="1944" y="2277"/>
                  </a:cubicBezTo>
                  <a:cubicBezTo>
                    <a:pt x="832" y="3527"/>
                    <a:pt x="0" y="5134"/>
                    <a:pt x="140" y="6835"/>
                  </a:cubicBezTo>
                  <a:cubicBezTo>
                    <a:pt x="274" y="8491"/>
                    <a:pt x="982" y="10105"/>
                    <a:pt x="2139" y="11303"/>
                  </a:cubicBezTo>
                  <a:cubicBezTo>
                    <a:pt x="2338" y="7282"/>
                    <a:pt x="4412" y="3418"/>
                    <a:pt x="7611" y="974"/>
                  </a:cubicBezTo>
                  <a:cubicBezTo>
                    <a:pt x="7775" y="849"/>
                    <a:pt x="7954" y="708"/>
                    <a:pt x="7990" y="506"/>
                  </a:cubicBezTo>
                  <a:cubicBezTo>
                    <a:pt x="8025" y="309"/>
                    <a:pt x="7868" y="0"/>
                    <a:pt x="7672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71;p119">
              <a:extLst>
                <a:ext uri="{FF2B5EF4-FFF2-40B4-BE49-F238E27FC236}">
                  <a16:creationId xmlns:a16="http://schemas.microsoft.com/office/drawing/2014/main" xmlns="" id="{586D584B-39D5-D7A2-9E16-42C718EEC19E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72;p119">
              <a:extLst>
                <a:ext uri="{FF2B5EF4-FFF2-40B4-BE49-F238E27FC236}">
                  <a16:creationId xmlns:a16="http://schemas.microsoft.com/office/drawing/2014/main" xmlns="" id="{C9C9A855-75CC-98AD-DDDD-BBFDC3E9E4A5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73;p119">
              <a:extLst>
                <a:ext uri="{FF2B5EF4-FFF2-40B4-BE49-F238E27FC236}">
                  <a16:creationId xmlns:a16="http://schemas.microsoft.com/office/drawing/2014/main" xmlns="" id="{7C25FFE8-3F27-8805-5E68-763185FF8C33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74;p119">
              <a:extLst>
                <a:ext uri="{FF2B5EF4-FFF2-40B4-BE49-F238E27FC236}">
                  <a16:creationId xmlns:a16="http://schemas.microsoft.com/office/drawing/2014/main" xmlns="" id="{52CA4822-E6FF-D2A7-121C-D8259C129501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975;p119">
              <a:extLst>
                <a:ext uri="{FF2B5EF4-FFF2-40B4-BE49-F238E27FC236}">
                  <a16:creationId xmlns:a16="http://schemas.microsoft.com/office/drawing/2014/main" xmlns="" id="{E3C067F2-1027-9308-71B0-43B9D644E821}"/>
                </a:ext>
              </a:extLst>
            </p:cNvPr>
            <p:cNvSpPr/>
            <p:nvPr/>
          </p:nvSpPr>
          <p:spPr>
            <a:xfrm>
              <a:off x="5890535" y="1547484"/>
              <a:ext cx="973552" cy="1101585"/>
            </a:xfrm>
            <a:custGeom>
              <a:avLst/>
              <a:gdLst/>
              <a:ahLst/>
              <a:cxnLst/>
              <a:rect l="l" t="t" r="r" b="b"/>
              <a:pathLst>
                <a:path w="19907" h="22525" extrusionOk="0">
                  <a:moveTo>
                    <a:pt x="14123" y="1"/>
                  </a:moveTo>
                  <a:cubicBezTo>
                    <a:pt x="12433" y="1"/>
                    <a:pt x="10737" y="437"/>
                    <a:pt x="9115" y="965"/>
                  </a:cubicBezTo>
                  <a:cubicBezTo>
                    <a:pt x="6831" y="1708"/>
                    <a:pt x="4518" y="2696"/>
                    <a:pt x="2953" y="4518"/>
                  </a:cubicBezTo>
                  <a:cubicBezTo>
                    <a:pt x="2309" y="5266"/>
                    <a:pt x="1828" y="6113"/>
                    <a:pt x="1480" y="7019"/>
                  </a:cubicBezTo>
                  <a:cubicBezTo>
                    <a:pt x="1476" y="7025"/>
                    <a:pt x="1474" y="7031"/>
                    <a:pt x="1474" y="7038"/>
                  </a:cubicBezTo>
                  <a:cubicBezTo>
                    <a:pt x="1" y="12685"/>
                    <a:pt x="3467" y="18523"/>
                    <a:pt x="8402" y="21287"/>
                  </a:cubicBezTo>
                  <a:cubicBezTo>
                    <a:pt x="9892" y="22118"/>
                    <a:pt x="11576" y="22525"/>
                    <a:pt x="13265" y="22525"/>
                  </a:cubicBezTo>
                  <a:cubicBezTo>
                    <a:pt x="14179" y="22525"/>
                    <a:pt x="15095" y="22406"/>
                    <a:pt x="15982" y="22171"/>
                  </a:cubicBezTo>
                  <a:cubicBezTo>
                    <a:pt x="16348" y="22072"/>
                    <a:pt x="16718" y="21968"/>
                    <a:pt x="17085" y="21844"/>
                  </a:cubicBezTo>
                  <a:cubicBezTo>
                    <a:pt x="17158" y="21786"/>
                    <a:pt x="17229" y="21724"/>
                    <a:pt x="17300" y="21663"/>
                  </a:cubicBezTo>
                  <a:lnTo>
                    <a:pt x="17300" y="21663"/>
                  </a:lnTo>
                  <a:cubicBezTo>
                    <a:pt x="16246" y="21917"/>
                    <a:pt x="15166" y="22046"/>
                    <a:pt x="14083" y="22046"/>
                  </a:cubicBezTo>
                  <a:cubicBezTo>
                    <a:pt x="13843" y="22046"/>
                    <a:pt x="13603" y="22039"/>
                    <a:pt x="13363" y="22027"/>
                  </a:cubicBezTo>
                  <a:cubicBezTo>
                    <a:pt x="12370" y="21974"/>
                    <a:pt x="11376" y="21810"/>
                    <a:pt x="10460" y="21419"/>
                  </a:cubicBezTo>
                  <a:cubicBezTo>
                    <a:pt x="8113" y="20414"/>
                    <a:pt x="5317" y="17928"/>
                    <a:pt x="5584" y="15131"/>
                  </a:cubicBezTo>
                  <a:cubicBezTo>
                    <a:pt x="5686" y="14040"/>
                    <a:pt x="6537" y="13190"/>
                    <a:pt x="6665" y="12133"/>
                  </a:cubicBezTo>
                  <a:cubicBezTo>
                    <a:pt x="6809" y="10934"/>
                    <a:pt x="6951" y="10104"/>
                    <a:pt x="7817" y="9156"/>
                  </a:cubicBezTo>
                  <a:cubicBezTo>
                    <a:pt x="8605" y="8295"/>
                    <a:pt x="9587" y="7626"/>
                    <a:pt x="10340" y="6735"/>
                  </a:cubicBezTo>
                  <a:cubicBezTo>
                    <a:pt x="10750" y="6251"/>
                    <a:pt x="11132" y="5673"/>
                    <a:pt x="11741" y="5496"/>
                  </a:cubicBezTo>
                  <a:cubicBezTo>
                    <a:pt x="11883" y="5454"/>
                    <a:pt x="12029" y="5437"/>
                    <a:pt x="12175" y="5437"/>
                  </a:cubicBezTo>
                  <a:cubicBezTo>
                    <a:pt x="12513" y="5437"/>
                    <a:pt x="12857" y="5525"/>
                    <a:pt x="13192" y="5596"/>
                  </a:cubicBezTo>
                  <a:cubicBezTo>
                    <a:pt x="13866" y="5738"/>
                    <a:pt x="14578" y="5809"/>
                    <a:pt x="15296" y="5809"/>
                  </a:cubicBezTo>
                  <a:cubicBezTo>
                    <a:pt x="16410" y="5809"/>
                    <a:pt x="17536" y="5638"/>
                    <a:pt x="18549" y="5299"/>
                  </a:cubicBezTo>
                  <a:cubicBezTo>
                    <a:pt x="18944" y="5165"/>
                    <a:pt x="19591" y="5103"/>
                    <a:pt x="19784" y="4692"/>
                  </a:cubicBezTo>
                  <a:cubicBezTo>
                    <a:pt x="19825" y="4602"/>
                    <a:pt x="19848" y="4506"/>
                    <a:pt x="19853" y="4407"/>
                  </a:cubicBezTo>
                  <a:cubicBezTo>
                    <a:pt x="19907" y="3593"/>
                    <a:pt x="19037" y="2265"/>
                    <a:pt x="18595" y="1778"/>
                  </a:cubicBezTo>
                  <a:cubicBezTo>
                    <a:pt x="17767" y="868"/>
                    <a:pt x="16868" y="349"/>
                    <a:pt x="15659" y="134"/>
                  </a:cubicBezTo>
                  <a:cubicBezTo>
                    <a:pt x="15424" y="90"/>
                    <a:pt x="15190" y="59"/>
                    <a:pt x="14956" y="38"/>
                  </a:cubicBezTo>
                  <a:cubicBezTo>
                    <a:pt x="14679" y="13"/>
                    <a:pt x="14401" y="1"/>
                    <a:pt x="14123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976;p119">
              <a:extLst>
                <a:ext uri="{FF2B5EF4-FFF2-40B4-BE49-F238E27FC236}">
                  <a16:creationId xmlns:a16="http://schemas.microsoft.com/office/drawing/2014/main" xmlns="" id="{EDEBB57D-D94E-E3C2-4710-C70401D19D4E}"/>
                </a:ext>
              </a:extLst>
            </p:cNvPr>
            <p:cNvSpPr/>
            <p:nvPr/>
          </p:nvSpPr>
          <p:spPr>
            <a:xfrm>
              <a:off x="6744368" y="1855733"/>
              <a:ext cx="157034" cy="327761"/>
            </a:xfrm>
            <a:custGeom>
              <a:avLst/>
              <a:gdLst/>
              <a:ahLst/>
              <a:cxnLst/>
              <a:rect l="l" t="t" r="r" b="b"/>
              <a:pathLst>
                <a:path w="3211" h="6702" extrusionOk="0">
                  <a:moveTo>
                    <a:pt x="1712" y="1"/>
                  </a:moveTo>
                  <a:cubicBezTo>
                    <a:pt x="1180" y="1"/>
                    <a:pt x="1129" y="1560"/>
                    <a:pt x="1036" y="1952"/>
                  </a:cubicBezTo>
                  <a:cubicBezTo>
                    <a:pt x="666" y="3530"/>
                    <a:pt x="321" y="5113"/>
                    <a:pt x="1" y="6701"/>
                  </a:cubicBezTo>
                  <a:cubicBezTo>
                    <a:pt x="435" y="6361"/>
                    <a:pt x="884" y="6014"/>
                    <a:pt x="1410" y="5843"/>
                  </a:cubicBezTo>
                  <a:cubicBezTo>
                    <a:pt x="1599" y="5783"/>
                    <a:pt x="1780" y="5757"/>
                    <a:pt x="1960" y="5757"/>
                  </a:cubicBezTo>
                  <a:cubicBezTo>
                    <a:pt x="2166" y="5757"/>
                    <a:pt x="2370" y="5791"/>
                    <a:pt x="2585" y="5847"/>
                  </a:cubicBezTo>
                  <a:cubicBezTo>
                    <a:pt x="2679" y="5872"/>
                    <a:pt x="2753" y="5884"/>
                    <a:pt x="2812" y="5884"/>
                  </a:cubicBezTo>
                  <a:cubicBezTo>
                    <a:pt x="3051" y="5884"/>
                    <a:pt x="3040" y="5683"/>
                    <a:pt x="3093" y="5303"/>
                  </a:cubicBezTo>
                  <a:cubicBezTo>
                    <a:pt x="3211" y="4465"/>
                    <a:pt x="3196" y="3616"/>
                    <a:pt x="3051" y="2783"/>
                  </a:cubicBezTo>
                  <a:cubicBezTo>
                    <a:pt x="2945" y="2171"/>
                    <a:pt x="2558" y="30"/>
                    <a:pt x="1721" y="1"/>
                  </a:cubicBezTo>
                  <a:cubicBezTo>
                    <a:pt x="1718" y="1"/>
                    <a:pt x="1715" y="1"/>
                    <a:pt x="1712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977;p119">
              <a:extLst>
                <a:ext uri="{FF2B5EF4-FFF2-40B4-BE49-F238E27FC236}">
                  <a16:creationId xmlns:a16="http://schemas.microsoft.com/office/drawing/2014/main" xmlns="" id="{246DE149-A64B-A808-428F-B8003CEDCE61}"/>
                </a:ext>
              </a:extLst>
            </p:cNvPr>
            <p:cNvSpPr/>
            <p:nvPr/>
          </p:nvSpPr>
          <p:spPr>
            <a:xfrm>
              <a:off x="6311020" y="1827025"/>
              <a:ext cx="308786" cy="423126"/>
            </a:xfrm>
            <a:custGeom>
              <a:avLst/>
              <a:gdLst/>
              <a:ahLst/>
              <a:cxnLst/>
              <a:rect l="l" t="t" r="r" b="b"/>
              <a:pathLst>
                <a:path w="6314" h="8652" extrusionOk="0">
                  <a:moveTo>
                    <a:pt x="4606" y="1"/>
                  </a:moveTo>
                  <a:cubicBezTo>
                    <a:pt x="4485" y="1"/>
                    <a:pt x="4362" y="24"/>
                    <a:pt x="4248" y="63"/>
                  </a:cubicBezTo>
                  <a:cubicBezTo>
                    <a:pt x="3103" y="464"/>
                    <a:pt x="2062" y="1480"/>
                    <a:pt x="1521" y="2556"/>
                  </a:cubicBezTo>
                  <a:cubicBezTo>
                    <a:pt x="830" y="3936"/>
                    <a:pt x="225" y="5360"/>
                    <a:pt x="0" y="6904"/>
                  </a:cubicBezTo>
                  <a:cubicBezTo>
                    <a:pt x="1372" y="7987"/>
                    <a:pt x="3244" y="8511"/>
                    <a:pt x="4986" y="8652"/>
                  </a:cubicBezTo>
                  <a:cubicBezTo>
                    <a:pt x="6313" y="6369"/>
                    <a:pt x="6289" y="3264"/>
                    <a:pt x="5463" y="809"/>
                  </a:cubicBezTo>
                  <a:cubicBezTo>
                    <a:pt x="5375" y="547"/>
                    <a:pt x="5263" y="272"/>
                    <a:pt x="5033" y="120"/>
                  </a:cubicBezTo>
                  <a:cubicBezTo>
                    <a:pt x="4907" y="36"/>
                    <a:pt x="4758" y="1"/>
                    <a:pt x="4606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978;p119">
              <a:extLst>
                <a:ext uri="{FF2B5EF4-FFF2-40B4-BE49-F238E27FC236}">
                  <a16:creationId xmlns:a16="http://schemas.microsoft.com/office/drawing/2014/main" xmlns="" id="{DA7BDC89-67DD-7EB0-90FC-A57921EC7156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979;p119">
              <a:extLst>
                <a:ext uri="{FF2B5EF4-FFF2-40B4-BE49-F238E27FC236}">
                  <a16:creationId xmlns:a16="http://schemas.microsoft.com/office/drawing/2014/main" xmlns="" id="{4C4834A0-29D6-9A64-98C4-F91AD88B13AC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980;p119">
              <a:extLst>
                <a:ext uri="{FF2B5EF4-FFF2-40B4-BE49-F238E27FC236}">
                  <a16:creationId xmlns:a16="http://schemas.microsoft.com/office/drawing/2014/main" xmlns="" id="{95D88985-8875-F27D-CBD2-669673623DD4}"/>
                </a:ext>
              </a:extLst>
            </p:cNvPr>
            <p:cNvSpPr/>
            <p:nvPr/>
          </p:nvSpPr>
          <p:spPr>
            <a:xfrm>
              <a:off x="6352443" y="2045826"/>
              <a:ext cx="193077" cy="216698"/>
            </a:xfrm>
            <a:custGeom>
              <a:avLst/>
              <a:gdLst/>
              <a:ahLst/>
              <a:cxnLst/>
              <a:rect l="l" t="t" r="r" b="b"/>
              <a:pathLst>
                <a:path w="3948" h="4431" extrusionOk="0">
                  <a:moveTo>
                    <a:pt x="2064" y="1"/>
                  </a:moveTo>
                  <a:cubicBezTo>
                    <a:pt x="2034" y="1"/>
                    <a:pt x="2005" y="2"/>
                    <a:pt x="1975" y="3"/>
                  </a:cubicBezTo>
                  <a:cubicBezTo>
                    <a:pt x="1678" y="21"/>
                    <a:pt x="1395" y="123"/>
                    <a:pt x="1143" y="283"/>
                  </a:cubicBezTo>
                  <a:lnTo>
                    <a:pt x="1140" y="283"/>
                  </a:lnTo>
                  <a:cubicBezTo>
                    <a:pt x="779" y="516"/>
                    <a:pt x="494" y="850"/>
                    <a:pt x="321" y="1244"/>
                  </a:cubicBezTo>
                  <a:cubicBezTo>
                    <a:pt x="59" y="1842"/>
                    <a:pt x="0" y="2797"/>
                    <a:pt x="256" y="3564"/>
                  </a:cubicBezTo>
                  <a:cubicBezTo>
                    <a:pt x="425" y="3598"/>
                    <a:pt x="595" y="3638"/>
                    <a:pt x="764" y="3682"/>
                  </a:cubicBezTo>
                  <a:cubicBezTo>
                    <a:pt x="1234" y="3799"/>
                    <a:pt x="1694" y="3948"/>
                    <a:pt x="2145" y="4127"/>
                  </a:cubicBezTo>
                  <a:cubicBezTo>
                    <a:pt x="2375" y="4220"/>
                    <a:pt x="2597" y="4322"/>
                    <a:pt x="2810" y="4430"/>
                  </a:cubicBezTo>
                  <a:cubicBezTo>
                    <a:pt x="2838" y="4412"/>
                    <a:pt x="2864" y="4393"/>
                    <a:pt x="2889" y="4371"/>
                  </a:cubicBezTo>
                  <a:cubicBezTo>
                    <a:pt x="3307" y="4036"/>
                    <a:pt x="3589" y="3548"/>
                    <a:pt x="3746" y="3038"/>
                  </a:cubicBezTo>
                  <a:cubicBezTo>
                    <a:pt x="3933" y="2415"/>
                    <a:pt x="3948" y="1725"/>
                    <a:pt x="3682" y="1130"/>
                  </a:cubicBezTo>
                  <a:cubicBezTo>
                    <a:pt x="3417" y="535"/>
                    <a:pt x="2847" y="64"/>
                    <a:pt x="2200" y="5"/>
                  </a:cubicBezTo>
                  <a:cubicBezTo>
                    <a:pt x="2155" y="2"/>
                    <a:pt x="2109" y="1"/>
                    <a:pt x="206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981;p119">
              <a:extLst>
                <a:ext uri="{FF2B5EF4-FFF2-40B4-BE49-F238E27FC236}">
                  <a16:creationId xmlns:a16="http://schemas.microsoft.com/office/drawing/2014/main" xmlns="" id="{3F22BA0E-6FC1-C609-481E-041B8B5EB74E}"/>
                </a:ext>
              </a:extLst>
            </p:cNvPr>
            <p:cNvSpPr/>
            <p:nvPr/>
          </p:nvSpPr>
          <p:spPr>
            <a:xfrm>
              <a:off x="6455192" y="1794210"/>
              <a:ext cx="123436" cy="102163"/>
            </a:xfrm>
            <a:custGeom>
              <a:avLst/>
              <a:gdLst/>
              <a:ahLst/>
              <a:cxnLst/>
              <a:rect l="l" t="t" r="r" b="b"/>
              <a:pathLst>
                <a:path w="2524" h="2089" extrusionOk="0">
                  <a:moveTo>
                    <a:pt x="1938" y="1"/>
                  </a:moveTo>
                  <a:cubicBezTo>
                    <a:pt x="1832" y="1"/>
                    <a:pt x="1724" y="35"/>
                    <a:pt x="1625" y="75"/>
                  </a:cubicBezTo>
                  <a:cubicBezTo>
                    <a:pt x="1053" y="304"/>
                    <a:pt x="565" y="706"/>
                    <a:pt x="231" y="1225"/>
                  </a:cubicBezTo>
                  <a:cubicBezTo>
                    <a:pt x="146" y="1360"/>
                    <a:pt x="69" y="1504"/>
                    <a:pt x="47" y="1662"/>
                  </a:cubicBezTo>
                  <a:cubicBezTo>
                    <a:pt x="1" y="1993"/>
                    <a:pt x="168" y="2089"/>
                    <a:pt x="388" y="2089"/>
                  </a:cubicBezTo>
                  <a:cubicBezTo>
                    <a:pt x="506" y="2089"/>
                    <a:pt x="638" y="2062"/>
                    <a:pt x="761" y="2028"/>
                  </a:cubicBezTo>
                  <a:cubicBezTo>
                    <a:pt x="1173" y="1915"/>
                    <a:pt x="1929" y="1863"/>
                    <a:pt x="2257" y="1580"/>
                  </a:cubicBezTo>
                  <a:cubicBezTo>
                    <a:pt x="2523" y="1349"/>
                    <a:pt x="2508" y="806"/>
                    <a:pt x="2432" y="501"/>
                  </a:cubicBezTo>
                  <a:cubicBezTo>
                    <a:pt x="2380" y="291"/>
                    <a:pt x="2257" y="70"/>
                    <a:pt x="2047" y="14"/>
                  </a:cubicBezTo>
                  <a:cubicBezTo>
                    <a:pt x="2011" y="5"/>
                    <a:pt x="1975" y="1"/>
                    <a:pt x="19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982;p119">
              <a:extLst>
                <a:ext uri="{FF2B5EF4-FFF2-40B4-BE49-F238E27FC236}">
                  <a16:creationId xmlns:a16="http://schemas.microsoft.com/office/drawing/2014/main" xmlns="" id="{AC04FC99-6929-C297-BC9B-A4D92DF8F7CA}"/>
                </a:ext>
              </a:extLst>
            </p:cNvPr>
            <p:cNvSpPr/>
            <p:nvPr/>
          </p:nvSpPr>
          <p:spPr>
            <a:xfrm>
              <a:off x="6809216" y="1820912"/>
              <a:ext cx="70863" cy="85388"/>
            </a:xfrm>
            <a:custGeom>
              <a:avLst/>
              <a:gdLst/>
              <a:ahLst/>
              <a:cxnLst/>
              <a:rect l="l" t="t" r="r" b="b"/>
              <a:pathLst>
                <a:path w="1449" h="1746" extrusionOk="0">
                  <a:moveTo>
                    <a:pt x="310" y="0"/>
                  </a:moveTo>
                  <a:cubicBezTo>
                    <a:pt x="261" y="0"/>
                    <a:pt x="213" y="15"/>
                    <a:pt x="177" y="50"/>
                  </a:cubicBezTo>
                  <a:cubicBezTo>
                    <a:pt x="121" y="104"/>
                    <a:pt x="111" y="190"/>
                    <a:pt x="104" y="269"/>
                  </a:cubicBezTo>
                  <a:cubicBezTo>
                    <a:pt x="85" y="514"/>
                    <a:pt x="1" y="872"/>
                    <a:pt x="57" y="1153"/>
                  </a:cubicBezTo>
                  <a:cubicBezTo>
                    <a:pt x="138" y="1553"/>
                    <a:pt x="688" y="1605"/>
                    <a:pt x="1023" y="1723"/>
                  </a:cubicBezTo>
                  <a:cubicBezTo>
                    <a:pt x="1065" y="1738"/>
                    <a:pt x="1100" y="1745"/>
                    <a:pt x="1130" y="1745"/>
                  </a:cubicBezTo>
                  <a:cubicBezTo>
                    <a:pt x="1449" y="1745"/>
                    <a:pt x="1175" y="980"/>
                    <a:pt x="1103" y="821"/>
                  </a:cubicBezTo>
                  <a:cubicBezTo>
                    <a:pt x="962" y="510"/>
                    <a:pt x="742" y="207"/>
                    <a:pt x="441" y="35"/>
                  </a:cubicBezTo>
                  <a:cubicBezTo>
                    <a:pt x="401" y="13"/>
                    <a:pt x="355" y="0"/>
                    <a:pt x="3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983;p119">
              <a:extLst>
                <a:ext uri="{FF2B5EF4-FFF2-40B4-BE49-F238E27FC236}">
                  <a16:creationId xmlns:a16="http://schemas.microsoft.com/office/drawing/2014/main" xmlns="" id="{9EFF2F8C-0087-04AA-E331-B04F584EF51C}"/>
                </a:ext>
              </a:extLst>
            </p:cNvPr>
            <p:cNvSpPr/>
            <p:nvPr/>
          </p:nvSpPr>
          <p:spPr>
            <a:xfrm>
              <a:off x="6373032" y="2082994"/>
              <a:ext cx="139575" cy="164712"/>
            </a:xfrm>
            <a:custGeom>
              <a:avLst/>
              <a:gdLst/>
              <a:ahLst/>
              <a:cxnLst/>
              <a:rect l="l" t="t" r="r" b="b"/>
              <a:pathLst>
                <a:path w="2854" h="3368" extrusionOk="0">
                  <a:moveTo>
                    <a:pt x="1643" y="0"/>
                  </a:moveTo>
                  <a:cubicBezTo>
                    <a:pt x="1541" y="0"/>
                    <a:pt x="1433" y="18"/>
                    <a:pt x="1319" y="55"/>
                  </a:cubicBezTo>
                  <a:cubicBezTo>
                    <a:pt x="1063" y="139"/>
                    <a:pt x="850" y="330"/>
                    <a:pt x="694" y="549"/>
                  </a:cubicBezTo>
                  <a:cubicBezTo>
                    <a:pt x="216" y="1211"/>
                    <a:pt x="1" y="2158"/>
                    <a:pt x="342" y="2922"/>
                  </a:cubicBezTo>
                  <a:cubicBezTo>
                    <a:pt x="812" y="3039"/>
                    <a:pt x="1273" y="3188"/>
                    <a:pt x="1722" y="3367"/>
                  </a:cubicBezTo>
                  <a:cubicBezTo>
                    <a:pt x="2258" y="2979"/>
                    <a:pt x="2632" y="2373"/>
                    <a:pt x="2739" y="1719"/>
                  </a:cubicBezTo>
                  <a:cubicBezTo>
                    <a:pt x="2854" y="1019"/>
                    <a:pt x="2428" y="0"/>
                    <a:pt x="1643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984;p119">
              <a:extLst>
                <a:ext uri="{FF2B5EF4-FFF2-40B4-BE49-F238E27FC236}">
                  <a16:creationId xmlns:a16="http://schemas.microsoft.com/office/drawing/2014/main" xmlns="" id="{828E062F-526C-140A-B5C2-38FA77A0FF17}"/>
                </a:ext>
              </a:extLst>
            </p:cNvPr>
            <p:cNvSpPr/>
            <p:nvPr/>
          </p:nvSpPr>
          <p:spPr>
            <a:xfrm>
              <a:off x="6258105" y="2017657"/>
              <a:ext cx="338912" cy="193273"/>
            </a:xfrm>
            <a:custGeom>
              <a:avLst/>
              <a:gdLst/>
              <a:ahLst/>
              <a:cxnLst/>
              <a:rect l="l" t="t" r="r" b="b"/>
              <a:pathLst>
                <a:path w="6930" h="3952" extrusionOk="0">
                  <a:moveTo>
                    <a:pt x="4353" y="0"/>
                  </a:moveTo>
                  <a:cubicBezTo>
                    <a:pt x="3469" y="0"/>
                    <a:pt x="2553" y="420"/>
                    <a:pt x="1911" y="1037"/>
                  </a:cubicBezTo>
                  <a:cubicBezTo>
                    <a:pt x="1352" y="1574"/>
                    <a:pt x="975" y="2295"/>
                    <a:pt x="944" y="3078"/>
                  </a:cubicBezTo>
                  <a:cubicBezTo>
                    <a:pt x="940" y="3174"/>
                    <a:pt x="934" y="3286"/>
                    <a:pt x="856" y="3342"/>
                  </a:cubicBezTo>
                  <a:cubicBezTo>
                    <a:pt x="814" y="3373"/>
                    <a:pt x="759" y="3379"/>
                    <a:pt x="706" y="3379"/>
                  </a:cubicBezTo>
                  <a:cubicBezTo>
                    <a:pt x="693" y="3379"/>
                    <a:pt x="679" y="3379"/>
                    <a:pt x="666" y="3378"/>
                  </a:cubicBezTo>
                  <a:cubicBezTo>
                    <a:pt x="442" y="3367"/>
                    <a:pt x="220" y="3339"/>
                    <a:pt x="1" y="3292"/>
                  </a:cubicBezTo>
                  <a:lnTo>
                    <a:pt x="1" y="3292"/>
                  </a:lnTo>
                  <a:cubicBezTo>
                    <a:pt x="211" y="3527"/>
                    <a:pt x="475" y="3707"/>
                    <a:pt x="771" y="3819"/>
                  </a:cubicBezTo>
                  <a:cubicBezTo>
                    <a:pt x="800" y="3830"/>
                    <a:pt x="1285" y="3952"/>
                    <a:pt x="1424" y="3952"/>
                  </a:cubicBezTo>
                  <a:cubicBezTo>
                    <a:pt x="1448" y="3952"/>
                    <a:pt x="1462" y="3948"/>
                    <a:pt x="1461" y="3939"/>
                  </a:cubicBezTo>
                  <a:cubicBezTo>
                    <a:pt x="1312" y="3073"/>
                    <a:pt x="1563" y="2146"/>
                    <a:pt x="2130" y="1473"/>
                  </a:cubicBezTo>
                  <a:cubicBezTo>
                    <a:pt x="2683" y="816"/>
                    <a:pt x="3603" y="381"/>
                    <a:pt x="4483" y="381"/>
                  </a:cubicBezTo>
                  <a:cubicBezTo>
                    <a:pt x="5100" y="381"/>
                    <a:pt x="5697" y="595"/>
                    <a:pt x="6134" y="1098"/>
                  </a:cubicBezTo>
                  <a:cubicBezTo>
                    <a:pt x="6413" y="1424"/>
                    <a:pt x="6587" y="1826"/>
                    <a:pt x="6634" y="2253"/>
                  </a:cubicBezTo>
                  <a:cubicBezTo>
                    <a:pt x="6666" y="2548"/>
                    <a:pt x="6703" y="3130"/>
                    <a:pt x="6602" y="3407"/>
                  </a:cubicBezTo>
                  <a:cubicBezTo>
                    <a:pt x="6929" y="2508"/>
                    <a:pt x="6753" y="1398"/>
                    <a:pt x="6073" y="705"/>
                  </a:cubicBezTo>
                  <a:cubicBezTo>
                    <a:pt x="5587" y="209"/>
                    <a:pt x="4978" y="0"/>
                    <a:pt x="43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985;p119">
              <a:extLst>
                <a:ext uri="{FF2B5EF4-FFF2-40B4-BE49-F238E27FC236}">
                  <a16:creationId xmlns:a16="http://schemas.microsoft.com/office/drawing/2014/main" xmlns="" id="{2C29B423-869A-C01D-49AC-BF018B58F4A8}"/>
                </a:ext>
              </a:extLst>
            </p:cNvPr>
            <p:cNvSpPr/>
            <p:nvPr/>
          </p:nvSpPr>
          <p:spPr>
            <a:xfrm>
              <a:off x="6377091" y="2071844"/>
              <a:ext cx="67929" cy="56632"/>
            </a:xfrm>
            <a:custGeom>
              <a:avLst/>
              <a:gdLst/>
              <a:ahLst/>
              <a:cxnLst/>
              <a:rect l="l" t="t" r="r" b="b"/>
              <a:pathLst>
                <a:path w="1389" h="1158" extrusionOk="0">
                  <a:moveTo>
                    <a:pt x="781" y="0"/>
                  </a:moveTo>
                  <a:cubicBezTo>
                    <a:pt x="562" y="0"/>
                    <a:pt x="345" y="66"/>
                    <a:pt x="207" y="249"/>
                  </a:cubicBezTo>
                  <a:cubicBezTo>
                    <a:pt x="1" y="525"/>
                    <a:pt x="85" y="853"/>
                    <a:pt x="264" y="1112"/>
                  </a:cubicBezTo>
                  <a:cubicBezTo>
                    <a:pt x="286" y="1144"/>
                    <a:pt x="323" y="1158"/>
                    <a:pt x="369" y="1158"/>
                  </a:cubicBezTo>
                  <a:cubicBezTo>
                    <a:pt x="574" y="1158"/>
                    <a:pt x="958" y="890"/>
                    <a:pt x="1036" y="826"/>
                  </a:cubicBezTo>
                  <a:cubicBezTo>
                    <a:pt x="1209" y="687"/>
                    <a:pt x="1388" y="392"/>
                    <a:pt x="1293" y="197"/>
                  </a:cubicBezTo>
                  <a:cubicBezTo>
                    <a:pt x="1255" y="119"/>
                    <a:pt x="1172" y="56"/>
                    <a:pt x="1027" y="26"/>
                  </a:cubicBezTo>
                  <a:cubicBezTo>
                    <a:pt x="947" y="10"/>
                    <a:pt x="864" y="0"/>
                    <a:pt x="78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986;p119">
              <a:extLst>
                <a:ext uri="{FF2B5EF4-FFF2-40B4-BE49-F238E27FC236}">
                  <a16:creationId xmlns:a16="http://schemas.microsoft.com/office/drawing/2014/main" xmlns="" id="{2357C59C-889C-6E93-B1BA-F273035E1B5A}"/>
                </a:ext>
              </a:extLst>
            </p:cNvPr>
            <p:cNvSpPr/>
            <p:nvPr/>
          </p:nvSpPr>
          <p:spPr>
            <a:xfrm>
              <a:off x="6444140" y="2156596"/>
              <a:ext cx="95756" cy="92724"/>
            </a:xfrm>
            <a:custGeom>
              <a:avLst/>
              <a:gdLst/>
              <a:ahLst/>
              <a:cxnLst/>
              <a:rect l="l" t="t" r="r" b="b"/>
              <a:pathLst>
                <a:path w="1958" h="1896" extrusionOk="0">
                  <a:moveTo>
                    <a:pt x="1138" y="0"/>
                  </a:moveTo>
                  <a:cubicBezTo>
                    <a:pt x="1037" y="0"/>
                    <a:pt x="935" y="17"/>
                    <a:pt x="840" y="48"/>
                  </a:cubicBezTo>
                  <a:cubicBezTo>
                    <a:pt x="540" y="148"/>
                    <a:pt x="0" y="451"/>
                    <a:pt x="0" y="811"/>
                  </a:cubicBezTo>
                  <a:cubicBezTo>
                    <a:pt x="0" y="946"/>
                    <a:pt x="50" y="1075"/>
                    <a:pt x="111" y="1194"/>
                  </a:cubicBezTo>
                  <a:cubicBezTo>
                    <a:pt x="280" y="1521"/>
                    <a:pt x="572" y="1799"/>
                    <a:pt x="932" y="1877"/>
                  </a:cubicBezTo>
                  <a:cubicBezTo>
                    <a:pt x="991" y="1890"/>
                    <a:pt x="1052" y="1896"/>
                    <a:pt x="1113" y="1896"/>
                  </a:cubicBezTo>
                  <a:cubicBezTo>
                    <a:pt x="1422" y="1896"/>
                    <a:pt x="1735" y="1736"/>
                    <a:pt x="1860" y="1456"/>
                  </a:cubicBezTo>
                  <a:cubicBezTo>
                    <a:pt x="1957" y="1242"/>
                    <a:pt x="1938" y="994"/>
                    <a:pt x="1895" y="763"/>
                  </a:cubicBezTo>
                  <a:cubicBezTo>
                    <a:pt x="1854" y="547"/>
                    <a:pt x="1786" y="322"/>
                    <a:pt x="1624" y="173"/>
                  </a:cubicBezTo>
                  <a:cubicBezTo>
                    <a:pt x="1493" y="53"/>
                    <a:pt x="1317" y="0"/>
                    <a:pt x="1138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987;p119">
              <a:extLst>
                <a:ext uri="{FF2B5EF4-FFF2-40B4-BE49-F238E27FC236}">
                  <a16:creationId xmlns:a16="http://schemas.microsoft.com/office/drawing/2014/main" xmlns="" id="{4B714A50-1D48-D552-3BB4-DD93064B305D}"/>
                </a:ext>
              </a:extLst>
            </p:cNvPr>
            <p:cNvSpPr/>
            <p:nvPr/>
          </p:nvSpPr>
          <p:spPr>
            <a:xfrm>
              <a:off x="6306961" y="2213864"/>
              <a:ext cx="231370" cy="92577"/>
            </a:xfrm>
            <a:custGeom>
              <a:avLst/>
              <a:gdLst/>
              <a:ahLst/>
              <a:cxnLst/>
              <a:rect l="l" t="t" r="r" b="b"/>
              <a:pathLst>
                <a:path w="4731" h="1893" extrusionOk="0">
                  <a:moveTo>
                    <a:pt x="615" y="1"/>
                  </a:moveTo>
                  <a:cubicBezTo>
                    <a:pt x="410" y="1"/>
                    <a:pt x="205" y="13"/>
                    <a:pt x="0" y="38"/>
                  </a:cubicBezTo>
                  <a:cubicBezTo>
                    <a:pt x="1646" y="350"/>
                    <a:pt x="3285" y="1045"/>
                    <a:pt x="4730" y="1893"/>
                  </a:cubicBezTo>
                  <a:cubicBezTo>
                    <a:pt x="3723" y="702"/>
                    <a:pt x="2171" y="1"/>
                    <a:pt x="615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988;p119">
              <a:extLst>
                <a:ext uri="{FF2B5EF4-FFF2-40B4-BE49-F238E27FC236}">
                  <a16:creationId xmlns:a16="http://schemas.microsoft.com/office/drawing/2014/main" xmlns="" id="{51C34332-CE22-689E-5FE7-7D93F5E8B764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989;p119">
              <a:extLst>
                <a:ext uri="{FF2B5EF4-FFF2-40B4-BE49-F238E27FC236}">
                  <a16:creationId xmlns:a16="http://schemas.microsoft.com/office/drawing/2014/main" xmlns="" id="{9F099AE1-C741-AE17-962B-2DAFE4224BAE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990;p119">
              <a:extLst>
                <a:ext uri="{FF2B5EF4-FFF2-40B4-BE49-F238E27FC236}">
                  <a16:creationId xmlns:a16="http://schemas.microsoft.com/office/drawing/2014/main" xmlns="" id="{B840F2D0-9925-C77D-68FA-965111D3DF4F}"/>
                </a:ext>
              </a:extLst>
            </p:cNvPr>
            <p:cNvSpPr/>
            <p:nvPr/>
          </p:nvSpPr>
          <p:spPr>
            <a:xfrm>
              <a:off x="6729500" y="2093313"/>
              <a:ext cx="125197" cy="195620"/>
            </a:xfrm>
            <a:custGeom>
              <a:avLst/>
              <a:gdLst/>
              <a:ahLst/>
              <a:cxnLst/>
              <a:rect l="l" t="t" r="r" b="b"/>
              <a:pathLst>
                <a:path w="2560" h="4000" extrusionOk="0">
                  <a:moveTo>
                    <a:pt x="1701" y="1"/>
                  </a:moveTo>
                  <a:cubicBezTo>
                    <a:pt x="1595" y="1"/>
                    <a:pt x="1486" y="23"/>
                    <a:pt x="1381" y="63"/>
                  </a:cubicBezTo>
                  <a:cubicBezTo>
                    <a:pt x="1233" y="179"/>
                    <a:pt x="1101" y="322"/>
                    <a:pt x="986" y="464"/>
                  </a:cubicBezTo>
                  <a:cubicBezTo>
                    <a:pt x="679" y="845"/>
                    <a:pt x="449" y="1269"/>
                    <a:pt x="267" y="1723"/>
                  </a:cubicBezTo>
                  <a:cubicBezTo>
                    <a:pt x="64" y="2417"/>
                    <a:pt x="1" y="3144"/>
                    <a:pt x="79" y="3864"/>
                  </a:cubicBezTo>
                  <a:cubicBezTo>
                    <a:pt x="83" y="3911"/>
                    <a:pt x="95" y="3956"/>
                    <a:pt x="113" y="4000"/>
                  </a:cubicBezTo>
                  <a:cubicBezTo>
                    <a:pt x="180" y="3952"/>
                    <a:pt x="248" y="3908"/>
                    <a:pt x="320" y="3865"/>
                  </a:cubicBezTo>
                  <a:cubicBezTo>
                    <a:pt x="754" y="3608"/>
                    <a:pt x="1233" y="3435"/>
                    <a:pt x="1731" y="3356"/>
                  </a:cubicBezTo>
                  <a:cubicBezTo>
                    <a:pt x="1821" y="3343"/>
                    <a:pt x="1911" y="3333"/>
                    <a:pt x="2001" y="3326"/>
                  </a:cubicBezTo>
                  <a:cubicBezTo>
                    <a:pt x="2062" y="3216"/>
                    <a:pt x="2117" y="3102"/>
                    <a:pt x="2173" y="2985"/>
                  </a:cubicBezTo>
                  <a:cubicBezTo>
                    <a:pt x="2448" y="2375"/>
                    <a:pt x="2560" y="1704"/>
                    <a:pt x="2498" y="1038"/>
                  </a:cubicBezTo>
                  <a:cubicBezTo>
                    <a:pt x="2460" y="659"/>
                    <a:pt x="2336" y="251"/>
                    <a:pt x="2022" y="80"/>
                  </a:cubicBezTo>
                  <a:cubicBezTo>
                    <a:pt x="1923" y="25"/>
                    <a:pt x="1813" y="1"/>
                    <a:pt x="17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991;p119">
              <a:extLst>
                <a:ext uri="{FF2B5EF4-FFF2-40B4-BE49-F238E27FC236}">
                  <a16:creationId xmlns:a16="http://schemas.microsoft.com/office/drawing/2014/main" xmlns="" id="{2F80D3FC-2E7A-E4D6-3BF2-48594E7249D9}"/>
                </a:ext>
              </a:extLst>
            </p:cNvPr>
            <p:cNvSpPr/>
            <p:nvPr/>
          </p:nvSpPr>
          <p:spPr>
            <a:xfrm>
              <a:off x="6744172" y="2128280"/>
              <a:ext cx="84801" cy="154100"/>
            </a:xfrm>
            <a:custGeom>
              <a:avLst/>
              <a:gdLst/>
              <a:ahLst/>
              <a:cxnLst/>
              <a:rect l="l" t="t" r="r" b="b"/>
              <a:pathLst>
                <a:path w="1734" h="3151" extrusionOk="0">
                  <a:moveTo>
                    <a:pt x="1217" y="0"/>
                  </a:moveTo>
                  <a:cubicBezTo>
                    <a:pt x="1085" y="0"/>
                    <a:pt x="952" y="62"/>
                    <a:pt x="850" y="154"/>
                  </a:cubicBezTo>
                  <a:cubicBezTo>
                    <a:pt x="723" y="273"/>
                    <a:pt x="634" y="429"/>
                    <a:pt x="557" y="589"/>
                  </a:cubicBezTo>
                  <a:cubicBezTo>
                    <a:pt x="222" y="1272"/>
                    <a:pt x="21" y="2052"/>
                    <a:pt x="5" y="2817"/>
                  </a:cubicBezTo>
                  <a:cubicBezTo>
                    <a:pt x="1" y="2928"/>
                    <a:pt x="1" y="3046"/>
                    <a:pt x="20" y="3150"/>
                  </a:cubicBezTo>
                  <a:cubicBezTo>
                    <a:pt x="454" y="2893"/>
                    <a:pt x="932" y="2720"/>
                    <a:pt x="1431" y="2641"/>
                  </a:cubicBezTo>
                  <a:cubicBezTo>
                    <a:pt x="1623" y="2062"/>
                    <a:pt x="1733" y="1454"/>
                    <a:pt x="1729" y="844"/>
                  </a:cubicBezTo>
                  <a:cubicBezTo>
                    <a:pt x="1726" y="674"/>
                    <a:pt x="1714" y="501"/>
                    <a:pt x="1653" y="346"/>
                  </a:cubicBezTo>
                  <a:cubicBezTo>
                    <a:pt x="1592" y="190"/>
                    <a:pt x="1474" y="52"/>
                    <a:pt x="1320" y="13"/>
                  </a:cubicBezTo>
                  <a:cubicBezTo>
                    <a:pt x="1286" y="4"/>
                    <a:pt x="1252" y="0"/>
                    <a:pt x="12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992;p119">
              <a:extLst>
                <a:ext uri="{FF2B5EF4-FFF2-40B4-BE49-F238E27FC236}">
                  <a16:creationId xmlns:a16="http://schemas.microsoft.com/office/drawing/2014/main" xmlns="" id="{35B49D68-DBB4-D048-AC20-9F7F098879CB}"/>
                </a:ext>
              </a:extLst>
            </p:cNvPr>
            <p:cNvSpPr/>
            <p:nvPr/>
          </p:nvSpPr>
          <p:spPr>
            <a:xfrm>
              <a:off x="6741433" y="2058982"/>
              <a:ext cx="167451" cy="200755"/>
            </a:xfrm>
            <a:custGeom>
              <a:avLst/>
              <a:gdLst/>
              <a:ahLst/>
              <a:cxnLst/>
              <a:rect l="l" t="t" r="r" b="b"/>
              <a:pathLst>
                <a:path w="3424" h="4105" extrusionOk="0">
                  <a:moveTo>
                    <a:pt x="1935" y="1"/>
                  </a:moveTo>
                  <a:cubicBezTo>
                    <a:pt x="1826" y="1"/>
                    <a:pt x="1716" y="18"/>
                    <a:pt x="1610" y="50"/>
                  </a:cubicBezTo>
                  <a:cubicBezTo>
                    <a:pt x="595" y="361"/>
                    <a:pt x="178" y="1590"/>
                    <a:pt x="0" y="2593"/>
                  </a:cubicBezTo>
                  <a:cubicBezTo>
                    <a:pt x="250" y="1841"/>
                    <a:pt x="950" y="437"/>
                    <a:pt x="1825" y="437"/>
                  </a:cubicBezTo>
                  <a:cubicBezTo>
                    <a:pt x="1840" y="437"/>
                    <a:pt x="1856" y="437"/>
                    <a:pt x="1871" y="438"/>
                  </a:cubicBezTo>
                  <a:cubicBezTo>
                    <a:pt x="2231" y="458"/>
                    <a:pt x="2569" y="714"/>
                    <a:pt x="2706" y="1074"/>
                  </a:cubicBezTo>
                  <a:cubicBezTo>
                    <a:pt x="2862" y="1481"/>
                    <a:pt x="2788" y="2027"/>
                    <a:pt x="2772" y="2461"/>
                  </a:cubicBezTo>
                  <a:cubicBezTo>
                    <a:pt x="2752" y="3015"/>
                    <a:pt x="2647" y="3575"/>
                    <a:pt x="2493" y="4105"/>
                  </a:cubicBezTo>
                  <a:cubicBezTo>
                    <a:pt x="2501" y="4078"/>
                    <a:pt x="3321" y="3887"/>
                    <a:pt x="3423" y="3802"/>
                  </a:cubicBezTo>
                  <a:cubicBezTo>
                    <a:pt x="3285" y="3624"/>
                    <a:pt x="3094" y="3482"/>
                    <a:pt x="2927" y="3333"/>
                  </a:cubicBezTo>
                  <a:cubicBezTo>
                    <a:pt x="3167" y="2522"/>
                    <a:pt x="3211" y="1631"/>
                    <a:pt x="2917" y="852"/>
                  </a:cubicBezTo>
                  <a:cubicBezTo>
                    <a:pt x="2813" y="574"/>
                    <a:pt x="2666" y="300"/>
                    <a:pt x="2430" y="142"/>
                  </a:cubicBezTo>
                  <a:cubicBezTo>
                    <a:pt x="2282" y="45"/>
                    <a:pt x="2110" y="1"/>
                    <a:pt x="19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993;p119">
              <a:extLst>
                <a:ext uri="{FF2B5EF4-FFF2-40B4-BE49-F238E27FC236}">
                  <a16:creationId xmlns:a16="http://schemas.microsoft.com/office/drawing/2014/main" xmlns="" id="{AF5AB81F-1CCC-D837-5D60-FB7FA36B9D0A}"/>
                </a:ext>
              </a:extLst>
            </p:cNvPr>
            <p:cNvSpPr/>
            <p:nvPr/>
          </p:nvSpPr>
          <p:spPr>
            <a:xfrm>
              <a:off x="6764419" y="2110723"/>
              <a:ext cx="54089" cy="54285"/>
            </a:xfrm>
            <a:custGeom>
              <a:avLst/>
              <a:gdLst/>
              <a:ahLst/>
              <a:cxnLst/>
              <a:rect l="l" t="t" r="r" b="b"/>
              <a:pathLst>
                <a:path w="1106" h="1110" extrusionOk="0">
                  <a:moveTo>
                    <a:pt x="730" y="0"/>
                  </a:moveTo>
                  <a:cubicBezTo>
                    <a:pt x="606" y="0"/>
                    <a:pt x="480" y="30"/>
                    <a:pt x="407" y="74"/>
                  </a:cubicBezTo>
                  <a:cubicBezTo>
                    <a:pt x="194" y="205"/>
                    <a:pt x="81" y="579"/>
                    <a:pt x="27" y="814"/>
                  </a:cubicBezTo>
                  <a:cubicBezTo>
                    <a:pt x="12" y="882"/>
                    <a:pt x="0" y="955"/>
                    <a:pt x="31" y="1014"/>
                  </a:cubicBezTo>
                  <a:cubicBezTo>
                    <a:pt x="69" y="1088"/>
                    <a:pt x="155" y="1110"/>
                    <a:pt x="236" y="1110"/>
                  </a:cubicBezTo>
                  <a:cubicBezTo>
                    <a:pt x="245" y="1110"/>
                    <a:pt x="254" y="1109"/>
                    <a:pt x="262" y="1109"/>
                  </a:cubicBezTo>
                  <a:cubicBezTo>
                    <a:pt x="650" y="1085"/>
                    <a:pt x="1008" y="752"/>
                    <a:pt x="1089" y="340"/>
                  </a:cubicBezTo>
                  <a:cubicBezTo>
                    <a:pt x="1099" y="283"/>
                    <a:pt x="1105" y="223"/>
                    <a:pt x="1085" y="169"/>
                  </a:cubicBezTo>
                  <a:cubicBezTo>
                    <a:pt x="1039" y="47"/>
                    <a:pt x="886" y="0"/>
                    <a:pt x="73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994;p119">
              <a:extLst>
                <a:ext uri="{FF2B5EF4-FFF2-40B4-BE49-F238E27FC236}">
                  <a16:creationId xmlns:a16="http://schemas.microsoft.com/office/drawing/2014/main" xmlns="" id="{EEAC15D7-9568-4B7B-FBBA-57833B926DAA}"/>
                </a:ext>
              </a:extLst>
            </p:cNvPr>
            <p:cNvSpPr/>
            <p:nvPr/>
          </p:nvSpPr>
          <p:spPr>
            <a:xfrm>
              <a:off x="6802956" y="2177283"/>
              <a:ext cx="62647" cy="71206"/>
            </a:xfrm>
            <a:custGeom>
              <a:avLst/>
              <a:gdLst/>
              <a:ahLst/>
              <a:cxnLst/>
              <a:rect l="l" t="t" r="r" b="b"/>
              <a:pathLst>
                <a:path w="1281" h="1456" extrusionOk="0">
                  <a:moveTo>
                    <a:pt x="839" y="0"/>
                  </a:moveTo>
                  <a:cubicBezTo>
                    <a:pt x="500" y="0"/>
                    <a:pt x="130" y="519"/>
                    <a:pt x="28" y="848"/>
                  </a:cubicBezTo>
                  <a:cubicBezTo>
                    <a:pt x="14" y="896"/>
                    <a:pt x="5" y="947"/>
                    <a:pt x="4" y="997"/>
                  </a:cubicBezTo>
                  <a:cubicBezTo>
                    <a:pt x="0" y="1074"/>
                    <a:pt x="22" y="1151"/>
                    <a:pt x="64" y="1216"/>
                  </a:cubicBezTo>
                  <a:cubicBezTo>
                    <a:pt x="140" y="1326"/>
                    <a:pt x="274" y="1365"/>
                    <a:pt x="399" y="1396"/>
                  </a:cubicBezTo>
                  <a:cubicBezTo>
                    <a:pt x="515" y="1425"/>
                    <a:pt x="633" y="1455"/>
                    <a:pt x="752" y="1455"/>
                  </a:cubicBezTo>
                  <a:cubicBezTo>
                    <a:pt x="757" y="1455"/>
                    <a:pt x="761" y="1455"/>
                    <a:pt x="766" y="1455"/>
                  </a:cubicBezTo>
                  <a:cubicBezTo>
                    <a:pt x="1116" y="1449"/>
                    <a:pt x="1199" y="1135"/>
                    <a:pt x="1250" y="807"/>
                  </a:cubicBezTo>
                  <a:cubicBezTo>
                    <a:pt x="1281" y="603"/>
                    <a:pt x="1271" y="382"/>
                    <a:pt x="1164" y="214"/>
                  </a:cubicBezTo>
                  <a:cubicBezTo>
                    <a:pt x="1068" y="62"/>
                    <a:pt x="955" y="0"/>
                    <a:pt x="83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995;p119">
              <a:extLst>
                <a:ext uri="{FF2B5EF4-FFF2-40B4-BE49-F238E27FC236}">
                  <a16:creationId xmlns:a16="http://schemas.microsoft.com/office/drawing/2014/main" xmlns="" id="{019BD197-8EAA-D351-1029-86804EA51058}"/>
                </a:ext>
              </a:extLst>
            </p:cNvPr>
            <p:cNvSpPr/>
            <p:nvPr/>
          </p:nvSpPr>
          <p:spPr>
            <a:xfrm>
              <a:off x="6716345" y="2251178"/>
              <a:ext cx="155762" cy="63870"/>
            </a:xfrm>
            <a:custGeom>
              <a:avLst/>
              <a:gdLst/>
              <a:ahLst/>
              <a:cxnLst/>
              <a:rect l="l" t="t" r="r" b="b"/>
              <a:pathLst>
                <a:path w="3185" h="1306" extrusionOk="0">
                  <a:moveTo>
                    <a:pt x="3183" y="167"/>
                  </a:moveTo>
                  <a:lnTo>
                    <a:pt x="3183" y="167"/>
                  </a:lnTo>
                  <a:cubicBezTo>
                    <a:pt x="3183" y="167"/>
                    <a:pt x="3184" y="167"/>
                    <a:pt x="3184" y="167"/>
                  </a:cubicBezTo>
                  <a:cubicBezTo>
                    <a:pt x="3184" y="167"/>
                    <a:pt x="3183" y="167"/>
                    <a:pt x="3183" y="167"/>
                  </a:cubicBezTo>
                  <a:close/>
                  <a:moveTo>
                    <a:pt x="2316" y="0"/>
                  </a:moveTo>
                  <a:cubicBezTo>
                    <a:pt x="2005" y="0"/>
                    <a:pt x="1692" y="60"/>
                    <a:pt x="1398" y="172"/>
                  </a:cubicBezTo>
                  <a:cubicBezTo>
                    <a:pt x="790" y="404"/>
                    <a:pt x="346" y="691"/>
                    <a:pt x="0" y="1305"/>
                  </a:cubicBezTo>
                  <a:cubicBezTo>
                    <a:pt x="440" y="905"/>
                    <a:pt x="962" y="642"/>
                    <a:pt x="1508" y="471"/>
                  </a:cubicBezTo>
                  <a:cubicBezTo>
                    <a:pt x="1788" y="386"/>
                    <a:pt x="2073" y="320"/>
                    <a:pt x="2361" y="272"/>
                  </a:cubicBezTo>
                  <a:cubicBezTo>
                    <a:pt x="2518" y="245"/>
                    <a:pt x="2832" y="146"/>
                    <a:pt x="3046" y="146"/>
                  </a:cubicBezTo>
                  <a:cubicBezTo>
                    <a:pt x="3099" y="146"/>
                    <a:pt x="3146" y="152"/>
                    <a:pt x="3183" y="167"/>
                  </a:cubicBezTo>
                  <a:lnTo>
                    <a:pt x="3183" y="167"/>
                  </a:lnTo>
                  <a:cubicBezTo>
                    <a:pt x="2907" y="54"/>
                    <a:pt x="2612" y="0"/>
                    <a:pt x="2316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996;p119">
              <a:extLst>
                <a:ext uri="{FF2B5EF4-FFF2-40B4-BE49-F238E27FC236}">
                  <a16:creationId xmlns:a16="http://schemas.microsoft.com/office/drawing/2014/main" xmlns="" id="{D572621E-1AC0-C97D-605E-53ECCA65093E}"/>
                </a:ext>
              </a:extLst>
            </p:cNvPr>
            <p:cNvSpPr/>
            <p:nvPr/>
          </p:nvSpPr>
          <p:spPr>
            <a:xfrm>
              <a:off x="6469619" y="2337936"/>
              <a:ext cx="268782" cy="144857"/>
            </a:xfrm>
            <a:custGeom>
              <a:avLst/>
              <a:gdLst/>
              <a:ahLst/>
              <a:cxnLst/>
              <a:rect l="l" t="t" r="r" b="b"/>
              <a:pathLst>
                <a:path w="5496" h="2962" extrusionOk="0">
                  <a:moveTo>
                    <a:pt x="594" y="1"/>
                  </a:moveTo>
                  <a:cubicBezTo>
                    <a:pt x="1" y="1"/>
                    <a:pt x="36" y="904"/>
                    <a:pt x="188" y="1346"/>
                  </a:cubicBezTo>
                  <a:cubicBezTo>
                    <a:pt x="283" y="1620"/>
                    <a:pt x="441" y="1868"/>
                    <a:pt x="647" y="2071"/>
                  </a:cubicBezTo>
                  <a:cubicBezTo>
                    <a:pt x="732" y="2161"/>
                    <a:pt x="826" y="2244"/>
                    <a:pt x="927" y="2317"/>
                  </a:cubicBezTo>
                  <a:cubicBezTo>
                    <a:pt x="1505" y="2748"/>
                    <a:pt x="2292" y="2961"/>
                    <a:pt x="2961" y="2961"/>
                  </a:cubicBezTo>
                  <a:cubicBezTo>
                    <a:pt x="2970" y="2961"/>
                    <a:pt x="2979" y="2961"/>
                    <a:pt x="2989" y="2961"/>
                  </a:cubicBezTo>
                  <a:cubicBezTo>
                    <a:pt x="3444" y="2958"/>
                    <a:pt x="3916" y="2875"/>
                    <a:pt x="4310" y="2650"/>
                  </a:cubicBezTo>
                  <a:cubicBezTo>
                    <a:pt x="4408" y="2599"/>
                    <a:pt x="4500" y="2538"/>
                    <a:pt x="4584" y="2469"/>
                  </a:cubicBezTo>
                  <a:cubicBezTo>
                    <a:pt x="5021" y="2108"/>
                    <a:pt x="5496" y="1190"/>
                    <a:pt x="4738" y="966"/>
                  </a:cubicBezTo>
                  <a:cubicBezTo>
                    <a:pt x="4644" y="938"/>
                    <a:pt x="4547" y="919"/>
                    <a:pt x="4448" y="910"/>
                  </a:cubicBezTo>
                  <a:lnTo>
                    <a:pt x="4446" y="910"/>
                  </a:lnTo>
                  <a:cubicBezTo>
                    <a:pt x="4348" y="899"/>
                    <a:pt x="4248" y="896"/>
                    <a:pt x="4149" y="896"/>
                  </a:cubicBezTo>
                  <a:cubicBezTo>
                    <a:pt x="3964" y="896"/>
                    <a:pt x="3778" y="908"/>
                    <a:pt x="3593" y="908"/>
                  </a:cubicBezTo>
                  <a:cubicBezTo>
                    <a:pt x="3480" y="908"/>
                    <a:pt x="3367" y="903"/>
                    <a:pt x="3257" y="889"/>
                  </a:cubicBezTo>
                  <a:cubicBezTo>
                    <a:pt x="2518" y="787"/>
                    <a:pt x="1882" y="663"/>
                    <a:pt x="1226" y="257"/>
                  </a:cubicBezTo>
                  <a:cubicBezTo>
                    <a:pt x="1217" y="251"/>
                    <a:pt x="1208" y="245"/>
                    <a:pt x="1199" y="239"/>
                  </a:cubicBezTo>
                  <a:cubicBezTo>
                    <a:pt x="1045" y="143"/>
                    <a:pt x="887" y="38"/>
                    <a:pt x="706" y="10"/>
                  </a:cubicBezTo>
                  <a:cubicBezTo>
                    <a:pt x="667" y="4"/>
                    <a:pt x="629" y="1"/>
                    <a:pt x="59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997;p119">
              <a:extLst>
                <a:ext uri="{FF2B5EF4-FFF2-40B4-BE49-F238E27FC236}">
                  <a16:creationId xmlns:a16="http://schemas.microsoft.com/office/drawing/2014/main" xmlns="" id="{74A74F98-D91E-DF4D-4502-2466B214B46C}"/>
                </a:ext>
              </a:extLst>
            </p:cNvPr>
            <p:cNvSpPr/>
            <p:nvPr/>
          </p:nvSpPr>
          <p:spPr>
            <a:xfrm>
              <a:off x="6501261" y="2349526"/>
              <a:ext cx="185790" cy="133266"/>
            </a:xfrm>
            <a:custGeom>
              <a:avLst/>
              <a:gdLst/>
              <a:ahLst/>
              <a:cxnLst/>
              <a:rect l="l" t="t" r="r" b="b"/>
              <a:pathLst>
                <a:path w="3799" h="2725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4" y="798"/>
                    <a:pt x="703" y="1196"/>
                  </a:cubicBezTo>
                  <a:cubicBezTo>
                    <a:pt x="431" y="1371"/>
                    <a:pt x="203" y="1588"/>
                    <a:pt x="0" y="1834"/>
                  </a:cubicBezTo>
                  <a:cubicBezTo>
                    <a:pt x="37" y="1874"/>
                    <a:pt x="77" y="1911"/>
                    <a:pt x="118" y="1948"/>
                  </a:cubicBezTo>
                  <a:cubicBezTo>
                    <a:pt x="170" y="1994"/>
                    <a:pt x="225" y="2041"/>
                    <a:pt x="280" y="2080"/>
                  </a:cubicBezTo>
                  <a:cubicBezTo>
                    <a:pt x="858" y="2511"/>
                    <a:pt x="1645" y="2724"/>
                    <a:pt x="2314" y="2724"/>
                  </a:cubicBezTo>
                  <a:cubicBezTo>
                    <a:pt x="2323" y="2724"/>
                    <a:pt x="2332" y="2724"/>
                    <a:pt x="2342" y="2724"/>
                  </a:cubicBezTo>
                  <a:cubicBezTo>
                    <a:pt x="2797" y="2721"/>
                    <a:pt x="3269" y="2638"/>
                    <a:pt x="3663" y="2413"/>
                  </a:cubicBezTo>
                  <a:cubicBezTo>
                    <a:pt x="3656" y="1977"/>
                    <a:pt x="3680" y="1542"/>
                    <a:pt x="3734" y="1109"/>
                  </a:cubicBezTo>
                  <a:cubicBezTo>
                    <a:pt x="3752" y="962"/>
                    <a:pt x="3774" y="818"/>
                    <a:pt x="3799" y="672"/>
                  </a:cubicBezTo>
                  <a:cubicBezTo>
                    <a:pt x="3702" y="661"/>
                    <a:pt x="3604" y="658"/>
                    <a:pt x="3506" y="658"/>
                  </a:cubicBezTo>
                  <a:cubicBezTo>
                    <a:pt x="3320" y="658"/>
                    <a:pt x="3133" y="670"/>
                    <a:pt x="2948" y="670"/>
                  </a:cubicBezTo>
                  <a:cubicBezTo>
                    <a:pt x="2834" y="670"/>
                    <a:pt x="2721" y="666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1" y="7"/>
                    <a:pt x="55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998;p119">
              <a:extLst>
                <a:ext uri="{FF2B5EF4-FFF2-40B4-BE49-F238E27FC236}">
                  <a16:creationId xmlns:a16="http://schemas.microsoft.com/office/drawing/2014/main" xmlns="" id="{970D2D2A-8E4B-5368-B83C-C2EE3DC19B1E}"/>
                </a:ext>
              </a:extLst>
            </p:cNvPr>
            <p:cNvSpPr/>
            <p:nvPr/>
          </p:nvSpPr>
          <p:spPr>
            <a:xfrm>
              <a:off x="6501310" y="2349526"/>
              <a:ext cx="185741" cy="95218"/>
            </a:xfrm>
            <a:custGeom>
              <a:avLst/>
              <a:gdLst/>
              <a:ahLst/>
              <a:cxnLst/>
              <a:rect l="l" t="t" r="r" b="b"/>
              <a:pathLst>
                <a:path w="3798" h="1947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3" y="798"/>
                    <a:pt x="702" y="1196"/>
                  </a:cubicBezTo>
                  <a:cubicBezTo>
                    <a:pt x="432" y="1371"/>
                    <a:pt x="203" y="1586"/>
                    <a:pt x="0" y="1834"/>
                  </a:cubicBezTo>
                  <a:cubicBezTo>
                    <a:pt x="36" y="1874"/>
                    <a:pt x="77" y="1911"/>
                    <a:pt x="117" y="1947"/>
                  </a:cubicBezTo>
                  <a:cubicBezTo>
                    <a:pt x="158" y="1895"/>
                    <a:pt x="201" y="1845"/>
                    <a:pt x="247" y="1797"/>
                  </a:cubicBezTo>
                  <a:cubicBezTo>
                    <a:pt x="410" y="1621"/>
                    <a:pt x="613" y="1464"/>
                    <a:pt x="850" y="1449"/>
                  </a:cubicBezTo>
                  <a:cubicBezTo>
                    <a:pt x="864" y="1448"/>
                    <a:pt x="879" y="1448"/>
                    <a:pt x="893" y="1448"/>
                  </a:cubicBezTo>
                  <a:cubicBezTo>
                    <a:pt x="1289" y="1448"/>
                    <a:pt x="1598" y="1819"/>
                    <a:pt x="1980" y="1944"/>
                  </a:cubicBezTo>
                  <a:cubicBezTo>
                    <a:pt x="1509" y="1738"/>
                    <a:pt x="1120" y="1310"/>
                    <a:pt x="809" y="903"/>
                  </a:cubicBezTo>
                  <a:cubicBezTo>
                    <a:pt x="1193" y="781"/>
                    <a:pt x="1597" y="721"/>
                    <a:pt x="2001" y="721"/>
                  </a:cubicBezTo>
                  <a:cubicBezTo>
                    <a:pt x="2598" y="721"/>
                    <a:pt x="3195" y="852"/>
                    <a:pt x="3734" y="1109"/>
                  </a:cubicBezTo>
                  <a:cubicBezTo>
                    <a:pt x="3752" y="962"/>
                    <a:pt x="3774" y="816"/>
                    <a:pt x="3798" y="672"/>
                  </a:cubicBezTo>
                  <a:cubicBezTo>
                    <a:pt x="3700" y="661"/>
                    <a:pt x="3601" y="658"/>
                    <a:pt x="3501" y="658"/>
                  </a:cubicBezTo>
                  <a:cubicBezTo>
                    <a:pt x="3317" y="658"/>
                    <a:pt x="3131" y="670"/>
                    <a:pt x="2946" y="670"/>
                  </a:cubicBezTo>
                  <a:cubicBezTo>
                    <a:pt x="2833" y="670"/>
                    <a:pt x="2721" y="665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0" y="7"/>
                    <a:pt x="552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999;p119">
              <a:extLst>
                <a:ext uri="{FF2B5EF4-FFF2-40B4-BE49-F238E27FC236}">
                  <a16:creationId xmlns:a16="http://schemas.microsoft.com/office/drawing/2014/main" xmlns="" id="{5D94D6A7-A0D6-A14F-6B8E-6D468C04C2B1}"/>
                </a:ext>
              </a:extLst>
            </p:cNvPr>
            <p:cNvSpPr/>
            <p:nvPr/>
          </p:nvSpPr>
          <p:spPr>
            <a:xfrm>
              <a:off x="6457589" y="2334170"/>
              <a:ext cx="38586" cy="53942"/>
            </a:xfrm>
            <a:custGeom>
              <a:avLst/>
              <a:gdLst/>
              <a:ahLst/>
              <a:cxnLst/>
              <a:rect l="l" t="t" r="r" b="b"/>
              <a:pathLst>
                <a:path w="789" h="1103" extrusionOk="0">
                  <a:moveTo>
                    <a:pt x="789" y="1"/>
                  </a:moveTo>
                  <a:lnTo>
                    <a:pt x="789" y="1"/>
                  </a:lnTo>
                  <a:cubicBezTo>
                    <a:pt x="502" y="65"/>
                    <a:pt x="261" y="259"/>
                    <a:pt x="139" y="526"/>
                  </a:cubicBezTo>
                  <a:cubicBezTo>
                    <a:pt x="65" y="691"/>
                    <a:pt x="1" y="954"/>
                    <a:pt x="121" y="1103"/>
                  </a:cubicBezTo>
                  <a:cubicBezTo>
                    <a:pt x="200" y="659"/>
                    <a:pt x="398" y="252"/>
                    <a:pt x="789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6000;p119">
              <a:extLst>
                <a:ext uri="{FF2B5EF4-FFF2-40B4-BE49-F238E27FC236}">
                  <a16:creationId xmlns:a16="http://schemas.microsoft.com/office/drawing/2014/main" xmlns="" id="{528B15B3-CFDF-0953-3D84-BE0DC6E2870C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6001;p119">
              <a:extLst>
                <a:ext uri="{FF2B5EF4-FFF2-40B4-BE49-F238E27FC236}">
                  <a16:creationId xmlns:a16="http://schemas.microsoft.com/office/drawing/2014/main" xmlns="" id="{2EC4F7FE-3292-0E46-C92B-C9EB4D61F3F6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6002;p119">
              <a:extLst>
                <a:ext uri="{FF2B5EF4-FFF2-40B4-BE49-F238E27FC236}">
                  <a16:creationId xmlns:a16="http://schemas.microsoft.com/office/drawing/2014/main" xmlns="" id="{61CF2CDF-21B3-E1F4-BC77-70C3A4FCA7BC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6003;p119">
              <a:extLst>
                <a:ext uri="{FF2B5EF4-FFF2-40B4-BE49-F238E27FC236}">
                  <a16:creationId xmlns:a16="http://schemas.microsoft.com/office/drawing/2014/main" xmlns="" id="{D554DF23-B783-05FE-2E2F-EB8B74794B9C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6004;p119">
              <a:extLst>
                <a:ext uri="{FF2B5EF4-FFF2-40B4-BE49-F238E27FC236}">
                  <a16:creationId xmlns:a16="http://schemas.microsoft.com/office/drawing/2014/main" xmlns="" id="{05DDC51A-214F-E801-17A8-61B15D4EFC70}"/>
                </a:ext>
              </a:extLst>
            </p:cNvPr>
            <p:cNvSpPr/>
            <p:nvPr/>
          </p:nvSpPr>
          <p:spPr>
            <a:xfrm>
              <a:off x="5843146" y="1598590"/>
              <a:ext cx="288197" cy="844687"/>
            </a:xfrm>
            <a:custGeom>
              <a:avLst/>
              <a:gdLst/>
              <a:ahLst/>
              <a:cxnLst/>
              <a:rect l="l" t="t" r="r" b="b"/>
              <a:pathLst>
                <a:path w="5893" h="17272" extrusionOk="0">
                  <a:moveTo>
                    <a:pt x="4979" y="1"/>
                  </a:moveTo>
                  <a:lnTo>
                    <a:pt x="4979" y="1"/>
                  </a:lnTo>
                  <a:cubicBezTo>
                    <a:pt x="4834" y="144"/>
                    <a:pt x="4682" y="278"/>
                    <a:pt x="4522" y="404"/>
                  </a:cubicBezTo>
                  <a:cubicBezTo>
                    <a:pt x="3205" y="1443"/>
                    <a:pt x="2049" y="2675"/>
                    <a:pt x="1096" y="4056"/>
                  </a:cubicBezTo>
                  <a:cubicBezTo>
                    <a:pt x="1131" y="5970"/>
                    <a:pt x="1454" y="7899"/>
                    <a:pt x="1968" y="9741"/>
                  </a:cubicBezTo>
                  <a:cubicBezTo>
                    <a:pt x="1867" y="10110"/>
                    <a:pt x="1762" y="10486"/>
                    <a:pt x="1753" y="10872"/>
                  </a:cubicBezTo>
                  <a:cubicBezTo>
                    <a:pt x="1738" y="11503"/>
                    <a:pt x="1931" y="11808"/>
                    <a:pt x="1519" y="12385"/>
                  </a:cubicBezTo>
                  <a:cubicBezTo>
                    <a:pt x="1013" y="13097"/>
                    <a:pt x="505" y="13806"/>
                    <a:pt x="0" y="14517"/>
                  </a:cubicBezTo>
                  <a:cubicBezTo>
                    <a:pt x="439" y="15419"/>
                    <a:pt x="1111" y="16187"/>
                    <a:pt x="1947" y="16742"/>
                  </a:cubicBezTo>
                  <a:cubicBezTo>
                    <a:pt x="2329" y="16994"/>
                    <a:pt x="2841" y="17268"/>
                    <a:pt x="3299" y="17272"/>
                  </a:cubicBezTo>
                  <a:cubicBezTo>
                    <a:pt x="3301" y="17272"/>
                    <a:pt x="3302" y="17272"/>
                    <a:pt x="3304" y="17272"/>
                  </a:cubicBezTo>
                  <a:cubicBezTo>
                    <a:pt x="3949" y="17272"/>
                    <a:pt x="4364" y="16720"/>
                    <a:pt x="4954" y="16551"/>
                  </a:cubicBezTo>
                  <a:cubicBezTo>
                    <a:pt x="4611" y="16551"/>
                    <a:pt x="3669" y="13917"/>
                    <a:pt x="3518" y="13636"/>
                  </a:cubicBezTo>
                  <a:lnTo>
                    <a:pt x="3518" y="13636"/>
                  </a:lnTo>
                  <a:cubicBezTo>
                    <a:pt x="3519" y="13637"/>
                    <a:pt x="3520" y="13637"/>
                    <a:pt x="3522" y="13637"/>
                  </a:cubicBezTo>
                  <a:cubicBezTo>
                    <a:pt x="3549" y="13637"/>
                    <a:pt x="3702" y="13595"/>
                    <a:pt x="3928" y="13528"/>
                  </a:cubicBezTo>
                  <a:cubicBezTo>
                    <a:pt x="3405" y="13134"/>
                    <a:pt x="2844" y="12793"/>
                    <a:pt x="2255" y="12508"/>
                  </a:cubicBezTo>
                  <a:lnTo>
                    <a:pt x="2255" y="12508"/>
                  </a:lnTo>
                  <a:cubicBezTo>
                    <a:pt x="2923" y="12650"/>
                    <a:pt x="3604" y="12744"/>
                    <a:pt x="4287" y="12744"/>
                  </a:cubicBezTo>
                  <a:cubicBezTo>
                    <a:pt x="4487" y="12744"/>
                    <a:pt x="4687" y="12736"/>
                    <a:pt x="4887" y="12719"/>
                  </a:cubicBezTo>
                  <a:cubicBezTo>
                    <a:pt x="5123" y="12699"/>
                    <a:pt x="5375" y="12657"/>
                    <a:pt x="5548" y="12490"/>
                  </a:cubicBezTo>
                  <a:cubicBezTo>
                    <a:pt x="5822" y="12226"/>
                    <a:pt x="5758" y="11767"/>
                    <a:pt x="5595" y="11421"/>
                  </a:cubicBezTo>
                  <a:cubicBezTo>
                    <a:pt x="5428" y="11076"/>
                    <a:pt x="5176" y="10761"/>
                    <a:pt x="5122" y="10384"/>
                  </a:cubicBezTo>
                  <a:cubicBezTo>
                    <a:pt x="5022" y="9705"/>
                    <a:pt x="5571" y="9114"/>
                    <a:pt x="5713" y="8443"/>
                  </a:cubicBezTo>
                  <a:cubicBezTo>
                    <a:pt x="5892" y="7602"/>
                    <a:pt x="5412" y="6776"/>
                    <a:pt x="4953" y="6048"/>
                  </a:cubicBezTo>
                  <a:cubicBezTo>
                    <a:pt x="4770" y="5765"/>
                    <a:pt x="4579" y="5469"/>
                    <a:pt x="4289" y="5294"/>
                  </a:cubicBezTo>
                  <a:cubicBezTo>
                    <a:pt x="4155" y="5214"/>
                    <a:pt x="3993" y="5169"/>
                    <a:pt x="3836" y="5169"/>
                  </a:cubicBezTo>
                  <a:cubicBezTo>
                    <a:pt x="3653" y="5169"/>
                    <a:pt x="3478" y="5229"/>
                    <a:pt x="3358" y="5365"/>
                  </a:cubicBezTo>
                  <a:cubicBezTo>
                    <a:pt x="3226" y="4961"/>
                    <a:pt x="2939" y="4632"/>
                    <a:pt x="2708" y="4274"/>
                  </a:cubicBezTo>
                  <a:cubicBezTo>
                    <a:pt x="2480" y="3917"/>
                    <a:pt x="2295" y="3486"/>
                    <a:pt x="2409" y="3076"/>
                  </a:cubicBezTo>
                  <a:cubicBezTo>
                    <a:pt x="2490" y="2789"/>
                    <a:pt x="2702" y="2558"/>
                    <a:pt x="2905" y="2342"/>
                  </a:cubicBezTo>
                  <a:cubicBezTo>
                    <a:pt x="3077" y="2161"/>
                    <a:pt x="4424" y="944"/>
                    <a:pt x="49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6005;p119">
              <a:extLst>
                <a:ext uri="{FF2B5EF4-FFF2-40B4-BE49-F238E27FC236}">
                  <a16:creationId xmlns:a16="http://schemas.microsoft.com/office/drawing/2014/main" xmlns="" id="{FA5B3485-7464-2796-DC2C-9F64EA6C39AF}"/>
                </a:ext>
              </a:extLst>
            </p:cNvPr>
            <p:cNvSpPr/>
            <p:nvPr/>
          </p:nvSpPr>
          <p:spPr>
            <a:xfrm>
              <a:off x="5848770" y="2105050"/>
              <a:ext cx="321501" cy="267559"/>
            </a:xfrm>
            <a:custGeom>
              <a:avLst/>
              <a:gdLst/>
              <a:ahLst/>
              <a:cxnLst/>
              <a:rect l="l" t="t" r="r" b="b"/>
              <a:pathLst>
                <a:path w="6574" h="5471" extrusionOk="0">
                  <a:moveTo>
                    <a:pt x="2440" y="0"/>
                  </a:moveTo>
                  <a:cubicBezTo>
                    <a:pt x="1935" y="0"/>
                    <a:pt x="1446" y="160"/>
                    <a:pt x="1076" y="548"/>
                  </a:cubicBezTo>
                  <a:cubicBezTo>
                    <a:pt x="997" y="631"/>
                    <a:pt x="925" y="720"/>
                    <a:pt x="860" y="816"/>
                  </a:cubicBezTo>
                  <a:cubicBezTo>
                    <a:pt x="1" y="2103"/>
                    <a:pt x="1242" y="3781"/>
                    <a:pt x="2215" y="4651"/>
                  </a:cubicBezTo>
                  <a:cubicBezTo>
                    <a:pt x="2713" y="5096"/>
                    <a:pt x="3359" y="5471"/>
                    <a:pt x="4003" y="5471"/>
                  </a:cubicBezTo>
                  <a:cubicBezTo>
                    <a:pt x="4165" y="5471"/>
                    <a:pt x="4327" y="5447"/>
                    <a:pt x="4487" y="5395"/>
                  </a:cubicBezTo>
                  <a:cubicBezTo>
                    <a:pt x="6574" y="4710"/>
                    <a:pt x="5488" y="1583"/>
                    <a:pt x="4210" y="616"/>
                  </a:cubicBezTo>
                  <a:cubicBezTo>
                    <a:pt x="3727" y="250"/>
                    <a:pt x="3071" y="0"/>
                    <a:pt x="244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6006;p119">
              <a:extLst>
                <a:ext uri="{FF2B5EF4-FFF2-40B4-BE49-F238E27FC236}">
                  <a16:creationId xmlns:a16="http://schemas.microsoft.com/office/drawing/2014/main" xmlns="" id="{F39031E9-CC21-BDBB-B5EB-0B4ED8D5BCDC}"/>
                </a:ext>
              </a:extLst>
            </p:cNvPr>
            <p:cNvSpPr/>
            <p:nvPr/>
          </p:nvSpPr>
          <p:spPr>
            <a:xfrm>
              <a:off x="5850335" y="2140164"/>
              <a:ext cx="241786" cy="182367"/>
            </a:xfrm>
            <a:custGeom>
              <a:avLst/>
              <a:gdLst/>
              <a:ahLst/>
              <a:cxnLst/>
              <a:rect l="l" t="t" r="r" b="b"/>
              <a:pathLst>
                <a:path w="4944" h="3729" extrusionOk="0">
                  <a:moveTo>
                    <a:pt x="2152" y="1"/>
                  </a:moveTo>
                  <a:cubicBezTo>
                    <a:pt x="1894" y="1"/>
                    <a:pt x="1638" y="54"/>
                    <a:pt x="1416" y="184"/>
                  </a:cubicBezTo>
                  <a:cubicBezTo>
                    <a:pt x="0" y="1013"/>
                    <a:pt x="1706" y="3229"/>
                    <a:pt x="2837" y="3344"/>
                  </a:cubicBezTo>
                  <a:cubicBezTo>
                    <a:pt x="3114" y="3372"/>
                    <a:pt x="3416" y="3319"/>
                    <a:pt x="3661" y="3455"/>
                  </a:cubicBezTo>
                  <a:cubicBezTo>
                    <a:pt x="3766" y="3514"/>
                    <a:pt x="3853" y="3604"/>
                    <a:pt x="3956" y="3670"/>
                  </a:cubicBezTo>
                  <a:cubicBezTo>
                    <a:pt x="4021" y="3711"/>
                    <a:pt x="4099" y="3729"/>
                    <a:pt x="4181" y="3729"/>
                  </a:cubicBezTo>
                  <a:cubicBezTo>
                    <a:pt x="4379" y="3729"/>
                    <a:pt x="4602" y="3626"/>
                    <a:pt x="4727" y="3503"/>
                  </a:cubicBezTo>
                  <a:cubicBezTo>
                    <a:pt x="4882" y="3349"/>
                    <a:pt x="4944" y="3125"/>
                    <a:pt x="4890" y="2912"/>
                  </a:cubicBezTo>
                  <a:lnTo>
                    <a:pt x="4890" y="2912"/>
                  </a:lnTo>
                  <a:cubicBezTo>
                    <a:pt x="4850" y="3072"/>
                    <a:pt x="4681" y="3160"/>
                    <a:pt x="4513" y="3160"/>
                  </a:cubicBezTo>
                  <a:cubicBezTo>
                    <a:pt x="4461" y="3160"/>
                    <a:pt x="4409" y="3152"/>
                    <a:pt x="4361" y="3134"/>
                  </a:cubicBezTo>
                  <a:cubicBezTo>
                    <a:pt x="4158" y="3060"/>
                    <a:pt x="4016" y="2878"/>
                    <a:pt x="3894" y="2701"/>
                  </a:cubicBezTo>
                  <a:cubicBezTo>
                    <a:pt x="3727" y="2458"/>
                    <a:pt x="3569" y="2183"/>
                    <a:pt x="3596" y="1890"/>
                  </a:cubicBezTo>
                  <a:cubicBezTo>
                    <a:pt x="3619" y="1640"/>
                    <a:pt x="3842" y="1402"/>
                    <a:pt x="4076" y="1402"/>
                  </a:cubicBezTo>
                  <a:cubicBezTo>
                    <a:pt x="4117" y="1402"/>
                    <a:pt x="4159" y="1410"/>
                    <a:pt x="4200" y="1426"/>
                  </a:cubicBezTo>
                  <a:cubicBezTo>
                    <a:pt x="3732" y="787"/>
                    <a:pt x="3442" y="234"/>
                    <a:pt x="2620" y="54"/>
                  </a:cubicBezTo>
                  <a:cubicBezTo>
                    <a:pt x="2468" y="20"/>
                    <a:pt x="2309" y="1"/>
                    <a:pt x="21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6007;p119">
              <a:extLst>
                <a:ext uri="{FF2B5EF4-FFF2-40B4-BE49-F238E27FC236}">
                  <a16:creationId xmlns:a16="http://schemas.microsoft.com/office/drawing/2014/main" xmlns="" id="{3FAB6A62-2527-7289-D0CE-BAFB12BBABE6}"/>
                </a:ext>
              </a:extLst>
            </p:cNvPr>
            <p:cNvSpPr/>
            <p:nvPr/>
          </p:nvSpPr>
          <p:spPr>
            <a:xfrm>
              <a:off x="6260893" y="1161282"/>
              <a:ext cx="63674" cy="135125"/>
            </a:xfrm>
            <a:custGeom>
              <a:avLst/>
              <a:gdLst/>
              <a:ahLst/>
              <a:cxnLst/>
              <a:rect l="l" t="t" r="r" b="b"/>
              <a:pathLst>
                <a:path w="1302" h="2763" extrusionOk="0">
                  <a:moveTo>
                    <a:pt x="1301" y="389"/>
                  </a:moveTo>
                  <a:lnTo>
                    <a:pt x="1296" y="391"/>
                  </a:lnTo>
                  <a:lnTo>
                    <a:pt x="1296" y="391"/>
                  </a:lnTo>
                  <a:cubicBezTo>
                    <a:pt x="1298" y="390"/>
                    <a:pt x="1300" y="390"/>
                    <a:pt x="1301" y="389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83" y="896"/>
                    <a:pt x="613" y="1815"/>
                    <a:pt x="660" y="2763"/>
                  </a:cubicBezTo>
                  <a:cubicBezTo>
                    <a:pt x="627" y="2092"/>
                    <a:pt x="564" y="1424"/>
                    <a:pt x="471" y="760"/>
                  </a:cubicBezTo>
                  <a:lnTo>
                    <a:pt x="1296" y="391"/>
                  </a:lnTo>
                  <a:lnTo>
                    <a:pt x="1296" y="391"/>
                  </a:lnTo>
                  <a:cubicBezTo>
                    <a:pt x="1281" y="397"/>
                    <a:pt x="1261" y="400"/>
                    <a:pt x="1237" y="400"/>
                  </a:cubicBezTo>
                  <a:cubicBezTo>
                    <a:pt x="966" y="400"/>
                    <a:pt x="166" y="5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08;p119">
              <a:extLst>
                <a:ext uri="{FF2B5EF4-FFF2-40B4-BE49-F238E27FC236}">
                  <a16:creationId xmlns:a16="http://schemas.microsoft.com/office/drawing/2014/main" xmlns="" id="{B1652792-BED9-239A-0A30-48DA7AFD7A7B}"/>
                </a:ext>
              </a:extLst>
            </p:cNvPr>
            <p:cNvSpPr/>
            <p:nvPr/>
          </p:nvSpPr>
          <p:spPr>
            <a:xfrm>
              <a:off x="5972304" y="1080686"/>
              <a:ext cx="312405" cy="339107"/>
            </a:xfrm>
            <a:custGeom>
              <a:avLst/>
              <a:gdLst/>
              <a:ahLst/>
              <a:cxnLst/>
              <a:rect l="l" t="t" r="r" b="b"/>
              <a:pathLst>
                <a:path w="6388" h="6934" extrusionOk="0">
                  <a:moveTo>
                    <a:pt x="1186" y="0"/>
                  </a:moveTo>
                  <a:cubicBezTo>
                    <a:pt x="926" y="0"/>
                    <a:pt x="666" y="18"/>
                    <a:pt x="406" y="54"/>
                  </a:cubicBezTo>
                  <a:cubicBezTo>
                    <a:pt x="312" y="68"/>
                    <a:pt x="215" y="83"/>
                    <a:pt x="142" y="142"/>
                  </a:cubicBezTo>
                  <a:cubicBezTo>
                    <a:pt x="0" y="254"/>
                    <a:pt x="9" y="469"/>
                    <a:pt x="45" y="645"/>
                  </a:cubicBezTo>
                  <a:cubicBezTo>
                    <a:pt x="132" y="1083"/>
                    <a:pt x="304" y="1501"/>
                    <a:pt x="550" y="1875"/>
                  </a:cubicBezTo>
                  <a:cubicBezTo>
                    <a:pt x="720" y="2135"/>
                    <a:pt x="925" y="2372"/>
                    <a:pt x="1158" y="2579"/>
                  </a:cubicBezTo>
                  <a:cubicBezTo>
                    <a:pt x="1839" y="3177"/>
                    <a:pt x="2934" y="3591"/>
                    <a:pt x="3836" y="3605"/>
                  </a:cubicBezTo>
                  <a:cubicBezTo>
                    <a:pt x="3851" y="3824"/>
                    <a:pt x="3716" y="4002"/>
                    <a:pt x="3640" y="4206"/>
                  </a:cubicBezTo>
                  <a:cubicBezTo>
                    <a:pt x="3506" y="4581"/>
                    <a:pt x="3419" y="4984"/>
                    <a:pt x="3340" y="5373"/>
                  </a:cubicBezTo>
                  <a:cubicBezTo>
                    <a:pt x="3309" y="5527"/>
                    <a:pt x="3282" y="5694"/>
                    <a:pt x="3352" y="5834"/>
                  </a:cubicBezTo>
                  <a:cubicBezTo>
                    <a:pt x="3418" y="5969"/>
                    <a:pt x="3559" y="6051"/>
                    <a:pt x="3691" y="6124"/>
                  </a:cubicBezTo>
                  <a:lnTo>
                    <a:pt x="4947" y="6815"/>
                  </a:lnTo>
                  <a:cubicBezTo>
                    <a:pt x="5055" y="6873"/>
                    <a:pt x="5173" y="6933"/>
                    <a:pt x="5291" y="6933"/>
                  </a:cubicBezTo>
                  <a:cubicBezTo>
                    <a:pt x="5317" y="6933"/>
                    <a:pt x="5343" y="6930"/>
                    <a:pt x="5369" y="6924"/>
                  </a:cubicBezTo>
                  <a:cubicBezTo>
                    <a:pt x="5529" y="6886"/>
                    <a:pt x="5626" y="6727"/>
                    <a:pt x="5698" y="6579"/>
                  </a:cubicBezTo>
                  <a:cubicBezTo>
                    <a:pt x="5983" y="5998"/>
                    <a:pt x="6136" y="5369"/>
                    <a:pt x="6179" y="4725"/>
                  </a:cubicBezTo>
                  <a:cubicBezTo>
                    <a:pt x="6212" y="4227"/>
                    <a:pt x="6388" y="3729"/>
                    <a:pt x="6306" y="3232"/>
                  </a:cubicBezTo>
                  <a:cubicBezTo>
                    <a:pt x="6122" y="2109"/>
                    <a:pt x="5207" y="1210"/>
                    <a:pt x="4215" y="734"/>
                  </a:cubicBezTo>
                  <a:cubicBezTo>
                    <a:pt x="3261" y="280"/>
                    <a:pt x="2226" y="0"/>
                    <a:pt x="118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09;p119">
              <a:extLst>
                <a:ext uri="{FF2B5EF4-FFF2-40B4-BE49-F238E27FC236}">
                  <a16:creationId xmlns:a16="http://schemas.microsoft.com/office/drawing/2014/main" xmlns="" id="{E2590E0C-5766-5A59-3488-694752F32F77}"/>
                </a:ext>
              </a:extLst>
            </p:cNvPr>
            <p:cNvSpPr/>
            <p:nvPr/>
          </p:nvSpPr>
          <p:spPr>
            <a:xfrm>
              <a:off x="6361539" y="1188668"/>
              <a:ext cx="111161" cy="214155"/>
            </a:xfrm>
            <a:custGeom>
              <a:avLst/>
              <a:gdLst/>
              <a:ahLst/>
              <a:cxnLst/>
              <a:rect l="l" t="t" r="r" b="b"/>
              <a:pathLst>
                <a:path w="2273" h="4379" extrusionOk="0">
                  <a:moveTo>
                    <a:pt x="709" y="0"/>
                  </a:moveTo>
                  <a:cubicBezTo>
                    <a:pt x="595" y="0"/>
                    <a:pt x="478" y="15"/>
                    <a:pt x="366" y="32"/>
                  </a:cubicBezTo>
                  <a:cubicBezTo>
                    <a:pt x="233" y="51"/>
                    <a:pt x="78" y="87"/>
                    <a:pt x="30" y="211"/>
                  </a:cubicBezTo>
                  <a:cubicBezTo>
                    <a:pt x="0" y="286"/>
                    <a:pt x="23" y="371"/>
                    <a:pt x="45" y="449"/>
                  </a:cubicBezTo>
                  <a:cubicBezTo>
                    <a:pt x="100" y="649"/>
                    <a:pt x="149" y="844"/>
                    <a:pt x="196" y="1036"/>
                  </a:cubicBezTo>
                  <a:cubicBezTo>
                    <a:pt x="351" y="1682"/>
                    <a:pt x="480" y="2299"/>
                    <a:pt x="742" y="2951"/>
                  </a:cubicBezTo>
                  <a:cubicBezTo>
                    <a:pt x="778" y="3041"/>
                    <a:pt x="815" y="3141"/>
                    <a:pt x="781" y="3232"/>
                  </a:cubicBezTo>
                  <a:cubicBezTo>
                    <a:pt x="746" y="3322"/>
                    <a:pt x="656" y="3373"/>
                    <a:pt x="595" y="3446"/>
                  </a:cubicBezTo>
                  <a:cubicBezTo>
                    <a:pt x="421" y="3652"/>
                    <a:pt x="527" y="3989"/>
                    <a:pt x="740" y="4151"/>
                  </a:cubicBezTo>
                  <a:cubicBezTo>
                    <a:pt x="955" y="4313"/>
                    <a:pt x="1237" y="4350"/>
                    <a:pt x="1504" y="4378"/>
                  </a:cubicBezTo>
                  <a:cubicBezTo>
                    <a:pt x="2051" y="3939"/>
                    <a:pt x="2272" y="3183"/>
                    <a:pt x="2205" y="2486"/>
                  </a:cubicBezTo>
                  <a:cubicBezTo>
                    <a:pt x="2139" y="1801"/>
                    <a:pt x="1750" y="482"/>
                    <a:pt x="1103" y="94"/>
                  </a:cubicBezTo>
                  <a:cubicBezTo>
                    <a:pt x="984" y="23"/>
                    <a:pt x="849" y="0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10;p119">
              <a:extLst>
                <a:ext uri="{FF2B5EF4-FFF2-40B4-BE49-F238E27FC236}">
                  <a16:creationId xmlns:a16="http://schemas.microsoft.com/office/drawing/2014/main" xmlns="" id="{2E6F3B87-77F2-BEDF-B31C-324A92B0E4A2}"/>
                </a:ext>
              </a:extLst>
            </p:cNvPr>
            <p:cNvSpPr/>
            <p:nvPr/>
          </p:nvSpPr>
          <p:spPr>
            <a:xfrm>
              <a:off x="5572408" y="1294792"/>
              <a:ext cx="424838" cy="267902"/>
            </a:xfrm>
            <a:custGeom>
              <a:avLst/>
              <a:gdLst/>
              <a:ahLst/>
              <a:cxnLst/>
              <a:rect l="l" t="t" r="r" b="b"/>
              <a:pathLst>
                <a:path w="8687" h="5478" extrusionOk="0">
                  <a:moveTo>
                    <a:pt x="4382" y="1"/>
                  </a:moveTo>
                  <a:cubicBezTo>
                    <a:pt x="3257" y="1"/>
                    <a:pt x="1958" y="360"/>
                    <a:pt x="984" y="886"/>
                  </a:cubicBezTo>
                  <a:cubicBezTo>
                    <a:pt x="462" y="1168"/>
                    <a:pt x="223" y="1770"/>
                    <a:pt x="93" y="2316"/>
                  </a:cubicBezTo>
                  <a:cubicBezTo>
                    <a:pt x="26" y="2599"/>
                    <a:pt x="1" y="2828"/>
                    <a:pt x="118" y="3103"/>
                  </a:cubicBezTo>
                  <a:cubicBezTo>
                    <a:pt x="124" y="3117"/>
                    <a:pt x="129" y="3129"/>
                    <a:pt x="135" y="3141"/>
                  </a:cubicBezTo>
                  <a:cubicBezTo>
                    <a:pt x="160" y="3193"/>
                    <a:pt x="559" y="3691"/>
                    <a:pt x="642" y="3691"/>
                  </a:cubicBezTo>
                  <a:cubicBezTo>
                    <a:pt x="648" y="3691"/>
                    <a:pt x="653" y="3689"/>
                    <a:pt x="655" y="3684"/>
                  </a:cubicBezTo>
                  <a:cubicBezTo>
                    <a:pt x="1030" y="2894"/>
                    <a:pt x="1682" y="2270"/>
                    <a:pt x="2487" y="1927"/>
                  </a:cubicBezTo>
                  <a:lnTo>
                    <a:pt x="2487" y="1927"/>
                  </a:lnTo>
                  <a:cubicBezTo>
                    <a:pt x="2582" y="2418"/>
                    <a:pt x="2394" y="4158"/>
                    <a:pt x="3097" y="4158"/>
                  </a:cubicBezTo>
                  <a:cubicBezTo>
                    <a:pt x="3152" y="4158"/>
                    <a:pt x="3213" y="4147"/>
                    <a:pt x="3279" y="4125"/>
                  </a:cubicBezTo>
                  <a:cubicBezTo>
                    <a:pt x="3524" y="4040"/>
                    <a:pt x="3706" y="3837"/>
                    <a:pt x="3893" y="3658"/>
                  </a:cubicBezTo>
                  <a:cubicBezTo>
                    <a:pt x="4138" y="3425"/>
                    <a:pt x="4478" y="3220"/>
                    <a:pt x="4797" y="3220"/>
                  </a:cubicBezTo>
                  <a:cubicBezTo>
                    <a:pt x="4917" y="3220"/>
                    <a:pt x="5033" y="3249"/>
                    <a:pt x="5141" y="3316"/>
                  </a:cubicBezTo>
                  <a:cubicBezTo>
                    <a:pt x="5392" y="3471"/>
                    <a:pt x="5496" y="3785"/>
                    <a:pt x="5528" y="4078"/>
                  </a:cubicBezTo>
                  <a:cubicBezTo>
                    <a:pt x="5559" y="4372"/>
                    <a:pt x="5539" y="4674"/>
                    <a:pt x="5623" y="4956"/>
                  </a:cubicBezTo>
                  <a:cubicBezTo>
                    <a:pt x="5741" y="5351"/>
                    <a:pt x="5998" y="5478"/>
                    <a:pt x="6297" y="5478"/>
                  </a:cubicBezTo>
                  <a:cubicBezTo>
                    <a:pt x="6621" y="5478"/>
                    <a:pt x="6994" y="5328"/>
                    <a:pt x="7292" y="5208"/>
                  </a:cubicBezTo>
                  <a:cubicBezTo>
                    <a:pt x="7641" y="5068"/>
                    <a:pt x="8632" y="4719"/>
                    <a:pt x="8676" y="4251"/>
                  </a:cubicBezTo>
                  <a:cubicBezTo>
                    <a:pt x="8687" y="4134"/>
                    <a:pt x="8638" y="4022"/>
                    <a:pt x="8590" y="3916"/>
                  </a:cubicBezTo>
                  <a:cubicBezTo>
                    <a:pt x="8002" y="2624"/>
                    <a:pt x="7069" y="925"/>
                    <a:pt x="5747" y="263"/>
                  </a:cubicBezTo>
                  <a:cubicBezTo>
                    <a:pt x="5380" y="88"/>
                    <a:pt x="4971" y="18"/>
                    <a:pt x="4565" y="4"/>
                  </a:cubicBezTo>
                  <a:cubicBezTo>
                    <a:pt x="4504" y="2"/>
                    <a:pt x="4443" y="1"/>
                    <a:pt x="438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11;p119">
              <a:extLst>
                <a:ext uri="{FF2B5EF4-FFF2-40B4-BE49-F238E27FC236}">
                  <a16:creationId xmlns:a16="http://schemas.microsoft.com/office/drawing/2014/main" xmlns="" id="{B8D0764F-E64B-106F-AF6F-E181E40B79B2}"/>
                </a:ext>
              </a:extLst>
            </p:cNvPr>
            <p:cNvSpPr/>
            <p:nvPr/>
          </p:nvSpPr>
          <p:spPr>
            <a:xfrm>
              <a:off x="6236049" y="1446153"/>
              <a:ext cx="368304" cy="242716"/>
            </a:xfrm>
            <a:custGeom>
              <a:avLst/>
              <a:gdLst/>
              <a:ahLst/>
              <a:cxnLst/>
              <a:rect l="l" t="t" r="r" b="b"/>
              <a:pathLst>
                <a:path w="7531" h="4963" extrusionOk="0">
                  <a:moveTo>
                    <a:pt x="2131" y="0"/>
                  </a:moveTo>
                  <a:cubicBezTo>
                    <a:pt x="1930" y="0"/>
                    <a:pt x="1734" y="23"/>
                    <a:pt x="1549" y="73"/>
                  </a:cubicBezTo>
                  <a:cubicBezTo>
                    <a:pt x="697" y="305"/>
                    <a:pt x="0" y="895"/>
                    <a:pt x="673" y="1718"/>
                  </a:cubicBezTo>
                  <a:cubicBezTo>
                    <a:pt x="1213" y="2379"/>
                    <a:pt x="1888" y="3101"/>
                    <a:pt x="2726" y="3101"/>
                  </a:cubicBezTo>
                  <a:cubicBezTo>
                    <a:pt x="2761" y="3101"/>
                    <a:pt x="2798" y="3100"/>
                    <a:pt x="2834" y="3097"/>
                  </a:cubicBezTo>
                  <a:cubicBezTo>
                    <a:pt x="3291" y="3062"/>
                    <a:pt x="3704" y="2806"/>
                    <a:pt x="4157" y="2734"/>
                  </a:cubicBezTo>
                  <a:cubicBezTo>
                    <a:pt x="4246" y="2720"/>
                    <a:pt x="4335" y="2713"/>
                    <a:pt x="4424" y="2713"/>
                  </a:cubicBezTo>
                  <a:cubicBezTo>
                    <a:pt x="4990" y="2713"/>
                    <a:pt x="5546" y="2988"/>
                    <a:pt x="5972" y="3372"/>
                  </a:cubicBezTo>
                  <a:cubicBezTo>
                    <a:pt x="6465" y="3817"/>
                    <a:pt x="6813" y="4393"/>
                    <a:pt x="7156" y="4963"/>
                  </a:cubicBezTo>
                  <a:cubicBezTo>
                    <a:pt x="7468" y="4675"/>
                    <a:pt x="7530" y="4187"/>
                    <a:pt x="7413" y="3778"/>
                  </a:cubicBezTo>
                  <a:cubicBezTo>
                    <a:pt x="7294" y="3370"/>
                    <a:pt x="7025" y="3024"/>
                    <a:pt x="6747" y="2701"/>
                  </a:cubicBezTo>
                  <a:cubicBezTo>
                    <a:pt x="6066" y="1907"/>
                    <a:pt x="5292" y="1174"/>
                    <a:pt x="4374" y="672"/>
                  </a:cubicBezTo>
                  <a:cubicBezTo>
                    <a:pt x="3756" y="333"/>
                    <a:pt x="2905" y="0"/>
                    <a:pt x="213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12;p119">
              <a:extLst>
                <a:ext uri="{FF2B5EF4-FFF2-40B4-BE49-F238E27FC236}">
                  <a16:creationId xmlns:a16="http://schemas.microsoft.com/office/drawing/2014/main" xmlns="" id="{693EED3C-9313-2439-2155-1C1D6572D628}"/>
                </a:ext>
              </a:extLst>
            </p:cNvPr>
            <p:cNvSpPr/>
            <p:nvPr/>
          </p:nvSpPr>
          <p:spPr>
            <a:xfrm>
              <a:off x="6563810" y="1492271"/>
              <a:ext cx="300766" cy="210585"/>
            </a:xfrm>
            <a:custGeom>
              <a:avLst/>
              <a:gdLst/>
              <a:ahLst/>
              <a:cxnLst/>
              <a:rect l="l" t="t" r="r" b="b"/>
              <a:pathLst>
                <a:path w="6150" h="4306" extrusionOk="0">
                  <a:moveTo>
                    <a:pt x="1564" y="1"/>
                  </a:moveTo>
                  <a:cubicBezTo>
                    <a:pt x="1228" y="1"/>
                    <a:pt x="834" y="26"/>
                    <a:pt x="657" y="216"/>
                  </a:cubicBezTo>
                  <a:cubicBezTo>
                    <a:pt x="1" y="918"/>
                    <a:pt x="2292" y="2630"/>
                    <a:pt x="2736" y="3074"/>
                  </a:cubicBezTo>
                  <a:cubicBezTo>
                    <a:pt x="2890" y="3229"/>
                    <a:pt x="3052" y="3388"/>
                    <a:pt x="3259" y="3461"/>
                  </a:cubicBezTo>
                  <a:cubicBezTo>
                    <a:pt x="3346" y="3493"/>
                    <a:pt x="3434" y="3507"/>
                    <a:pt x="3521" y="3507"/>
                  </a:cubicBezTo>
                  <a:cubicBezTo>
                    <a:pt x="3932" y="3507"/>
                    <a:pt x="4335" y="3197"/>
                    <a:pt x="4658" y="2906"/>
                  </a:cubicBezTo>
                  <a:lnTo>
                    <a:pt x="4658" y="2906"/>
                  </a:lnTo>
                  <a:cubicBezTo>
                    <a:pt x="4574" y="3372"/>
                    <a:pt x="4489" y="3840"/>
                    <a:pt x="4404" y="4306"/>
                  </a:cubicBezTo>
                  <a:cubicBezTo>
                    <a:pt x="5473" y="4126"/>
                    <a:pt x="6149" y="3056"/>
                    <a:pt x="5854" y="2012"/>
                  </a:cubicBezTo>
                  <a:cubicBezTo>
                    <a:pt x="5611" y="1152"/>
                    <a:pt x="4773" y="589"/>
                    <a:pt x="3927" y="303"/>
                  </a:cubicBezTo>
                  <a:cubicBezTo>
                    <a:pt x="3332" y="104"/>
                    <a:pt x="2709" y="2"/>
                    <a:pt x="2082" y="2"/>
                  </a:cubicBezTo>
                  <a:cubicBezTo>
                    <a:pt x="2041" y="2"/>
                    <a:pt x="1999" y="3"/>
                    <a:pt x="1958" y="4"/>
                  </a:cubicBezTo>
                  <a:cubicBezTo>
                    <a:pt x="1939" y="4"/>
                    <a:pt x="1920" y="4"/>
                    <a:pt x="1899" y="4"/>
                  </a:cubicBezTo>
                  <a:cubicBezTo>
                    <a:pt x="1804" y="4"/>
                    <a:pt x="1688" y="1"/>
                    <a:pt x="156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13;p119">
              <a:extLst>
                <a:ext uri="{FF2B5EF4-FFF2-40B4-BE49-F238E27FC236}">
                  <a16:creationId xmlns:a16="http://schemas.microsoft.com/office/drawing/2014/main" xmlns="" id="{24430A79-1517-A8A6-061D-EC3877E98BCA}"/>
                </a:ext>
              </a:extLst>
            </p:cNvPr>
            <p:cNvSpPr/>
            <p:nvPr/>
          </p:nvSpPr>
          <p:spPr>
            <a:xfrm>
              <a:off x="6138630" y="1568709"/>
              <a:ext cx="212150" cy="220708"/>
            </a:xfrm>
            <a:custGeom>
              <a:avLst/>
              <a:gdLst/>
              <a:ahLst/>
              <a:cxnLst/>
              <a:rect l="l" t="t" r="r" b="b"/>
              <a:pathLst>
                <a:path w="4338" h="4513" extrusionOk="0">
                  <a:moveTo>
                    <a:pt x="1326" y="1"/>
                  </a:moveTo>
                  <a:cubicBezTo>
                    <a:pt x="784" y="1"/>
                    <a:pt x="512" y="587"/>
                    <a:pt x="273" y="1030"/>
                  </a:cubicBezTo>
                  <a:cubicBezTo>
                    <a:pt x="116" y="1319"/>
                    <a:pt x="0" y="1653"/>
                    <a:pt x="70" y="1975"/>
                  </a:cubicBezTo>
                  <a:cubicBezTo>
                    <a:pt x="130" y="2254"/>
                    <a:pt x="319" y="2485"/>
                    <a:pt x="501" y="2703"/>
                  </a:cubicBezTo>
                  <a:cubicBezTo>
                    <a:pt x="785" y="3042"/>
                    <a:pt x="1072" y="3384"/>
                    <a:pt x="1425" y="3650"/>
                  </a:cubicBezTo>
                  <a:cubicBezTo>
                    <a:pt x="2048" y="4117"/>
                    <a:pt x="3020" y="4513"/>
                    <a:pt x="3857" y="4513"/>
                  </a:cubicBezTo>
                  <a:cubicBezTo>
                    <a:pt x="3990" y="4513"/>
                    <a:pt x="4119" y="4503"/>
                    <a:pt x="4244" y="4481"/>
                  </a:cubicBezTo>
                  <a:cubicBezTo>
                    <a:pt x="4290" y="4133"/>
                    <a:pt x="4337" y="3770"/>
                    <a:pt x="4223" y="3438"/>
                  </a:cubicBezTo>
                  <a:cubicBezTo>
                    <a:pt x="4054" y="2951"/>
                    <a:pt x="3628" y="2578"/>
                    <a:pt x="3417" y="2107"/>
                  </a:cubicBezTo>
                  <a:cubicBezTo>
                    <a:pt x="3159" y="1529"/>
                    <a:pt x="2755" y="1022"/>
                    <a:pt x="2308" y="556"/>
                  </a:cubicBezTo>
                  <a:cubicBezTo>
                    <a:pt x="2098" y="336"/>
                    <a:pt x="1864" y="121"/>
                    <a:pt x="1570" y="37"/>
                  </a:cubicBezTo>
                  <a:cubicBezTo>
                    <a:pt x="1483" y="12"/>
                    <a:pt x="1402" y="1"/>
                    <a:pt x="1326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14;p119">
              <a:extLst>
                <a:ext uri="{FF2B5EF4-FFF2-40B4-BE49-F238E27FC236}">
                  <a16:creationId xmlns:a16="http://schemas.microsoft.com/office/drawing/2014/main" xmlns="" id="{D248D42A-CDEF-7B91-EFED-E8B6970BFE77}"/>
                </a:ext>
              </a:extLst>
            </p:cNvPr>
            <p:cNvSpPr/>
            <p:nvPr/>
          </p:nvSpPr>
          <p:spPr>
            <a:xfrm>
              <a:off x="6623034" y="2183641"/>
              <a:ext cx="115073" cy="68271"/>
            </a:xfrm>
            <a:custGeom>
              <a:avLst/>
              <a:gdLst/>
              <a:ahLst/>
              <a:cxnLst/>
              <a:rect l="l" t="t" r="r" b="b"/>
              <a:pathLst>
                <a:path w="2353" h="1396" extrusionOk="0">
                  <a:moveTo>
                    <a:pt x="1218" y="1"/>
                  </a:moveTo>
                  <a:cubicBezTo>
                    <a:pt x="1052" y="1"/>
                    <a:pt x="886" y="24"/>
                    <a:pt x="723" y="72"/>
                  </a:cubicBezTo>
                  <a:cubicBezTo>
                    <a:pt x="302" y="196"/>
                    <a:pt x="111" y="870"/>
                    <a:pt x="1" y="1266"/>
                  </a:cubicBezTo>
                  <a:cubicBezTo>
                    <a:pt x="63" y="1046"/>
                    <a:pt x="877" y="814"/>
                    <a:pt x="1100" y="814"/>
                  </a:cubicBezTo>
                  <a:cubicBezTo>
                    <a:pt x="1103" y="814"/>
                    <a:pt x="1105" y="814"/>
                    <a:pt x="1107" y="814"/>
                  </a:cubicBezTo>
                  <a:cubicBezTo>
                    <a:pt x="1253" y="818"/>
                    <a:pt x="2298" y="1025"/>
                    <a:pt x="2143" y="1377"/>
                  </a:cubicBezTo>
                  <a:cubicBezTo>
                    <a:pt x="2142" y="1378"/>
                    <a:pt x="2141" y="1380"/>
                    <a:pt x="2141" y="1382"/>
                  </a:cubicBezTo>
                  <a:lnTo>
                    <a:pt x="2141" y="1382"/>
                  </a:lnTo>
                  <a:cubicBezTo>
                    <a:pt x="2319" y="1047"/>
                    <a:pt x="2353" y="654"/>
                    <a:pt x="2235" y="294"/>
                  </a:cubicBezTo>
                  <a:cubicBezTo>
                    <a:pt x="1924" y="105"/>
                    <a:pt x="1572" y="1"/>
                    <a:pt x="1218" y="1"/>
                  </a:cubicBezTo>
                  <a:close/>
                  <a:moveTo>
                    <a:pt x="2141" y="1382"/>
                  </a:moveTo>
                  <a:cubicBezTo>
                    <a:pt x="2138" y="1387"/>
                    <a:pt x="2136" y="1391"/>
                    <a:pt x="2133" y="1396"/>
                  </a:cubicBezTo>
                  <a:cubicBezTo>
                    <a:pt x="2137" y="1392"/>
                    <a:pt x="2139" y="1387"/>
                    <a:pt x="2141" y="1382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15;p119">
              <a:extLst>
                <a:ext uri="{FF2B5EF4-FFF2-40B4-BE49-F238E27FC236}">
                  <a16:creationId xmlns:a16="http://schemas.microsoft.com/office/drawing/2014/main" xmlns="" id="{13EB739D-6BE4-EE16-430B-60BB87153B2C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16;p119">
              <a:extLst>
                <a:ext uri="{FF2B5EF4-FFF2-40B4-BE49-F238E27FC236}">
                  <a16:creationId xmlns:a16="http://schemas.microsoft.com/office/drawing/2014/main" xmlns="" id="{49AD83CC-FADF-6AB8-F59D-4A5DDC305A38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17;p119">
              <a:extLst>
                <a:ext uri="{FF2B5EF4-FFF2-40B4-BE49-F238E27FC236}">
                  <a16:creationId xmlns:a16="http://schemas.microsoft.com/office/drawing/2014/main" xmlns="" id="{213C3E9D-2DDD-0873-AEA1-6CFB17E37D60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18;p119">
              <a:extLst>
                <a:ext uri="{FF2B5EF4-FFF2-40B4-BE49-F238E27FC236}">
                  <a16:creationId xmlns:a16="http://schemas.microsoft.com/office/drawing/2014/main" xmlns="" id="{A5B85AAA-0CA9-486E-19BB-312A4988B768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19;p119">
              <a:extLst>
                <a:ext uri="{FF2B5EF4-FFF2-40B4-BE49-F238E27FC236}">
                  <a16:creationId xmlns:a16="http://schemas.microsoft.com/office/drawing/2014/main" xmlns="" id="{05AB4327-6E86-D834-5811-67FA9BE05B28}"/>
                </a:ext>
              </a:extLst>
            </p:cNvPr>
            <p:cNvSpPr/>
            <p:nvPr/>
          </p:nvSpPr>
          <p:spPr>
            <a:xfrm>
              <a:off x="6611639" y="2288297"/>
              <a:ext cx="163978" cy="63772"/>
            </a:xfrm>
            <a:custGeom>
              <a:avLst/>
              <a:gdLst/>
              <a:ahLst/>
              <a:cxnLst/>
              <a:rect l="l" t="t" r="r" b="b"/>
              <a:pathLst>
                <a:path w="3353" h="1304" extrusionOk="0">
                  <a:moveTo>
                    <a:pt x="148" y="0"/>
                  </a:moveTo>
                  <a:cubicBezTo>
                    <a:pt x="99" y="0"/>
                    <a:pt x="54" y="7"/>
                    <a:pt x="15" y="24"/>
                  </a:cubicBezTo>
                  <a:cubicBezTo>
                    <a:pt x="13" y="38"/>
                    <a:pt x="11" y="54"/>
                    <a:pt x="11" y="68"/>
                  </a:cubicBezTo>
                  <a:cubicBezTo>
                    <a:pt x="1" y="373"/>
                    <a:pt x="83" y="699"/>
                    <a:pt x="295" y="911"/>
                  </a:cubicBezTo>
                  <a:cubicBezTo>
                    <a:pt x="472" y="1088"/>
                    <a:pt x="711" y="1158"/>
                    <a:pt x="942" y="1208"/>
                  </a:cubicBezTo>
                  <a:cubicBezTo>
                    <a:pt x="1250" y="1271"/>
                    <a:pt x="1562" y="1303"/>
                    <a:pt x="1875" y="1303"/>
                  </a:cubicBezTo>
                  <a:cubicBezTo>
                    <a:pt x="1969" y="1303"/>
                    <a:pt x="2062" y="1300"/>
                    <a:pt x="2156" y="1295"/>
                  </a:cubicBezTo>
                  <a:cubicBezTo>
                    <a:pt x="2629" y="1267"/>
                    <a:pt x="3169" y="1076"/>
                    <a:pt x="3310" y="525"/>
                  </a:cubicBezTo>
                  <a:cubicBezTo>
                    <a:pt x="3348" y="372"/>
                    <a:pt x="3352" y="212"/>
                    <a:pt x="3324" y="57"/>
                  </a:cubicBezTo>
                  <a:lnTo>
                    <a:pt x="3324" y="57"/>
                  </a:lnTo>
                  <a:cubicBezTo>
                    <a:pt x="3235" y="257"/>
                    <a:pt x="3128" y="448"/>
                    <a:pt x="2960" y="561"/>
                  </a:cubicBezTo>
                  <a:cubicBezTo>
                    <a:pt x="2823" y="653"/>
                    <a:pt x="2634" y="690"/>
                    <a:pt x="2423" y="690"/>
                  </a:cubicBezTo>
                  <a:cubicBezTo>
                    <a:pt x="1918" y="690"/>
                    <a:pt x="1288" y="478"/>
                    <a:pt x="950" y="301"/>
                  </a:cubicBezTo>
                  <a:cubicBezTo>
                    <a:pt x="802" y="221"/>
                    <a:pt x="418" y="0"/>
                    <a:pt x="148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20;p119">
              <a:extLst>
                <a:ext uri="{FF2B5EF4-FFF2-40B4-BE49-F238E27FC236}">
                  <a16:creationId xmlns:a16="http://schemas.microsoft.com/office/drawing/2014/main" xmlns="" id="{19C378E2-FBAD-3779-4C82-B4BE6D496F9A}"/>
                </a:ext>
              </a:extLst>
            </p:cNvPr>
            <p:cNvSpPr/>
            <p:nvPr/>
          </p:nvSpPr>
          <p:spPr>
            <a:xfrm>
              <a:off x="6627533" y="2325367"/>
              <a:ext cx="48123" cy="26507"/>
            </a:xfrm>
            <a:custGeom>
              <a:avLst/>
              <a:gdLst/>
              <a:ahLst/>
              <a:cxnLst/>
              <a:rect l="l" t="t" r="r" b="b"/>
              <a:pathLst>
                <a:path w="984" h="542" extrusionOk="0">
                  <a:moveTo>
                    <a:pt x="262" y="1"/>
                  </a:moveTo>
                  <a:cubicBezTo>
                    <a:pt x="110" y="1"/>
                    <a:pt x="1" y="90"/>
                    <a:pt x="139" y="264"/>
                  </a:cubicBezTo>
                  <a:cubicBezTo>
                    <a:pt x="258" y="413"/>
                    <a:pt x="925" y="407"/>
                    <a:pt x="983" y="540"/>
                  </a:cubicBezTo>
                  <a:lnTo>
                    <a:pt x="983" y="540"/>
                  </a:lnTo>
                  <a:cubicBezTo>
                    <a:pt x="977" y="526"/>
                    <a:pt x="972" y="511"/>
                    <a:pt x="966" y="498"/>
                  </a:cubicBezTo>
                  <a:cubicBezTo>
                    <a:pt x="855" y="255"/>
                    <a:pt x="650" y="102"/>
                    <a:pt x="396" y="22"/>
                  </a:cubicBezTo>
                  <a:cubicBezTo>
                    <a:pt x="351" y="8"/>
                    <a:pt x="305" y="1"/>
                    <a:pt x="262" y="1"/>
                  </a:cubicBezTo>
                  <a:close/>
                  <a:moveTo>
                    <a:pt x="983" y="540"/>
                  </a:moveTo>
                  <a:cubicBezTo>
                    <a:pt x="983" y="540"/>
                    <a:pt x="984" y="541"/>
                    <a:pt x="984" y="541"/>
                  </a:cubicBezTo>
                  <a:cubicBezTo>
                    <a:pt x="984" y="541"/>
                    <a:pt x="983" y="540"/>
                    <a:pt x="983" y="540"/>
                  </a:cubicBezTo>
                  <a:close/>
                </a:path>
              </a:pathLst>
            </a:custGeom>
            <a:solidFill>
              <a:srgbClr val="520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21;p119">
              <a:extLst>
                <a:ext uri="{FF2B5EF4-FFF2-40B4-BE49-F238E27FC236}">
                  <a16:creationId xmlns:a16="http://schemas.microsoft.com/office/drawing/2014/main" xmlns="" id="{D9543110-9356-C070-F749-EB4601EFAAD0}"/>
                </a:ext>
              </a:extLst>
            </p:cNvPr>
            <p:cNvSpPr/>
            <p:nvPr/>
          </p:nvSpPr>
          <p:spPr>
            <a:xfrm>
              <a:off x="7040096" y="1940583"/>
              <a:ext cx="30028" cy="28071"/>
            </a:xfrm>
            <a:custGeom>
              <a:avLst/>
              <a:gdLst/>
              <a:ahLst/>
              <a:cxnLst/>
              <a:rect l="l" t="t" r="r" b="b"/>
              <a:pathLst>
                <a:path w="614" h="574" extrusionOk="0">
                  <a:moveTo>
                    <a:pt x="245" y="1"/>
                  </a:moveTo>
                  <a:cubicBezTo>
                    <a:pt x="178" y="1"/>
                    <a:pt x="76" y="52"/>
                    <a:pt x="48" y="105"/>
                  </a:cubicBezTo>
                  <a:cubicBezTo>
                    <a:pt x="0" y="199"/>
                    <a:pt x="31" y="320"/>
                    <a:pt x="95" y="399"/>
                  </a:cubicBezTo>
                  <a:cubicBezTo>
                    <a:pt x="123" y="436"/>
                    <a:pt x="154" y="472"/>
                    <a:pt x="188" y="504"/>
                  </a:cubicBezTo>
                  <a:cubicBezTo>
                    <a:pt x="236" y="546"/>
                    <a:pt x="310" y="563"/>
                    <a:pt x="373" y="573"/>
                  </a:cubicBezTo>
                  <a:cubicBezTo>
                    <a:pt x="376" y="573"/>
                    <a:pt x="381" y="574"/>
                    <a:pt x="385" y="574"/>
                  </a:cubicBezTo>
                  <a:cubicBezTo>
                    <a:pt x="448" y="574"/>
                    <a:pt x="585" y="522"/>
                    <a:pt x="597" y="462"/>
                  </a:cubicBezTo>
                  <a:cubicBezTo>
                    <a:pt x="607" y="423"/>
                    <a:pt x="614" y="359"/>
                    <a:pt x="601" y="319"/>
                  </a:cubicBezTo>
                  <a:cubicBezTo>
                    <a:pt x="585" y="278"/>
                    <a:pt x="538" y="233"/>
                    <a:pt x="514" y="194"/>
                  </a:cubicBezTo>
                  <a:cubicBezTo>
                    <a:pt x="459" y="107"/>
                    <a:pt x="365" y="19"/>
                    <a:pt x="261" y="2"/>
                  </a:cubicBezTo>
                  <a:cubicBezTo>
                    <a:pt x="256" y="1"/>
                    <a:pt x="250" y="1"/>
                    <a:pt x="24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22;p119">
              <a:extLst>
                <a:ext uri="{FF2B5EF4-FFF2-40B4-BE49-F238E27FC236}">
                  <a16:creationId xmlns:a16="http://schemas.microsoft.com/office/drawing/2014/main" xmlns="" id="{3D7576D4-6225-6245-7897-E532136DDEDF}"/>
                </a:ext>
              </a:extLst>
            </p:cNvPr>
            <p:cNvSpPr/>
            <p:nvPr/>
          </p:nvSpPr>
          <p:spPr>
            <a:xfrm>
              <a:off x="6622594" y="1862922"/>
              <a:ext cx="32326" cy="29588"/>
            </a:xfrm>
            <a:custGeom>
              <a:avLst/>
              <a:gdLst/>
              <a:ahLst/>
              <a:cxnLst/>
              <a:rect l="l" t="t" r="r" b="b"/>
              <a:pathLst>
                <a:path w="661" h="605" extrusionOk="0">
                  <a:moveTo>
                    <a:pt x="284" y="0"/>
                  </a:moveTo>
                  <a:cubicBezTo>
                    <a:pt x="216" y="0"/>
                    <a:pt x="84" y="71"/>
                    <a:pt x="70" y="121"/>
                  </a:cubicBezTo>
                  <a:cubicBezTo>
                    <a:pt x="41" y="222"/>
                    <a:pt x="0" y="333"/>
                    <a:pt x="72" y="425"/>
                  </a:cubicBezTo>
                  <a:cubicBezTo>
                    <a:pt x="101" y="462"/>
                    <a:pt x="132" y="499"/>
                    <a:pt x="166" y="533"/>
                  </a:cubicBezTo>
                  <a:cubicBezTo>
                    <a:pt x="211" y="579"/>
                    <a:pt x="269" y="586"/>
                    <a:pt x="332" y="601"/>
                  </a:cubicBezTo>
                  <a:cubicBezTo>
                    <a:pt x="340" y="604"/>
                    <a:pt x="349" y="605"/>
                    <a:pt x="358" y="605"/>
                  </a:cubicBezTo>
                  <a:cubicBezTo>
                    <a:pt x="407" y="605"/>
                    <a:pt x="465" y="576"/>
                    <a:pt x="503" y="558"/>
                  </a:cubicBezTo>
                  <a:cubicBezTo>
                    <a:pt x="538" y="540"/>
                    <a:pt x="640" y="496"/>
                    <a:pt x="644" y="449"/>
                  </a:cubicBezTo>
                  <a:cubicBezTo>
                    <a:pt x="648" y="406"/>
                    <a:pt x="661" y="356"/>
                    <a:pt x="646" y="315"/>
                  </a:cubicBezTo>
                  <a:cubicBezTo>
                    <a:pt x="630" y="271"/>
                    <a:pt x="592" y="225"/>
                    <a:pt x="570" y="182"/>
                  </a:cubicBezTo>
                  <a:cubicBezTo>
                    <a:pt x="517" y="80"/>
                    <a:pt x="407" y="48"/>
                    <a:pt x="308" y="4"/>
                  </a:cubicBezTo>
                  <a:cubicBezTo>
                    <a:pt x="301" y="2"/>
                    <a:pt x="293" y="0"/>
                    <a:pt x="28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23;p119">
              <a:extLst>
                <a:ext uri="{FF2B5EF4-FFF2-40B4-BE49-F238E27FC236}">
                  <a16:creationId xmlns:a16="http://schemas.microsoft.com/office/drawing/2014/main" xmlns="" id="{6D254959-F527-AED4-863C-084BE4725800}"/>
                </a:ext>
              </a:extLst>
            </p:cNvPr>
            <p:cNvSpPr/>
            <p:nvPr/>
          </p:nvSpPr>
          <p:spPr>
            <a:xfrm>
              <a:off x="6054660" y="2124612"/>
              <a:ext cx="175960" cy="26555"/>
            </a:xfrm>
            <a:custGeom>
              <a:avLst/>
              <a:gdLst/>
              <a:ahLst/>
              <a:cxnLst/>
              <a:rect l="l" t="t" r="r" b="b"/>
              <a:pathLst>
                <a:path w="3598" h="543" extrusionOk="0">
                  <a:moveTo>
                    <a:pt x="3597" y="1"/>
                  </a:moveTo>
                  <a:lnTo>
                    <a:pt x="0" y="214"/>
                  </a:lnTo>
                  <a:lnTo>
                    <a:pt x="390" y="542"/>
                  </a:lnTo>
                  <a:lnTo>
                    <a:pt x="3507" y="542"/>
                  </a:lnTo>
                  <a:lnTo>
                    <a:pt x="359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024;p119">
              <a:extLst>
                <a:ext uri="{FF2B5EF4-FFF2-40B4-BE49-F238E27FC236}">
                  <a16:creationId xmlns:a16="http://schemas.microsoft.com/office/drawing/2014/main" xmlns="" id="{5637BE6F-E5DB-32F2-BA3E-222F5907758F}"/>
                </a:ext>
              </a:extLst>
            </p:cNvPr>
            <p:cNvSpPr/>
            <p:nvPr/>
          </p:nvSpPr>
          <p:spPr>
            <a:xfrm>
              <a:off x="6775373" y="2380630"/>
              <a:ext cx="18780" cy="12813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74" y="0"/>
                  </a:moveTo>
                  <a:cubicBezTo>
                    <a:pt x="119" y="0"/>
                    <a:pt x="0" y="75"/>
                    <a:pt x="15" y="96"/>
                  </a:cubicBezTo>
                  <a:cubicBezTo>
                    <a:pt x="42" y="135"/>
                    <a:pt x="72" y="169"/>
                    <a:pt x="105" y="201"/>
                  </a:cubicBezTo>
                  <a:cubicBezTo>
                    <a:pt x="120" y="216"/>
                    <a:pt x="137" y="230"/>
                    <a:pt x="153" y="242"/>
                  </a:cubicBezTo>
                  <a:cubicBezTo>
                    <a:pt x="179" y="255"/>
                    <a:pt x="216" y="257"/>
                    <a:pt x="244" y="261"/>
                  </a:cubicBezTo>
                  <a:cubicBezTo>
                    <a:pt x="244" y="261"/>
                    <a:pt x="246" y="261"/>
                    <a:pt x="247" y="261"/>
                  </a:cubicBezTo>
                  <a:cubicBezTo>
                    <a:pt x="274" y="261"/>
                    <a:pt x="383" y="225"/>
                    <a:pt x="370" y="195"/>
                  </a:cubicBezTo>
                  <a:cubicBezTo>
                    <a:pt x="362" y="177"/>
                    <a:pt x="354" y="160"/>
                    <a:pt x="344" y="143"/>
                  </a:cubicBezTo>
                  <a:cubicBezTo>
                    <a:pt x="331" y="129"/>
                    <a:pt x="306" y="117"/>
                    <a:pt x="290" y="103"/>
                  </a:cubicBezTo>
                  <a:cubicBezTo>
                    <a:pt x="256" y="75"/>
                    <a:pt x="224" y="43"/>
                    <a:pt x="197" y="9"/>
                  </a:cubicBezTo>
                  <a:cubicBezTo>
                    <a:pt x="192" y="3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025;p119">
              <a:extLst>
                <a:ext uri="{FF2B5EF4-FFF2-40B4-BE49-F238E27FC236}">
                  <a16:creationId xmlns:a16="http://schemas.microsoft.com/office/drawing/2014/main" xmlns="" id="{2D01EF0C-9DA3-D863-00A7-8410C12E3983}"/>
                </a:ext>
              </a:extLst>
            </p:cNvPr>
            <p:cNvSpPr/>
            <p:nvPr/>
          </p:nvSpPr>
          <p:spPr>
            <a:xfrm>
              <a:off x="6286274" y="2281989"/>
              <a:ext cx="23670" cy="17410"/>
            </a:xfrm>
            <a:custGeom>
              <a:avLst/>
              <a:gdLst/>
              <a:ahLst/>
              <a:cxnLst/>
              <a:rect l="l" t="t" r="r" b="b"/>
              <a:pathLst>
                <a:path w="484" h="356" extrusionOk="0">
                  <a:moveTo>
                    <a:pt x="182" y="1"/>
                  </a:moveTo>
                  <a:cubicBezTo>
                    <a:pt x="121" y="1"/>
                    <a:pt x="1" y="71"/>
                    <a:pt x="2" y="112"/>
                  </a:cubicBezTo>
                  <a:cubicBezTo>
                    <a:pt x="3" y="155"/>
                    <a:pt x="10" y="197"/>
                    <a:pt x="23" y="239"/>
                  </a:cubicBezTo>
                  <a:cubicBezTo>
                    <a:pt x="36" y="279"/>
                    <a:pt x="56" y="294"/>
                    <a:pt x="92" y="316"/>
                  </a:cubicBezTo>
                  <a:cubicBezTo>
                    <a:pt x="139" y="343"/>
                    <a:pt x="188" y="356"/>
                    <a:pt x="237" y="356"/>
                  </a:cubicBezTo>
                  <a:cubicBezTo>
                    <a:pt x="290" y="356"/>
                    <a:pt x="342" y="342"/>
                    <a:pt x="394" y="317"/>
                  </a:cubicBezTo>
                  <a:cubicBezTo>
                    <a:pt x="415" y="306"/>
                    <a:pt x="462" y="287"/>
                    <a:pt x="471" y="263"/>
                  </a:cubicBezTo>
                  <a:cubicBezTo>
                    <a:pt x="476" y="259"/>
                    <a:pt x="478" y="253"/>
                    <a:pt x="478" y="247"/>
                  </a:cubicBezTo>
                  <a:cubicBezTo>
                    <a:pt x="480" y="243"/>
                    <a:pt x="477" y="239"/>
                    <a:pt x="471" y="238"/>
                  </a:cubicBezTo>
                  <a:cubicBezTo>
                    <a:pt x="482" y="228"/>
                    <a:pt x="483" y="220"/>
                    <a:pt x="476" y="210"/>
                  </a:cubicBezTo>
                  <a:cubicBezTo>
                    <a:pt x="474" y="203"/>
                    <a:pt x="468" y="196"/>
                    <a:pt x="460" y="192"/>
                  </a:cubicBezTo>
                  <a:cubicBezTo>
                    <a:pt x="445" y="180"/>
                    <a:pt x="424" y="174"/>
                    <a:pt x="409" y="162"/>
                  </a:cubicBezTo>
                  <a:cubicBezTo>
                    <a:pt x="379" y="141"/>
                    <a:pt x="356" y="115"/>
                    <a:pt x="322" y="96"/>
                  </a:cubicBezTo>
                  <a:cubicBezTo>
                    <a:pt x="280" y="73"/>
                    <a:pt x="242" y="44"/>
                    <a:pt x="209" y="10"/>
                  </a:cubicBezTo>
                  <a:cubicBezTo>
                    <a:pt x="203" y="3"/>
                    <a:pt x="194" y="1"/>
                    <a:pt x="18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26;p119">
              <a:extLst>
                <a:ext uri="{FF2B5EF4-FFF2-40B4-BE49-F238E27FC236}">
                  <a16:creationId xmlns:a16="http://schemas.microsoft.com/office/drawing/2014/main" xmlns="" id="{F383FA08-B9EE-9B61-EC67-A2DE291EC6D0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27;p119">
              <a:extLst>
                <a:ext uri="{FF2B5EF4-FFF2-40B4-BE49-F238E27FC236}">
                  <a16:creationId xmlns:a16="http://schemas.microsoft.com/office/drawing/2014/main" xmlns="" id="{7A46C777-9CDA-10A9-1DCE-FBCBD259AA49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28;p119">
              <a:extLst>
                <a:ext uri="{FF2B5EF4-FFF2-40B4-BE49-F238E27FC236}">
                  <a16:creationId xmlns:a16="http://schemas.microsoft.com/office/drawing/2014/main" xmlns="" id="{9437084D-F07D-17DC-D0AD-05EDFEC61A3E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29;p119">
              <a:extLst>
                <a:ext uri="{FF2B5EF4-FFF2-40B4-BE49-F238E27FC236}">
                  <a16:creationId xmlns:a16="http://schemas.microsoft.com/office/drawing/2014/main" xmlns="" id="{2A51E28E-94EA-211B-E833-E7BDD1F28241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30;p119">
              <a:extLst>
                <a:ext uri="{FF2B5EF4-FFF2-40B4-BE49-F238E27FC236}">
                  <a16:creationId xmlns:a16="http://schemas.microsoft.com/office/drawing/2014/main" xmlns="" id="{6ACB9F16-E997-CF83-2A02-2D14E674193F}"/>
                </a:ext>
              </a:extLst>
            </p:cNvPr>
            <p:cNvSpPr/>
            <p:nvPr/>
          </p:nvSpPr>
          <p:spPr>
            <a:xfrm>
              <a:off x="6518084" y="2648238"/>
              <a:ext cx="213959" cy="692788"/>
            </a:xfrm>
            <a:custGeom>
              <a:avLst/>
              <a:gdLst/>
              <a:ahLst/>
              <a:cxnLst/>
              <a:rect l="l" t="t" r="r" b="b"/>
              <a:pathLst>
                <a:path w="4375" h="14166" extrusionOk="0">
                  <a:moveTo>
                    <a:pt x="3841" y="0"/>
                  </a:moveTo>
                  <a:cubicBezTo>
                    <a:pt x="3811" y="6"/>
                    <a:pt x="3783" y="16"/>
                    <a:pt x="3753" y="23"/>
                  </a:cubicBezTo>
                  <a:cubicBezTo>
                    <a:pt x="3516" y="87"/>
                    <a:pt x="3280" y="170"/>
                    <a:pt x="3038" y="196"/>
                  </a:cubicBezTo>
                  <a:cubicBezTo>
                    <a:pt x="2938" y="209"/>
                    <a:pt x="2875" y="200"/>
                    <a:pt x="2799" y="291"/>
                  </a:cubicBezTo>
                  <a:cubicBezTo>
                    <a:pt x="2773" y="320"/>
                    <a:pt x="2674" y="495"/>
                    <a:pt x="2728" y="540"/>
                  </a:cubicBezTo>
                  <a:cubicBezTo>
                    <a:pt x="2582" y="427"/>
                    <a:pt x="2402" y="367"/>
                    <a:pt x="2225" y="367"/>
                  </a:cubicBezTo>
                  <a:cubicBezTo>
                    <a:pt x="2146" y="367"/>
                    <a:pt x="2068" y="379"/>
                    <a:pt x="1994" y="403"/>
                  </a:cubicBezTo>
                  <a:cubicBezTo>
                    <a:pt x="1846" y="446"/>
                    <a:pt x="1718" y="537"/>
                    <a:pt x="1629" y="662"/>
                  </a:cubicBezTo>
                  <a:cubicBezTo>
                    <a:pt x="1595" y="708"/>
                    <a:pt x="1568" y="757"/>
                    <a:pt x="1544" y="809"/>
                  </a:cubicBezTo>
                  <a:cubicBezTo>
                    <a:pt x="1544" y="813"/>
                    <a:pt x="1540" y="813"/>
                    <a:pt x="1544" y="816"/>
                  </a:cubicBezTo>
                  <a:cubicBezTo>
                    <a:pt x="1521" y="868"/>
                    <a:pt x="1504" y="921"/>
                    <a:pt x="1492" y="976"/>
                  </a:cubicBezTo>
                  <a:cubicBezTo>
                    <a:pt x="1379" y="1471"/>
                    <a:pt x="1168" y="1954"/>
                    <a:pt x="1023" y="2446"/>
                  </a:cubicBezTo>
                  <a:cubicBezTo>
                    <a:pt x="876" y="2951"/>
                    <a:pt x="743" y="3463"/>
                    <a:pt x="628" y="3979"/>
                  </a:cubicBezTo>
                  <a:cubicBezTo>
                    <a:pt x="396" y="5015"/>
                    <a:pt x="230" y="6063"/>
                    <a:pt x="132" y="7119"/>
                  </a:cubicBezTo>
                  <a:cubicBezTo>
                    <a:pt x="33" y="8181"/>
                    <a:pt x="1" y="9248"/>
                    <a:pt x="36" y="10312"/>
                  </a:cubicBezTo>
                  <a:cubicBezTo>
                    <a:pt x="55" y="10848"/>
                    <a:pt x="89" y="11380"/>
                    <a:pt x="140" y="11915"/>
                  </a:cubicBezTo>
                  <a:cubicBezTo>
                    <a:pt x="166" y="12180"/>
                    <a:pt x="198" y="12447"/>
                    <a:pt x="233" y="12712"/>
                  </a:cubicBezTo>
                  <a:cubicBezTo>
                    <a:pt x="242" y="12810"/>
                    <a:pt x="271" y="13434"/>
                    <a:pt x="342" y="13475"/>
                  </a:cubicBezTo>
                  <a:cubicBezTo>
                    <a:pt x="1071" y="13862"/>
                    <a:pt x="1822" y="14152"/>
                    <a:pt x="2624" y="14166"/>
                  </a:cubicBezTo>
                  <a:cubicBezTo>
                    <a:pt x="2552" y="13653"/>
                    <a:pt x="2529" y="13140"/>
                    <a:pt x="2503" y="12617"/>
                  </a:cubicBezTo>
                  <a:cubicBezTo>
                    <a:pt x="2357" y="9431"/>
                    <a:pt x="2490" y="5947"/>
                    <a:pt x="4003" y="3134"/>
                  </a:cubicBezTo>
                  <a:cubicBezTo>
                    <a:pt x="4022" y="3095"/>
                    <a:pt x="4041" y="3054"/>
                    <a:pt x="4058" y="3014"/>
                  </a:cubicBezTo>
                  <a:cubicBezTo>
                    <a:pt x="4290" y="2517"/>
                    <a:pt x="4374" y="1878"/>
                    <a:pt x="4351" y="1334"/>
                  </a:cubicBezTo>
                  <a:cubicBezTo>
                    <a:pt x="4340" y="962"/>
                    <a:pt x="4236" y="575"/>
                    <a:pt x="4039" y="259"/>
                  </a:cubicBezTo>
                  <a:cubicBezTo>
                    <a:pt x="3981" y="166"/>
                    <a:pt x="3915" y="80"/>
                    <a:pt x="3841" y="0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31;p119">
              <a:extLst>
                <a:ext uri="{FF2B5EF4-FFF2-40B4-BE49-F238E27FC236}">
                  <a16:creationId xmlns:a16="http://schemas.microsoft.com/office/drawing/2014/main" xmlns="" id="{75227CCE-270A-E82B-31E2-9E4BB963E321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32;p119">
              <a:extLst>
                <a:ext uri="{FF2B5EF4-FFF2-40B4-BE49-F238E27FC236}">
                  <a16:creationId xmlns:a16="http://schemas.microsoft.com/office/drawing/2014/main" xmlns="" id="{EC203B67-D94D-14ED-85A9-7853B8892C02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33;p119">
              <a:extLst>
                <a:ext uri="{FF2B5EF4-FFF2-40B4-BE49-F238E27FC236}">
                  <a16:creationId xmlns:a16="http://schemas.microsoft.com/office/drawing/2014/main" xmlns="" id="{BD2B3DCB-CD83-6B99-C4BD-E84FE3FAF12F}"/>
                </a:ext>
              </a:extLst>
            </p:cNvPr>
            <p:cNvSpPr/>
            <p:nvPr/>
          </p:nvSpPr>
          <p:spPr>
            <a:xfrm>
              <a:off x="6592615" y="2587596"/>
              <a:ext cx="578448" cy="217529"/>
            </a:xfrm>
            <a:custGeom>
              <a:avLst/>
              <a:gdLst/>
              <a:ahLst/>
              <a:cxnLst/>
              <a:rect l="l" t="t" r="r" b="b"/>
              <a:pathLst>
                <a:path w="11828" h="4448" extrusionOk="0">
                  <a:moveTo>
                    <a:pt x="10282" y="1"/>
                  </a:moveTo>
                  <a:cubicBezTo>
                    <a:pt x="9184" y="62"/>
                    <a:pt x="8090" y="164"/>
                    <a:pt x="7002" y="306"/>
                  </a:cubicBezTo>
                  <a:cubicBezTo>
                    <a:pt x="5938" y="444"/>
                    <a:pt x="4880" y="623"/>
                    <a:pt x="3832" y="842"/>
                  </a:cubicBezTo>
                  <a:cubicBezTo>
                    <a:pt x="3309" y="950"/>
                    <a:pt x="2788" y="1070"/>
                    <a:pt x="2270" y="1198"/>
                  </a:cubicBezTo>
                  <a:cubicBezTo>
                    <a:pt x="2032" y="1260"/>
                    <a:pt x="1793" y="1340"/>
                    <a:pt x="1553" y="1365"/>
                  </a:cubicBezTo>
                  <a:cubicBezTo>
                    <a:pt x="1453" y="1377"/>
                    <a:pt x="1389" y="1368"/>
                    <a:pt x="1311" y="1458"/>
                  </a:cubicBezTo>
                  <a:cubicBezTo>
                    <a:pt x="1283" y="1486"/>
                    <a:pt x="1178" y="1659"/>
                    <a:pt x="1229" y="1701"/>
                  </a:cubicBezTo>
                  <a:cubicBezTo>
                    <a:pt x="1088" y="1589"/>
                    <a:pt x="910" y="1528"/>
                    <a:pt x="732" y="1528"/>
                  </a:cubicBezTo>
                  <a:cubicBezTo>
                    <a:pt x="656" y="1528"/>
                    <a:pt x="579" y="1539"/>
                    <a:pt x="506" y="1562"/>
                  </a:cubicBezTo>
                  <a:cubicBezTo>
                    <a:pt x="357" y="1604"/>
                    <a:pt x="226" y="1692"/>
                    <a:pt x="132" y="1815"/>
                  </a:cubicBezTo>
                  <a:cubicBezTo>
                    <a:pt x="98" y="1860"/>
                    <a:pt x="68" y="1908"/>
                    <a:pt x="42" y="1960"/>
                  </a:cubicBezTo>
                  <a:cubicBezTo>
                    <a:pt x="42" y="1962"/>
                    <a:pt x="39" y="1962"/>
                    <a:pt x="42" y="1966"/>
                  </a:cubicBezTo>
                  <a:cubicBezTo>
                    <a:pt x="0" y="2206"/>
                    <a:pt x="36" y="2462"/>
                    <a:pt x="114" y="2693"/>
                  </a:cubicBezTo>
                  <a:cubicBezTo>
                    <a:pt x="292" y="3207"/>
                    <a:pt x="804" y="3759"/>
                    <a:pt x="1233" y="4079"/>
                  </a:cubicBezTo>
                  <a:cubicBezTo>
                    <a:pt x="1478" y="4264"/>
                    <a:pt x="1916" y="4448"/>
                    <a:pt x="2290" y="4448"/>
                  </a:cubicBezTo>
                  <a:cubicBezTo>
                    <a:pt x="2623" y="4448"/>
                    <a:pt x="2905" y="4302"/>
                    <a:pt x="2955" y="3879"/>
                  </a:cubicBezTo>
                  <a:cubicBezTo>
                    <a:pt x="5757" y="3170"/>
                    <a:pt x="8738" y="2653"/>
                    <a:pt x="11828" y="2573"/>
                  </a:cubicBezTo>
                  <a:cubicBezTo>
                    <a:pt x="11808" y="2508"/>
                    <a:pt x="11780" y="2384"/>
                    <a:pt x="11759" y="2326"/>
                  </a:cubicBezTo>
                  <a:cubicBezTo>
                    <a:pt x="11542" y="2330"/>
                    <a:pt x="11326" y="2332"/>
                    <a:pt x="11111" y="2338"/>
                  </a:cubicBezTo>
                  <a:cubicBezTo>
                    <a:pt x="8314" y="2419"/>
                    <a:pt x="5529" y="2783"/>
                    <a:pt x="2828" y="3534"/>
                  </a:cubicBezTo>
                  <a:cubicBezTo>
                    <a:pt x="2949" y="3738"/>
                    <a:pt x="2681" y="4067"/>
                    <a:pt x="2461" y="4144"/>
                  </a:cubicBezTo>
                  <a:cubicBezTo>
                    <a:pt x="2394" y="4168"/>
                    <a:pt x="2325" y="4179"/>
                    <a:pt x="2257" y="4179"/>
                  </a:cubicBezTo>
                  <a:cubicBezTo>
                    <a:pt x="2097" y="4179"/>
                    <a:pt x="1936" y="4123"/>
                    <a:pt x="1788" y="4052"/>
                  </a:cubicBezTo>
                  <a:cubicBezTo>
                    <a:pt x="1183" y="3756"/>
                    <a:pt x="570" y="3116"/>
                    <a:pt x="336" y="2472"/>
                  </a:cubicBezTo>
                  <a:cubicBezTo>
                    <a:pt x="260" y="2259"/>
                    <a:pt x="224" y="1997"/>
                    <a:pt x="372" y="1830"/>
                  </a:cubicBezTo>
                  <a:cubicBezTo>
                    <a:pt x="454" y="1740"/>
                    <a:pt x="576" y="1701"/>
                    <a:pt x="698" y="1701"/>
                  </a:cubicBezTo>
                  <a:cubicBezTo>
                    <a:pt x="733" y="1701"/>
                    <a:pt x="769" y="1704"/>
                    <a:pt x="803" y="1710"/>
                  </a:cubicBezTo>
                  <a:cubicBezTo>
                    <a:pt x="953" y="1738"/>
                    <a:pt x="1092" y="1815"/>
                    <a:pt x="1227" y="1895"/>
                  </a:cubicBezTo>
                  <a:cubicBezTo>
                    <a:pt x="1277" y="1815"/>
                    <a:pt x="1389" y="1834"/>
                    <a:pt x="1437" y="1753"/>
                  </a:cubicBezTo>
                  <a:cubicBezTo>
                    <a:pt x="4166" y="909"/>
                    <a:pt x="7002" y="416"/>
                    <a:pt x="9850" y="373"/>
                  </a:cubicBezTo>
                  <a:cubicBezTo>
                    <a:pt x="10052" y="367"/>
                    <a:pt x="10254" y="367"/>
                    <a:pt x="10456" y="367"/>
                  </a:cubicBezTo>
                  <a:cubicBezTo>
                    <a:pt x="10408" y="255"/>
                    <a:pt x="10330" y="111"/>
                    <a:pt x="10282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6034;p119">
              <a:extLst>
                <a:ext uri="{FF2B5EF4-FFF2-40B4-BE49-F238E27FC236}">
                  <a16:creationId xmlns:a16="http://schemas.microsoft.com/office/drawing/2014/main" xmlns="" id="{5A5B03C9-8E36-9366-FECB-91C4B0D157BA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6035;p119">
              <a:extLst>
                <a:ext uri="{FF2B5EF4-FFF2-40B4-BE49-F238E27FC236}">
                  <a16:creationId xmlns:a16="http://schemas.microsoft.com/office/drawing/2014/main" xmlns="" id="{6D7D8C21-C8B8-CB47-7989-2AB1D9E2D311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36;p119">
              <a:extLst>
                <a:ext uri="{FF2B5EF4-FFF2-40B4-BE49-F238E27FC236}">
                  <a16:creationId xmlns:a16="http://schemas.microsoft.com/office/drawing/2014/main" xmlns="" id="{9184B2DC-BE9B-2DED-CCAE-ADE29E830231}"/>
                </a:ext>
              </a:extLst>
            </p:cNvPr>
            <p:cNvSpPr/>
            <p:nvPr/>
          </p:nvSpPr>
          <p:spPr>
            <a:xfrm>
              <a:off x="6592469" y="2964605"/>
              <a:ext cx="483475" cy="192294"/>
            </a:xfrm>
            <a:custGeom>
              <a:avLst/>
              <a:gdLst/>
              <a:ahLst/>
              <a:cxnLst/>
              <a:rect l="l" t="t" r="r" b="b"/>
              <a:pathLst>
                <a:path w="9886" h="3932" extrusionOk="0">
                  <a:moveTo>
                    <a:pt x="9860" y="1"/>
                  </a:moveTo>
                  <a:lnTo>
                    <a:pt x="9860" y="1"/>
                  </a:lnTo>
                  <a:cubicBezTo>
                    <a:pt x="6344" y="202"/>
                    <a:pt x="3181" y="1252"/>
                    <a:pt x="1" y="2715"/>
                  </a:cubicBezTo>
                  <a:cubicBezTo>
                    <a:pt x="909" y="3243"/>
                    <a:pt x="1882" y="3652"/>
                    <a:pt x="2894" y="3932"/>
                  </a:cubicBezTo>
                  <a:cubicBezTo>
                    <a:pt x="2929" y="3892"/>
                    <a:pt x="2962" y="3851"/>
                    <a:pt x="3000" y="3812"/>
                  </a:cubicBezTo>
                  <a:cubicBezTo>
                    <a:pt x="4260" y="2398"/>
                    <a:pt x="6219" y="1886"/>
                    <a:pt x="8061" y="1443"/>
                  </a:cubicBezTo>
                  <a:cubicBezTo>
                    <a:pt x="8397" y="1362"/>
                    <a:pt x="8745" y="1283"/>
                    <a:pt x="9091" y="1283"/>
                  </a:cubicBezTo>
                  <a:cubicBezTo>
                    <a:pt x="9312" y="1283"/>
                    <a:pt x="9580" y="1399"/>
                    <a:pt x="9811" y="1427"/>
                  </a:cubicBezTo>
                  <a:cubicBezTo>
                    <a:pt x="9869" y="954"/>
                    <a:pt x="9886" y="477"/>
                    <a:pt x="986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37;p119">
              <a:extLst>
                <a:ext uri="{FF2B5EF4-FFF2-40B4-BE49-F238E27FC236}">
                  <a16:creationId xmlns:a16="http://schemas.microsoft.com/office/drawing/2014/main" xmlns="" id="{039727F9-F341-686F-D408-C1098352AE15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38;p119">
              <a:extLst>
                <a:ext uri="{FF2B5EF4-FFF2-40B4-BE49-F238E27FC236}">
                  <a16:creationId xmlns:a16="http://schemas.microsoft.com/office/drawing/2014/main" xmlns="" id="{0D986F48-3D01-9170-F9A2-254729176AA2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39;p119">
              <a:extLst>
                <a:ext uri="{FF2B5EF4-FFF2-40B4-BE49-F238E27FC236}">
                  <a16:creationId xmlns:a16="http://schemas.microsoft.com/office/drawing/2014/main" xmlns="" id="{33ED5E9D-F7E0-2EEA-4C86-E319D9FAE6FD}"/>
                </a:ext>
              </a:extLst>
            </p:cNvPr>
            <p:cNvSpPr/>
            <p:nvPr/>
          </p:nvSpPr>
          <p:spPr>
            <a:xfrm>
              <a:off x="6264316" y="2802485"/>
              <a:ext cx="271961" cy="357789"/>
            </a:xfrm>
            <a:custGeom>
              <a:avLst/>
              <a:gdLst/>
              <a:ahLst/>
              <a:cxnLst/>
              <a:rect l="l" t="t" r="r" b="b"/>
              <a:pathLst>
                <a:path w="5561" h="7316" extrusionOk="0">
                  <a:moveTo>
                    <a:pt x="3132" y="0"/>
                  </a:moveTo>
                  <a:cubicBezTo>
                    <a:pt x="2215" y="604"/>
                    <a:pt x="1532" y="1526"/>
                    <a:pt x="1124" y="2571"/>
                  </a:cubicBezTo>
                  <a:cubicBezTo>
                    <a:pt x="1535" y="3012"/>
                    <a:pt x="1933" y="3569"/>
                    <a:pt x="2207" y="4110"/>
                  </a:cubicBezTo>
                  <a:cubicBezTo>
                    <a:pt x="1600" y="4070"/>
                    <a:pt x="1048" y="4076"/>
                    <a:pt x="464" y="3885"/>
                  </a:cubicBezTo>
                  <a:cubicBezTo>
                    <a:pt x="0" y="4843"/>
                    <a:pt x="71" y="5985"/>
                    <a:pt x="431" y="7019"/>
                  </a:cubicBezTo>
                  <a:cubicBezTo>
                    <a:pt x="1086" y="7190"/>
                    <a:pt x="1758" y="7287"/>
                    <a:pt x="2434" y="7303"/>
                  </a:cubicBezTo>
                  <a:cubicBezTo>
                    <a:pt x="2657" y="7309"/>
                    <a:pt x="2887" y="7316"/>
                    <a:pt x="3118" y="7316"/>
                  </a:cubicBezTo>
                  <a:cubicBezTo>
                    <a:pt x="3259" y="7316"/>
                    <a:pt x="3401" y="7313"/>
                    <a:pt x="3542" y="7307"/>
                  </a:cubicBezTo>
                  <a:cubicBezTo>
                    <a:pt x="3789" y="7299"/>
                    <a:pt x="4037" y="7272"/>
                    <a:pt x="4281" y="7228"/>
                  </a:cubicBezTo>
                  <a:cubicBezTo>
                    <a:pt x="4397" y="7206"/>
                    <a:pt x="4516" y="7177"/>
                    <a:pt x="4613" y="7110"/>
                  </a:cubicBezTo>
                  <a:cubicBezTo>
                    <a:pt x="4711" y="7041"/>
                    <a:pt x="4783" y="6926"/>
                    <a:pt x="4771" y="6802"/>
                  </a:cubicBezTo>
                  <a:lnTo>
                    <a:pt x="4771" y="6802"/>
                  </a:lnTo>
                  <a:cubicBezTo>
                    <a:pt x="4712" y="6805"/>
                    <a:pt x="3822" y="6968"/>
                    <a:pt x="3828" y="7015"/>
                  </a:cubicBezTo>
                  <a:lnTo>
                    <a:pt x="3828" y="7015"/>
                  </a:lnTo>
                  <a:cubicBezTo>
                    <a:pt x="3610" y="5443"/>
                    <a:pt x="4330" y="3668"/>
                    <a:pt x="5560" y="2770"/>
                  </a:cubicBezTo>
                  <a:cubicBezTo>
                    <a:pt x="5449" y="2597"/>
                    <a:pt x="5297" y="2345"/>
                    <a:pt x="5188" y="2172"/>
                  </a:cubicBezTo>
                  <a:cubicBezTo>
                    <a:pt x="5092" y="2213"/>
                    <a:pt x="5005" y="2244"/>
                    <a:pt x="4913" y="2244"/>
                  </a:cubicBezTo>
                  <a:cubicBezTo>
                    <a:pt x="4865" y="2244"/>
                    <a:pt x="4816" y="2236"/>
                    <a:pt x="4765" y="2215"/>
                  </a:cubicBezTo>
                  <a:cubicBezTo>
                    <a:pt x="4293" y="1493"/>
                    <a:pt x="3721" y="626"/>
                    <a:pt x="3132" y="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40;p119">
              <a:extLst>
                <a:ext uri="{FF2B5EF4-FFF2-40B4-BE49-F238E27FC236}">
                  <a16:creationId xmlns:a16="http://schemas.microsoft.com/office/drawing/2014/main" xmlns="" id="{C3F71680-F610-8653-0390-115D677832F7}"/>
                </a:ext>
              </a:extLst>
            </p:cNvPr>
            <p:cNvSpPr/>
            <p:nvPr/>
          </p:nvSpPr>
          <p:spPr>
            <a:xfrm>
              <a:off x="6225290" y="4349888"/>
              <a:ext cx="329766" cy="147595"/>
            </a:xfrm>
            <a:custGeom>
              <a:avLst/>
              <a:gdLst/>
              <a:ahLst/>
              <a:cxnLst/>
              <a:rect l="l" t="t" r="r" b="b"/>
              <a:pathLst>
                <a:path w="6743" h="30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68" y="585"/>
                    <a:pt x="0" y="1022"/>
                    <a:pt x="227" y="1590"/>
                  </a:cubicBezTo>
                  <a:cubicBezTo>
                    <a:pt x="1143" y="2505"/>
                    <a:pt x="2450" y="3018"/>
                    <a:pt x="3815" y="3018"/>
                  </a:cubicBezTo>
                  <a:cubicBezTo>
                    <a:pt x="4245" y="3018"/>
                    <a:pt x="4680" y="2967"/>
                    <a:pt x="5111" y="2862"/>
                  </a:cubicBezTo>
                  <a:cubicBezTo>
                    <a:pt x="5635" y="2734"/>
                    <a:pt x="6477" y="2429"/>
                    <a:pt x="6627" y="1910"/>
                  </a:cubicBezTo>
                  <a:cubicBezTo>
                    <a:pt x="6742" y="1514"/>
                    <a:pt x="6694" y="1080"/>
                    <a:pt x="6584" y="682"/>
                  </a:cubicBezTo>
                  <a:cubicBezTo>
                    <a:pt x="6172" y="1367"/>
                    <a:pt x="5561" y="1787"/>
                    <a:pt x="4770" y="1908"/>
                  </a:cubicBezTo>
                  <a:cubicBezTo>
                    <a:pt x="4595" y="1935"/>
                    <a:pt x="4377" y="1947"/>
                    <a:pt x="4135" y="1947"/>
                  </a:cubicBezTo>
                  <a:cubicBezTo>
                    <a:pt x="3281" y="1947"/>
                    <a:pt x="2133" y="1788"/>
                    <a:pt x="1568" y="1522"/>
                  </a:cubicBezTo>
                  <a:cubicBezTo>
                    <a:pt x="844" y="1181"/>
                    <a:pt x="453" y="727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41;p119">
              <a:extLst>
                <a:ext uri="{FF2B5EF4-FFF2-40B4-BE49-F238E27FC236}">
                  <a16:creationId xmlns:a16="http://schemas.microsoft.com/office/drawing/2014/main" xmlns="" id="{4214AE9D-86EC-4A82-7883-023B4C72E7E0}"/>
                </a:ext>
              </a:extLst>
            </p:cNvPr>
            <p:cNvSpPr/>
            <p:nvPr/>
          </p:nvSpPr>
          <p:spPr>
            <a:xfrm>
              <a:off x="6824914" y="2846646"/>
              <a:ext cx="171461" cy="136885"/>
            </a:xfrm>
            <a:custGeom>
              <a:avLst/>
              <a:gdLst/>
              <a:ahLst/>
              <a:cxnLst/>
              <a:rect l="l" t="t" r="r" b="b"/>
              <a:pathLst>
                <a:path w="3506" h="2799" extrusionOk="0">
                  <a:moveTo>
                    <a:pt x="3505" y="1"/>
                  </a:moveTo>
                  <a:lnTo>
                    <a:pt x="3505" y="1"/>
                  </a:lnTo>
                  <a:cubicBezTo>
                    <a:pt x="3440" y="31"/>
                    <a:pt x="3377" y="65"/>
                    <a:pt x="3314" y="101"/>
                  </a:cubicBezTo>
                  <a:cubicBezTo>
                    <a:pt x="2443" y="619"/>
                    <a:pt x="1947" y="1565"/>
                    <a:pt x="1540" y="2517"/>
                  </a:cubicBezTo>
                  <a:cubicBezTo>
                    <a:pt x="1043" y="2421"/>
                    <a:pt x="547" y="2326"/>
                    <a:pt x="49" y="2236"/>
                  </a:cubicBezTo>
                  <a:lnTo>
                    <a:pt x="49" y="2236"/>
                  </a:lnTo>
                  <a:cubicBezTo>
                    <a:pt x="1" y="2327"/>
                    <a:pt x="945" y="2798"/>
                    <a:pt x="1511" y="2798"/>
                  </a:cubicBezTo>
                  <a:cubicBezTo>
                    <a:pt x="1525" y="2798"/>
                    <a:pt x="1538" y="2798"/>
                    <a:pt x="1552" y="2797"/>
                  </a:cubicBezTo>
                  <a:cubicBezTo>
                    <a:pt x="2113" y="2773"/>
                    <a:pt x="2695" y="2535"/>
                    <a:pt x="2997" y="2061"/>
                  </a:cubicBezTo>
                  <a:cubicBezTo>
                    <a:pt x="3327" y="1541"/>
                    <a:pt x="3361" y="743"/>
                    <a:pt x="3483" y="145"/>
                  </a:cubicBezTo>
                  <a:cubicBezTo>
                    <a:pt x="3494" y="97"/>
                    <a:pt x="3500" y="49"/>
                    <a:pt x="350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42;p119">
              <a:extLst>
                <a:ext uri="{FF2B5EF4-FFF2-40B4-BE49-F238E27FC236}">
                  <a16:creationId xmlns:a16="http://schemas.microsoft.com/office/drawing/2014/main" xmlns="" id="{58DF033D-36C0-5DE8-68BA-D32EDFCD4902}"/>
                </a:ext>
              </a:extLst>
            </p:cNvPr>
            <p:cNvSpPr/>
            <p:nvPr/>
          </p:nvSpPr>
          <p:spPr>
            <a:xfrm>
              <a:off x="6232870" y="2730154"/>
              <a:ext cx="136983" cy="201097"/>
            </a:xfrm>
            <a:custGeom>
              <a:avLst/>
              <a:gdLst/>
              <a:ahLst/>
              <a:cxnLst/>
              <a:rect l="l" t="t" r="r" b="b"/>
              <a:pathLst>
                <a:path w="2801" h="4112" extrusionOk="0">
                  <a:moveTo>
                    <a:pt x="403" y="1"/>
                  </a:moveTo>
                  <a:cubicBezTo>
                    <a:pt x="312" y="1"/>
                    <a:pt x="240" y="50"/>
                    <a:pt x="203" y="176"/>
                  </a:cubicBezTo>
                  <a:cubicBezTo>
                    <a:pt x="0" y="871"/>
                    <a:pt x="567" y="1644"/>
                    <a:pt x="512" y="2362"/>
                  </a:cubicBezTo>
                  <a:cubicBezTo>
                    <a:pt x="492" y="2635"/>
                    <a:pt x="459" y="2928"/>
                    <a:pt x="591" y="3169"/>
                  </a:cubicBezTo>
                  <a:cubicBezTo>
                    <a:pt x="784" y="2825"/>
                    <a:pt x="1012" y="2500"/>
                    <a:pt x="1270" y="2201"/>
                  </a:cubicBezTo>
                  <a:lnTo>
                    <a:pt x="1270" y="2201"/>
                  </a:lnTo>
                  <a:cubicBezTo>
                    <a:pt x="1161" y="2500"/>
                    <a:pt x="1074" y="2807"/>
                    <a:pt x="1012" y="3119"/>
                  </a:cubicBezTo>
                  <a:cubicBezTo>
                    <a:pt x="947" y="3445"/>
                    <a:pt x="910" y="3776"/>
                    <a:pt x="899" y="4110"/>
                  </a:cubicBezTo>
                  <a:lnTo>
                    <a:pt x="899" y="4110"/>
                  </a:lnTo>
                  <a:cubicBezTo>
                    <a:pt x="910" y="3794"/>
                    <a:pt x="1368" y="3203"/>
                    <a:pt x="1578" y="2981"/>
                  </a:cubicBezTo>
                  <a:cubicBezTo>
                    <a:pt x="1822" y="2721"/>
                    <a:pt x="2183" y="2510"/>
                    <a:pt x="2485" y="2318"/>
                  </a:cubicBezTo>
                  <a:cubicBezTo>
                    <a:pt x="2574" y="2261"/>
                    <a:pt x="2667" y="2199"/>
                    <a:pt x="2711" y="2103"/>
                  </a:cubicBezTo>
                  <a:cubicBezTo>
                    <a:pt x="2801" y="1906"/>
                    <a:pt x="2635" y="1691"/>
                    <a:pt x="2479" y="1539"/>
                  </a:cubicBezTo>
                  <a:cubicBezTo>
                    <a:pt x="2099" y="1172"/>
                    <a:pt x="1692" y="833"/>
                    <a:pt x="1263" y="524"/>
                  </a:cubicBezTo>
                  <a:cubicBezTo>
                    <a:pt x="1051" y="372"/>
                    <a:pt x="654" y="1"/>
                    <a:pt x="403" y="1"/>
                  </a:cubicBezTo>
                  <a:close/>
                  <a:moveTo>
                    <a:pt x="899" y="4110"/>
                  </a:moveTo>
                  <a:lnTo>
                    <a:pt x="899" y="4110"/>
                  </a:lnTo>
                  <a:cubicBezTo>
                    <a:pt x="899" y="4110"/>
                    <a:pt x="899" y="4111"/>
                    <a:pt x="899" y="4111"/>
                  </a:cubicBezTo>
                  <a:cubicBezTo>
                    <a:pt x="899" y="4111"/>
                    <a:pt x="899" y="4110"/>
                    <a:pt x="899" y="411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43;p119">
              <a:extLst>
                <a:ext uri="{FF2B5EF4-FFF2-40B4-BE49-F238E27FC236}">
                  <a16:creationId xmlns:a16="http://schemas.microsoft.com/office/drawing/2014/main" xmlns="" id="{ECF3B9BC-655A-835A-0239-FFF45EFA46E0}"/>
                </a:ext>
              </a:extLst>
            </p:cNvPr>
            <p:cNvSpPr/>
            <p:nvPr/>
          </p:nvSpPr>
          <p:spPr>
            <a:xfrm>
              <a:off x="6100484" y="2645499"/>
              <a:ext cx="306047" cy="185546"/>
            </a:xfrm>
            <a:custGeom>
              <a:avLst/>
              <a:gdLst/>
              <a:ahLst/>
              <a:cxnLst/>
              <a:rect l="l" t="t" r="r" b="b"/>
              <a:pathLst>
                <a:path w="6258" h="3794" extrusionOk="0">
                  <a:moveTo>
                    <a:pt x="3441" y="1"/>
                  </a:moveTo>
                  <a:cubicBezTo>
                    <a:pt x="3330" y="1"/>
                    <a:pt x="3218" y="21"/>
                    <a:pt x="3109" y="43"/>
                  </a:cubicBezTo>
                  <a:cubicBezTo>
                    <a:pt x="2066" y="255"/>
                    <a:pt x="1035" y="634"/>
                    <a:pt x="1" y="903"/>
                  </a:cubicBezTo>
                  <a:lnTo>
                    <a:pt x="86" y="1148"/>
                  </a:lnTo>
                  <a:cubicBezTo>
                    <a:pt x="418" y="1076"/>
                    <a:pt x="759" y="1040"/>
                    <a:pt x="1100" y="1040"/>
                  </a:cubicBezTo>
                  <a:cubicBezTo>
                    <a:pt x="2689" y="1040"/>
                    <a:pt x="4298" y="1804"/>
                    <a:pt x="5234" y="3091"/>
                  </a:cubicBezTo>
                  <a:cubicBezTo>
                    <a:pt x="5396" y="3315"/>
                    <a:pt x="5541" y="3549"/>
                    <a:pt x="5670" y="3794"/>
                  </a:cubicBezTo>
                  <a:cubicBezTo>
                    <a:pt x="5654" y="3764"/>
                    <a:pt x="6212" y="3259"/>
                    <a:pt x="6257" y="3196"/>
                  </a:cubicBezTo>
                  <a:cubicBezTo>
                    <a:pt x="6060" y="2285"/>
                    <a:pt x="5526" y="1358"/>
                    <a:pt x="4784" y="781"/>
                  </a:cubicBezTo>
                  <a:cubicBezTo>
                    <a:pt x="4446" y="518"/>
                    <a:pt x="3954" y="48"/>
                    <a:pt x="3525" y="5"/>
                  </a:cubicBezTo>
                  <a:cubicBezTo>
                    <a:pt x="3497" y="2"/>
                    <a:pt x="3469" y="1"/>
                    <a:pt x="3441" y="1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44;p119">
              <a:extLst>
                <a:ext uri="{FF2B5EF4-FFF2-40B4-BE49-F238E27FC236}">
                  <a16:creationId xmlns:a16="http://schemas.microsoft.com/office/drawing/2014/main" xmlns="" id="{AECA98ED-31C7-3348-93CA-CAB46611F198}"/>
                </a:ext>
              </a:extLst>
            </p:cNvPr>
            <p:cNvSpPr/>
            <p:nvPr/>
          </p:nvSpPr>
          <p:spPr>
            <a:xfrm>
              <a:off x="6440472" y="2938587"/>
              <a:ext cx="241591" cy="206183"/>
            </a:xfrm>
            <a:custGeom>
              <a:avLst/>
              <a:gdLst/>
              <a:ahLst/>
              <a:cxnLst/>
              <a:rect l="l" t="t" r="r" b="b"/>
              <a:pathLst>
                <a:path w="4940" h="4216" extrusionOk="0">
                  <a:moveTo>
                    <a:pt x="2281" y="1"/>
                  </a:moveTo>
                  <a:cubicBezTo>
                    <a:pt x="2073" y="34"/>
                    <a:pt x="1873" y="94"/>
                    <a:pt x="1680" y="178"/>
                  </a:cubicBezTo>
                  <a:cubicBezTo>
                    <a:pt x="993" y="493"/>
                    <a:pt x="531" y="1186"/>
                    <a:pt x="300" y="1925"/>
                  </a:cubicBezTo>
                  <a:cubicBezTo>
                    <a:pt x="69" y="2668"/>
                    <a:pt x="26" y="3429"/>
                    <a:pt x="1" y="4215"/>
                  </a:cubicBezTo>
                  <a:cubicBezTo>
                    <a:pt x="1624" y="3989"/>
                    <a:pt x="3235" y="3678"/>
                    <a:pt x="4826" y="3284"/>
                  </a:cubicBezTo>
                  <a:cubicBezTo>
                    <a:pt x="4863" y="3259"/>
                    <a:pt x="4903" y="3231"/>
                    <a:pt x="4940" y="3207"/>
                  </a:cubicBezTo>
                  <a:lnTo>
                    <a:pt x="4940" y="3207"/>
                  </a:lnTo>
                  <a:cubicBezTo>
                    <a:pt x="4730" y="3210"/>
                    <a:pt x="4519" y="3213"/>
                    <a:pt x="4307" y="3213"/>
                  </a:cubicBezTo>
                  <a:cubicBezTo>
                    <a:pt x="3521" y="3213"/>
                    <a:pt x="2735" y="3170"/>
                    <a:pt x="1994" y="2921"/>
                  </a:cubicBezTo>
                  <a:cubicBezTo>
                    <a:pt x="1665" y="2811"/>
                    <a:pt x="1316" y="2629"/>
                    <a:pt x="1206" y="2299"/>
                  </a:cubicBezTo>
                  <a:cubicBezTo>
                    <a:pt x="1119" y="2053"/>
                    <a:pt x="1187" y="1779"/>
                    <a:pt x="1285" y="1532"/>
                  </a:cubicBezTo>
                  <a:cubicBezTo>
                    <a:pt x="1511" y="958"/>
                    <a:pt x="1893" y="474"/>
                    <a:pt x="22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45;p119">
              <a:extLst>
                <a:ext uri="{FF2B5EF4-FFF2-40B4-BE49-F238E27FC236}">
                  <a16:creationId xmlns:a16="http://schemas.microsoft.com/office/drawing/2014/main" xmlns="" id="{1265732A-0D04-5F52-4826-E2BCDE8DB6CA}"/>
                </a:ext>
              </a:extLst>
            </p:cNvPr>
            <p:cNvSpPr/>
            <p:nvPr/>
          </p:nvSpPr>
          <p:spPr>
            <a:xfrm>
              <a:off x="7042297" y="2827720"/>
              <a:ext cx="96930" cy="58882"/>
            </a:xfrm>
            <a:custGeom>
              <a:avLst/>
              <a:gdLst/>
              <a:ahLst/>
              <a:cxnLst/>
              <a:rect l="l" t="t" r="r" b="b"/>
              <a:pathLst>
                <a:path w="1982" h="1204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1388" y="156"/>
                    <a:pt x="1547" y="342"/>
                    <a:pt x="1671" y="549"/>
                  </a:cubicBezTo>
                  <a:cubicBezTo>
                    <a:pt x="1692" y="583"/>
                    <a:pt x="1712" y="624"/>
                    <a:pt x="1698" y="661"/>
                  </a:cubicBezTo>
                  <a:cubicBezTo>
                    <a:pt x="1680" y="707"/>
                    <a:pt x="1623" y="720"/>
                    <a:pt x="1575" y="726"/>
                  </a:cubicBezTo>
                  <a:cubicBezTo>
                    <a:pt x="988" y="803"/>
                    <a:pt x="489" y="834"/>
                    <a:pt x="1" y="1203"/>
                  </a:cubicBezTo>
                  <a:lnTo>
                    <a:pt x="1564" y="1033"/>
                  </a:lnTo>
                  <a:cubicBezTo>
                    <a:pt x="1639" y="1024"/>
                    <a:pt x="1720" y="1015"/>
                    <a:pt x="1784" y="974"/>
                  </a:cubicBezTo>
                  <a:cubicBezTo>
                    <a:pt x="1982" y="845"/>
                    <a:pt x="1927" y="506"/>
                    <a:pt x="1840" y="326"/>
                  </a:cubicBezTo>
                  <a:cubicBezTo>
                    <a:pt x="1787" y="215"/>
                    <a:pt x="1714" y="160"/>
                    <a:pt x="1602" y="104"/>
                  </a:cubicBezTo>
                  <a:cubicBezTo>
                    <a:pt x="1506" y="56"/>
                    <a:pt x="1269" y="56"/>
                    <a:pt x="1203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2" name="Thought Bubble: Cloud 181">
            <a:extLst>
              <a:ext uri="{FF2B5EF4-FFF2-40B4-BE49-F238E27FC236}">
                <a16:creationId xmlns:a16="http://schemas.microsoft.com/office/drawing/2014/main" xmlns="" id="{06D20477-2383-ED2D-1F23-5B56386C7308}"/>
              </a:ext>
            </a:extLst>
          </p:cNvPr>
          <p:cNvSpPr/>
          <p:nvPr/>
        </p:nvSpPr>
        <p:spPr>
          <a:xfrm>
            <a:off x="5066943" y="1398133"/>
            <a:ext cx="6067782" cy="2307784"/>
          </a:xfrm>
          <a:prstGeom prst="cloudCallout">
            <a:avLst>
              <a:gd name="adj1" fmla="val -37159"/>
              <a:gd name="adj2" fmla="val 7020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xmlns="" id="{55EABF6C-972A-08E0-3F5A-F9B2A7228FB8}"/>
              </a:ext>
            </a:extLst>
          </p:cNvPr>
          <p:cNvSpPr/>
          <p:nvPr/>
        </p:nvSpPr>
        <p:spPr>
          <a:xfrm>
            <a:off x="7439025" y="4318229"/>
            <a:ext cx="990600" cy="42939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xmlns="" id="{9B7DBC98-E3D1-E96F-896A-E69A9CB2C282}"/>
              </a:ext>
            </a:extLst>
          </p:cNvPr>
          <p:cNvSpPr/>
          <p:nvPr/>
        </p:nvSpPr>
        <p:spPr>
          <a:xfrm>
            <a:off x="7439025" y="5089538"/>
            <a:ext cx="990600" cy="4293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xmlns="" id="{19379BD1-153F-E2A7-0135-4501431F5C6A}"/>
              </a:ext>
            </a:extLst>
          </p:cNvPr>
          <p:cNvSpPr/>
          <p:nvPr/>
        </p:nvSpPr>
        <p:spPr>
          <a:xfrm>
            <a:off x="7439025" y="5860847"/>
            <a:ext cx="990600" cy="42939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xmlns="" id="{169350B6-72A5-9885-342D-684E3BC4D278}"/>
              </a:ext>
            </a:extLst>
          </p:cNvPr>
          <p:cNvSpPr txBox="1"/>
          <p:nvPr/>
        </p:nvSpPr>
        <p:spPr>
          <a:xfrm>
            <a:off x="8734425" y="4288251"/>
            <a:ext cx="2095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8DBAA757-90BF-D4FD-9CFF-6DCD05C12CAB}"/>
              </a:ext>
            </a:extLst>
          </p:cNvPr>
          <p:cNvSpPr txBox="1"/>
          <p:nvPr/>
        </p:nvSpPr>
        <p:spPr>
          <a:xfrm>
            <a:off x="8734425" y="5097869"/>
            <a:ext cx="2095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24E8262F-9911-04ED-E394-C56A82D7B121}"/>
              </a:ext>
            </a:extLst>
          </p:cNvPr>
          <p:cNvSpPr txBox="1"/>
          <p:nvPr/>
        </p:nvSpPr>
        <p:spPr>
          <a:xfrm>
            <a:off x="8734425" y="5829006"/>
            <a:ext cx="2095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59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  <p:bldP spid="183" grpId="0" animBg="1"/>
      <p:bldP spid="184" grpId="0" animBg="1"/>
      <p:bldP spid="185" grpId="0" animBg="1"/>
      <p:bldP spid="186" grpId="0"/>
      <p:bldP spid="187" grpId="0"/>
      <p:bldP spid="18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82EE709-B84B-4B32-B698-E4E786B20E1A}"/>
              </a:ext>
            </a:extLst>
          </p:cNvPr>
          <p:cNvSpPr/>
          <p:nvPr/>
        </p:nvSpPr>
        <p:spPr>
          <a:xfrm>
            <a:off x="4636358" y="2559353"/>
            <a:ext cx="5810250" cy="13383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0" name="Google Shape;4644;p106">
            <a:extLst>
              <a:ext uri="{FF2B5EF4-FFF2-40B4-BE49-F238E27FC236}">
                <a16:creationId xmlns:a16="http://schemas.microsoft.com/office/drawing/2014/main" xmlns="" id="{C5752682-C16B-4E27-80D9-6999CE22A45D}"/>
              </a:ext>
            </a:extLst>
          </p:cNvPr>
          <p:cNvGrpSpPr/>
          <p:nvPr/>
        </p:nvGrpSpPr>
        <p:grpSpPr>
          <a:xfrm rot="7865673">
            <a:off x="9742735" y="1895683"/>
            <a:ext cx="1041672" cy="2177513"/>
            <a:chOff x="1109669" y="272879"/>
            <a:chExt cx="551906" cy="1153705"/>
          </a:xfrm>
        </p:grpSpPr>
        <p:sp>
          <p:nvSpPr>
            <p:cNvPr id="111" name="Google Shape;4645;p106">
              <a:extLst>
                <a:ext uri="{FF2B5EF4-FFF2-40B4-BE49-F238E27FC236}">
                  <a16:creationId xmlns:a16="http://schemas.microsoft.com/office/drawing/2014/main" xmlns="" id="{1FE0A564-BA18-446C-A4DB-A83588BCEA7D}"/>
                </a:ext>
              </a:extLst>
            </p:cNvPr>
            <p:cNvSpPr/>
            <p:nvPr/>
          </p:nvSpPr>
          <p:spPr>
            <a:xfrm>
              <a:off x="1109669" y="369459"/>
              <a:ext cx="261625" cy="1057125"/>
            </a:xfrm>
            <a:custGeom>
              <a:avLst/>
              <a:gdLst/>
              <a:ahLst/>
              <a:cxnLst/>
              <a:rect l="l" t="t" r="r" b="b"/>
              <a:pathLst>
                <a:path w="10465" h="42285" extrusionOk="0">
                  <a:moveTo>
                    <a:pt x="10465" y="34624"/>
                  </a:moveTo>
                  <a:lnTo>
                    <a:pt x="10220" y="1968"/>
                  </a:lnTo>
                  <a:lnTo>
                    <a:pt x="5281" y="1"/>
                  </a:lnTo>
                  <a:lnTo>
                    <a:pt x="0" y="1988"/>
                  </a:lnTo>
                  <a:lnTo>
                    <a:pt x="684" y="35422"/>
                  </a:lnTo>
                  <a:lnTo>
                    <a:pt x="3285" y="42285"/>
                  </a:lnTo>
                  <a:lnTo>
                    <a:pt x="7809" y="413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646;p106">
              <a:extLst>
                <a:ext uri="{FF2B5EF4-FFF2-40B4-BE49-F238E27FC236}">
                  <a16:creationId xmlns:a16="http://schemas.microsoft.com/office/drawing/2014/main" xmlns="" id="{BD942757-7860-497D-8AD1-B8626941F375}"/>
                </a:ext>
              </a:extLst>
            </p:cNvPr>
            <p:cNvSpPr/>
            <p:nvPr/>
          </p:nvSpPr>
          <p:spPr>
            <a:xfrm>
              <a:off x="1152236" y="414691"/>
              <a:ext cx="161425" cy="961800"/>
            </a:xfrm>
            <a:custGeom>
              <a:avLst/>
              <a:gdLst/>
              <a:ahLst/>
              <a:cxnLst/>
              <a:rect l="l" t="t" r="r" b="b"/>
              <a:pathLst>
                <a:path w="6457" h="38472" extrusionOk="0">
                  <a:moveTo>
                    <a:pt x="5777" y="33394"/>
                  </a:moveTo>
                  <a:lnTo>
                    <a:pt x="3937" y="38463"/>
                  </a:lnTo>
                  <a:lnTo>
                    <a:pt x="3411" y="38467"/>
                  </a:lnTo>
                  <a:lnTo>
                    <a:pt x="2886" y="38471"/>
                  </a:lnTo>
                  <a:lnTo>
                    <a:pt x="961" y="33434"/>
                  </a:lnTo>
                  <a:lnTo>
                    <a:pt x="275" y="33092"/>
                  </a:lnTo>
                  <a:lnTo>
                    <a:pt x="1" y="210"/>
                  </a:lnTo>
                  <a:cubicBezTo>
                    <a:pt x="1732" y="23"/>
                    <a:pt x="2893" y="3"/>
                    <a:pt x="2893" y="3"/>
                  </a:cubicBezTo>
                  <a:cubicBezTo>
                    <a:pt x="2893" y="3"/>
                    <a:pt x="4448" y="0"/>
                    <a:pt x="6183" y="159"/>
                  </a:cubicBezTo>
                  <a:lnTo>
                    <a:pt x="6456" y="32856"/>
                  </a:ln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647;p106">
              <a:extLst>
                <a:ext uri="{FF2B5EF4-FFF2-40B4-BE49-F238E27FC236}">
                  <a16:creationId xmlns:a16="http://schemas.microsoft.com/office/drawing/2014/main" xmlns="" id="{159C7DF7-9CB1-4D38-86AC-AF8BEA4E80EA}"/>
                </a:ext>
              </a:extLst>
            </p:cNvPr>
            <p:cNvSpPr/>
            <p:nvPr/>
          </p:nvSpPr>
          <p:spPr>
            <a:xfrm>
              <a:off x="1507025" y="1231950"/>
              <a:ext cx="154550" cy="28500"/>
            </a:xfrm>
            <a:custGeom>
              <a:avLst/>
              <a:gdLst/>
              <a:ahLst/>
              <a:cxnLst/>
              <a:rect l="l" t="t" r="r" b="b"/>
              <a:pathLst>
                <a:path w="6182" h="1140" extrusionOk="0">
                  <a:moveTo>
                    <a:pt x="0" y="797"/>
                  </a:moveTo>
                  <a:cubicBezTo>
                    <a:pt x="0" y="797"/>
                    <a:pt x="2131" y="1"/>
                    <a:pt x="6181" y="561"/>
                  </a:cubicBezTo>
                  <a:lnTo>
                    <a:pt x="5502" y="1099"/>
                  </a:lnTo>
                  <a:cubicBezTo>
                    <a:pt x="5502" y="1099"/>
                    <a:pt x="3567" y="89"/>
                    <a:pt x="686" y="1139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648;p106">
              <a:extLst>
                <a:ext uri="{FF2B5EF4-FFF2-40B4-BE49-F238E27FC236}">
                  <a16:creationId xmlns:a16="http://schemas.microsoft.com/office/drawing/2014/main" xmlns="" id="{500C36B5-5EB3-4F68-B0C4-186FFB807EF0}"/>
                </a:ext>
              </a:extLst>
            </p:cNvPr>
            <p:cNvSpPr/>
            <p:nvPr/>
          </p:nvSpPr>
          <p:spPr>
            <a:xfrm>
              <a:off x="1500150" y="418450"/>
              <a:ext cx="154700" cy="30550"/>
            </a:xfrm>
            <a:custGeom>
              <a:avLst/>
              <a:gdLst/>
              <a:ahLst/>
              <a:cxnLst/>
              <a:rect l="l" t="t" r="r" b="b"/>
              <a:pathLst>
                <a:path w="6188" h="1222" extrusionOk="0">
                  <a:moveTo>
                    <a:pt x="7" y="1221"/>
                  </a:moveTo>
                  <a:cubicBezTo>
                    <a:pt x="7" y="1221"/>
                    <a:pt x="421" y="596"/>
                    <a:pt x="2741" y="383"/>
                  </a:cubicBezTo>
                  <a:cubicBezTo>
                    <a:pt x="5061" y="170"/>
                    <a:pt x="6188" y="1012"/>
                    <a:pt x="6188" y="1012"/>
                  </a:cubicBezTo>
                  <a:lnTo>
                    <a:pt x="6183" y="403"/>
                  </a:lnTo>
                  <a:cubicBezTo>
                    <a:pt x="6183" y="403"/>
                    <a:pt x="2685" y="1"/>
                    <a:pt x="1" y="455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649;p106">
              <a:extLst>
                <a:ext uri="{FF2B5EF4-FFF2-40B4-BE49-F238E27FC236}">
                  <a16:creationId xmlns:a16="http://schemas.microsoft.com/office/drawing/2014/main" xmlns="" id="{54E822DE-B479-439F-9DAC-5B5C9D9027CB}"/>
                </a:ext>
              </a:extLst>
            </p:cNvPr>
            <p:cNvSpPr/>
            <p:nvPr/>
          </p:nvSpPr>
          <p:spPr>
            <a:xfrm>
              <a:off x="1579400" y="1248625"/>
              <a:ext cx="43000" cy="137675"/>
            </a:xfrm>
            <a:custGeom>
              <a:avLst/>
              <a:gdLst/>
              <a:ahLst/>
              <a:cxnLst/>
              <a:rect l="l" t="t" r="r" b="b"/>
              <a:pathLst>
                <a:path w="1720" h="5507" extrusionOk="0">
                  <a:moveTo>
                    <a:pt x="1" y="5507"/>
                  </a:moveTo>
                  <a:lnTo>
                    <a:pt x="634" y="0"/>
                  </a:lnTo>
                  <a:lnTo>
                    <a:pt x="1720" y="139"/>
                  </a:lnTo>
                  <a:lnTo>
                    <a:pt x="460" y="5503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650;p106">
              <a:extLst>
                <a:ext uri="{FF2B5EF4-FFF2-40B4-BE49-F238E27FC236}">
                  <a16:creationId xmlns:a16="http://schemas.microsoft.com/office/drawing/2014/main" xmlns="" id="{75400045-1755-4D2C-A995-2F2F26D5F70C}"/>
                </a:ext>
              </a:extLst>
            </p:cNvPr>
            <p:cNvSpPr/>
            <p:nvPr/>
          </p:nvSpPr>
          <p:spPr>
            <a:xfrm>
              <a:off x="1595250" y="1240750"/>
              <a:ext cx="50200" cy="11375"/>
            </a:xfrm>
            <a:custGeom>
              <a:avLst/>
              <a:gdLst/>
              <a:ahLst/>
              <a:cxnLst/>
              <a:rect l="l" t="t" r="r" b="b"/>
              <a:pathLst>
                <a:path w="2008" h="455" extrusionOk="0">
                  <a:moveTo>
                    <a:pt x="0" y="315"/>
                  </a:moveTo>
                  <a:lnTo>
                    <a:pt x="785" y="1"/>
                  </a:lnTo>
                  <a:lnTo>
                    <a:pt x="2007" y="129"/>
                  </a:lnTo>
                  <a:lnTo>
                    <a:pt x="1086" y="454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651;p106">
              <a:extLst>
                <a:ext uri="{FF2B5EF4-FFF2-40B4-BE49-F238E27FC236}">
                  <a16:creationId xmlns:a16="http://schemas.microsoft.com/office/drawing/2014/main" xmlns="" id="{985A082A-D372-4B25-B736-28B759089686}"/>
                </a:ext>
              </a:extLst>
            </p:cNvPr>
            <p:cNvSpPr/>
            <p:nvPr/>
          </p:nvSpPr>
          <p:spPr>
            <a:xfrm>
              <a:off x="1605250" y="428100"/>
              <a:ext cx="40200" cy="815900"/>
            </a:xfrm>
            <a:custGeom>
              <a:avLst/>
              <a:gdLst/>
              <a:ahLst/>
              <a:cxnLst/>
              <a:rect l="l" t="t" r="r" b="b"/>
              <a:pathLst>
                <a:path w="1608" h="32636" extrusionOk="0">
                  <a:moveTo>
                    <a:pt x="385" y="32507"/>
                  </a:moveTo>
                  <a:lnTo>
                    <a:pt x="0" y="1"/>
                  </a:lnTo>
                  <a:lnTo>
                    <a:pt x="676" y="155"/>
                  </a:lnTo>
                  <a:lnTo>
                    <a:pt x="1607" y="32635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652;p106">
              <a:extLst>
                <a:ext uri="{FF2B5EF4-FFF2-40B4-BE49-F238E27FC236}">
                  <a16:creationId xmlns:a16="http://schemas.microsoft.com/office/drawing/2014/main" xmlns="" id="{45F13C56-AF4C-4149-8D74-084C15DE6C5E}"/>
                </a:ext>
              </a:extLst>
            </p:cNvPr>
            <p:cNvSpPr/>
            <p:nvPr/>
          </p:nvSpPr>
          <p:spPr>
            <a:xfrm>
              <a:off x="1137675" y="272879"/>
              <a:ext cx="160550" cy="734625"/>
            </a:xfrm>
            <a:custGeom>
              <a:avLst/>
              <a:gdLst/>
              <a:ahLst/>
              <a:cxnLst/>
              <a:rect l="l" t="t" r="r" b="b"/>
              <a:pathLst>
                <a:path w="6422" h="29385" extrusionOk="0">
                  <a:moveTo>
                    <a:pt x="241" y="29384"/>
                  </a:moveTo>
                  <a:cubicBezTo>
                    <a:pt x="241" y="29384"/>
                    <a:pt x="3246" y="28400"/>
                    <a:pt x="6422" y="29183"/>
                  </a:cubicBezTo>
                  <a:lnTo>
                    <a:pt x="6186" y="1083"/>
                  </a:lnTo>
                  <a:cubicBezTo>
                    <a:pt x="6186" y="1083"/>
                    <a:pt x="4128" y="0"/>
                    <a:pt x="1" y="7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AFE2CE-F5B1-8CF4-0043-69A6F352C672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555A9B49-3666-745D-6322-B47BF0A42C69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xmlns="" id="{53E1DCFE-5771-1C6D-AABF-08207ABD0782}"/>
              </a:ext>
            </a:extLst>
          </p:cNvPr>
          <p:cNvSpPr/>
          <p:nvPr/>
        </p:nvSpPr>
        <p:spPr>
          <a:xfrm>
            <a:off x="508037" y="1679721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036557BC-4E21-2E2E-C545-6D2705C16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87" y="2708701"/>
            <a:ext cx="2876550" cy="214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0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55CE1FD-25CB-0DE9-E9B9-22AE78102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029" y="1094635"/>
            <a:ext cx="6876899" cy="45747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673173-756C-A981-D1DB-E0EB92797C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"/>
          <a:stretch/>
        </p:blipFill>
        <p:spPr>
          <a:xfrm>
            <a:off x="20845" y="8568"/>
            <a:ext cx="12187269" cy="6849432"/>
          </a:xfrm>
          <a:prstGeom prst="rect">
            <a:avLst/>
          </a:prstGeom>
        </p:spPr>
      </p:pic>
      <p:pic>
        <p:nvPicPr>
          <p:cNvPr id="3" name="den1">
            <a:extLst>
              <a:ext uri="{FF2B5EF4-FFF2-40B4-BE49-F238E27FC236}">
                <a16:creationId xmlns:a16="http://schemas.microsoft.com/office/drawing/2014/main" xmlns="" id="{F70D6D44-8BBA-A67A-987D-62D64ABBE9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4" name="den2">
            <a:extLst>
              <a:ext uri="{FF2B5EF4-FFF2-40B4-BE49-F238E27FC236}">
                <a16:creationId xmlns:a16="http://schemas.microsoft.com/office/drawing/2014/main" xmlns="" id="{D3F357C3-F7A2-5C66-9FA2-3501D8059E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5" name="den3">
            <a:extLst>
              <a:ext uri="{FF2B5EF4-FFF2-40B4-BE49-F238E27FC236}">
                <a16:creationId xmlns:a16="http://schemas.microsoft.com/office/drawing/2014/main" xmlns="" id="{0FBD2313-19B4-3C2E-22A2-8DD7846B67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6" name="den4">
            <a:extLst>
              <a:ext uri="{FF2B5EF4-FFF2-40B4-BE49-F238E27FC236}">
                <a16:creationId xmlns:a16="http://schemas.microsoft.com/office/drawing/2014/main" xmlns="" id="{6CFD7A3D-7157-276C-C6A0-8E0D90AAAF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7" name="den5">
            <a:extLst>
              <a:ext uri="{FF2B5EF4-FFF2-40B4-BE49-F238E27FC236}">
                <a16:creationId xmlns:a16="http://schemas.microsoft.com/office/drawing/2014/main" xmlns="" id="{9147D13E-EA10-A3B2-1E35-FF6FA0FA9C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8" name="den6">
            <a:extLst>
              <a:ext uri="{FF2B5EF4-FFF2-40B4-BE49-F238E27FC236}">
                <a16:creationId xmlns:a16="http://schemas.microsoft.com/office/drawing/2014/main" xmlns="" id="{0554B6B8-AC1C-B069-DC35-0E18B31EFE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2A9B9E6-073F-ADAB-24C5-AE8E6401F2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1D55BCA-B6BD-9354-16D3-01FAABC4331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968FD5C-C30A-B33B-3602-CBF39111413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BC1484F-3D55-2E82-71E0-D4F5B5B9F2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5FFE7F0-BBB6-3E85-3B35-73F9C120761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" y="4482086"/>
            <a:ext cx="1224152" cy="1710212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  <a:extLst>
              <a:ext uri="{FF2B5EF4-FFF2-40B4-BE49-F238E27FC236}">
                <a16:creationId xmlns:a16="http://schemas.microsoft.com/office/drawing/2014/main" xmlns="" id="{50D7D2D8-F415-3821-FC66-5F65E738CD2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17" name="vuidehoc">
            <a:hlinkClick r:id="" action="ppaction://media"/>
            <a:extLst>
              <a:ext uri="{FF2B5EF4-FFF2-40B4-BE49-F238E27FC236}">
                <a16:creationId xmlns:a16="http://schemas.microsoft.com/office/drawing/2014/main" xmlns="" id="{9A7AEC2E-AC1B-EDCF-D893-C1EA3209A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8" name="mau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93A4EC19-D723-8EBC-FEB6-5376ABA2B8D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9" name="mau2">
            <a:hlinkClick r:id="rId23" action="ppaction://hlinksldjump"/>
            <a:extLst>
              <a:ext uri="{FF2B5EF4-FFF2-40B4-BE49-F238E27FC236}">
                <a16:creationId xmlns:a16="http://schemas.microsoft.com/office/drawing/2014/main" xmlns="" id="{26E8DF63-F783-5059-2104-C3A649A2177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24" name="mau3">
            <a:hlinkClick r:id="rId25" action="ppaction://hlinksldjump"/>
            <a:extLst>
              <a:ext uri="{FF2B5EF4-FFF2-40B4-BE49-F238E27FC236}">
                <a16:creationId xmlns:a16="http://schemas.microsoft.com/office/drawing/2014/main" xmlns="" id="{1F23F8B2-0300-82B3-9B81-9A92B423F19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25" name="mau4">
            <a:hlinkClick r:id="rId27" action="ppaction://hlinksldjump"/>
            <a:extLst>
              <a:ext uri="{FF2B5EF4-FFF2-40B4-BE49-F238E27FC236}">
                <a16:creationId xmlns:a16="http://schemas.microsoft.com/office/drawing/2014/main" xmlns="" id="{BE599BF5-60D8-648E-DBDE-7397966309B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26" name="mau5">
            <a:hlinkClick r:id="rId29" action="ppaction://hlinksldjump"/>
            <a:extLst>
              <a:ext uri="{FF2B5EF4-FFF2-40B4-BE49-F238E27FC236}">
                <a16:creationId xmlns:a16="http://schemas.microsoft.com/office/drawing/2014/main" xmlns="" id="{EDBE151F-7AB5-5501-6FCE-50A5126944C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27" name="mau6">
            <a:hlinkClick r:id="rId31" action="ppaction://hlinksldjump"/>
            <a:extLst>
              <a:ext uri="{FF2B5EF4-FFF2-40B4-BE49-F238E27FC236}">
                <a16:creationId xmlns:a16="http://schemas.microsoft.com/office/drawing/2014/main" xmlns="" id="{D99CCE53-30D6-ABB3-B3D2-84096813B9E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31" name="Picture 5" descr="FLOWERS4">
            <a:extLst>
              <a:ext uri="{FF2B5EF4-FFF2-40B4-BE49-F238E27FC236}">
                <a16:creationId xmlns:a16="http://schemas.microsoft.com/office/drawing/2014/main" xmlns="" id="{5232327C-52BF-5961-47BA-4F0228B94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60" y="5175062"/>
            <a:ext cx="1247648" cy="169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FLOWERS2">
            <a:extLst>
              <a:ext uri="{FF2B5EF4-FFF2-40B4-BE49-F238E27FC236}">
                <a16:creationId xmlns:a16="http://schemas.microsoft.com/office/drawing/2014/main" xmlns="" id="{AA74343B-6472-386F-56F2-2539371C7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424" y="5572670"/>
            <a:ext cx="1497585" cy="128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889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82EE709-B84B-4B32-B698-E4E786B20E1A}"/>
              </a:ext>
            </a:extLst>
          </p:cNvPr>
          <p:cNvSpPr/>
          <p:nvPr/>
        </p:nvSpPr>
        <p:spPr>
          <a:xfrm>
            <a:off x="4569683" y="1587803"/>
            <a:ext cx="5810250" cy="13383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10" name="Google Shape;4644;p106">
            <a:extLst>
              <a:ext uri="{FF2B5EF4-FFF2-40B4-BE49-F238E27FC236}">
                <a16:creationId xmlns:a16="http://schemas.microsoft.com/office/drawing/2014/main" xmlns="" id="{C5752682-C16B-4E27-80D9-6999CE22A45D}"/>
              </a:ext>
            </a:extLst>
          </p:cNvPr>
          <p:cNvGrpSpPr/>
          <p:nvPr/>
        </p:nvGrpSpPr>
        <p:grpSpPr>
          <a:xfrm rot="7865673">
            <a:off x="9676060" y="924133"/>
            <a:ext cx="1041672" cy="2177513"/>
            <a:chOff x="1109669" y="272879"/>
            <a:chExt cx="551906" cy="1153705"/>
          </a:xfrm>
        </p:grpSpPr>
        <p:sp>
          <p:nvSpPr>
            <p:cNvPr id="111" name="Google Shape;4645;p106">
              <a:extLst>
                <a:ext uri="{FF2B5EF4-FFF2-40B4-BE49-F238E27FC236}">
                  <a16:creationId xmlns:a16="http://schemas.microsoft.com/office/drawing/2014/main" xmlns="" id="{1FE0A564-BA18-446C-A4DB-A83588BCEA7D}"/>
                </a:ext>
              </a:extLst>
            </p:cNvPr>
            <p:cNvSpPr/>
            <p:nvPr/>
          </p:nvSpPr>
          <p:spPr>
            <a:xfrm>
              <a:off x="1109669" y="369459"/>
              <a:ext cx="261625" cy="1057125"/>
            </a:xfrm>
            <a:custGeom>
              <a:avLst/>
              <a:gdLst/>
              <a:ahLst/>
              <a:cxnLst/>
              <a:rect l="l" t="t" r="r" b="b"/>
              <a:pathLst>
                <a:path w="10465" h="42285" extrusionOk="0">
                  <a:moveTo>
                    <a:pt x="10465" y="34624"/>
                  </a:moveTo>
                  <a:lnTo>
                    <a:pt x="10220" y="1968"/>
                  </a:lnTo>
                  <a:lnTo>
                    <a:pt x="5281" y="1"/>
                  </a:lnTo>
                  <a:lnTo>
                    <a:pt x="0" y="1988"/>
                  </a:lnTo>
                  <a:lnTo>
                    <a:pt x="684" y="35422"/>
                  </a:lnTo>
                  <a:lnTo>
                    <a:pt x="3285" y="42285"/>
                  </a:lnTo>
                  <a:lnTo>
                    <a:pt x="7809" y="413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4646;p106">
              <a:extLst>
                <a:ext uri="{FF2B5EF4-FFF2-40B4-BE49-F238E27FC236}">
                  <a16:creationId xmlns:a16="http://schemas.microsoft.com/office/drawing/2014/main" xmlns="" id="{BD942757-7860-497D-8AD1-B8626941F375}"/>
                </a:ext>
              </a:extLst>
            </p:cNvPr>
            <p:cNvSpPr/>
            <p:nvPr/>
          </p:nvSpPr>
          <p:spPr>
            <a:xfrm>
              <a:off x="1152236" y="414691"/>
              <a:ext cx="161425" cy="961800"/>
            </a:xfrm>
            <a:custGeom>
              <a:avLst/>
              <a:gdLst/>
              <a:ahLst/>
              <a:cxnLst/>
              <a:rect l="l" t="t" r="r" b="b"/>
              <a:pathLst>
                <a:path w="6457" h="38472" extrusionOk="0">
                  <a:moveTo>
                    <a:pt x="5777" y="33394"/>
                  </a:moveTo>
                  <a:lnTo>
                    <a:pt x="3937" y="38463"/>
                  </a:lnTo>
                  <a:lnTo>
                    <a:pt x="3411" y="38467"/>
                  </a:lnTo>
                  <a:lnTo>
                    <a:pt x="2886" y="38471"/>
                  </a:lnTo>
                  <a:lnTo>
                    <a:pt x="961" y="33434"/>
                  </a:lnTo>
                  <a:lnTo>
                    <a:pt x="275" y="33092"/>
                  </a:lnTo>
                  <a:lnTo>
                    <a:pt x="1" y="210"/>
                  </a:lnTo>
                  <a:cubicBezTo>
                    <a:pt x="1732" y="23"/>
                    <a:pt x="2893" y="3"/>
                    <a:pt x="2893" y="3"/>
                  </a:cubicBezTo>
                  <a:cubicBezTo>
                    <a:pt x="2893" y="3"/>
                    <a:pt x="4448" y="0"/>
                    <a:pt x="6183" y="159"/>
                  </a:cubicBezTo>
                  <a:lnTo>
                    <a:pt x="6456" y="32856"/>
                  </a:ln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4647;p106">
              <a:extLst>
                <a:ext uri="{FF2B5EF4-FFF2-40B4-BE49-F238E27FC236}">
                  <a16:creationId xmlns:a16="http://schemas.microsoft.com/office/drawing/2014/main" xmlns="" id="{159C7DF7-9CB1-4D38-86AC-AF8BEA4E80EA}"/>
                </a:ext>
              </a:extLst>
            </p:cNvPr>
            <p:cNvSpPr/>
            <p:nvPr/>
          </p:nvSpPr>
          <p:spPr>
            <a:xfrm>
              <a:off x="1507025" y="1231950"/>
              <a:ext cx="154550" cy="28500"/>
            </a:xfrm>
            <a:custGeom>
              <a:avLst/>
              <a:gdLst/>
              <a:ahLst/>
              <a:cxnLst/>
              <a:rect l="l" t="t" r="r" b="b"/>
              <a:pathLst>
                <a:path w="6182" h="1140" extrusionOk="0">
                  <a:moveTo>
                    <a:pt x="0" y="797"/>
                  </a:moveTo>
                  <a:cubicBezTo>
                    <a:pt x="0" y="797"/>
                    <a:pt x="2131" y="1"/>
                    <a:pt x="6181" y="561"/>
                  </a:cubicBezTo>
                  <a:lnTo>
                    <a:pt x="5502" y="1099"/>
                  </a:lnTo>
                  <a:cubicBezTo>
                    <a:pt x="5502" y="1099"/>
                    <a:pt x="3567" y="89"/>
                    <a:pt x="686" y="1139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4648;p106">
              <a:extLst>
                <a:ext uri="{FF2B5EF4-FFF2-40B4-BE49-F238E27FC236}">
                  <a16:creationId xmlns:a16="http://schemas.microsoft.com/office/drawing/2014/main" xmlns="" id="{500C36B5-5EB3-4F68-B0C4-186FFB807EF0}"/>
                </a:ext>
              </a:extLst>
            </p:cNvPr>
            <p:cNvSpPr/>
            <p:nvPr/>
          </p:nvSpPr>
          <p:spPr>
            <a:xfrm>
              <a:off x="1500150" y="418450"/>
              <a:ext cx="154700" cy="30550"/>
            </a:xfrm>
            <a:custGeom>
              <a:avLst/>
              <a:gdLst/>
              <a:ahLst/>
              <a:cxnLst/>
              <a:rect l="l" t="t" r="r" b="b"/>
              <a:pathLst>
                <a:path w="6188" h="1222" extrusionOk="0">
                  <a:moveTo>
                    <a:pt x="7" y="1221"/>
                  </a:moveTo>
                  <a:cubicBezTo>
                    <a:pt x="7" y="1221"/>
                    <a:pt x="421" y="596"/>
                    <a:pt x="2741" y="383"/>
                  </a:cubicBezTo>
                  <a:cubicBezTo>
                    <a:pt x="5061" y="170"/>
                    <a:pt x="6188" y="1012"/>
                    <a:pt x="6188" y="1012"/>
                  </a:cubicBezTo>
                  <a:lnTo>
                    <a:pt x="6183" y="403"/>
                  </a:lnTo>
                  <a:cubicBezTo>
                    <a:pt x="6183" y="403"/>
                    <a:pt x="2685" y="1"/>
                    <a:pt x="1" y="455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4649;p106">
              <a:extLst>
                <a:ext uri="{FF2B5EF4-FFF2-40B4-BE49-F238E27FC236}">
                  <a16:creationId xmlns:a16="http://schemas.microsoft.com/office/drawing/2014/main" xmlns="" id="{54E822DE-B479-439F-9DAC-5B5C9D9027CB}"/>
                </a:ext>
              </a:extLst>
            </p:cNvPr>
            <p:cNvSpPr/>
            <p:nvPr/>
          </p:nvSpPr>
          <p:spPr>
            <a:xfrm>
              <a:off x="1579400" y="1248625"/>
              <a:ext cx="43000" cy="137675"/>
            </a:xfrm>
            <a:custGeom>
              <a:avLst/>
              <a:gdLst/>
              <a:ahLst/>
              <a:cxnLst/>
              <a:rect l="l" t="t" r="r" b="b"/>
              <a:pathLst>
                <a:path w="1720" h="5507" extrusionOk="0">
                  <a:moveTo>
                    <a:pt x="1" y="5507"/>
                  </a:moveTo>
                  <a:lnTo>
                    <a:pt x="634" y="0"/>
                  </a:lnTo>
                  <a:lnTo>
                    <a:pt x="1720" y="139"/>
                  </a:lnTo>
                  <a:lnTo>
                    <a:pt x="460" y="5503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4650;p106">
              <a:extLst>
                <a:ext uri="{FF2B5EF4-FFF2-40B4-BE49-F238E27FC236}">
                  <a16:creationId xmlns:a16="http://schemas.microsoft.com/office/drawing/2014/main" xmlns="" id="{75400045-1755-4D2C-A995-2F2F26D5F70C}"/>
                </a:ext>
              </a:extLst>
            </p:cNvPr>
            <p:cNvSpPr/>
            <p:nvPr/>
          </p:nvSpPr>
          <p:spPr>
            <a:xfrm>
              <a:off x="1595250" y="1240750"/>
              <a:ext cx="50200" cy="11375"/>
            </a:xfrm>
            <a:custGeom>
              <a:avLst/>
              <a:gdLst/>
              <a:ahLst/>
              <a:cxnLst/>
              <a:rect l="l" t="t" r="r" b="b"/>
              <a:pathLst>
                <a:path w="2008" h="455" extrusionOk="0">
                  <a:moveTo>
                    <a:pt x="0" y="315"/>
                  </a:moveTo>
                  <a:lnTo>
                    <a:pt x="785" y="1"/>
                  </a:lnTo>
                  <a:lnTo>
                    <a:pt x="2007" y="129"/>
                  </a:lnTo>
                  <a:lnTo>
                    <a:pt x="1086" y="454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4651;p106">
              <a:extLst>
                <a:ext uri="{FF2B5EF4-FFF2-40B4-BE49-F238E27FC236}">
                  <a16:creationId xmlns:a16="http://schemas.microsoft.com/office/drawing/2014/main" xmlns="" id="{985A082A-D372-4B25-B736-28B759089686}"/>
                </a:ext>
              </a:extLst>
            </p:cNvPr>
            <p:cNvSpPr/>
            <p:nvPr/>
          </p:nvSpPr>
          <p:spPr>
            <a:xfrm>
              <a:off x="1605250" y="428100"/>
              <a:ext cx="40200" cy="815900"/>
            </a:xfrm>
            <a:custGeom>
              <a:avLst/>
              <a:gdLst/>
              <a:ahLst/>
              <a:cxnLst/>
              <a:rect l="l" t="t" r="r" b="b"/>
              <a:pathLst>
                <a:path w="1608" h="32636" extrusionOk="0">
                  <a:moveTo>
                    <a:pt x="385" y="32507"/>
                  </a:moveTo>
                  <a:lnTo>
                    <a:pt x="0" y="1"/>
                  </a:lnTo>
                  <a:lnTo>
                    <a:pt x="676" y="155"/>
                  </a:lnTo>
                  <a:lnTo>
                    <a:pt x="1607" y="32635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4652;p106">
              <a:extLst>
                <a:ext uri="{FF2B5EF4-FFF2-40B4-BE49-F238E27FC236}">
                  <a16:creationId xmlns:a16="http://schemas.microsoft.com/office/drawing/2014/main" xmlns="" id="{45F13C56-AF4C-4149-8D74-084C15DE6C5E}"/>
                </a:ext>
              </a:extLst>
            </p:cNvPr>
            <p:cNvSpPr/>
            <p:nvPr/>
          </p:nvSpPr>
          <p:spPr>
            <a:xfrm>
              <a:off x="1137675" y="272879"/>
              <a:ext cx="160550" cy="734625"/>
            </a:xfrm>
            <a:custGeom>
              <a:avLst/>
              <a:gdLst/>
              <a:ahLst/>
              <a:cxnLst/>
              <a:rect l="l" t="t" r="r" b="b"/>
              <a:pathLst>
                <a:path w="6422" h="29385" extrusionOk="0">
                  <a:moveTo>
                    <a:pt x="241" y="29384"/>
                  </a:moveTo>
                  <a:cubicBezTo>
                    <a:pt x="241" y="29384"/>
                    <a:pt x="3246" y="28400"/>
                    <a:pt x="6422" y="29183"/>
                  </a:cubicBezTo>
                  <a:lnTo>
                    <a:pt x="6186" y="1083"/>
                  </a:lnTo>
                  <a:cubicBezTo>
                    <a:pt x="6186" y="1083"/>
                    <a:pt x="4128" y="0"/>
                    <a:pt x="1" y="7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AFE2CE-F5B1-8CF4-0043-69A6F352C672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555A9B49-3666-745D-6322-B47BF0A42C69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xmlns="" id="{53E1DCFE-5771-1C6D-AABF-08207ABD0782}"/>
              </a:ext>
            </a:extLst>
          </p:cNvPr>
          <p:cNvSpPr/>
          <p:nvPr/>
        </p:nvSpPr>
        <p:spPr>
          <a:xfrm>
            <a:off x="508037" y="1679721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036557BC-4E21-2E2E-C545-6D2705C16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87" y="2708701"/>
            <a:ext cx="2876550" cy="2145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F5682B-C2D4-5A6B-A9C8-C9760D888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5" t="38976" r="27726" b="19305"/>
          <a:stretch/>
        </p:blipFill>
        <p:spPr>
          <a:xfrm>
            <a:off x="4105275" y="3153900"/>
            <a:ext cx="6753225" cy="346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10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AFE2CE-F5B1-8CF4-0043-69A6F352C672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555A9B49-3666-745D-6322-B47BF0A42C69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xmlns="" id="{53E1DCFE-5771-1C6D-AABF-08207ABD0782}"/>
              </a:ext>
            </a:extLst>
          </p:cNvPr>
          <p:cNvSpPr/>
          <p:nvPr/>
        </p:nvSpPr>
        <p:spPr>
          <a:xfrm>
            <a:off x="508037" y="1679721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036557BC-4E21-2E2E-C545-6D2705C16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87" y="2708701"/>
            <a:ext cx="2876550" cy="2145360"/>
          </a:xfrm>
          <a:prstGeom prst="rect">
            <a:avLst/>
          </a:prstGeom>
        </p:spPr>
      </p:pic>
      <p:grpSp>
        <p:nvGrpSpPr>
          <p:cNvPr id="6" name="Google Shape;4623;p106">
            <a:extLst>
              <a:ext uri="{FF2B5EF4-FFF2-40B4-BE49-F238E27FC236}">
                <a16:creationId xmlns:a16="http://schemas.microsoft.com/office/drawing/2014/main" xmlns="" id="{9FC9DA95-1420-0AF7-901F-8362ABC821D1}"/>
              </a:ext>
            </a:extLst>
          </p:cNvPr>
          <p:cNvGrpSpPr/>
          <p:nvPr/>
        </p:nvGrpSpPr>
        <p:grpSpPr>
          <a:xfrm rot="-59966">
            <a:off x="4250393" y="1778936"/>
            <a:ext cx="3931297" cy="2253952"/>
            <a:chOff x="1619054" y="2953626"/>
            <a:chExt cx="4381243" cy="2529997"/>
          </a:xfrm>
        </p:grpSpPr>
        <p:sp>
          <p:nvSpPr>
            <p:cNvPr id="7" name="Google Shape;4624;p106">
              <a:extLst>
                <a:ext uri="{FF2B5EF4-FFF2-40B4-BE49-F238E27FC236}">
                  <a16:creationId xmlns:a16="http://schemas.microsoft.com/office/drawing/2014/main" xmlns="" id="{92A28B22-1243-C8DF-8C59-CA52D007AD06}"/>
                </a:ext>
              </a:extLst>
            </p:cNvPr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4625;p106">
              <a:extLst>
                <a:ext uri="{FF2B5EF4-FFF2-40B4-BE49-F238E27FC236}">
                  <a16:creationId xmlns:a16="http://schemas.microsoft.com/office/drawing/2014/main" xmlns="" id="{E1A95C2D-620C-D5B0-5D7E-EAA01B42A2A5}"/>
                </a:ext>
              </a:extLst>
            </p:cNvPr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4626;p106">
              <a:extLst>
                <a:ext uri="{FF2B5EF4-FFF2-40B4-BE49-F238E27FC236}">
                  <a16:creationId xmlns:a16="http://schemas.microsoft.com/office/drawing/2014/main" xmlns="" id="{1A2D0982-DB85-266C-0543-87567365B925}"/>
                </a:ext>
              </a:extLst>
            </p:cNvPr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4627;p106">
              <a:extLst>
                <a:ext uri="{FF2B5EF4-FFF2-40B4-BE49-F238E27FC236}">
                  <a16:creationId xmlns:a16="http://schemas.microsoft.com/office/drawing/2014/main" xmlns="" id="{7C84C070-C7A9-36C0-443B-DA5DCC9A2928}"/>
                </a:ext>
              </a:extLst>
            </p:cNvPr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4628;p106">
              <a:extLst>
                <a:ext uri="{FF2B5EF4-FFF2-40B4-BE49-F238E27FC236}">
                  <a16:creationId xmlns:a16="http://schemas.microsoft.com/office/drawing/2014/main" xmlns="" id="{7B53B7CE-9AEF-347C-F32B-F5CF893744ED}"/>
                </a:ext>
              </a:extLst>
            </p:cNvPr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4629;p106">
              <a:extLst>
                <a:ext uri="{FF2B5EF4-FFF2-40B4-BE49-F238E27FC236}">
                  <a16:creationId xmlns:a16="http://schemas.microsoft.com/office/drawing/2014/main" xmlns="" id="{FBA916C3-8BCD-9808-6365-F1EA8E8D90AB}"/>
                </a:ext>
              </a:extLst>
            </p:cNvPr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4630;p106">
              <a:extLst>
                <a:ext uri="{FF2B5EF4-FFF2-40B4-BE49-F238E27FC236}">
                  <a16:creationId xmlns:a16="http://schemas.microsoft.com/office/drawing/2014/main" xmlns="" id="{CB712533-D1DF-5183-848B-CE45C6081EE9}"/>
                </a:ext>
              </a:extLst>
            </p:cNvPr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4631;p106">
              <a:extLst>
                <a:ext uri="{FF2B5EF4-FFF2-40B4-BE49-F238E27FC236}">
                  <a16:creationId xmlns:a16="http://schemas.microsoft.com/office/drawing/2014/main" xmlns="" id="{0A04800D-186F-0061-F98B-5CFFBDAEB15A}"/>
                </a:ext>
              </a:extLst>
            </p:cNvPr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4632;p106">
              <a:extLst>
                <a:ext uri="{FF2B5EF4-FFF2-40B4-BE49-F238E27FC236}">
                  <a16:creationId xmlns:a16="http://schemas.microsoft.com/office/drawing/2014/main" xmlns="" id="{0023DC44-6F30-A348-ACE4-FA8CD8096AD5}"/>
                </a:ext>
              </a:extLst>
            </p:cNvPr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4633;p106">
              <a:extLst>
                <a:ext uri="{FF2B5EF4-FFF2-40B4-BE49-F238E27FC236}">
                  <a16:creationId xmlns:a16="http://schemas.microsoft.com/office/drawing/2014/main" xmlns="" id="{B7BA4AE2-8862-E571-3233-3E80B4D521A0}"/>
                </a:ext>
              </a:extLst>
            </p:cNvPr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4634;p106">
              <a:extLst>
                <a:ext uri="{FF2B5EF4-FFF2-40B4-BE49-F238E27FC236}">
                  <a16:creationId xmlns:a16="http://schemas.microsoft.com/office/drawing/2014/main" xmlns="" id="{C239B8BB-9921-D06D-D1D1-0DAB56B9D7B1}"/>
                </a:ext>
              </a:extLst>
            </p:cNvPr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4635;p106">
              <a:extLst>
                <a:ext uri="{FF2B5EF4-FFF2-40B4-BE49-F238E27FC236}">
                  <a16:creationId xmlns:a16="http://schemas.microsoft.com/office/drawing/2014/main" xmlns="" id="{F3D828E6-70F3-795F-8029-3778F34C65D9}"/>
                </a:ext>
              </a:extLst>
            </p:cNvPr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4636;p106">
              <a:extLst>
                <a:ext uri="{FF2B5EF4-FFF2-40B4-BE49-F238E27FC236}">
                  <a16:creationId xmlns:a16="http://schemas.microsoft.com/office/drawing/2014/main" xmlns="" id="{35B9D365-6D06-2A70-80C7-F3706B3F557F}"/>
                </a:ext>
              </a:extLst>
            </p:cNvPr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4637;p106">
              <a:extLst>
                <a:ext uri="{FF2B5EF4-FFF2-40B4-BE49-F238E27FC236}">
                  <a16:creationId xmlns:a16="http://schemas.microsoft.com/office/drawing/2014/main" xmlns="" id="{305585B6-6A26-D143-5591-551C4130BE7D}"/>
                </a:ext>
              </a:extLst>
            </p:cNvPr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638;p106">
              <a:extLst>
                <a:ext uri="{FF2B5EF4-FFF2-40B4-BE49-F238E27FC236}">
                  <a16:creationId xmlns:a16="http://schemas.microsoft.com/office/drawing/2014/main" xmlns="" id="{78BE74F4-4F1B-7CE0-3177-00C2F4E2F42B}"/>
                </a:ext>
              </a:extLst>
            </p:cNvPr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639;p106">
              <a:extLst>
                <a:ext uri="{FF2B5EF4-FFF2-40B4-BE49-F238E27FC236}">
                  <a16:creationId xmlns:a16="http://schemas.microsoft.com/office/drawing/2014/main" xmlns="" id="{2A9F0B62-9192-7D69-D3F8-6779D382B69B}"/>
                </a:ext>
              </a:extLst>
            </p:cNvPr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4642;p106">
            <a:extLst>
              <a:ext uri="{FF2B5EF4-FFF2-40B4-BE49-F238E27FC236}">
                <a16:creationId xmlns:a16="http://schemas.microsoft.com/office/drawing/2014/main" xmlns="" id="{AC1C4D17-9741-66C9-BA5A-A821BE1FF9C4}"/>
              </a:ext>
            </a:extLst>
          </p:cNvPr>
          <p:cNvSpPr txBox="1">
            <a:spLocks/>
          </p:cNvSpPr>
          <p:nvPr/>
        </p:nvSpPr>
        <p:spPr>
          <a:xfrm>
            <a:off x="4457039" y="2056707"/>
            <a:ext cx="3526996" cy="175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bin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Cảm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nhận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của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em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như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thế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nào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khi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tham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gia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hoạt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động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phòng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chống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bắt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học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đường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sp>
        <p:nvSpPr>
          <p:cNvPr id="24" name="Google Shape;4643;p106">
            <a:extLst>
              <a:ext uri="{FF2B5EF4-FFF2-40B4-BE49-F238E27FC236}">
                <a16:creationId xmlns:a16="http://schemas.microsoft.com/office/drawing/2014/main" xmlns="" id="{3863F4F6-CB4F-DF60-0701-A55DB03D25B8}"/>
              </a:ext>
            </a:extLst>
          </p:cNvPr>
          <p:cNvSpPr txBox="1"/>
          <p:nvPr/>
        </p:nvSpPr>
        <p:spPr>
          <a:xfrm>
            <a:off x="4231033" y="4112026"/>
            <a:ext cx="3970015" cy="545100"/>
          </a:xfrm>
          <a:prstGeom prst="rect">
            <a:avLst/>
          </a:prstGeom>
          <a:solidFill>
            <a:srgbClr val="FFE487"/>
          </a:solidFill>
          <a:ln>
            <a:noFill/>
          </a:ln>
          <a:effectLst>
            <a:outerShdw blurRad="57150" dist="19050" dir="5400000" algn="bl" rotWithShape="0">
              <a:srgbClr val="434343">
                <a:alpha val="2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anchers"/>
                <a:cs typeface="Times New Roman" panose="02020603050405020304" pitchFamily="18" charset="0"/>
                <a:sym typeface="Ranchers"/>
              </a:rPr>
              <a:t>01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anchers"/>
              <a:cs typeface="Times New Roman" panose="02020603050405020304" pitchFamily="18" charset="0"/>
              <a:sym typeface="Ranchers"/>
            </a:endParaRPr>
          </a:p>
        </p:txBody>
      </p:sp>
      <p:grpSp>
        <p:nvGrpSpPr>
          <p:cNvPr id="25" name="Google Shape;4656;p106">
            <a:extLst>
              <a:ext uri="{FF2B5EF4-FFF2-40B4-BE49-F238E27FC236}">
                <a16:creationId xmlns:a16="http://schemas.microsoft.com/office/drawing/2014/main" xmlns="" id="{78D33EAB-140C-F088-66C4-E8D168DBEA52}"/>
              </a:ext>
            </a:extLst>
          </p:cNvPr>
          <p:cNvGrpSpPr/>
          <p:nvPr/>
        </p:nvGrpSpPr>
        <p:grpSpPr>
          <a:xfrm rot="-59955" flipH="1">
            <a:off x="8545362" y="3273131"/>
            <a:ext cx="3448397" cy="2088881"/>
            <a:chOff x="1619054" y="2953626"/>
            <a:chExt cx="4381243" cy="2529997"/>
          </a:xfrm>
        </p:grpSpPr>
        <p:sp>
          <p:nvSpPr>
            <p:cNvPr id="26" name="Google Shape;4657;p106">
              <a:extLst>
                <a:ext uri="{FF2B5EF4-FFF2-40B4-BE49-F238E27FC236}">
                  <a16:creationId xmlns:a16="http://schemas.microsoft.com/office/drawing/2014/main" xmlns="" id="{CB7C3C1A-60D5-3B4B-ACB4-6833FC23028C}"/>
                </a:ext>
              </a:extLst>
            </p:cNvPr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658;p106">
              <a:extLst>
                <a:ext uri="{FF2B5EF4-FFF2-40B4-BE49-F238E27FC236}">
                  <a16:creationId xmlns:a16="http://schemas.microsoft.com/office/drawing/2014/main" xmlns="" id="{1FE6C1B0-4A24-85DE-AE3B-7459038931B3}"/>
                </a:ext>
              </a:extLst>
            </p:cNvPr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659;p106">
              <a:extLst>
                <a:ext uri="{FF2B5EF4-FFF2-40B4-BE49-F238E27FC236}">
                  <a16:creationId xmlns:a16="http://schemas.microsoft.com/office/drawing/2014/main" xmlns="" id="{E469227D-C795-66D7-DA49-4D189B3132FB}"/>
                </a:ext>
              </a:extLst>
            </p:cNvPr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660;p106">
              <a:extLst>
                <a:ext uri="{FF2B5EF4-FFF2-40B4-BE49-F238E27FC236}">
                  <a16:creationId xmlns:a16="http://schemas.microsoft.com/office/drawing/2014/main" xmlns="" id="{8C35C0DA-61A3-CB4C-133B-050CAC0A3BE5}"/>
                </a:ext>
              </a:extLst>
            </p:cNvPr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661;p106">
              <a:extLst>
                <a:ext uri="{FF2B5EF4-FFF2-40B4-BE49-F238E27FC236}">
                  <a16:creationId xmlns:a16="http://schemas.microsoft.com/office/drawing/2014/main" xmlns="" id="{EE474A31-6069-E65B-D6F0-5E96274B03C4}"/>
                </a:ext>
              </a:extLst>
            </p:cNvPr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662;p106">
              <a:extLst>
                <a:ext uri="{FF2B5EF4-FFF2-40B4-BE49-F238E27FC236}">
                  <a16:creationId xmlns:a16="http://schemas.microsoft.com/office/drawing/2014/main" xmlns="" id="{F1A7154B-CCF8-E031-3471-B91E0388C352}"/>
                </a:ext>
              </a:extLst>
            </p:cNvPr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4663;p106">
              <a:extLst>
                <a:ext uri="{FF2B5EF4-FFF2-40B4-BE49-F238E27FC236}">
                  <a16:creationId xmlns:a16="http://schemas.microsoft.com/office/drawing/2014/main" xmlns="" id="{D20E0B9A-4F56-C7CE-8467-9D27A51721B4}"/>
                </a:ext>
              </a:extLst>
            </p:cNvPr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4664;p106">
              <a:extLst>
                <a:ext uri="{FF2B5EF4-FFF2-40B4-BE49-F238E27FC236}">
                  <a16:creationId xmlns:a16="http://schemas.microsoft.com/office/drawing/2014/main" xmlns="" id="{CFADFD3D-285E-52E6-30A4-3148CEE5C536}"/>
                </a:ext>
              </a:extLst>
            </p:cNvPr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4665;p106">
              <a:extLst>
                <a:ext uri="{FF2B5EF4-FFF2-40B4-BE49-F238E27FC236}">
                  <a16:creationId xmlns:a16="http://schemas.microsoft.com/office/drawing/2014/main" xmlns="" id="{5DFBBD54-CF19-B82E-E6A1-33AE8A8AEC50}"/>
                </a:ext>
              </a:extLst>
            </p:cNvPr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4666;p106">
              <a:extLst>
                <a:ext uri="{FF2B5EF4-FFF2-40B4-BE49-F238E27FC236}">
                  <a16:creationId xmlns:a16="http://schemas.microsoft.com/office/drawing/2014/main" xmlns="" id="{0216FF9E-A44D-FC67-25B9-AA84B1F89E84}"/>
                </a:ext>
              </a:extLst>
            </p:cNvPr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4667;p106">
              <a:extLst>
                <a:ext uri="{FF2B5EF4-FFF2-40B4-BE49-F238E27FC236}">
                  <a16:creationId xmlns:a16="http://schemas.microsoft.com/office/drawing/2014/main" xmlns="" id="{76C19023-4EAE-C57E-4C3E-346E4294DAAD}"/>
                </a:ext>
              </a:extLst>
            </p:cNvPr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4668;p106">
              <a:extLst>
                <a:ext uri="{FF2B5EF4-FFF2-40B4-BE49-F238E27FC236}">
                  <a16:creationId xmlns:a16="http://schemas.microsoft.com/office/drawing/2014/main" xmlns="" id="{1CB4FBD3-6372-0509-F690-8DF28E81B7E9}"/>
                </a:ext>
              </a:extLst>
            </p:cNvPr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4669;p106">
              <a:extLst>
                <a:ext uri="{FF2B5EF4-FFF2-40B4-BE49-F238E27FC236}">
                  <a16:creationId xmlns:a16="http://schemas.microsoft.com/office/drawing/2014/main" xmlns="" id="{E610F127-3D37-BA35-679C-8003F162AED4}"/>
                </a:ext>
              </a:extLst>
            </p:cNvPr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4670;p106">
              <a:extLst>
                <a:ext uri="{FF2B5EF4-FFF2-40B4-BE49-F238E27FC236}">
                  <a16:creationId xmlns:a16="http://schemas.microsoft.com/office/drawing/2014/main" xmlns="" id="{F54B0DDA-1176-6727-57F2-00BE5D5C1C31}"/>
                </a:ext>
              </a:extLst>
            </p:cNvPr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4671;p106">
              <a:extLst>
                <a:ext uri="{FF2B5EF4-FFF2-40B4-BE49-F238E27FC236}">
                  <a16:creationId xmlns:a16="http://schemas.microsoft.com/office/drawing/2014/main" xmlns="" id="{A51B25D3-EE3C-9446-512E-728408076FF3}"/>
                </a:ext>
              </a:extLst>
            </p:cNvPr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4672;p106">
              <a:extLst>
                <a:ext uri="{FF2B5EF4-FFF2-40B4-BE49-F238E27FC236}">
                  <a16:creationId xmlns:a16="http://schemas.microsoft.com/office/drawing/2014/main" xmlns="" id="{709FB90B-2CBD-7368-D8D6-4E6BC3C6A679}"/>
                </a:ext>
              </a:extLst>
            </p:cNvPr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6" name="Google Shape;4675;p106">
            <a:extLst>
              <a:ext uri="{FF2B5EF4-FFF2-40B4-BE49-F238E27FC236}">
                <a16:creationId xmlns:a16="http://schemas.microsoft.com/office/drawing/2014/main" xmlns="" id="{E140FF44-2931-3D1F-92DA-D9A7CDE01C7F}"/>
              </a:ext>
            </a:extLst>
          </p:cNvPr>
          <p:cNvSpPr txBox="1"/>
          <p:nvPr/>
        </p:nvSpPr>
        <p:spPr>
          <a:xfrm>
            <a:off x="8539014" y="2691093"/>
            <a:ext cx="3467456" cy="545100"/>
          </a:xfrm>
          <a:prstGeom prst="rect">
            <a:avLst/>
          </a:prstGeom>
          <a:solidFill>
            <a:srgbClr val="FFE487"/>
          </a:solidFill>
          <a:ln>
            <a:noFill/>
          </a:ln>
          <a:effectLst>
            <a:outerShdw blurRad="57150" dist="19050" dir="5400000" algn="bl" rotWithShape="0">
              <a:srgbClr val="434343">
                <a:alpha val="2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anchers"/>
                <a:cs typeface="Times New Roman" panose="02020603050405020304" pitchFamily="18" charset="0"/>
                <a:sym typeface="Ranchers"/>
              </a:rPr>
              <a:t>02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anchers"/>
              <a:cs typeface="Times New Roman" panose="02020603050405020304" pitchFamily="18" charset="0"/>
              <a:sym typeface="Ranchers"/>
            </a:endParaRPr>
          </a:p>
        </p:txBody>
      </p:sp>
      <p:sp>
        <p:nvSpPr>
          <p:cNvPr id="108" name="Google Shape;4642;p106">
            <a:extLst>
              <a:ext uri="{FF2B5EF4-FFF2-40B4-BE49-F238E27FC236}">
                <a16:creationId xmlns:a16="http://schemas.microsoft.com/office/drawing/2014/main" xmlns="" id="{62DBA11E-077E-E180-1C49-AC7CAED500C3}"/>
              </a:ext>
            </a:extLst>
          </p:cNvPr>
          <p:cNvSpPr txBox="1">
            <a:spLocks/>
          </p:cNvSpPr>
          <p:nvPr/>
        </p:nvSpPr>
        <p:spPr>
          <a:xfrm>
            <a:off x="8754994" y="3486637"/>
            <a:ext cx="2979806" cy="175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bin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Nếu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không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tổ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chức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hoạt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động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đó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thì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điều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gì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sẽ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xảy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ra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?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3263309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106" grpId="0" animBg="1"/>
      <p:bldP spid="10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D03054-1FD9-48B4-A89D-5CE590F6DC5A}"/>
              </a:ext>
            </a:extLst>
          </p:cNvPr>
          <p:cNvSpPr txBox="1"/>
          <p:nvPr/>
        </p:nvSpPr>
        <p:spPr>
          <a:xfrm>
            <a:off x="485965" y="2245187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ĐIỂM TỐT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xmlns="" id="{DF83994E-B684-48E7-B3DB-DFC0DC793506}"/>
              </a:ext>
            </a:extLst>
          </p:cNvPr>
          <p:cNvSpPr/>
          <p:nvPr/>
        </p:nvSpPr>
        <p:spPr>
          <a:xfrm>
            <a:off x="4276725" y="1409701"/>
            <a:ext cx="7581900" cy="3879942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FontTx/>
              <a:buChar char="-"/>
            </a:pP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457200" lvl="0" indent="-457200" algn="just">
              <a:buFontTx/>
              <a:buChar char="-"/>
            </a:pPr>
            <a:r>
              <a:rPr lang="en-US" sz="28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ai”.</a:t>
            </a:r>
          </a:p>
          <a:p>
            <a:pPr marL="457200" lvl="0" indent="-457200" algn="just">
              <a:buFontTx/>
              <a:buChar char="-"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A”.</a:t>
            </a:r>
          </a:p>
          <a:p>
            <a:pPr marL="457200" lvl="0" indent="-457200" algn="just">
              <a:buFontTx/>
              <a:buChar char="-"/>
            </a:pPr>
            <a:r>
              <a:rPr lang="en-US" sz="28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B95B57-1400-C60F-D859-A5D655CCFB4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4FD636-5B1B-EE15-ABFD-B894D7899C0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</p:spTree>
    <p:extLst>
      <p:ext uri="{BB962C8B-B14F-4D97-AF65-F5344CB8AC3E}">
        <p14:creationId xmlns:p14="http://schemas.microsoft.com/office/powerpoint/2010/main" val="179611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B95B57-1400-C60F-D859-A5D655CCFB4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4FD636-5B1B-EE15-ABFD-B894D7899C0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5868C0-6F52-9063-15C0-33418BD5B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97110" l="3000" r="99667">
                        <a14:foregroundMark x1="6167" y1="50000" x2="6167" y2="50000"/>
                        <a14:foregroundMark x1="6167" y1="50000" x2="6167" y2="50000"/>
                        <a14:foregroundMark x1="3000" y1="66185" x2="3000" y2="66185"/>
                        <a14:foregroundMark x1="3000" y1="66185" x2="3000" y2="66185"/>
                        <a14:foregroundMark x1="28167" y1="12717" x2="28167" y2="12717"/>
                        <a14:foregroundMark x1="28167" y1="12717" x2="28167" y2="12717"/>
                        <a14:foregroundMark x1="27333" y1="8960" x2="27333" y2="8960"/>
                        <a14:foregroundMark x1="27000" y1="8382" x2="27000" y2="8382"/>
                        <a14:foregroundMark x1="25167" y1="8382" x2="25167" y2="8382"/>
                        <a14:foregroundMark x1="86167" y1="28902" x2="86167" y2="28902"/>
                        <a14:foregroundMark x1="86167" y1="28902" x2="86167" y2="28902"/>
                        <a14:foregroundMark x1="91833" y1="40173" x2="91833" y2="40173"/>
                        <a14:foregroundMark x1="94667" y1="58092" x2="94667" y2="58092"/>
                        <a14:foregroundMark x1="95167" y1="58092" x2="95167" y2="58092"/>
                        <a14:foregroundMark x1="95500" y1="52601" x2="95500" y2="52601"/>
                        <a14:foregroundMark x1="99667" y1="54624" x2="99667" y2="54624"/>
                        <a14:foregroundMark x1="97167" y1="52023" x2="97167" y2="52023"/>
                        <a14:foregroundMark x1="96000" y1="49133" x2="96000" y2="49133"/>
                        <a14:foregroundMark x1="99167" y1="50578" x2="99167" y2="50578"/>
                        <a14:foregroundMark x1="99500" y1="51445" x2="99500" y2="51445"/>
                        <a14:foregroundMark x1="54833" y1="8092" x2="54833" y2="8092"/>
                        <a14:foregroundMark x1="54833" y1="8092" x2="54833" y2="8092"/>
                        <a14:foregroundMark x1="54333" y1="8092" x2="54333" y2="8092"/>
                        <a14:foregroundMark x1="27500" y1="84393" x2="27500" y2="84393"/>
                        <a14:foregroundMark x1="27500" y1="84393" x2="27500" y2="84393"/>
                        <a14:foregroundMark x1="27500" y1="84393" x2="27500" y2="84393"/>
                        <a14:foregroundMark x1="19167" y1="84393" x2="19167" y2="84393"/>
                        <a14:foregroundMark x1="16667" y1="84971" x2="16667" y2="84971"/>
                        <a14:foregroundMark x1="16667" y1="84971" x2="16667" y2="84971"/>
                        <a14:foregroundMark x1="16333" y1="85549" x2="16333" y2="86705"/>
                        <a14:foregroundMark x1="16333" y1="86705" x2="16333" y2="86705"/>
                        <a14:foregroundMark x1="16333" y1="88439" x2="16333" y2="91040"/>
                        <a14:foregroundMark x1="16833" y1="91040" x2="22167" y2="91908"/>
                        <a14:foregroundMark x1="29167" y1="87861" x2="30667" y2="88150"/>
                        <a14:foregroundMark x1="33167" y1="86416" x2="34333" y2="85549"/>
                        <a14:foregroundMark x1="35833" y1="84393" x2="37167" y2="84393"/>
                        <a14:foregroundMark x1="42333" y1="84104" x2="45667" y2="84393"/>
                        <a14:foregroundMark x1="48667" y1="84393" x2="51667" y2="87572"/>
                        <a14:foregroundMark x1="52667" y1="87572" x2="57000" y2="87572"/>
                        <a14:foregroundMark x1="61667" y1="87861" x2="65167" y2="89017"/>
                        <a14:foregroundMark x1="69000" y1="89017" x2="70333" y2="88439"/>
                        <a14:foregroundMark x1="71333" y1="86994" x2="71333" y2="86994"/>
                        <a14:foregroundMark x1="73667" y1="86994" x2="77333" y2="89017"/>
                        <a14:foregroundMark x1="79000" y1="89595" x2="80333" y2="91908"/>
                        <a14:foregroundMark x1="80667" y1="91908" x2="83000" y2="92197"/>
                        <a14:foregroundMark x1="83833" y1="92486" x2="84500" y2="94509"/>
                        <a14:foregroundMark x1="84667" y1="93931" x2="84833" y2="93064"/>
                        <a14:foregroundMark x1="84333" y1="88150" x2="84333" y2="88150"/>
                        <a14:foregroundMark x1="83000" y1="84104" x2="83000" y2="84104"/>
                        <a14:foregroundMark x1="82333" y1="83815" x2="82333" y2="83815"/>
                        <a14:foregroundMark x1="81500" y1="82659" x2="81500" y2="82659"/>
                        <a14:foregroundMark x1="80667" y1="82659" x2="80000" y2="82659"/>
                        <a14:foregroundMark x1="79167" y1="82370" x2="78500" y2="82370"/>
                        <a14:foregroundMark x1="76500" y1="80925" x2="77333" y2="82659"/>
                        <a14:foregroundMark x1="12833" y1="81792" x2="12833" y2="81792"/>
                        <a14:foregroundMark x1="13167" y1="85260" x2="13167" y2="85260"/>
                        <a14:foregroundMark x1="13333" y1="85260" x2="14000" y2="85838"/>
                        <a14:foregroundMark x1="14000" y1="89595" x2="14000" y2="92486"/>
                        <a14:foregroundMark x1="13500" y1="92486" x2="13500" y2="92486"/>
                        <a14:foregroundMark x1="13167" y1="93931" x2="13167" y2="97110"/>
                        <a14:foregroundMark x1="13667" y1="82948" x2="13667" y2="82948"/>
                        <a14:foregroundMark x1="13667" y1="82948" x2="13667" y2="82948"/>
                        <a14:foregroundMark x1="16000" y1="82948" x2="19167" y2="83526"/>
                        <a14:foregroundMark x1="20500" y1="83526" x2="20500" y2="83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4954" y="4238624"/>
            <a:ext cx="4542271" cy="261937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5D06A77-1128-7FD4-423B-2FDECE762EF8}"/>
              </a:ext>
            </a:extLst>
          </p:cNvPr>
          <p:cNvSpPr/>
          <p:nvPr/>
        </p:nvSpPr>
        <p:spPr>
          <a:xfrm>
            <a:off x="733425" y="1425743"/>
            <a:ext cx="10591800" cy="26574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6CB5FD-C7E7-4044-DB9A-DDC0F001F99C}"/>
              </a:ext>
            </a:extLst>
          </p:cNvPr>
          <p:cNvSpPr txBox="1"/>
          <p:nvPr/>
        </p:nvSpPr>
        <p:spPr>
          <a:xfrm>
            <a:off x="919162" y="1554151"/>
            <a:ext cx="103536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52887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B95B57-1400-C60F-D859-A5D655CCFB4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4FD636-5B1B-EE15-ABFD-B894D7899C0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1A5DBD-A2F1-8A77-2F59-879306A623D2}"/>
              </a:ext>
            </a:extLst>
          </p:cNvPr>
          <p:cNvSpPr txBox="1"/>
          <p:nvPr/>
        </p:nvSpPr>
        <p:spPr>
          <a:xfrm>
            <a:off x="514539" y="1521791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4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BCA6CC-6BF9-5AA0-F843-BF9A999EC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93" y="2677047"/>
            <a:ext cx="2876550" cy="2145360"/>
          </a:xfrm>
          <a:prstGeom prst="rect">
            <a:avLst/>
          </a:prstGeom>
        </p:spPr>
      </p:pic>
      <p:grpSp>
        <p:nvGrpSpPr>
          <p:cNvPr id="9" name="Google Shape;4623;p106">
            <a:extLst>
              <a:ext uri="{FF2B5EF4-FFF2-40B4-BE49-F238E27FC236}">
                <a16:creationId xmlns:a16="http://schemas.microsoft.com/office/drawing/2014/main" xmlns="" id="{E131380F-92B8-9720-6E4D-E2B04EE3363E}"/>
              </a:ext>
            </a:extLst>
          </p:cNvPr>
          <p:cNvGrpSpPr/>
          <p:nvPr/>
        </p:nvGrpSpPr>
        <p:grpSpPr>
          <a:xfrm rot="-59966">
            <a:off x="4232693" y="1462043"/>
            <a:ext cx="3985721" cy="2409395"/>
            <a:chOff x="1619054" y="2953626"/>
            <a:chExt cx="4381243" cy="2529997"/>
          </a:xfrm>
        </p:grpSpPr>
        <p:sp>
          <p:nvSpPr>
            <p:cNvPr id="10" name="Google Shape;4624;p106">
              <a:extLst>
                <a:ext uri="{FF2B5EF4-FFF2-40B4-BE49-F238E27FC236}">
                  <a16:creationId xmlns:a16="http://schemas.microsoft.com/office/drawing/2014/main" xmlns="" id="{51485EB0-6EAF-4BE9-6374-49A6B2B194E4}"/>
                </a:ext>
              </a:extLst>
            </p:cNvPr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4625;p106">
              <a:extLst>
                <a:ext uri="{FF2B5EF4-FFF2-40B4-BE49-F238E27FC236}">
                  <a16:creationId xmlns:a16="http://schemas.microsoft.com/office/drawing/2014/main" xmlns="" id="{0FEC87A0-41C1-13B5-38D6-1EC0008BC187}"/>
                </a:ext>
              </a:extLst>
            </p:cNvPr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4626;p106">
              <a:extLst>
                <a:ext uri="{FF2B5EF4-FFF2-40B4-BE49-F238E27FC236}">
                  <a16:creationId xmlns:a16="http://schemas.microsoft.com/office/drawing/2014/main" xmlns="" id="{E85FC4A1-3A5A-CCE0-BED7-44F81DA68294}"/>
                </a:ext>
              </a:extLst>
            </p:cNvPr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4627;p106">
              <a:extLst>
                <a:ext uri="{FF2B5EF4-FFF2-40B4-BE49-F238E27FC236}">
                  <a16:creationId xmlns:a16="http://schemas.microsoft.com/office/drawing/2014/main" xmlns="" id="{A3EEE899-957B-8ED9-1096-E83F19C6AA41}"/>
                </a:ext>
              </a:extLst>
            </p:cNvPr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4628;p106">
              <a:extLst>
                <a:ext uri="{FF2B5EF4-FFF2-40B4-BE49-F238E27FC236}">
                  <a16:creationId xmlns:a16="http://schemas.microsoft.com/office/drawing/2014/main" xmlns="" id="{FB37846A-4D8B-2F74-1D69-45FE35E5D804}"/>
                </a:ext>
              </a:extLst>
            </p:cNvPr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4629;p106">
              <a:extLst>
                <a:ext uri="{FF2B5EF4-FFF2-40B4-BE49-F238E27FC236}">
                  <a16:creationId xmlns:a16="http://schemas.microsoft.com/office/drawing/2014/main" xmlns="" id="{17B61D5B-0712-CD31-A0B5-EC2A24B4FF57}"/>
                </a:ext>
              </a:extLst>
            </p:cNvPr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4630;p106">
              <a:extLst>
                <a:ext uri="{FF2B5EF4-FFF2-40B4-BE49-F238E27FC236}">
                  <a16:creationId xmlns:a16="http://schemas.microsoft.com/office/drawing/2014/main" xmlns="" id="{B3CA2FAB-C3D6-13AB-85AE-8120A2FFDCFD}"/>
                </a:ext>
              </a:extLst>
            </p:cNvPr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4631;p106">
              <a:extLst>
                <a:ext uri="{FF2B5EF4-FFF2-40B4-BE49-F238E27FC236}">
                  <a16:creationId xmlns:a16="http://schemas.microsoft.com/office/drawing/2014/main" xmlns="" id="{C545A49D-7B11-1CD2-E9E0-40135D1BDDE1}"/>
                </a:ext>
              </a:extLst>
            </p:cNvPr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4632;p106">
              <a:extLst>
                <a:ext uri="{FF2B5EF4-FFF2-40B4-BE49-F238E27FC236}">
                  <a16:creationId xmlns:a16="http://schemas.microsoft.com/office/drawing/2014/main" xmlns="" id="{DD80A6B5-CA07-DA41-E32F-08C9A32EA2EB}"/>
                </a:ext>
              </a:extLst>
            </p:cNvPr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4633;p106">
              <a:extLst>
                <a:ext uri="{FF2B5EF4-FFF2-40B4-BE49-F238E27FC236}">
                  <a16:creationId xmlns:a16="http://schemas.microsoft.com/office/drawing/2014/main" xmlns="" id="{90277640-22FA-A3D6-C73A-DE965692F13A}"/>
                </a:ext>
              </a:extLst>
            </p:cNvPr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4634;p106">
              <a:extLst>
                <a:ext uri="{FF2B5EF4-FFF2-40B4-BE49-F238E27FC236}">
                  <a16:creationId xmlns:a16="http://schemas.microsoft.com/office/drawing/2014/main" xmlns="" id="{3FC3D4A4-0781-2D31-EB71-B582D45B17F0}"/>
                </a:ext>
              </a:extLst>
            </p:cNvPr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635;p106">
              <a:extLst>
                <a:ext uri="{FF2B5EF4-FFF2-40B4-BE49-F238E27FC236}">
                  <a16:creationId xmlns:a16="http://schemas.microsoft.com/office/drawing/2014/main" xmlns="" id="{3DC763E9-D01D-5A11-2416-C0ADE0954EE3}"/>
                </a:ext>
              </a:extLst>
            </p:cNvPr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636;p106">
              <a:extLst>
                <a:ext uri="{FF2B5EF4-FFF2-40B4-BE49-F238E27FC236}">
                  <a16:creationId xmlns:a16="http://schemas.microsoft.com/office/drawing/2014/main" xmlns="" id="{3DCAAF21-FD06-61F9-038B-953F532E48B8}"/>
                </a:ext>
              </a:extLst>
            </p:cNvPr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637;p106">
              <a:extLst>
                <a:ext uri="{FF2B5EF4-FFF2-40B4-BE49-F238E27FC236}">
                  <a16:creationId xmlns:a16="http://schemas.microsoft.com/office/drawing/2014/main" xmlns="" id="{8465AD11-2D8B-D67D-E15C-37A4C38B2D51}"/>
                </a:ext>
              </a:extLst>
            </p:cNvPr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638;p106">
              <a:extLst>
                <a:ext uri="{FF2B5EF4-FFF2-40B4-BE49-F238E27FC236}">
                  <a16:creationId xmlns:a16="http://schemas.microsoft.com/office/drawing/2014/main" xmlns="" id="{0206B479-9CE4-4B67-9738-1DDD43656D49}"/>
                </a:ext>
              </a:extLst>
            </p:cNvPr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639;p106">
              <a:extLst>
                <a:ext uri="{FF2B5EF4-FFF2-40B4-BE49-F238E27FC236}">
                  <a16:creationId xmlns:a16="http://schemas.microsoft.com/office/drawing/2014/main" xmlns="" id="{E6492360-8C74-D624-D008-466E9BEAABB2}"/>
                </a:ext>
              </a:extLst>
            </p:cNvPr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" name="Google Shape;4642;p106">
            <a:extLst>
              <a:ext uri="{FF2B5EF4-FFF2-40B4-BE49-F238E27FC236}">
                <a16:creationId xmlns:a16="http://schemas.microsoft.com/office/drawing/2014/main" xmlns="" id="{57AC23D5-6491-02E2-79A7-48C64EA53489}"/>
              </a:ext>
            </a:extLst>
          </p:cNvPr>
          <p:cNvSpPr txBox="1">
            <a:spLocks/>
          </p:cNvSpPr>
          <p:nvPr/>
        </p:nvSpPr>
        <p:spPr>
          <a:xfrm>
            <a:off x="4417922" y="1661706"/>
            <a:ext cx="3734461" cy="206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bin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luận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nhóm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,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lựa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chọn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một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hoạt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động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côn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A17DB32-2AE5-E087-2F35-4044193FB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3" t="28155" r="5313" b="29697"/>
          <a:stretch/>
        </p:blipFill>
        <p:spPr>
          <a:xfrm>
            <a:off x="6560675" y="4052344"/>
            <a:ext cx="5631325" cy="27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1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B95B57-1400-C60F-D859-A5D655CCFB4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4FD636-5B1B-EE15-ABFD-B894D7899C0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2570DCE-86F3-03B0-BC5E-DF5B90CB8487}"/>
              </a:ext>
            </a:extLst>
          </p:cNvPr>
          <p:cNvSpPr txBox="1"/>
          <p:nvPr/>
        </p:nvSpPr>
        <p:spPr>
          <a:xfrm>
            <a:off x="962215" y="1259068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4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A8182C-0DED-7E15-B3BF-1DA6F0688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82" y="2317781"/>
            <a:ext cx="2409919" cy="17973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E995FF0-4195-D6EA-F2A5-273C62F9BB0C}"/>
              </a:ext>
            </a:extLst>
          </p:cNvPr>
          <p:cNvSpPr/>
          <p:nvPr/>
        </p:nvSpPr>
        <p:spPr>
          <a:xfrm>
            <a:off x="387567" y="4312062"/>
            <a:ext cx="4292347" cy="13906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429157-5B6D-F2D4-8A81-DC98B257E7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6" t="26111" r="29844" b="9723"/>
          <a:stretch/>
        </p:blipFill>
        <p:spPr>
          <a:xfrm>
            <a:off x="5172266" y="1143603"/>
            <a:ext cx="6400800" cy="538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4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D03054-1FD9-48B4-A89D-5CE590F6DC5A}"/>
              </a:ext>
            </a:extLst>
          </p:cNvPr>
          <p:cNvSpPr txBox="1"/>
          <p:nvPr/>
        </p:nvSpPr>
        <p:spPr>
          <a:xfrm>
            <a:off x="705041" y="3190473"/>
            <a:ext cx="2871788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oogle Shape;5936;p119">
            <a:extLst>
              <a:ext uri="{FF2B5EF4-FFF2-40B4-BE49-F238E27FC236}">
                <a16:creationId xmlns:a16="http://schemas.microsoft.com/office/drawing/2014/main" xmlns="" id="{DB41CF61-67BF-4964-A4E6-007DD8BD2B94}"/>
              </a:ext>
            </a:extLst>
          </p:cNvPr>
          <p:cNvGrpSpPr/>
          <p:nvPr/>
        </p:nvGrpSpPr>
        <p:grpSpPr>
          <a:xfrm rot="126743">
            <a:off x="4414474" y="3982228"/>
            <a:ext cx="1634287" cy="2593326"/>
            <a:chOff x="5392878" y="975687"/>
            <a:chExt cx="1828802" cy="3622736"/>
          </a:xfrm>
        </p:grpSpPr>
        <p:sp>
          <p:nvSpPr>
            <p:cNvPr id="9" name="Google Shape;5937;p119">
              <a:extLst>
                <a:ext uri="{FF2B5EF4-FFF2-40B4-BE49-F238E27FC236}">
                  <a16:creationId xmlns:a16="http://schemas.microsoft.com/office/drawing/2014/main" xmlns="" id="{F7E27A4C-F8A5-4470-995E-5D92953FA4DA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38;p119">
              <a:extLst>
                <a:ext uri="{FF2B5EF4-FFF2-40B4-BE49-F238E27FC236}">
                  <a16:creationId xmlns:a16="http://schemas.microsoft.com/office/drawing/2014/main" xmlns="" id="{2C00C9BA-C8DE-4FA8-AA67-598A7C52EC4E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39;p119">
              <a:extLst>
                <a:ext uri="{FF2B5EF4-FFF2-40B4-BE49-F238E27FC236}">
                  <a16:creationId xmlns:a16="http://schemas.microsoft.com/office/drawing/2014/main" xmlns="" id="{0333CD0C-4180-4A1B-B11F-077468AFAA1E}"/>
                </a:ext>
              </a:extLst>
            </p:cNvPr>
            <p:cNvSpPr/>
            <p:nvPr/>
          </p:nvSpPr>
          <p:spPr>
            <a:xfrm>
              <a:off x="5392878" y="975687"/>
              <a:ext cx="1828802" cy="3622736"/>
            </a:xfrm>
            <a:custGeom>
              <a:avLst/>
              <a:gdLst/>
              <a:ahLst/>
              <a:cxnLst/>
              <a:rect l="l" t="t" r="r" b="b"/>
              <a:pathLst>
                <a:path w="37395" h="74077" extrusionOk="0">
                  <a:moveTo>
                    <a:pt x="12227" y="0"/>
                  </a:moveTo>
                  <a:lnTo>
                    <a:pt x="7642" y="4687"/>
                  </a:lnTo>
                  <a:lnTo>
                    <a:pt x="3056" y="5706"/>
                  </a:lnTo>
                  <a:lnTo>
                    <a:pt x="0" y="13247"/>
                  </a:lnTo>
                  <a:lnTo>
                    <a:pt x="1732" y="15998"/>
                  </a:lnTo>
                  <a:lnTo>
                    <a:pt x="305" y="21194"/>
                  </a:lnTo>
                  <a:lnTo>
                    <a:pt x="4177" y="26594"/>
                  </a:lnTo>
                  <a:lnTo>
                    <a:pt x="9374" y="30364"/>
                  </a:lnTo>
                  <a:lnTo>
                    <a:pt x="6317" y="33013"/>
                  </a:lnTo>
                  <a:lnTo>
                    <a:pt x="7947" y="39127"/>
                  </a:lnTo>
                  <a:lnTo>
                    <a:pt x="10189" y="44018"/>
                  </a:lnTo>
                  <a:lnTo>
                    <a:pt x="10189" y="49316"/>
                  </a:lnTo>
                  <a:lnTo>
                    <a:pt x="14163" y="53902"/>
                  </a:lnTo>
                  <a:lnTo>
                    <a:pt x="15793" y="62665"/>
                  </a:lnTo>
                  <a:lnTo>
                    <a:pt x="15589" y="71224"/>
                  </a:lnTo>
                  <a:lnTo>
                    <a:pt x="20277" y="74077"/>
                  </a:lnTo>
                  <a:lnTo>
                    <a:pt x="32096" y="71631"/>
                  </a:lnTo>
                  <a:lnTo>
                    <a:pt x="33115" y="68166"/>
                  </a:lnTo>
                  <a:lnTo>
                    <a:pt x="29039" y="64498"/>
                  </a:lnTo>
                  <a:lnTo>
                    <a:pt x="28428" y="62359"/>
                  </a:lnTo>
                  <a:lnTo>
                    <a:pt x="30771" y="58589"/>
                  </a:lnTo>
                  <a:lnTo>
                    <a:pt x="33522" y="48705"/>
                  </a:lnTo>
                  <a:lnTo>
                    <a:pt x="37190" y="40655"/>
                  </a:lnTo>
                  <a:lnTo>
                    <a:pt x="37394" y="33931"/>
                  </a:lnTo>
                  <a:lnTo>
                    <a:pt x="34134" y="29141"/>
                  </a:lnTo>
                  <a:lnTo>
                    <a:pt x="36376" y="22722"/>
                  </a:lnTo>
                  <a:lnTo>
                    <a:pt x="34950" y="17627"/>
                  </a:lnTo>
                  <a:lnTo>
                    <a:pt x="32096" y="12533"/>
                  </a:lnTo>
                  <a:lnTo>
                    <a:pt x="29447" y="8763"/>
                  </a:lnTo>
                  <a:lnTo>
                    <a:pt x="24250" y="8559"/>
                  </a:lnTo>
                  <a:lnTo>
                    <a:pt x="22824" y="3465"/>
                  </a:lnTo>
                  <a:lnTo>
                    <a:pt x="16914" y="1326"/>
                  </a:lnTo>
                  <a:lnTo>
                    <a:pt x="12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40;p119">
              <a:extLst>
                <a:ext uri="{FF2B5EF4-FFF2-40B4-BE49-F238E27FC236}">
                  <a16:creationId xmlns:a16="http://schemas.microsoft.com/office/drawing/2014/main" xmlns="" id="{ADF9E8AD-DD31-4D7F-AC77-5122C08DA4D0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41;p119">
              <a:extLst>
                <a:ext uri="{FF2B5EF4-FFF2-40B4-BE49-F238E27FC236}">
                  <a16:creationId xmlns:a16="http://schemas.microsoft.com/office/drawing/2014/main" xmlns="" id="{B25A3BAB-A99E-48BC-A344-8F234BB1C7ED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942;p119">
              <a:extLst>
                <a:ext uri="{FF2B5EF4-FFF2-40B4-BE49-F238E27FC236}">
                  <a16:creationId xmlns:a16="http://schemas.microsoft.com/office/drawing/2014/main" xmlns="" id="{23C2239A-F38E-49B5-9C2D-44600133C64E}"/>
                </a:ext>
              </a:extLst>
            </p:cNvPr>
            <p:cNvSpPr/>
            <p:nvPr/>
          </p:nvSpPr>
          <p:spPr>
            <a:xfrm>
              <a:off x="6485905" y="4324310"/>
              <a:ext cx="468216" cy="102798"/>
            </a:xfrm>
            <a:custGeom>
              <a:avLst/>
              <a:gdLst/>
              <a:ahLst/>
              <a:cxnLst/>
              <a:rect l="l" t="t" r="r" b="b"/>
              <a:pathLst>
                <a:path w="9574" h="2102" extrusionOk="0">
                  <a:moveTo>
                    <a:pt x="817" y="0"/>
                  </a:moveTo>
                  <a:cubicBezTo>
                    <a:pt x="584" y="0"/>
                    <a:pt x="352" y="24"/>
                    <a:pt x="123" y="73"/>
                  </a:cubicBezTo>
                  <a:cubicBezTo>
                    <a:pt x="1" y="551"/>
                    <a:pt x="41" y="870"/>
                    <a:pt x="53" y="1364"/>
                  </a:cubicBezTo>
                  <a:cubicBezTo>
                    <a:pt x="548" y="1421"/>
                    <a:pt x="1019" y="1425"/>
                    <a:pt x="1483" y="1425"/>
                  </a:cubicBezTo>
                  <a:cubicBezTo>
                    <a:pt x="1565" y="1425"/>
                    <a:pt x="1647" y="1425"/>
                    <a:pt x="1729" y="1425"/>
                  </a:cubicBezTo>
                  <a:cubicBezTo>
                    <a:pt x="2364" y="1425"/>
                    <a:pt x="2994" y="1433"/>
                    <a:pt x="3662" y="1573"/>
                  </a:cubicBezTo>
                  <a:cubicBezTo>
                    <a:pt x="4067" y="1657"/>
                    <a:pt x="4452" y="1815"/>
                    <a:pt x="4851" y="1925"/>
                  </a:cubicBezTo>
                  <a:cubicBezTo>
                    <a:pt x="5282" y="2045"/>
                    <a:pt x="5731" y="2102"/>
                    <a:pt x="6183" y="2102"/>
                  </a:cubicBezTo>
                  <a:cubicBezTo>
                    <a:pt x="7394" y="2102"/>
                    <a:pt x="8623" y="1690"/>
                    <a:pt x="9573" y="958"/>
                  </a:cubicBezTo>
                  <a:cubicBezTo>
                    <a:pt x="9523" y="708"/>
                    <a:pt x="9477" y="517"/>
                    <a:pt x="9428" y="266"/>
                  </a:cubicBezTo>
                  <a:cubicBezTo>
                    <a:pt x="8515" y="1085"/>
                    <a:pt x="7452" y="1354"/>
                    <a:pt x="6335" y="1354"/>
                  </a:cubicBezTo>
                  <a:cubicBezTo>
                    <a:pt x="5802" y="1354"/>
                    <a:pt x="5257" y="1293"/>
                    <a:pt x="4711" y="1201"/>
                  </a:cubicBezTo>
                  <a:cubicBezTo>
                    <a:pt x="4175" y="1111"/>
                    <a:pt x="3441" y="1046"/>
                    <a:pt x="2961" y="778"/>
                  </a:cubicBezTo>
                  <a:cubicBezTo>
                    <a:pt x="2515" y="529"/>
                    <a:pt x="2178" y="238"/>
                    <a:pt x="1656" y="106"/>
                  </a:cubicBezTo>
                  <a:cubicBezTo>
                    <a:pt x="1381" y="36"/>
                    <a:pt x="1099" y="0"/>
                    <a:pt x="8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943;p119">
              <a:extLst>
                <a:ext uri="{FF2B5EF4-FFF2-40B4-BE49-F238E27FC236}">
                  <a16:creationId xmlns:a16="http://schemas.microsoft.com/office/drawing/2014/main" xmlns="" id="{C092C646-88B3-4AB0-9D04-AE3E2435415A}"/>
                </a:ext>
              </a:extLst>
            </p:cNvPr>
            <p:cNvSpPr/>
            <p:nvPr/>
          </p:nvSpPr>
          <p:spPr>
            <a:xfrm>
              <a:off x="5786954" y="2490666"/>
              <a:ext cx="706628" cy="465771"/>
            </a:xfrm>
            <a:custGeom>
              <a:avLst/>
              <a:gdLst/>
              <a:ahLst/>
              <a:cxnLst/>
              <a:rect l="l" t="t" r="r" b="b"/>
              <a:pathLst>
                <a:path w="14449" h="9524" extrusionOk="0">
                  <a:moveTo>
                    <a:pt x="10889" y="0"/>
                  </a:moveTo>
                  <a:cubicBezTo>
                    <a:pt x="10468" y="0"/>
                    <a:pt x="9999" y="151"/>
                    <a:pt x="9552" y="335"/>
                  </a:cubicBezTo>
                  <a:cubicBezTo>
                    <a:pt x="9201" y="480"/>
                    <a:pt x="8865" y="644"/>
                    <a:pt x="8574" y="772"/>
                  </a:cubicBezTo>
                  <a:cubicBezTo>
                    <a:pt x="8047" y="1001"/>
                    <a:pt x="7416" y="1504"/>
                    <a:pt x="6846" y="1554"/>
                  </a:cubicBezTo>
                  <a:cubicBezTo>
                    <a:pt x="6618" y="1573"/>
                    <a:pt x="6387" y="1581"/>
                    <a:pt x="6156" y="1581"/>
                  </a:cubicBezTo>
                  <a:cubicBezTo>
                    <a:pt x="5422" y="1581"/>
                    <a:pt x="4676" y="1506"/>
                    <a:pt x="3936" y="1506"/>
                  </a:cubicBezTo>
                  <a:cubicBezTo>
                    <a:pt x="3715" y="1506"/>
                    <a:pt x="3496" y="1512"/>
                    <a:pt x="3277" y="1530"/>
                  </a:cubicBezTo>
                  <a:cubicBezTo>
                    <a:pt x="2363" y="1602"/>
                    <a:pt x="984" y="1522"/>
                    <a:pt x="276" y="2180"/>
                  </a:cubicBezTo>
                  <a:cubicBezTo>
                    <a:pt x="1" y="2434"/>
                    <a:pt x="140" y="2857"/>
                    <a:pt x="217" y="3224"/>
                  </a:cubicBezTo>
                  <a:cubicBezTo>
                    <a:pt x="295" y="3591"/>
                    <a:pt x="455" y="3934"/>
                    <a:pt x="627" y="4266"/>
                  </a:cubicBezTo>
                  <a:cubicBezTo>
                    <a:pt x="1023" y="5032"/>
                    <a:pt x="1488" y="5757"/>
                    <a:pt x="2017" y="6437"/>
                  </a:cubicBezTo>
                  <a:cubicBezTo>
                    <a:pt x="3077" y="7801"/>
                    <a:pt x="4595" y="8757"/>
                    <a:pt x="6255" y="9232"/>
                  </a:cubicBezTo>
                  <a:cubicBezTo>
                    <a:pt x="6925" y="9423"/>
                    <a:pt x="7626" y="9524"/>
                    <a:pt x="8324" y="9524"/>
                  </a:cubicBezTo>
                  <a:cubicBezTo>
                    <a:pt x="9355" y="9524"/>
                    <a:pt x="10382" y="9305"/>
                    <a:pt x="11300" y="8839"/>
                  </a:cubicBezTo>
                  <a:cubicBezTo>
                    <a:pt x="12839" y="8056"/>
                    <a:pt x="14027" y="6544"/>
                    <a:pt x="14264" y="4835"/>
                  </a:cubicBezTo>
                  <a:cubicBezTo>
                    <a:pt x="14449" y="3505"/>
                    <a:pt x="14033" y="2079"/>
                    <a:pt x="13080" y="1133"/>
                  </a:cubicBezTo>
                  <a:cubicBezTo>
                    <a:pt x="12557" y="613"/>
                    <a:pt x="11794" y="76"/>
                    <a:pt x="11033" y="6"/>
                  </a:cubicBezTo>
                  <a:cubicBezTo>
                    <a:pt x="10986" y="2"/>
                    <a:pt x="10938" y="0"/>
                    <a:pt x="1088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44;p119">
              <a:extLst>
                <a:ext uri="{FF2B5EF4-FFF2-40B4-BE49-F238E27FC236}">
                  <a16:creationId xmlns:a16="http://schemas.microsoft.com/office/drawing/2014/main" xmlns="" id="{B63B542D-2111-4018-8C25-40BEDC1F7576}"/>
                </a:ext>
              </a:extLst>
            </p:cNvPr>
            <p:cNvSpPr/>
            <p:nvPr/>
          </p:nvSpPr>
          <p:spPr>
            <a:xfrm>
              <a:off x="5888285" y="2561725"/>
              <a:ext cx="502841" cy="387719"/>
            </a:xfrm>
            <a:custGeom>
              <a:avLst/>
              <a:gdLst/>
              <a:ahLst/>
              <a:cxnLst/>
              <a:rect l="l" t="t" r="r" b="b"/>
              <a:pathLst>
                <a:path w="10282" h="7928" extrusionOk="0">
                  <a:moveTo>
                    <a:pt x="9521" y="0"/>
                  </a:moveTo>
                  <a:cubicBezTo>
                    <a:pt x="9347" y="0"/>
                    <a:pt x="9157" y="75"/>
                    <a:pt x="8994" y="148"/>
                  </a:cubicBezTo>
                  <a:cubicBezTo>
                    <a:pt x="7496" y="816"/>
                    <a:pt x="5879" y="1170"/>
                    <a:pt x="4239" y="1188"/>
                  </a:cubicBezTo>
                  <a:cubicBezTo>
                    <a:pt x="4764" y="1252"/>
                    <a:pt x="5263" y="1462"/>
                    <a:pt x="5673" y="1794"/>
                  </a:cubicBezTo>
                  <a:lnTo>
                    <a:pt x="5673" y="1794"/>
                  </a:lnTo>
                  <a:cubicBezTo>
                    <a:pt x="5558" y="1701"/>
                    <a:pt x="5289" y="1671"/>
                    <a:pt x="4978" y="1671"/>
                  </a:cubicBezTo>
                  <a:cubicBezTo>
                    <a:pt x="4468" y="1671"/>
                    <a:pt x="3844" y="1751"/>
                    <a:pt x="3598" y="1755"/>
                  </a:cubicBezTo>
                  <a:cubicBezTo>
                    <a:pt x="2906" y="1767"/>
                    <a:pt x="2160" y="1750"/>
                    <a:pt x="1478" y="1872"/>
                  </a:cubicBezTo>
                  <a:cubicBezTo>
                    <a:pt x="0" y="2136"/>
                    <a:pt x="1562" y="3632"/>
                    <a:pt x="2135" y="4063"/>
                  </a:cubicBezTo>
                  <a:cubicBezTo>
                    <a:pt x="3917" y="5404"/>
                    <a:pt x="5804" y="6600"/>
                    <a:pt x="7778" y="7639"/>
                  </a:cubicBezTo>
                  <a:cubicBezTo>
                    <a:pt x="8052" y="7783"/>
                    <a:pt x="8361" y="7927"/>
                    <a:pt x="8661" y="7927"/>
                  </a:cubicBezTo>
                  <a:cubicBezTo>
                    <a:pt x="8759" y="7927"/>
                    <a:pt x="8857" y="7912"/>
                    <a:pt x="8952" y="7876"/>
                  </a:cubicBezTo>
                  <a:cubicBezTo>
                    <a:pt x="9379" y="7713"/>
                    <a:pt x="9560" y="7214"/>
                    <a:pt x="9669" y="6770"/>
                  </a:cubicBezTo>
                  <a:cubicBezTo>
                    <a:pt x="10166" y="4752"/>
                    <a:pt x="10282" y="2660"/>
                    <a:pt x="10009" y="600"/>
                  </a:cubicBezTo>
                  <a:cubicBezTo>
                    <a:pt x="9985" y="412"/>
                    <a:pt x="9946" y="208"/>
                    <a:pt x="9799" y="90"/>
                  </a:cubicBezTo>
                  <a:cubicBezTo>
                    <a:pt x="9717" y="25"/>
                    <a:pt x="9622" y="0"/>
                    <a:pt x="952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45;p119">
              <a:extLst>
                <a:ext uri="{FF2B5EF4-FFF2-40B4-BE49-F238E27FC236}">
                  <a16:creationId xmlns:a16="http://schemas.microsoft.com/office/drawing/2014/main" xmlns="" id="{3BF1F374-D70A-4902-B322-60615AB27F50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46;p119">
              <a:extLst>
                <a:ext uri="{FF2B5EF4-FFF2-40B4-BE49-F238E27FC236}">
                  <a16:creationId xmlns:a16="http://schemas.microsoft.com/office/drawing/2014/main" xmlns="" id="{7A82F455-6630-4938-86E5-B365B6D4692F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47;p119">
              <a:extLst>
                <a:ext uri="{FF2B5EF4-FFF2-40B4-BE49-F238E27FC236}">
                  <a16:creationId xmlns:a16="http://schemas.microsoft.com/office/drawing/2014/main" xmlns="" id="{AE196EE9-2C70-41EB-A647-AFC139D8AFBB}"/>
                </a:ext>
              </a:extLst>
            </p:cNvPr>
            <p:cNvSpPr/>
            <p:nvPr/>
          </p:nvSpPr>
          <p:spPr>
            <a:xfrm>
              <a:off x="5853661" y="2727611"/>
              <a:ext cx="460636" cy="690147"/>
            </a:xfrm>
            <a:custGeom>
              <a:avLst/>
              <a:gdLst/>
              <a:ahLst/>
              <a:cxnLst/>
              <a:rect l="l" t="t" r="r" b="b"/>
              <a:pathLst>
                <a:path w="9419" h="14112" extrusionOk="0">
                  <a:moveTo>
                    <a:pt x="1540" y="0"/>
                  </a:moveTo>
                  <a:cubicBezTo>
                    <a:pt x="1410" y="0"/>
                    <a:pt x="1280" y="18"/>
                    <a:pt x="1155" y="62"/>
                  </a:cubicBezTo>
                  <a:cubicBezTo>
                    <a:pt x="1" y="459"/>
                    <a:pt x="822" y="2690"/>
                    <a:pt x="1096" y="3445"/>
                  </a:cubicBezTo>
                  <a:cubicBezTo>
                    <a:pt x="1324" y="4072"/>
                    <a:pt x="1620" y="4674"/>
                    <a:pt x="1978" y="5237"/>
                  </a:cubicBezTo>
                  <a:cubicBezTo>
                    <a:pt x="2074" y="5391"/>
                    <a:pt x="2910" y="6675"/>
                    <a:pt x="3100" y="6675"/>
                  </a:cubicBezTo>
                  <a:cubicBezTo>
                    <a:pt x="3104" y="6675"/>
                    <a:pt x="3108" y="6675"/>
                    <a:pt x="3112" y="6673"/>
                  </a:cubicBezTo>
                  <a:lnTo>
                    <a:pt x="3112" y="6673"/>
                  </a:lnTo>
                  <a:cubicBezTo>
                    <a:pt x="2841" y="6785"/>
                    <a:pt x="2638" y="7080"/>
                    <a:pt x="2492" y="7336"/>
                  </a:cubicBezTo>
                  <a:cubicBezTo>
                    <a:pt x="2646" y="7882"/>
                    <a:pt x="2939" y="8389"/>
                    <a:pt x="3459" y="8614"/>
                  </a:cubicBezTo>
                  <a:cubicBezTo>
                    <a:pt x="3142" y="9029"/>
                    <a:pt x="2790" y="9416"/>
                    <a:pt x="2406" y="9770"/>
                  </a:cubicBezTo>
                  <a:cubicBezTo>
                    <a:pt x="2107" y="10044"/>
                    <a:pt x="1728" y="10226"/>
                    <a:pt x="1661" y="10660"/>
                  </a:cubicBezTo>
                  <a:cubicBezTo>
                    <a:pt x="1618" y="10931"/>
                    <a:pt x="1682" y="11208"/>
                    <a:pt x="1777" y="11468"/>
                  </a:cubicBezTo>
                  <a:cubicBezTo>
                    <a:pt x="1807" y="11551"/>
                    <a:pt x="1843" y="11631"/>
                    <a:pt x="1882" y="11710"/>
                  </a:cubicBezTo>
                  <a:cubicBezTo>
                    <a:pt x="2522" y="13034"/>
                    <a:pt x="4232" y="14112"/>
                    <a:pt x="5798" y="14112"/>
                  </a:cubicBezTo>
                  <a:cubicBezTo>
                    <a:pt x="6194" y="14112"/>
                    <a:pt x="6581" y="14043"/>
                    <a:pt x="6939" y="13892"/>
                  </a:cubicBezTo>
                  <a:cubicBezTo>
                    <a:pt x="7754" y="13550"/>
                    <a:pt x="8479" y="12303"/>
                    <a:pt x="8811" y="11533"/>
                  </a:cubicBezTo>
                  <a:cubicBezTo>
                    <a:pt x="9270" y="10469"/>
                    <a:pt x="9418" y="9276"/>
                    <a:pt x="9267" y="8134"/>
                  </a:cubicBezTo>
                  <a:cubicBezTo>
                    <a:pt x="8855" y="5016"/>
                    <a:pt x="6618" y="2253"/>
                    <a:pt x="3845" y="802"/>
                  </a:cubicBezTo>
                  <a:cubicBezTo>
                    <a:pt x="3368" y="551"/>
                    <a:pt x="2873" y="338"/>
                    <a:pt x="2362" y="167"/>
                  </a:cubicBezTo>
                  <a:cubicBezTo>
                    <a:pt x="2098" y="80"/>
                    <a:pt x="1816" y="0"/>
                    <a:pt x="15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48;p119">
              <a:extLst>
                <a:ext uri="{FF2B5EF4-FFF2-40B4-BE49-F238E27FC236}">
                  <a16:creationId xmlns:a16="http://schemas.microsoft.com/office/drawing/2014/main" xmlns="" id="{9D7F7ABF-D6DA-4CA1-9176-85BC212549B1}"/>
                </a:ext>
              </a:extLst>
            </p:cNvPr>
            <p:cNvSpPr/>
            <p:nvPr/>
          </p:nvSpPr>
          <p:spPr>
            <a:xfrm>
              <a:off x="5945651" y="2766784"/>
              <a:ext cx="368646" cy="650974"/>
            </a:xfrm>
            <a:custGeom>
              <a:avLst/>
              <a:gdLst/>
              <a:ahLst/>
              <a:cxnLst/>
              <a:rect l="l" t="t" r="r" b="b"/>
              <a:pathLst>
                <a:path w="7538" h="13311" extrusionOk="0">
                  <a:moveTo>
                    <a:pt x="1964" y="1"/>
                  </a:moveTo>
                  <a:cubicBezTo>
                    <a:pt x="2121" y="155"/>
                    <a:pt x="2303" y="275"/>
                    <a:pt x="2478" y="411"/>
                  </a:cubicBezTo>
                  <a:cubicBezTo>
                    <a:pt x="2986" y="795"/>
                    <a:pt x="3439" y="1242"/>
                    <a:pt x="3853" y="1726"/>
                  </a:cubicBezTo>
                  <a:cubicBezTo>
                    <a:pt x="4718" y="2740"/>
                    <a:pt x="5383" y="3910"/>
                    <a:pt x="5812" y="5173"/>
                  </a:cubicBezTo>
                  <a:cubicBezTo>
                    <a:pt x="4936" y="5377"/>
                    <a:pt x="4062" y="5580"/>
                    <a:pt x="3187" y="5780"/>
                  </a:cubicBezTo>
                  <a:cubicBezTo>
                    <a:pt x="3206" y="5779"/>
                    <a:pt x="3225" y="5779"/>
                    <a:pt x="3244" y="5779"/>
                  </a:cubicBezTo>
                  <a:cubicBezTo>
                    <a:pt x="3895" y="5779"/>
                    <a:pt x="4542" y="5899"/>
                    <a:pt x="5149" y="6134"/>
                  </a:cubicBezTo>
                  <a:cubicBezTo>
                    <a:pt x="5353" y="6211"/>
                    <a:pt x="5575" y="6335"/>
                    <a:pt x="5615" y="6547"/>
                  </a:cubicBezTo>
                  <a:cubicBezTo>
                    <a:pt x="5670" y="6840"/>
                    <a:pt x="5357" y="7055"/>
                    <a:pt x="5082" y="7176"/>
                  </a:cubicBezTo>
                  <a:cubicBezTo>
                    <a:pt x="4190" y="7567"/>
                    <a:pt x="3253" y="7850"/>
                    <a:pt x="2293" y="8017"/>
                  </a:cubicBezTo>
                  <a:lnTo>
                    <a:pt x="4595" y="8008"/>
                  </a:lnTo>
                  <a:cubicBezTo>
                    <a:pt x="4607" y="8008"/>
                    <a:pt x="4620" y="8008"/>
                    <a:pt x="4632" y="8008"/>
                  </a:cubicBezTo>
                  <a:cubicBezTo>
                    <a:pt x="4865" y="8008"/>
                    <a:pt x="5127" y="8043"/>
                    <a:pt x="5227" y="8245"/>
                  </a:cubicBezTo>
                  <a:cubicBezTo>
                    <a:pt x="5316" y="8424"/>
                    <a:pt x="5227" y="8636"/>
                    <a:pt x="5137" y="8812"/>
                  </a:cubicBezTo>
                  <a:cubicBezTo>
                    <a:pt x="4847" y="9387"/>
                    <a:pt x="4558" y="9960"/>
                    <a:pt x="4268" y="10537"/>
                  </a:cubicBezTo>
                  <a:cubicBezTo>
                    <a:pt x="4018" y="11033"/>
                    <a:pt x="3738" y="11559"/>
                    <a:pt x="3248" y="11821"/>
                  </a:cubicBezTo>
                  <a:cubicBezTo>
                    <a:pt x="3023" y="11942"/>
                    <a:pt x="2778" y="11993"/>
                    <a:pt x="2526" y="11993"/>
                  </a:cubicBezTo>
                  <a:cubicBezTo>
                    <a:pt x="2088" y="11993"/>
                    <a:pt x="1633" y="11839"/>
                    <a:pt x="1240" y="11634"/>
                  </a:cubicBezTo>
                  <a:cubicBezTo>
                    <a:pt x="818" y="11412"/>
                    <a:pt x="424" y="11132"/>
                    <a:pt x="1" y="10909"/>
                  </a:cubicBezTo>
                  <a:lnTo>
                    <a:pt x="1" y="10909"/>
                  </a:lnTo>
                  <a:cubicBezTo>
                    <a:pt x="641" y="12233"/>
                    <a:pt x="2351" y="13311"/>
                    <a:pt x="3917" y="13311"/>
                  </a:cubicBezTo>
                  <a:cubicBezTo>
                    <a:pt x="4313" y="13311"/>
                    <a:pt x="4700" y="13242"/>
                    <a:pt x="5058" y="13091"/>
                  </a:cubicBezTo>
                  <a:cubicBezTo>
                    <a:pt x="5873" y="12749"/>
                    <a:pt x="6598" y="11502"/>
                    <a:pt x="6930" y="10732"/>
                  </a:cubicBezTo>
                  <a:cubicBezTo>
                    <a:pt x="7389" y="9668"/>
                    <a:pt x="7537" y="8475"/>
                    <a:pt x="7386" y="7333"/>
                  </a:cubicBezTo>
                  <a:cubicBezTo>
                    <a:pt x="6974" y="4215"/>
                    <a:pt x="4737" y="1451"/>
                    <a:pt x="196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49;p119">
              <a:extLst>
                <a:ext uri="{FF2B5EF4-FFF2-40B4-BE49-F238E27FC236}">
                  <a16:creationId xmlns:a16="http://schemas.microsoft.com/office/drawing/2014/main" xmlns="" id="{117D81E8-F8B9-4F7D-AC94-B5DCFAD9272D}"/>
                </a:ext>
              </a:extLst>
            </p:cNvPr>
            <p:cNvSpPr/>
            <p:nvPr/>
          </p:nvSpPr>
          <p:spPr>
            <a:xfrm>
              <a:off x="5886916" y="2747662"/>
              <a:ext cx="157376" cy="264185"/>
            </a:xfrm>
            <a:custGeom>
              <a:avLst/>
              <a:gdLst/>
              <a:ahLst/>
              <a:cxnLst/>
              <a:rect l="l" t="t" r="r" b="b"/>
              <a:pathLst>
                <a:path w="3218" h="5402" extrusionOk="0">
                  <a:moveTo>
                    <a:pt x="1026" y="0"/>
                  </a:moveTo>
                  <a:cubicBezTo>
                    <a:pt x="590" y="0"/>
                    <a:pt x="218" y="288"/>
                    <a:pt x="111" y="1026"/>
                  </a:cubicBezTo>
                  <a:cubicBezTo>
                    <a:pt x="1" y="1789"/>
                    <a:pt x="380" y="2625"/>
                    <a:pt x="694" y="3298"/>
                  </a:cubicBezTo>
                  <a:cubicBezTo>
                    <a:pt x="806" y="3540"/>
                    <a:pt x="1725" y="5401"/>
                    <a:pt x="2041" y="5401"/>
                  </a:cubicBezTo>
                  <a:cubicBezTo>
                    <a:pt x="2047" y="5401"/>
                    <a:pt x="2053" y="5401"/>
                    <a:pt x="2058" y="5399"/>
                  </a:cubicBezTo>
                  <a:cubicBezTo>
                    <a:pt x="2447" y="5307"/>
                    <a:pt x="2832" y="5208"/>
                    <a:pt x="3218" y="5105"/>
                  </a:cubicBezTo>
                  <a:cubicBezTo>
                    <a:pt x="3127" y="3940"/>
                    <a:pt x="3034" y="2771"/>
                    <a:pt x="2807" y="1624"/>
                  </a:cubicBezTo>
                  <a:cubicBezTo>
                    <a:pt x="2641" y="786"/>
                    <a:pt x="1746" y="0"/>
                    <a:pt x="1026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50;p119">
              <a:extLst>
                <a:ext uri="{FF2B5EF4-FFF2-40B4-BE49-F238E27FC236}">
                  <a16:creationId xmlns:a16="http://schemas.microsoft.com/office/drawing/2014/main" xmlns="" id="{C685EE2A-4CC9-4124-9E34-D9590502AB91}"/>
                </a:ext>
              </a:extLst>
            </p:cNvPr>
            <p:cNvSpPr/>
            <p:nvPr/>
          </p:nvSpPr>
          <p:spPr>
            <a:xfrm>
              <a:off x="5977928" y="3059578"/>
              <a:ext cx="139770" cy="54089"/>
            </a:xfrm>
            <a:custGeom>
              <a:avLst/>
              <a:gdLst/>
              <a:ahLst/>
              <a:cxnLst/>
              <a:rect l="l" t="t" r="r" b="b"/>
              <a:pathLst>
                <a:path w="2858" h="1106" extrusionOk="0">
                  <a:moveTo>
                    <a:pt x="1044" y="1"/>
                  </a:moveTo>
                  <a:cubicBezTo>
                    <a:pt x="990" y="1"/>
                    <a:pt x="936" y="3"/>
                    <a:pt x="883" y="8"/>
                  </a:cubicBezTo>
                  <a:cubicBezTo>
                    <a:pt x="352" y="56"/>
                    <a:pt x="0" y="583"/>
                    <a:pt x="649" y="900"/>
                  </a:cubicBezTo>
                  <a:cubicBezTo>
                    <a:pt x="931" y="1037"/>
                    <a:pt x="1243" y="1105"/>
                    <a:pt x="1555" y="1105"/>
                  </a:cubicBezTo>
                  <a:cubicBezTo>
                    <a:pt x="1664" y="1105"/>
                    <a:pt x="1773" y="1097"/>
                    <a:pt x="1881" y="1080"/>
                  </a:cubicBezTo>
                  <a:cubicBezTo>
                    <a:pt x="2199" y="1034"/>
                    <a:pt x="2503" y="913"/>
                    <a:pt x="2767" y="730"/>
                  </a:cubicBezTo>
                  <a:cubicBezTo>
                    <a:pt x="2810" y="700"/>
                    <a:pt x="2857" y="659"/>
                    <a:pt x="2855" y="606"/>
                  </a:cubicBezTo>
                  <a:cubicBezTo>
                    <a:pt x="2854" y="547"/>
                    <a:pt x="2796" y="509"/>
                    <a:pt x="2744" y="481"/>
                  </a:cubicBezTo>
                  <a:cubicBezTo>
                    <a:pt x="2275" y="237"/>
                    <a:pt x="1607" y="1"/>
                    <a:pt x="104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51;p119">
              <a:extLst>
                <a:ext uri="{FF2B5EF4-FFF2-40B4-BE49-F238E27FC236}">
                  <a16:creationId xmlns:a16="http://schemas.microsoft.com/office/drawing/2014/main" xmlns="" id="{9915F134-C936-44C4-927C-A68A43CC8C6E}"/>
                </a:ext>
              </a:extLst>
            </p:cNvPr>
            <p:cNvSpPr/>
            <p:nvPr/>
          </p:nvSpPr>
          <p:spPr>
            <a:xfrm>
              <a:off x="5946825" y="3170788"/>
              <a:ext cx="163294" cy="135271"/>
            </a:xfrm>
            <a:custGeom>
              <a:avLst/>
              <a:gdLst/>
              <a:ahLst/>
              <a:cxnLst/>
              <a:rect l="l" t="t" r="r" b="b"/>
              <a:pathLst>
                <a:path w="3339" h="2766" extrusionOk="0">
                  <a:moveTo>
                    <a:pt x="3338" y="1"/>
                  </a:moveTo>
                  <a:cubicBezTo>
                    <a:pt x="3335" y="1"/>
                    <a:pt x="3332" y="1"/>
                    <a:pt x="3328" y="1"/>
                  </a:cubicBezTo>
                  <a:lnTo>
                    <a:pt x="3328" y="1"/>
                  </a:lnTo>
                  <a:lnTo>
                    <a:pt x="3338" y="1"/>
                  </a:lnTo>
                  <a:close/>
                  <a:moveTo>
                    <a:pt x="3328" y="1"/>
                  </a:moveTo>
                  <a:lnTo>
                    <a:pt x="1476" y="51"/>
                  </a:lnTo>
                  <a:cubicBezTo>
                    <a:pt x="1286" y="57"/>
                    <a:pt x="651" y="888"/>
                    <a:pt x="520" y="1022"/>
                  </a:cubicBezTo>
                  <a:cubicBezTo>
                    <a:pt x="270" y="1279"/>
                    <a:pt x="1" y="1592"/>
                    <a:pt x="56" y="1948"/>
                  </a:cubicBezTo>
                  <a:cubicBezTo>
                    <a:pt x="90" y="2163"/>
                    <a:pt x="294" y="2382"/>
                    <a:pt x="548" y="2538"/>
                  </a:cubicBezTo>
                  <a:cubicBezTo>
                    <a:pt x="767" y="2675"/>
                    <a:pt x="1023" y="2765"/>
                    <a:pt x="1235" y="2765"/>
                  </a:cubicBezTo>
                  <a:cubicBezTo>
                    <a:pt x="1304" y="2765"/>
                    <a:pt x="1369" y="2756"/>
                    <a:pt x="1426" y="2735"/>
                  </a:cubicBezTo>
                  <a:cubicBezTo>
                    <a:pt x="1717" y="2629"/>
                    <a:pt x="1944" y="2071"/>
                    <a:pt x="2093" y="1812"/>
                  </a:cubicBezTo>
                  <a:cubicBezTo>
                    <a:pt x="2271" y="1501"/>
                    <a:pt x="2902" y="24"/>
                    <a:pt x="3328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52;p119">
              <a:extLst>
                <a:ext uri="{FF2B5EF4-FFF2-40B4-BE49-F238E27FC236}">
                  <a16:creationId xmlns:a16="http://schemas.microsoft.com/office/drawing/2014/main" xmlns="" id="{2263F6CD-78C5-4DFD-891D-62082F41CE80}"/>
                </a:ext>
              </a:extLst>
            </p:cNvPr>
            <p:cNvSpPr/>
            <p:nvPr/>
          </p:nvSpPr>
          <p:spPr>
            <a:xfrm>
              <a:off x="6261626" y="3949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53;p119">
              <a:extLst>
                <a:ext uri="{FF2B5EF4-FFF2-40B4-BE49-F238E27FC236}">
                  <a16:creationId xmlns:a16="http://schemas.microsoft.com/office/drawing/2014/main" xmlns="" id="{103BA2A4-15B9-4489-92FF-F69FDAA99D01}"/>
                </a:ext>
              </a:extLst>
            </p:cNvPr>
            <p:cNvSpPr/>
            <p:nvPr/>
          </p:nvSpPr>
          <p:spPr>
            <a:xfrm>
              <a:off x="6265851" y="3955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54;p119">
              <a:extLst>
                <a:ext uri="{FF2B5EF4-FFF2-40B4-BE49-F238E27FC236}">
                  <a16:creationId xmlns:a16="http://schemas.microsoft.com/office/drawing/2014/main" xmlns="" id="{55C8C896-C25E-4D59-B7FF-ABC3539E272D}"/>
                </a:ext>
              </a:extLst>
            </p:cNvPr>
            <p:cNvSpPr/>
            <p:nvPr/>
          </p:nvSpPr>
          <p:spPr>
            <a:xfrm>
              <a:off x="6300946" y="3949991"/>
              <a:ext cx="195669" cy="166473"/>
            </a:xfrm>
            <a:custGeom>
              <a:avLst/>
              <a:gdLst/>
              <a:ahLst/>
              <a:cxnLst/>
              <a:rect l="l" t="t" r="r" b="b"/>
              <a:pathLst>
                <a:path w="4001" h="3404" extrusionOk="0">
                  <a:moveTo>
                    <a:pt x="1494" y="0"/>
                  </a:moveTo>
                  <a:cubicBezTo>
                    <a:pt x="988" y="0"/>
                    <a:pt x="485" y="87"/>
                    <a:pt x="1" y="278"/>
                  </a:cubicBezTo>
                  <a:cubicBezTo>
                    <a:pt x="97" y="1181"/>
                    <a:pt x="265" y="2124"/>
                    <a:pt x="343" y="3046"/>
                  </a:cubicBezTo>
                  <a:cubicBezTo>
                    <a:pt x="631" y="2591"/>
                    <a:pt x="1069" y="2235"/>
                    <a:pt x="1535" y="1947"/>
                  </a:cubicBezTo>
                  <a:cubicBezTo>
                    <a:pt x="1620" y="1896"/>
                    <a:pt x="1705" y="1842"/>
                    <a:pt x="1791" y="1796"/>
                  </a:cubicBezTo>
                  <a:cubicBezTo>
                    <a:pt x="1896" y="1737"/>
                    <a:pt x="2010" y="1682"/>
                    <a:pt x="2127" y="1682"/>
                  </a:cubicBezTo>
                  <a:cubicBezTo>
                    <a:pt x="2146" y="1682"/>
                    <a:pt x="2164" y="1683"/>
                    <a:pt x="2182" y="1686"/>
                  </a:cubicBezTo>
                  <a:cubicBezTo>
                    <a:pt x="2371" y="1715"/>
                    <a:pt x="2495" y="1889"/>
                    <a:pt x="2587" y="2056"/>
                  </a:cubicBezTo>
                  <a:cubicBezTo>
                    <a:pt x="2812" y="2474"/>
                    <a:pt x="2950" y="2932"/>
                    <a:pt x="2993" y="3404"/>
                  </a:cubicBezTo>
                  <a:cubicBezTo>
                    <a:pt x="2993" y="3391"/>
                    <a:pt x="3004" y="3369"/>
                    <a:pt x="3029" y="3340"/>
                  </a:cubicBezTo>
                  <a:cubicBezTo>
                    <a:pt x="3278" y="2440"/>
                    <a:pt x="3655" y="1586"/>
                    <a:pt x="4000" y="665"/>
                  </a:cubicBezTo>
                  <a:cubicBezTo>
                    <a:pt x="3204" y="247"/>
                    <a:pt x="23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55;p119">
              <a:extLst>
                <a:ext uri="{FF2B5EF4-FFF2-40B4-BE49-F238E27FC236}">
                  <a16:creationId xmlns:a16="http://schemas.microsoft.com/office/drawing/2014/main" xmlns="" id="{04694634-C366-4EC3-9995-6C871FD35321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56;p119">
              <a:extLst>
                <a:ext uri="{FF2B5EF4-FFF2-40B4-BE49-F238E27FC236}">
                  <a16:creationId xmlns:a16="http://schemas.microsoft.com/office/drawing/2014/main" xmlns="" id="{B65AB335-DD27-4BF7-B688-22635F5E1606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57;p119">
              <a:extLst>
                <a:ext uri="{FF2B5EF4-FFF2-40B4-BE49-F238E27FC236}">
                  <a16:creationId xmlns:a16="http://schemas.microsoft.com/office/drawing/2014/main" xmlns="" id="{57CB8785-5B4A-4C62-B78A-EA83EE1C9603}"/>
                </a:ext>
              </a:extLst>
            </p:cNvPr>
            <p:cNvSpPr/>
            <p:nvPr/>
          </p:nvSpPr>
          <p:spPr>
            <a:xfrm>
              <a:off x="6541950" y="3945786"/>
              <a:ext cx="202956" cy="172390"/>
            </a:xfrm>
            <a:custGeom>
              <a:avLst/>
              <a:gdLst/>
              <a:ahLst/>
              <a:cxnLst/>
              <a:rect l="l" t="t" r="r" b="b"/>
              <a:pathLst>
                <a:path w="4150" h="3525" extrusionOk="0">
                  <a:moveTo>
                    <a:pt x="2314" y="1"/>
                  </a:moveTo>
                  <a:cubicBezTo>
                    <a:pt x="1579" y="1"/>
                    <a:pt x="851" y="90"/>
                    <a:pt x="175" y="330"/>
                  </a:cubicBezTo>
                  <a:cubicBezTo>
                    <a:pt x="221" y="1398"/>
                    <a:pt x="162" y="2469"/>
                    <a:pt x="1" y="3525"/>
                  </a:cubicBezTo>
                  <a:cubicBezTo>
                    <a:pt x="243" y="3227"/>
                    <a:pt x="431" y="2842"/>
                    <a:pt x="719" y="2600"/>
                  </a:cubicBezTo>
                  <a:cubicBezTo>
                    <a:pt x="1150" y="2243"/>
                    <a:pt x="1722" y="2051"/>
                    <a:pt x="2290" y="2051"/>
                  </a:cubicBezTo>
                  <a:cubicBezTo>
                    <a:pt x="2608" y="2051"/>
                    <a:pt x="2925" y="2112"/>
                    <a:pt x="3214" y="2237"/>
                  </a:cubicBezTo>
                  <a:cubicBezTo>
                    <a:pt x="3225" y="2239"/>
                    <a:pt x="3236" y="2243"/>
                    <a:pt x="3246" y="2248"/>
                  </a:cubicBezTo>
                  <a:cubicBezTo>
                    <a:pt x="3520" y="1610"/>
                    <a:pt x="3794" y="974"/>
                    <a:pt x="4067" y="341"/>
                  </a:cubicBezTo>
                  <a:cubicBezTo>
                    <a:pt x="4096" y="276"/>
                    <a:pt x="4121" y="213"/>
                    <a:pt x="4149" y="152"/>
                  </a:cubicBezTo>
                  <a:cubicBezTo>
                    <a:pt x="3548" y="63"/>
                    <a:pt x="2928" y="1"/>
                    <a:pt x="231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58;p119">
              <a:extLst>
                <a:ext uri="{FF2B5EF4-FFF2-40B4-BE49-F238E27FC236}">
                  <a16:creationId xmlns:a16="http://schemas.microsoft.com/office/drawing/2014/main" xmlns="" id="{F8046B79-8CBE-4E5A-8DE9-60FC5ECE44E6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959;p119">
              <a:extLst>
                <a:ext uri="{FF2B5EF4-FFF2-40B4-BE49-F238E27FC236}">
                  <a16:creationId xmlns:a16="http://schemas.microsoft.com/office/drawing/2014/main" xmlns="" id="{3EEBE0CD-F323-4F2F-B162-06A5513A2F39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960;p119">
              <a:extLst>
                <a:ext uri="{FF2B5EF4-FFF2-40B4-BE49-F238E27FC236}">
                  <a16:creationId xmlns:a16="http://schemas.microsoft.com/office/drawing/2014/main" xmlns="" id="{82D13A1D-3A16-4BAE-8A2E-1147CDE536D3}"/>
                </a:ext>
              </a:extLst>
            </p:cNvPr>
            <p:cNvSpPr/>
            <p:nvPr/>
          </p:nvSpPr>
          <p:spPr>
            <a:xfrm>
              <a:off x="6161469" y="3407880"/>
              <a:ext cx="737390" cy="571993"/>
            </a:xfrm>
            <a:custGeom>
              <a:avLst/>
              <a:gdLst/>
              <a:ahLst/>
              <a:cxnLst/>
              <a:rect l="l" t="t" r="r" b="b"/>
              <a:pathLst>
                <a:path w="15078" h="11696" extrusionOk="0">
                  <a:moveTo>
                    <a:pt x="694" y="0"/>
                  </a:moveTo>
                  <a:lnTo>
                    <a:pt x="694" y="0"/>
                  </a:lnTo>
                  <a:cubicBezTo>
                    <a:pt x="1" y="3196"/>
                    <a:pt x="617" y="6717"/>
                    <a:pt x="2364" y="9545"/>
                  </a:cubicBezTo>
                  <a:cubicBezTo>
                    <a:pt x="2200" y="9837"/>
                    <a:pt x="1972" y="10226"/>
                    <a:pt x="1806" y="10516"/>
                  </a:cubicBezTo>
                  <a:cubicBezTo>
                    <a:pt x="1822" y="11237"/>
                    <a:pt x="2647" y="11477"/>
                    <a:pt x="3319" y="11696"/>
                  </a:cubicBezTo>
                  <a:cubicBezTo>
                    <a:pt x="3059" y="11471"/>
                    <a:pt x="2001" y="10772"/>
                    <a:pt x="2044" y="10474"/>
                  </a:cubicBezTo>
                  <a:cubicBezTo>
                    <a:pt x="2096" y="10129"/>
                    <a:pt x="2737" y="9853"/>
                    <a:pt x="3026" y="9832"/>
                  </a:cubicBezTo>
                  <a:cubicBezTo>
                    <a:pt x="3063" y="9830"/>
                    <a:pt x="3100" y="9828"/>
                    <a:pt x="3137" y="9828"/>
                  </a:cubicBezTo>
                  <a:cubicBezTo>
                    <a:pt x="3465" y="9828"/>
                    <a:pt x="3789" y="9926"/>
                    <a:pt x="4111" y="10003"/>
                  </a:cubicBezTo>
                  <a:cubicBezTo>
                    <a:pt x="4676" y="10139"/>
                    <a:pt x="5254" y="10213"/>
                    <a:pt x="5836" y="10225"/>
                  </a:cubicBezTo>
                  <a:cubicBezTo>
                    <a:pt x="4918" y="10180"/>
                    <a:pt x="4020" y="9933"/>
                    <a:pt x="3208" y="9503"/>
                  </a:cubicBezTo>
                  <a:cubicBezTo>
                    <a:pt x="2361" y="9055"/>
                    <a:pt x="2171" y="8645"/>
                    <a:pt x="1880" y="7750"/>
                  </a:cubicBezTo>
                  <a:cubicBezTo>
                    <a:pt x="1286" y="5934"/>
                    <a:pt x="1071" y="4014"/>
                    <a:pt x="1249" y="2111"/>
                  </a:cubicBezTo>
                  <a:lnTo>
                    <a:pt x="1249" y="2111"/>
                  </a:lnTo>
                  <a:cubicBezTo>
                    <a:pt x="1249" y="2462"/>
                    <a:pt x="2389" y="3023"/>
                    <a:pt x="2641" y="3216"/>
                  </a:cubicBezTo>
                  <a:cubicBezTo>
                    <a:pt x="3297" y="3726"/>
                    <a:pt x="3904" y="4289"/>
                    <a:pt x="4589" y="4770"/>
                  </a:cubicBezTo>
                  <a:cubicBezTo>
                    <a:pt x="5951" y="5722"/>
                    <a:pt x="7428" y="6503"/>
                    <a:pt x="8981" y="7096"/>
                  </a:cubicBezTo>
                  <a:cubicBezTo>
                    <a:pt x="9493" y="7289"/>
                    <a:pt x="10050" y="7461"/>
                    <a:pt x="10588" y="7461"/>
                  </a:cubicBezTo>
                  <a:cubicBezTo>
                    <a:pt x="10866" y="7461"/>
                    <a:pt x="11140" y="7415"/>
                    <a:pt x="11399" y="7302"/>
                  </a:cubicBezTo>
                  <a:cubicBezTo>
                    <a:pt x="12201" y="6950"/>
                    <a:pt x="12628" y="6043"/>
                    <a:pt x="13093" y="5352"/>
                  </a:cubicBezTo>
                  <a:cubicBezTo>
                    <a:pt x="13706" y="4443"/>
                    <a:pt x="14292" y="3519"/>
                    <a:pt x="14852" y="2580"/>
                  </a:cubicBezTo>
                  <a:cubicBezTo>
                    <a:pt x="14958" y="2407"/>
                    <a:pt x="15032" y="2192"/>
                    <a:pt x="15078" y="1954"/>
                  </a:cubicBezTo>
                  <a:cubicBezTo>
                    <a:pt x="10287" y="1784"/>
                    <a:pt x="5413" y="1008"/>
                    <a:pt x="6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61;p119">
              <a:extLst>
                <a:ext uri="{FF2B5EF4-FFF2-40B4-BE49-F238E27FC236}">
                  <a16:creationId xmlns:a16="http://schemas.microsoft.com/office/drawing/2014/main" xmlns="" id="{744A90C4-A759-48C4-95AB-F0922E4F4345}"/>
                </a:ext>
              </a:extLst>
            </p:cNvPr>
            <p:cNvSpPr/>
            <p:nvPr/>
          </p:nvSpPr>
          <p:spPr>
            <a:xfrm>
              <a:off x="6158730" y="2614934"/>
              <a:ext cx="788202" cy="1032531"/>
            </a:xfrm>
            <a:custGeom>
              <a:avLst/>
              <a:gdLst/>
              <a:ahLst/>
              <a:cxnLst/>
              <a:rect l="l" t="t" r="r" b="b"/>
              <a:pathLst>
                <a:path w="16117" h="21113" extrusionOk="0">
                  <a:moveTo>
                    <a:pt x="564" y="17354"/>
                  </a:moveTo>
                  <a:cubicBezTo>
                    <a:pt x="565" y="17358"/>
                    <a:pt x="566" y="17361"/>
                    <a:pt x="567" y="17364"/>
                  </a:cubicBezTo>
                  <a:cubicBezTo>
                    <a:pt x="566" y="17361"/>
                    <a:pt x="565" y="17357"/>
                    <a:pt x="564" y="17354"/>
                  </a:cubicBezTo>
                  <a:close/>
                  <a:moveTo>
                    <a:pt x="5507" y="1"/>
                  </a:moveTo>
                  <a:cubicBezTo>
                    <a:pt x="5260" y="1"/>
                    <a:pt x="5010" y="16"/>
                    <a:pt x="4758" y="47"/>
                  </a:cubicBezTo>
                  <a:cubicBezTo>
                    <a:pt x="4456" y="82"/>
                    <a:pt x="4157" y="140"/>
                    <a:pt x="3864" y="219"/>
                  </a:cubicBezTo>
                  <a:cubicBezTo>
                    <a:pt x="2386" y="617"/>
                    <a:pt x="586" y="1452"/>
                    <a:pt x="500" y="3263"/>
                  </a:cubicBezTo>
                  <a:cubicBezTo>
                    <a:pt x="454" y="4234"/>
                    <a:pt x="827" y="5185"/>
                    <a:pt x="1277" y="6054"/>
                  </a:cubicBezTo>
                  <a:cubicBezTo>
                    <a:pt x="1729" y="6924"/>
                    <a:pt x="2271" y="7753"/>
                    <a:pt x="2613" y="8667"/>
                  </a:cubicBezTo>
                  <a:cubicBezTo>
                    <a:pt x="2548" y="8797"/>
                    <a:pt x="2438" y="9077"/>
                    <a:pt x="2373" y="9206"/>
                  </a:cubicBezTo>
                  <a:cubicBezTo>
                    <a:pt x="2497" y="9486"/>
                    <a:pt x="2576" y="9742"/>
                    <a:pt x="2829" y="9909"/>
                  </a:cubicBezTo>
                  <a:cubicBezTo>
                    <a:pt x="2601" y="11356"/>
                    <a:pt x="2016" y="13008"/>
                    <a:pt x="1125" y="14129"/>
                  </a:cubicBezTo>
                  <a:cubicBezTo>
                    <a:pt x="595" y="14798"/>
                    <a:pt x="0" y="15306"/>
                    <a:pt x="108" y="16271"/>
                  </a:cubicBezTo>
                  <a:cubicBezTo>
                    <a:pt x="159" y="16710"/>
                    <a:pt x="380" y="16964"/>
                    <a:pt x="549" y="17330"/>
                  </a:cubicBezTo>
                  <a:cubicBezTo>
                    <a:pt x="554" y="17337"/>
                    <a:pt x="560" y="17346"/>
                    <a:pt x="564" y="17354"/>
                  </a:cubicBezTo>
                  <a:lnTo>
                    <a:pt x="564" y="17354"/>
                  </a:lnTo>
                  <a:cubicBezTo>
                    <a:pt x="560" y="17343"/>
                    <a:pt x="557" y="17330"/>
                    <a:pt x="555" y="17318"/>
                  </a:cubicBezTo>
                  <a:cubicBezTo>
                    <a:pt x="518" y="17078"/>
                    <a:pt x="860" y="16519"/>
                    <a:pt x="823" y="16243"/>
                  </a:cubicBezTo>
                  <a:lnTo>
                    <a:pt x="823" y="16243"/>
                  </a:lnTo>
                  <a:cubicBezTo>
                    <a:pt x="864" y="16328"/>
                    <a:pt x="899" y="16409"/>
                    <a:pt x="929" y="16489"/>
                  </a:cubicBezTo>
                  <a:cubicBezTo>
                    <a:pt x="1061" y="16824"/>
                    <a:pt x="1147" y="17124"/>
                    <a:pt x="1396" y="17444"/>
                  </a:cubicBezTo>
                  <a:cubicBezTo>
                    <a:pt x="3398" y="20036"/>
                    <a:pt x="6414" y="21112"/>
                    <a:pt x="9449" y="21112"/>
                  </a:cubicBezTo>
                  <a:cubicBezTo>
                    <a:pt x="10086" y="21112"/>
                    <a:pt x="10724" y="21065"/>
                    <a:pt x="11354" y="20974"/>
                  </a:cubicBezTo>
                  <a:cubicBezTo>
                    <a:pt x="13486" y="20667"/>
                    <a:pt x="15894" y="19591"/>
                    <a:pt x="16000" y="17040"/>
                  </a:cubicBezTo>
                  <a:cubicBezTo>
                    <a:pt x="16117" y="14203"/>
                    <a:pt x="14882" y="11017"/>
                    <a:pt x="13850" y="8396"/>
                  </a:cubicBezTo>
                  <a:cubicBezTo>
                    <a:pt x="13147" y="6611"/>
                    <a:pt x="12390" y="4708"/>
                    <a:pt x="11219" y="3177"/>
                  </a:cubicBezTo>
                  <a:cubicBezTo>
                    <a:pt x="9737" y="1237"/>
                    <a:pt x="7739" y="1"/>
                    <a:pt x="5507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962;p119">
              <a:extLst>
                <a:ext uri="{FF2B5EF4-FFF2-40B4-BE49-F238E27FC236}">
                  <a16:creationId xmlns:a16="http://schemas.microsoft.com/office/drawing/2014/main" xmlns="" id="{10D6F793-5F7B-4D6F-8069-10632DC22665}"/>
                </a:ext>
              </a:extLst>
            </p:cNvPr>
            <p:cNvSpPr/>
            <p:nvPr/>
          </p:nvSpPr>
          <p:spPr>
            <a:xfrm>
              <a:off x="6158779" y="2617135"/>
              <a:ext cx="727022" cy="967047"/>
            </a:xfrm>
            <a:custGeom>
              <a:avLst/>
              <a:gdLst/>
              <a:ahLst/>
              <a:cxnLst/>
              <a:rect l="l" t="t" r="r" b="b"/>
              <a:pathLst>
                <a:path w="14866" h="19774" extrusionOk="0">
                  <a:moveTo>
                    <a:pt x="4757" y="1"/>
                  </a:moveTo>
                  <a:cubicBezTo>
                    <a:pt x="4455" y="37"/>
                    <a:pt x="4157" y="95"/>
                    <a:pt x="3864" y="174"/>
                  </a:cubicBezTo>
                  <a:cubicBezTo>
                    <a:pt x="2385" y="570"/>
                    <a:pt x="585" y="1405"/>
                    <a:pt x="500" y="3217"/>
                  </a:cubicBezTo>
                  <a:cubicBezTo>
                    <a:pt x="453" y="4188"/>
                    <a:pt x="826" y="5140"/>
                    <a:pt x="1276" y="6009"/>
                  </a:cubicBezTo>
                  <a:cubicBezTo>
                    <a:pt x="1728" y="6878"/>
                    <a:pt x="2271" y="7707"/>
                    <a:pt x="2612" y="8622"/>
                  </a:cubicBezTo>
                  <a:cubicBezTo>
                    <a:pt x="2547" y="8751"/>
                    <a:pt x="2437" y="9032"/>
                    <a:pt x="2372" y="9160"/>
                  </a:cubicBezTo>
                  <a:cubicBezTo>
                    <a:pt x="2496" y="9441"/>
                    <a:pt x="2575" y="9697"/>
                    <a:pt x="2828" y="9863"/>
                  </a:cubicBezTo>
                  <a:cubicBezTo>
                    <a:pt x="2600" y="11311"/>
                    <a:pt x="2015" y="12961"/>
                    <a:pt x="1125" y="14084"/>
                  </a:cubicBezTo>
                  <a:cubicBezTo>
                    <a:pt x="595" y="14752"/>
                    <a:pt x="0" y="15260"/>
                    <a:pt x="107" y="16224"/>
                  </a:cubicBezTo>
                  <a:cubicBezTo>
                    <a:pt x="158" y="16665"/>
                    <a:pt x="379" y="16918"/>
                    <a:pt x="548" y="17284"/>
                  </a:cubicBezTo>
                  <a:cubicBezTo>
                    <a:pt x="552" y="17280"/>
                    <a:pt x="553" y="17277"/>
                    <a:pt x="554" y="17272"/>
                  </a:cubicBezTo>
                  <a:cubicBezTo>
                    <a:pt x="678" y="16995"/>
                    <a:pt x="804" y="16721"/>
                    <a:pt x="928" y="16443"/>
                  </a:cubicBezTo>
                  <a:cubicBezTo>
                    <a:pt x="948" y="16390"/>
                    <a:pt x="973" y="16341"/>
                    <a:pt x="995" y="16289"/>
                  </a:cubicBezTo>
                  <a:lnTo>
                    <a:pt x="995" y="16289"/>
                  </a:lnTo>
                  <a:cubicBezTo>
                    <a:pt x="913" y="16489"/>
                    <a:pt x="1957" y="17429"/>
                    <a:pt x="2110" y="17571"/>
                  </a:cubicBezTo>
                  <a:cubicBezTo>
                    <a:pt x="2528" y="17957"/>
                    <a:pt x="2986" y="18297"/>
                    <a:pt x="3475" y="18585"/>
                  </a:cubicBezTo>
                  <a:cubicBezTo>
                    <a:pt x="4492" y="19188"/>
                    <a:pt x="5604" y="19532"/>
                    <a:pt x="6774" y="19676"/>
                  </a:cubicBezTo>
                  <a:cubicBezTo>
                    <a:pt x="6984" y="19702"/>
                    <a:pt x="7197" y="19722"/>
                    <a:pt x="7410" y="19736"/>
                  </a:cubicBezTo>
                  <a:cubicBezTo>
                    <a:pt x="7792" y="19761"/>
                    <a:pt x="8175" y="19773"/>
                    <a:pt x="8557" y="19773"/>
                  </a:cubicBezTo>
                  <a:cubicBezTo>
                    <a:pt x="9385" y="19773"/>
                    <a:pt x="10213" y="19715"/>
                    <a:pt x="11033" y="19600"/>
                  </a:cubicBezTo>
                  <a:cubicBezTo>
                    <a:pt x="12250" y="19426"/>
                    <a:pt x="13033" y="18817"/>
                    <a:pt x="14082" y="18290"/>
                  </a:cubicBezTo>
                  <a:lnTo>
                    <a:pt x="14082" y="18290"/>
                  </a:lnTo>
                  <a:cubicBezTo>
                    <a:pt x="12891" y="18888"/>
                    <a:pt x="11615" y="19224"/>
                    <a:pt x="10341" y="19224"/>
                  </a:cubicBezTo>
                  <a:cubicBezTo>
                    <a:pt x="9339" y="19224"/>
                    <a:pt x="8338" y="19017"/>
                    <a:pt x="7380" y="18567"/>
                  </a:cubicBezTo>
                  <a:cubicBezTo>
                    <a:pt x="6750" y="18270"/>
                    <a:pt x="6186" y="17762"/>
                    <a:pt x="5969" y="17099"/>
                  </a:cubicBezTo>
                  <a:cubicBezTo>
                    <a:pt x="7498" y="16693"/>
                    <a:pt x="8957" y="16370"/>
                    <a:pt x="10440" y="15786"/>
                  </a:cubicBezTo>
                  <a:cubicBezTo>
                    <a:pt x="11954" y="15190"/>
                    <a:pt x="13431" y="14506"/>
                    <a:pt x="14865" y="13739"/>
                  </a:cubicBezTo>
                  <a:cubicBezTo>
                    <a:pt x="13135" y="10360"/>
                    <a:pt x="10884" y="7275"/>
                    <a:pt x="8195" y="4597"/>
                  </a:cubicBezTo>
                  <a:cubicBezTo>
                    <a:pt x="7110" y="5661"/>
                    <a:pt x="6348" y="7009"/>
                    <a:pt x="5995" y="8486"/>
                  </a:cubicBezTo>
                  <a:cubicBezTo>
                    <a:pt x="5404" y="6433"/>
                    <a:pt x="4723" y="4412"/>
                    <a:pt x="3953" y="2425"/>
                  </a:cubicBezTo>
                  <a:cubicBezTo>
                    <a:pt x="4172" y="1954"/>
                    <a:pt x="4603" y="1889"/>
                    <a:pt x="4877" y="1545"/>
                  </a:cubicBezTo>
                  <a:cubicBezTo>
                    <a:pt x="5095" y="1277"/>
                    <a:pt x="5025" y="796"/>
                    <a:pt x="4939" y="469"/>
                  </a:cubicBezTo>
                  <a:cubicBezTo>
                    <a:pt x="4896" y="307"/>
                    <a:pt x="4835" y="150"/>
                    <a:pt x="475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  <a:alpha val="14510"/>
                  </a:srgbClr>
                </a:gs>
                <a:gs pos="100000">
                  <a:srgbClr val="434343">
                    <a:alpha val="0"/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963;p119">
              <a:extLst>
                <a:ext uri="{FF2B5EF4-FFF2-40B4-BE49-F238E27FC236}">
                  <a16:creationId xmlns:a16="http://schemas.microsoft.com/office/drawing/2014/main" xmlns="" id="{4742CE53-3B16-424B-989D-143A3C5C98ED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964;p119">
              <a:extLst>
                <a:ext uri="{FF2B5EF4-FFF2-40B4-BE49-F238E27FC236}">
                  <a16:creationId xmlns:a16="http://schemas.microsoft.com/office/drawing/2014/main" xmlns="" id="{2E6BD37D-FFA1-45B0-A8EF-408DCBEF891D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965;p119">
              <a:extLst>
                <a:ext uri="{FF2B5EF4-FFF2-40B4-BE49-F238E27FC236}">
                  <a16:creationId xmlns:a16="http://schemas.microsoft.com/office/drawing/2014/main" xmlns="" id="{94FAF892-55EC-40E9-A94F-504D3B14C89D}"/>
                </a:ext>
              </a:extLst>
            </p:cNvPr>
            <p:cNvSpPr/>
            <p:nvPr/>
          </p:nvSpPr>
          <p:spPr>
            <a:xfrm>
              <a:off x="6312879" y="2570626"/>
              <a:ext cx="206037" cy="128131"/>
            </a:xfrm>
            <a:custGeom>
              <a:avLst/>
              <a:gdLst/>
              <a:ahLst/>
              <a:cxnLst/>
              <a:rect l="l" t="t" r="r" b="b"/>
              <a:pathLst>
                <a:path w="4213" h="2620" extrusionOk="0">
                  <a:moveTo>
                    <a:pt x="1" y="0"/>
                  </a:moveTo>
                  <a:cubicBezTo>
                    <a:pt x="91" y="225"/>
                    <a:pt x="183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413" y="881"/>
                    <a:pt x="559" y="1042"/>
                    <a:pt x="721" y="1184"/>
                  </a:cubicBezTo>
                  <a:cubicBezTo>
                    <a:pt x="1692" y="2015"/>
                    <a:pt x="2931" y="2529"/>
                    <a:pt x="4205" y="2619"/>
                  </a:cubicBezTo>
                  <a:cubicBezTo>
                    <a:pt x="4209" y="2600"/>
                    <a:pt x="4211" y="2582"/>
                    <a:pt x="4213" y="2563"/>
                  </a:cubicBezTo>
                  <a:cubicBezTo>
                    <a:pt x="4013" y="1901"/>
                    <a:pt x="3738" y="1264"/>
                    <a:pt x="3393" y="666"/>
                  </a:cubicBezTo>
                  <a:cubicBezTo>
                    <a:pt x="2290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966;p119">
              <a:extLst>
                <a:ext uri="{FF2B5EF4-FFF2-40B4-BE49-F238E27FC236}">
                  <a16:creationId xmlns:a16="http://schemas.microsoft.com/office/drawing/2014/main" xmlns="" id="{24AF38AE-B2D5-43A0-85AB-AC53B226FD18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967;p119">
              <a:extLst>
                <a:ext uri="{FF2B5EF4-FFF2-40B4-BE49-F238E27FC236}">
                  <a16:creationId xmlns:a16="http://schemas.microsoft.com/office/drawing/2014/main" xmlns="" id="{76EEC8FF-2481-44EF-86AF-F06CBCB0E418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968;p119">
              <a:extLst>
                <a:ext uri="{FF2B5EF4-FFF2-40B4-BE49-F238E27FC236}">
                  <a16:creationId xmlns:a16="http://schemas.microsoft.com/office/drawing/2014/main" xmlns="" id="{9D71DC58-14AB-4AA5-ACCB-0251E6007C33}"/>
                </a:ext>
              </a:extLst>
            </p:cNvPr>
            <p:cNvSpPr/>
            <p:nvPr/>
          </p:nvSpPr>
          <p:spPr>
            <a:xfrm>
              <a:off x="5822997" y="1165439"/>
              <a:ext cx="306585" cy="398820"/>
            </a:xfrm>
            <a:custGeom>
              <a:avLst/>
              <a:gdLst/>
              <a:ahLst/>
              <a:cxnLst/>
              <a:rect l="l" t="t" r="r" b="b"/>
              <a:pathLst>
                <a:path w="6269" h="8155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594" y="635"/>
                    <a:pt x="188" y="1413"/>
                    <a:pt x="0" y="2254"/>
                  </a:cubicBezTo>
                  <a:cubicBezTo>
                    <a:pt x="1215" y="2601"/>
                    <a:pt x="2259" y="3421"/>
                    <a:pt x="3066" y="4392"/>
                  </a:cubicBezTo>
                  <a:cubicBezTo>
                    <a:pt x="3896" y="5390"/>
                    <a:pt x="4377" y="6889"/>
                    <a:pt x="4662" y="8155"/>
                  </a:cubicBezTo>
                  <a:cubicBezTo>
                    <a:pt x="5254" y="7913"/>
                    <a:pt x="5798" y="7567"/>
                    <a:pt x="6268" y="7134"/>
                  </a:cubicBezTo>
                  <a:cubicBezTo>
                    <a:pt x="5992" y="7058"/>
                    <a:pt x="5815" y="6774"/>
                    <a:pt x="5775" y="6491"/>
                  </a:cubicBezTo>
                  <a:cubicBezTo>
                    <a:pt x="5736" y="6209"/>
                    <a:pt x="5808" y="5923"/>
                    <a:pt x="5879" y="5646"/>
                  </a:cubicBezTo>
                  <a:lnTo>
                    <a:pt x="5879" y="5646"/>
                  </a:lnTo>
                  <a:cubicBezTo>
                    <a:pt x="5576" y="6136"/>
                    <a:pt x="5273" y="6627"/>
                    <a:pt x="4971" y="7118"/>
                  </a:cubicBezTo>
                  <a:cubicBezTo>
                    <a:pt x="4626" y="5921"/>
                    <a:pt x="4119" y="4779"/>
                    <a:pt x="3464" y="3722"/>
                  </a:cubicBezTo>
                  <a:lnTo>
                    <a:pt x="4707" y="2652"/>
                  </a:lnTo>
                  <a:lnTo>
                    <a:pt x="4707" y="2652"/>
                  </a:lnTo>
                  <a:cubicBezTo>
                    <a:pt x="4339" y="2887"/>
                    <a:pt x="3903" y="3003"/>
                    <a:pt x="3466" y="3003"/>
                  </a:cubicBezTo>
                  <a:cubicBezTo>
                    <a:pt x="2974" y="3003"/>
                    <a:pt x="2480" y="2855"/>
                    <a:pt x="2084" y="2562"/>
                  </a:cubicBezTo>
                  <a:cubicBezTo>
                    <a:pt x="1335" y="2010"/>
                    <a:pt x="930" y="898"/>
                    <a:pt x="1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969;p119">
              <a:extLst>
                <a:ext uri="{FF2B5EF4-FFF2-40B4-BE49-F238E27FC236}">
                  <a16:creationId xmlns:a16="http://schemas.microsoft.com/office/drawing/2014/main" xmlns="" id="{6949E8CA-8F14-4840-9D8B-DAB83D012B01}"/>
                </a:ext>
              </a:extLst>
            </p:cNvPr>
            <p:cNvSpPr/>
            <p:nvPr/>
          </p:nvSpPr>
          <p:spPr>
            <a:xfrm>
              <a:off x="5471810" y="1547597"/>
              <a:ext cx="566907" cy="648725"/>
            </a:xfrm>
            <a:custGeom>
              <a:avLst/>
              <a:gdLst/>
              <a:ahLst/>
              <a:cxnLst/>
              <a:rect l="l" t="t" r="r" b="b"/>
              <a:pathLst>
                <a:path w="11592" h="13265" extrusionOk="0">
                  <a:moveTo>
                    <a:pt x="481" y="1"/>
                  </a:moveTo>
                  <a:cubicBezTo>
                    <a:pt x="451" y="1"/>
                    <a:pt x="419" y="6"/>
                    <a:pt x="386" y="17"/>
                  </a:cubicBezTo>
                  <a:cubicBezTo>
                    <a:pt x="306" y="352"/>
                    <a:pt x="242" y="688"/>
                    <a:pt x="195" y="1023"/>
                  </a:cubicBezTo>
                  <a:cubicBezTo>
                    <a:pt x="1" y="2423"/>
                    <a:pt x="1215" y="3618"/>
                    <a:pt x="2139" y="4690"/>
                  </a:cubicBezTo>
                  <a:cubicBezTo>
                    <a:pt x="1363" y="6129"/>
                    <a:pt x="849" y="7780"/>
                    <a:pt x="630" y="9401"/>
                  </a:cubicBezTo>
                  <a:cubicBezTo>
                    <a:pt x="1696" y="11013"/>
                    <a:pt x="3439" y="12220"/>
                    <a:pt x="5369" y="12349"/>
                  </a:cubicBezTo>
                  <a:cubicBezTo>
                    <a:pt x="5525" y="12713"/>
                    <a:pt x="5695" y="13002"/>
                    <a:pt x="5997" y="13264"/>
                  </a:cubicBezTo>
                  <a:cubicBezTo>
                    <a:pt x="7470" y="13168"/>
                    <a:pt x="8923" y="12774"/>
                    <a:pt x="10122" y="11909"/>
                  </a:cubicBezTo>
                  <a:cubicBezTo>
                    <a:pt x="10276" y="11797"/>
                    <a:pt x="10426" y="11677"/>
                    <a:pt x="10568" y="11555"/>
                  </a:cubicBezTo>
                  <a:cubicBezTo>
                    <a:pt x="10581" y="11520"/>
                    <a:pt x="10593" y="11483"/>
                    <a:pt x="10603" y="11449"/>
                  </a:cubicBezTo>
                  <a:cubicBezTo>
                    <a:pt x="10723" y="11045"/>
                    <a:pt x="10794" y="10612"/>
                    <a:pt x="10676" y="10208"/>
                  </a:cubicBezTo>
                  <a:cubicBezTo>
                    <a:pt x="10546" y="9769"/>
                    <a:pt x="10215" y="9428"/>
                    <a:pt x="9934" y="9068"/>
                  </a:cubicBezTo>
                  <a:cubicBezTo>
                    <a:pt x="9226" y="8155"/>
                    <a:pt x="8815" y="7055"/>
                    <a:pt x="8415" y="5974"/>
                  </a:cubicBezTo>
                  <a:cubicBezTo>
                    <a:pt x="8279" y="5604"/>
                    <a:pt x="8141" y="5219"/>
                    <a:pt x="8153" y="4825"/>
                  </a:cubicBezTo>
                  <a:cubicBezTo>
                    <a:pt x="8169" y="4334"/>
                    <a:pt x="8412" y="3885"/>
                    <a:pt x="8671" y="3469"/>
                  </a:cubicBezTo>
                  <a:cubicBezTo>
                    <a:pt x="9472" y="2180"/>
                    <a:pt x="10456" y="1014"/>
                    <a:pt x="11592" y="5"/>
                  </a:cubicBezTo>
                  <a:cubicBezTo>
                    <a:pt x="11577" y="4"/>
                    <a:pt x="11562" y="4"/>
                    <a:pt x="11547" y="4"/>
                  </a:cubicBezTo>
                  <a:cubicBezTo>
                    <a:pt x="10289" y="4"/>
                    <a:pt x="9169" y="801"/>
                    <a:pt x="8289" y="1702"/>
                  </a:cubicBezTo>
                  <a:cubicBezTo>
                    <a:pt x="7399" y="2610"/>
                    <a:pt x="6647" y="3670"/>
                    <a:pt x="5615" y="4416"/>
                  </a:cubicBezTo>
                  <a:cubicBezTo>
                    <a:pt x="4865" y="3885"/>
                    <a:pt x="4291" y="3143"/>
                    <a:pt x="3967" y="2284"/>
                  </a:cubicBezTo>
                  <a:cubicBezTo>
                    <a:pt x="3679" y="2782"/>
                    <a:pt x="3390" y="3282"/>
                    <a:pt x="3104" y="3777"/>
                  </a:cubicBezTo>
                  <a:cubicBezTo>
                    <a:pt x="2358" y="3034"/>
                    <a:pt x="1739" y="2175"/>
                    <a:pt x="1271" y="1232"/>
                  </a:cubicBezTo>
                  <a:cubicBezTo>
                    <a:pt x="1045" y="786"/>
                    <a:pt x="854" y="1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970;p119">
              <a:extLst>
                <a:ext uri="{FF2B5EF4-FFF2-40B4-BE49-F238E27FC236}">
                  <a16:creationId xmlns:a16="http://schemas.microsoft.com/office/drawing/2014/main" xmlns="" id="{36AFD100-4494-4D1F-B342-BB5EB676CC29}"/>
                </a:ext>
              </a:extLst>
            </p:cNvPr>
            <p:cNvSpPr/>
            <p:nvPr/>
          </p:nvSpPr>
          <p:spPr>
            <a:xfrm>
              <a:off x="5833805" y="1504497"/>
              <a:ext cx="392463" cy="552773"/>
            </a:xfrm>
            <a:custGeom>
              <a:avLst/>
              <a:gdLst/>
              <a:ahLst/>
              <a:cxnLst/>
              <a:rect l="l" t="t" r="r" b="b"/>
              <a:pathLst>
                <a:path w="8025" h="11303" extrusionOk="0">
                  <a:moveTo>
                    <a:pt x="7672" y="0"/>
                  </a:moveTo>
                  <a:cubicBezTo>
                    <a:pt x="7666" y="0"/>
                    <a:pt x="7660" y="1"/>
                    <a:pt x="7654" y="1"/>
                  </a:cubicBezTo>
                  <a:cubicBezTo>
                    <a:pt x="5496" y="192"/>
                    <a:pt x="3385" y="657"/>
                    <a:pt x="1944" y="2277"/>
                  </a:cubicBezTo>
                  <a:cubicBezTo>
                    <a:pt x="832" y="3527"/>
                    <a:pt x="0" y="5134"/>
                    <a:pt x="140" y="6835"/>
                  </a:cubicBezTo>
                  <a:cubicBezTo>
                    <a:pt x="274" y="8491"/>
                    <a:pt x="982" y="10105"/>
                    <a:pt x="2139" y="11303"/>
                  </a:cubicBezTo>
                  <a:cubicBezTo>
                    <a:pt x="2338" y="7282"/>
                    <a:pt x="4412" y="3418"/>
                    <a:pt x="7611" y="974"/>
                  </a:cubicBezTo>
                  <a:cubicBezTo>
                    <a:pt x="7775" y="849"/>
                    <a:pt x="7954" y="708"/>
                    <a:pt x="7990" y="506"/>
                  </a:cubicBezTo>
                  <a:cubicBezTo>
                    <a:pt x="8025" y="309"/>
                    <a:pt x="7868" y="0"/>
                    <a:pt x="7672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971;p119">
              <a:extLst>
                <a:ext uri="{FF2B5EF4-FFF2-40B4-BE49-F238E27FC236}">
                  <a16:creationId xmlns:a16="http://schemas.microsoft.com/office/drawing/2014/main" xmlns="" id="{BCACDDDC-8A48-4DC9-AA25-4C21F78AB056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972;p119">
              <a:extLst>
                <a:ext uri="{FF2B5EF4-FFF2-40B4-BE49-F238E27FC236}">
                  <a16:creationId xmlns:a16="http://schemas.microsoft.com/office/drawing/2014/main" xmlns="" id="{58183302-B533-468E-941B-91531C40F99A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973;p119">
              <a:extLst>
                <a:ext uri="{FF2B5EF4-FFF2-40B4-BE49-F238E27FC236}">
                  <a16:creationId xmlns:a16="http://schemas.microsoft.com/office/drawing/2014/main" xmlns="" id="{69FF6B5B-F00F-496B-91C0-4FFADEF74004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974;p119">
              <a:extLst>
                <a:ext uri="{FF2B5EF4-FFF2-40B4-BE49-F238E27FC236}">
                  <a16:creationId xmlns:a16="http://schemas.microsoft.com/office/drawing/2014/main" xmlns="" id="{FE7C209A-676C-488A-A577-0EE7B47A49E0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975;p119">
              <a:extLst>
                <a:ext uri="{FF2B5EF4-FFF2-40B4-BE49-F238E27FC236}">
                  <a16:creationId xmlns:a16="http://schemas.microsoft.com/office/drawing/2014/main" xmlns="" id="{37B0A2B3-EDBC-4B51-97F9-CBF46AFE12BF}"/>
                </a:ext>
              </a:extLst>
            </p:cNvPr>
            <p:cNvSpPr/>
            <p:nvPr/>
          </p:nvSpPr>
          <p:spPr>
            <a:xfrm>
              <a:off x="5890535" y="1547484"/>
              <a:ext cx="973552" cy="1101585"/>
            </a:xfrm>
            <a:custGeom>
              <a:avLst/>
              <a:gdLst/>
              <a:ahLst/>
              <a:cxnLst/>
              <a:rect l="l" t="t" r="r" b="b"/>
              <a:pathLst>
                <a:path w="19907" h="22525" extrusionOk="0">
                  <a:moveTo>
                    <a:pt x="14123" y="1"/>
                  </a:moveTo>
                  <a:cubicBezTo>
                    <a:pt x="12433" y="1"/>
                    <a:pt x="10737" y="437"/>
                    <a:pt x="9115" y="965"/>
                  </a:cubicBezTo>
                  <a:cubicBezTo>
                    <a:pt x="6831" y="1708"/>
                    <a:pt x="4518" y="2696"/>
                    <a:pt x="2953" y="4518"/>
                  </a:cubicBezTo>
                  <a:cubicBezTo>
                    <a:pt x="2309" y="5266"/>
                    <a:pt x="1828" y="6113"/>
                    <a:pt x="1480" y="7019"/>
                  </a:cubicBezTo>
                  <a:cubicBezTo>
                    <a:pt x="1476" y="7025"/>
                    <a:pt x="1474" y="7031"/>
                    <a:pt x="1474" y="7038"/>
                  </a:cubicBezTo>
                  <a:cubicBezTo>
                    <a:pt x="1" y="12685"/>
                    <a:pt x="3467" y="18523"/>
                    <a:pt x="8402" y="21287"/>
                  </a:cubicBezTo>
                  <a:cubicBezTo>
                    <a:pt x="9892" y="22118"/>
                    <a:pt x="11576" y="22525"/>
                    <a:pt x="13265" y="22525"/>
                  </a:cubicBezTo>
                  <a:cubicBezTo>
                    <a:pt x="14179" y="22525"/>
                    <a:pt x="15095" y="22406"/>
                    <a:pt x="15982" y="22171"/>
                  </a:cubicBezTo>
                  <a:cubicBezTo>
                    <a:pt x="16348" y="22072"/>
                    <a:pt x="16718" y="21968"/>
                    <a:pt x="17085" y="21844"/>
                  </a:cubicBezTo>
                  <a:cubicBezTo>
                    <a:pt x="17158" y="21786"/>
                    <a:pt x="17229" y="21724"/>
                    <a:pt x="17300" y="21663"/>
                  </a:cubicBezTo>
                  <a:lnTo>
                    <a:pt x="17300" y="21663"/>
                  </a:lnTo>
                  <a:cubicBezTo>
                    <a:pt x="16246" y="21917"/>
                    <a:pt x="15166" y="22046"/>
                    <a:pt x="14083" y="22046"/>
                  </a:cubicBezTo>
                  <a:cubicBezTo>
                    <a:pt x="13843" y="22046"/>
                    <a:pt x="13603" y="22039"/>
                    <a:pt x="13363" y="22027"/>
                  </a:cubicBezTo>
                  <a:cubicBezTo>
                    <a:pt x="12370" y="21974"/>
                    <a:pt x="11376" y="21810"/>
                    <a:pt x="10460" y="21419"/>
                  </a:cubicBezTo>
                  <a:cubicBezTo>
                    <a:pt x="8113" y="20414"/>
                    <a:pt x="5317" y="17928"/>
                    <a:pt x="5584" y="15131"/>
                  </a:cubicBezTo>
                  <a:cubicBezTo>
                    <a:pt x="5686" y="14040"/>
                    <a:pt x="6537" y="13190"/>
                    <a:pt x="6665" y="12133"/>
                  </a:cubicBezTo>
                  <a:cubicBezTo>
                    <a:pt x="6809" y="10934"/>
                    <a:pt x="6951" y="10104"/>
                    <a:pt x="7817" y="9156"/>
                  </a:cubicBezTo>
                  <a:cubicBezTo>
                    <a:pt x="8605" y="8295"/>
                    <a:pt x="9587" y="7626"/>
                    <a:pt x="10340" y="6735"/>
                  </a:cubicBezTo>
                  <a:cubicBezTo>
                    <a:pt x="10750" y="6251"/>
                    <a:pt x="11132" y="5673"/>
                    <a:pt x="11741" y="5496"/>
                  </a:cubicBezTo>
                  <a:cubicBezTo>
                    <a:pt x="11883" y="5454"/>
                    <a:pt x="12029" y="5437"/>
                    <a:pt x="12175" y="5437"/>
                  </a:cubicBezTo>
                  <a:cubicBezTo>
                    <a:pt x="12513" y="5437"/>
                    <a:pt x="12857" y="5525"/>
                    <a:pt x="13192" y="5596"/>
                  </a:cubicBezTo>
                  <a:cubicBezTo>
                    <a:pt x="13866" y="5738"/>
                    <a:pt x="14578" y="5809"/>
                    <a:pt x="15296" y="5809"/>
                  </a:cubicBezTo>
                  <a:cubicBezTo>
                    <a:pt x="16410" y="5809"/>
                    <a:pt x="17536" y="5638"/>
                    <a:pt x="18549" y="5299"/>
                  </a:cubicBezTo>
                  <a:cubicBezTo>
                    <a:pt x="18944" y="5165"/>
                    <a:pt x="19591" y="5103"/>
                    <a:pt x="19784" y="4692"/>
                  </a:cubicBezTo>
                  <a:cubicBezTo>
                    <a:pt x="19825" y="4602"/>
                    <a:pt x="19848" y="4506"/>
                    <a:pt x="19853" y="4407"/>
                  </a:cubicBezTo>
                  <a:cubicBezTo>
                    <a:pt x="19907" y="3593"/>
                    <a:pt x="19037" y="2265"/>
                    <a:pt x="18595" y="1778"/>
                  </a:cubicBezTo>
                  <a:cubicBezTo>
                    <a:pt x="17767" y="868"/>
                    <a:pt x="16868" y="349"/>
                    <a:pt x="15659" y="134"/>
                  </a:cubicBezTo>
                  <a:cubicBezTo>
                    <a:pt x="15424" y="90"/>
                    <a:pt x="15190" y="59"/>
                    <a:pt x="14956" y="38"/>
                  </a:cubicBezTo>
                  <a:cubicBezTo>
                    <a:pt x="14679" y="13"/>
                    <a:pt x="14401" y="1"/>
                    <a:pt x="14123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976;p119">
              <a:extLst>
                <a:ext uri="{FF2B5EF4-FFF2-40B4-BE49-F238E27FC236}">
                  <a16:creationId xmlns:a16="http://schemas.microsoft.com/office/drawing/2014/main" xmlns="" id="{CC2C154D-49BD-40DD-903D-48FA27C91BE9}"/>
                </a:ext>
              </a:extLst>
            </p:cNvPr>
            <p:cNvSpPr/>
            <p:nvPr/>
          </p:nvSpPr>
          <p:spPr>
            <a:xfrm>
              <a:off x="6744368" y="1855733"/>
              <a:ext cx="157034" cy="327761"/>
            </a:xfrm>
            <a:custGeom>
              <a:avLst/>
              <a:gdLst/>
              <a:ahLst/>
              <a:cxnLst/>
              <a:rect l="l" t="t" r="r" b="b"/>
              <a:pathLst>
                <a:path w="3211" h="6702" extrusionOk="0">
                  <a:moveTo>
                    <a:pt x="1712" y="1"/>
                  </a:moveTo>
                  <a:cubicBezTo>
                    <a:pt x="1180" y="1"/>
                    <a:pt x="1129" y="1560"/>
                    <a:pt x="1036" y="1952"/>
                  </a:cubicBezTo>
                  <a:cubicBezTo>
                    <a:pt x="666" y="3530"/>
                    <a:pt x="321" y="5113"/>
                    <a:pt x="1" y="6701"/>
                  </a:cubicBezTo>
                  <a:cubicBezTo>
                    <a:pt x="435" y="6361"/>
                    <a:pt x="884" y="6014"/>
                    <a:pt x="1410" y="5843"/>
                  </a:cubicBezTo>
                  <a:cubicBezTo>
                    <a:pt x="1599" y="5783"/>
                    <a:pt x="1780" y="5757"/>
                    <a:pt x="1960" y="5757"/>
                  </a:cubicBezTo>
                  <a:cubicBezTo>
                    <a:pt x="2166" y="5757"/>
                    <a:pt x="2370" y="5791"/>
                    <a:pt x="2585" y="5847"/>
                  </a:cubicBezTo>
                  <a:cubicBezTo>
                    <a:pt x="2679" y="5872"/>
                    <a:pt x="2753" y="5884"/>
                    <a:pt x="2812" y="5884"/>
                  </a:cubicBezTo>
                  <a:cubicBezTo>
                    <a:pt x="3051" y="5884"/>
                    <a:pt x="3040" y="5683"/>
                    <a:pt x="3093" y="5303"/>
                  </a:cubicBezTo>
                  <a:cubicBezTo>
                    <a:pt x="3211" y="4465"/>
                    <a:pt x="3196" y="3616"/>
                    <a:pt x="3051" y="2783"/>
                  </a:cubicBezTo>
                  <a:cubicBezTo>
                    <a:pt x="2945" y="2171"/>
                    <a:pt x="2558" y="30"/>
                    <a:pt x="1721" y="1"/>
                  </a:cubicBezTo>
                  <a:cubicBezTo>
                    <a:pt x="1718" y="1"/>
                    <a:pt x="1715" y="1"/>
                    <a:pt x="1712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977;p119">
              <a:extLst>
                <a:ext uri="{FF2B5EF4-FFF2-40B4-BE49-F238E27FC236}">
                  <a16:creationId xmlns:a16="http://schemas.microsoft.com/office/drawing/2014/main" xmlns="" id="{14DC7BAE-5FED-4035-B9BD-CE2356AA9F37}"/>
                </a:ext>
              </a:extLst>
            </p:cNvPr>
            <p:cNvSpPr/>
            <p:nvPr/>
          </p:nvSpPr>
          <p:spPr>
            <a:xfrm>
              <a:off x="6311020" y="1827025"/>
              <a:ext cx="308786" cy="423126"/>
            </a:xfrm>
            <a:custGeom>
              <a:avLst/>
              <a:gdLst/>
              <a:ahLst/>
              <a:cxnLst/>
              <a:rect l="l" t="t" r="r" b="b"/>
              <a:pathLst>
                <a:path w="6314" h="8652" extrusionOk="0">
                  <a:moveTo>
                    <a:pt x="4606" y="1"/>
                  </a:moveTo>
                  <a:cubicBezTo>
                    <a:pt x="4485" y="1"/>
                    <a:pt x="4362" y="24"/>
                    <a:pt x="4248" y="63"/>
                  </a:cubicBezTo>
                  <a:cubicBezTo>
                    <a:pt x="3103" y="464"/>
                    <a:pt x="2062" y="1480"/>
                    <a:pt x="1521" y="2556"/>
                  </a:cubicBezTo>
                  <a:cubicBezTo>
                    <a:pt x="830" y="3936"/>
                    <a:pt x="225" y="5360"/>
                    <a:pt x="0" y="6904"/>
                  </a:cubicBezTo>
                  <a:cubicBezTo>
                    <a:pt x="1372" y="7987"/>
                    <a:pt x="3244" y="8511"/>
                    <a:pt x="4986" y="8652"/>
                  </a:cubicBezTo>
                  <a:cubicBezTo>
                    <a:pt x="6313" y="6369"/>
                    <a:pt x="6289" y="3264"/>
                    <a:pt x="5463" y="809"/>
                  </a:cubicBezTo>
                  <a:cubicBezTo>
                    <a:pt x="5375" y="547"/>
                    <a:pt x="5263" y="272"/>
                    <a:pt x="5033" y="120"/>
                  </a:cubicBezTo>
                  <a:cubicBezTo>
                    <a:pt x="4907" y="36"/>
                    <a:pt x="4758" y="1"/>
                    <a:pt x="4606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978;p119">
              <a:extLst>
                <a:ext uri="{FF2B5EF4-FFF2-40B4-BE49-F238E27FC236}">
                  <a16:creationId xmlns:a16="http://schemas.microsoft.com/office/drawing/2014/main" xmlns="" id="{02DA8FF4-4B20-49C9-AE78-A1E2C074D88B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979;p119">
              <a:extLst>
                <a:ext uri="{FF2B5EF4-FFF2-40B4-BE49-F238E27FC236}">
                  <a16:creationId xmlns:a16="http://schemas.microsoft.com/office/drawing/2014/main" xmlns="" id="{F9651503-17DC-43A2-97D4-C05D0D4444B1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980;p119">
              <a:extLst>
                <a:ext uri="{FF2B5EF4-FFF2-40B4-BE49-F238E27FC236}">
                  <a16:creationId xmlns:a16="http://schemas.microsoft.com/office/drawing/2014/main" xmlns="" id="{A0F85B19-D2DD-48AA-B196-C502A4BA4661}"/>
                </a:ext>
              </a:extLst>
            </p:cNvPr>
            <p:cNvSpPr/>
            <p:nvPr/>
          </p:nvSpPr>
          <p:spPr>
            <a:xfrm>
              <a:off x="6352443" y="2045826"/>
              <a:ext cx="193077" cy="216698"/>
            </a:xfrm>
            <a:custGeom>
              <a:avLst/>
              <a:gdLst/>
              <a:ahLst/>
              <a:cxnLst/>
              <a:rect l="l" t="t" r="r" b="b"/>
              <a:pathLst>
                <a:path w="3948" h="4431" extrusionOk="0">
                  <a:moveTo>
                    <a:pt x="2064" y="1"/>
                  </a:moveTo>
                  <a:cubicBezTo>
                    <a:pt x="2034" y="1"/>
                    <a:pt x="2005" y="2"/>
                    <a:pt x="1975" y="3"/>
                  </a:cubicBezTo>
                  <a:cubicBezTo>
                    <a:pt x="1678" y="21"/>
                    <a:pt x="1395" y="123"/>
                    <a:pt x="1143" y="283"/>
                  </a:cubicBezTo>
                  <a:lnTo>
                    <a:pt x="1140" y="283"/>
                  </a:lnTo>
                  <a:cubicBezTo>
                    <a:pt x="779" y="516"/>
                    <a:pt x="494" y="850"/>
                    <a:pt x="321" y="1244"/>
                  </a:cubicBezTo>
                  <a:cubicBezTo>
                    <a:pt x="59" y="1842"/>
                    <a:pt x="0" y="2797"/>
                    <a:pt x="256" y="3564"/>
                  </a:cubicBezTo>
                  <a:cubicBezTo>
                    <a:pt x="425" y="3598"/>
                    <a:pt x="595" y="3638"/>
                    <a:pt x="764" y="3682"/>
                  </a:cubicBezTo>
                  <a:cubicBezTo>
                    <a:pt x="1234" y="3799"/>
                    <a:pt x="1694" y="3948"/>
                    <a:pt x="2145" y="4127"/>
                  </a:cubicBezTo>
                  <a:cubicBezTo>
                    <a:pt x="2375" y="4220"/>
                    <a:pt x="2597" y="4322"/>
                    <a:pt x="2810" y="4430"/>
                  </a:cubicBezTo>
                  <a:cubicBezTo>
                    <a:pt x="2838" y="4412"/>
                    <a:pt x="2864" y="4393"/>
                    <a:pt x="2889" y="4371"/>
                  </a:cubicBezTo>
                  <a:cubicBezTo>
                    <a:pt x="3307" y="4036"/>
                    <a:pt x="3589" y="3548"/>
                    <a:pt x="3746" y="3038"/>
                  </a:cubicBezTo>
                  <a:cubicBezTo>
                    <a:pt x="3933" y="2415"/>
                    <a:pt x="3948" y="1725"/>
                    <a:pt x="3682" y="1130"/>
                  </a:cubicBezTo>
                  <a:cubicBezTo>
                    <a:pt x="3417" y="535"/>
                    <a:pt x="2847" y="64"/>
                    <a:pt x="2200" y="5"/>
                  </a:cubicBezTo>
                  <a:cubicBezTo>
                    <a:pt x="2155" y="2"/>
                    <a:pt x="2109" y="1"/>
                    <a:pt x="206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81;p119">
              <a:extLst>
                <a:ext uri="{FF2B5EF4-FFF2-40B4-BE49-F238E27FC236}">
                  <a16:creationId xmlns:a16="http://schemas.microsoft.com/office/drawing/2014/main" xmlns="" id="{388C5C79-F568-4577-A524-34DF410AE6D6}"/>
                </a:ext>
              </a:extLst>
            </p:cNvPr>
            <p:cNvSpPr/>
            <p:nvPr/>
          </p:nvSpPr>
          <p:spPr>
            <a:xfrm>
              <a:off x="6455192" y="1794210"/>
              <a:ext cx="123436" cy="102163"/>
            </a:xfrm>
            <a:custGeom>
              <a:avLst/>
              <a:gdLst/>
              <a:ahLst/>
              <a:cxnLst/>
              <a:rect l="l" t="t" r="r" b="b"/>
              <a:pathLst>
                <a:path w="2524" h="2089" extrusionOk="0">
                  <a:moveTo>
                    <a:pt x="1938" y="1"/>
                  </a:moveTo>
                  <a:cubicBezTo>
                    <a:pt x="1832" y="1"/>
                    <a:pt x="1724" y="35"/>
                    <a:pt x="1625" y="75"/>
                  </a:cubicBezTo>
                  <a:cubicBezTo>
                    <a:pt x="1053" y="304"/>
                    <a:pt x="565" y="706"/>
                    <a:pt x="231" y="1225"/>
                  </a:cubicBezTo>
                  <a:cubicBezTo>
                    <a:pt x="146" y="1360"/>
                    <a:pt x="69" y="1504"/>
                    <a:pt x="47" y="1662"/>
                  </a:cubicBezTo>
                  <a:cubicBezTo>
                    <a:pt x="1" y="1993"/>
                    <a:pt x="168" y="2089"/>
                    <a:pt x="388" y="2089"/>
                  </a:cubicBezTo>
                  <a:cubicBezTo>
                    <a:pt x="506" y="2089"/>
                    <a:pt x="638" y="2062"/>
                    <a:pt x="761" y="2028"/>
                  </a:cubicBezTo>
                  <a:cubicBezTo>
                    <a:pt x="1173" y="1915"/>
                    <a:pt x="1929" y="1863"/>
                    <a:pt x="2257" y="1580"/>
                  </a:cubicBezTo>
                  <a:cubicBezTo>
                    <a:pt x="2523" y="1349"/>
                    <a:pt x="2508" y="806"/>
                    <a:pt x="2432" y="501"/>
                  </a:cubicBezTo>
                  <a:cubicBezTo>
                    <a:pt x="2380" y="291"/>
                    <a:pt x="2257" y="70"/>
                    <a:pt x="2047" y="14"/>
                  </a:cubicBezTo>
                  <a:cubicBezTo>
                    <a:pt x="2011" y="5"/>
                    <a:pt x="1975" y="1"/>
                    <a:pt x="19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982;p119">
              <a:extLst>
                <a:ext uri="{FF2B5EF4-FFF2-40B4-BE49-F238E27FC236}">
                  <a16:creationId xmlns:a16="http://schemas.microsoft.com/office/drawing/2014/main" xmlns="" id="{8CC298C9-D10E-493B-9F32-9D144F2841DA}"/>
                </a:ext>
              </a:extLst>
            </p:cNvPr>
            <p:cNvSpPr/>
            <p:nvPr/>
          </p:nvSpPr>
          <p:spPr>
            <a:xfrm>
              <a:off x="6809216" y="1820912"/>
              <a:ext cx="70863" cy="85388"/>
            </a:xfrm>
            <a:custGeom>
              <a:avLst/>
              <a:gdLst/>
              <a:ahLst/>
              <a:cxnLst/>
              <a:rect l="l" t="t" r="r" b="b"/>
              <a:pathLst>
                <a:path w="1449" h="1746" extrusionOk="0">
                  <a:moveTo>
                    <a:pt x="310" y="0"/>
                  </a:moveTo>
                  <a:cubicBezTo>
                    <a:pt x="261" y="0"/>
                    <a:pt x="213" y="15"/>
                    <a:pt x="177" y="50"/>
                  </a:cubicBezTo>
                  <a:cubicBezTo>
                    <a:pt x="121" y="104"/>
                    <a:pt x="111" y="190"/>
                    <a:pt x="104" y="269"/>
                  </a:cubicBezTo>
                  <a:cubicBezTo>
                    <a:pt x="85" y="514"/>
                    <a:pt x="1" y="872"/>
                    <a:pt x="57" y="1153"/>
                  </a:cubicBezTo>
                  <a:cubicBezTo>
                    <a:pt x="138" y="1553"/>
                    <a:pt x="688" y="1605"/>
                    <a:pt x="1023" y="1723"/>
                  </a:cubicBezTo>
                  <a:cubicBezTo>
                    <a:pt x="1065" y="1738"/>
                    <a:pt x="1100" y="1745"/>
                    <a:pt x="1130" y="1745"/>
                  </a:cubicBezTo>
                  <a:cubicBezTo>
                    <a:pt x="1449" y="1745"/>
                    <a:pt x="1175" y="980"/>
                    <a:pt x="1103" y="821"/>
                  </a:cubicBezTo>
                  <a:cubicBezTo>
                    <a:pt x="962" y="510"/>
                    <a:pt x="742" y="207"/>
                    <a:pt x="441" y="35"/>
                  </a:cubicBezTo>
                  <a:cubicBezTo>
                    <a:pt x="401" y="13"/>
                    <a:pt x="355" y="0"/>
                    <a:pt x="3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83;p119">
              <a:extLst>
                <a:ext uri="{FF2B5EF4-FFF2-40B4-BE49-F238E27FC236}">
                  <a16:creationId xmlns:a16="http://schemas.microsoft.com/office/drawing/2014/main" xmlns="" id="{DC0FA775-7A91-4703-B89A-0BE8CC8969FB}"/>
                </a:ext>
              </a:extLst>
            </p:cNvPr>
            <p:cNvSpPr/>
            <p:nvPr/>
          </p:nvSpPr>
          <p:spPr>
            <a:xfrm>
              <a:off x="6373032" y="2082994"/>
              <a:ext cx="139575" cy="164712"/>
            </a:xfrm>
            <a:custGeom>
              <a:avLst/>
              <a:gdLst/>
              <a:ahLst/>
              <a:cxnLst/>
              <a:rect l="l" t="t" r="r" b="b"/>
              <a:pathLst>
                <a:path w="2854" h="3368" extrusionOk="0">
                  <a:moveTo>
                    <a:pt x="1643" y="0"/>
                  </a:moveTo>
                  <a:cubicBezTo>
                    <a:pt x="1541" y="0"/>
                    <a:pt x="1433" y="18"/>
                    <a:pt x="1319" y="55"/>
                  </a:cubicBezTo>
                  <a:cubicBezTo>
                    <a:pt x="1063" y="139"/>
                    <a:pt x="850" y="330"/>
                    <a:pt x="694" y="549"/>
                  </a:cubicBezTo>
                  <a:cubicBezTo>
                    <a:pt x="216" y="1211"/>
                    <a:pt x="1" y="2158"/>
                    <a:pt x="342" y="2922"/>
                  </a:cubicBezTo>
                  <a:cubicBezTo>
                    <a:pt x="812" y="3039"/>
                    <a:pt x="1273" y="3188"/>
                    <a:pt x="1722" y="3367"/>
                  </a:cubicBezTo>
                  <a:cubicBezTo>
                    <a:pt x="2258" y="2979"/>
                    <a:pt x="2632" y="2373"/>
                    <a:pt x="2739" y="1719"/>
                  </a:cubicBezTo>
                  <a:cubicBezTo>
                    <a:pt x="2854" y="1019"/>
                    <a:pt x="2428" y="0"/>
                    <a:pt x="1643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984;p119">
              <a:extLst>
                <a:ext uri="{FF2B5EF4-FFF2-40B4-BE49-F238E27FC236}">
                  <a16:creationId xmlns:a16="http://schemas.microsoft.com/office/drawing/2014/main" xmlns="" id="{EE0D61C5-7DA3-4021-8A8D-4D78C465AF6B}"/>
                </a:ext>
              </a:extLst>
            </p:cNvPr>
            <p:cNvSpPr/>
            <p:nvPr/>
          </p:nvSpPr>
          <p:spPr>
            <a:xfrm>
              <a:off x="6258105" y="2017657"/>
              <a:ext cx="338912" cy="193273"/>
            </a:xfrm>
            <a:custGeom>
              <a:avLst/>
              <a:gdLst/>
              <a:ahLst/>
              <a:cxnLst/>
              <a:rect l="l" t="t" r="r" b="b"/>
              <a:pathLst>
                <a:path w="6930" h="3952" extrusionOk="0">
                  <a:moveTo>
                    <a:pt x="4353" y="0"/>
                  </a:moveTo>
                  <a:cubicBezTo>
                    <a:pt x="3469" y="0"/>
                    <a:pt x="2553" y="420"/>
                    <a:pt x="1911" y="1037"/>
                  </a:cubicBezTo>
                  <a:cubicBezTo>
                    <a:pt x="1352" y="1574"/>
                    <a:pt x="975" y="2295"/>
                    <a:pt x="944" y="3078"/>
                  </a:cubicBezTo>
                  <a:cubicBezTo>
                    <a:pt x="940" y="3174"/>
                    <a:pt x="934" y="3286"/>
                    <a:pt x="856" y="3342"/>
                  </a:cubicBezTo>
                  <a:cubicBezTo>
                    <a:pt x="814" y="3373"/>
                    <a:pt x="759" y="3379"/>
                    <a:pt x="706" y="3379"/>
                  </a:cubicBezTo>
                  <a:cubicBezTo>
                    <a:pt x="693" y="3379"/>
                    <a:pt x="679" y="3379"/>
                    <a:pt x="666" y="3378"/>
                  </a:cubicBezTo>
                  <a:cubicBezTo>
                    <a:pt x="442" y="3367"/>
                    <a:pt x="220" y="3339"/>
                    <a:pt x="1" y="3292"/>
                  </a:cubicBezTo>
                  <a:lnTo>
                    <a:pt x="1" y="3292"/>
                  </a:lnTo>
                  <a:cubicBezTo>
                    <a:pt x="211" y="3527"/>
                    <a:pt x="475" y="3707"/>
                    <a:pt x="771" y="3819"/>
                  </a:cubicBezTo>
                  <a:cubicBezTo>
                    <a:pt x="800" y="3830"/>
                    <a:pt x="1285" y="3952"/>
                    <a:pt x="1424" y="3952"/>
                  </a:cubicBezTo>
                  <a:cubicBezTo>
                    <a:pt x="1448" y="3952"/>
                    <a:pt x="1462" y="3948"/>
                    <a:pt x="1461" y="3939"/>
                  </a:cubicBezTo>
                  <a:cubicBezTo>
                    <a:pt x="1312" y="3073"/>
                    <a:pt x="1563" y="2146"/>
                    <a:pt x="2130" y="1473"/>
                  </a:cubicBezTo>
                  <a:cubicBezTo>
                    <a:pt x="2683" y="816"/>
                    <a:pt x="3603" y="381"/>
                    <a:pt x="4483" y="381"/>
                  </a:cubicBezTo>
                  <a:cubicBezTo>
                    <a:pt x="5100" y="381"/>
                    <a:pt x="5697" y="595"/>
                    <a:pt x="6134" y="1098"/>
                  </a:cubicBezTo>
                  <a:cubicBezTo>
                    <a:pt x="6413" y="1424"/>
                    <a:pt x="6587" y="1826"/>
                    <a:pt x="6634" y="2253"/>
                  </a:cubicBezTo>
                  <a:cubicBezTo>
                    <a:pt x="6666" y="2548"/>
                    <a:pt x="6703" y="3130"/>
                    <a:pt x="6602" y="3407"/>
                  </a:cubicBezTo>
                  <a:cubicBezTo>
                    <a:pt x="6929" y="2508"/>
                    <a:pt x="6753" y="1398"/>
                    <a:pt x="6073" y="705"/>
                  </a:cubicBezTo>
                  <a:cubicBezTo>
                    <a:pt x="5587" y="209"/>
                    <a:pt x="4978" y="0"/>
                    <a:pt x="43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985;p119">
              <a:extLst>
                <a:ext uri="{FF2B5EF4-FFF2-40B4-BE49-F238E27FC236}">
                  <a16:creationId xmlns:a16="http://schemas.microsoft.com/office/drawing/2014/main" xmlns="" id="{FD6A483F-89ED-4963-A108-F77CA1310D22}"/>
                </a:ext>
              </a:extLst>
            </p:cNvPr>
            <p:cNvSpPr/>
            <p:nvPr/>
          </p:nvSpPr>
          <p:spPr>
            <a:xfrm>
              <a:off x="6377091" y="2071844"/>
              <a:ext cx="67929" cy="56632"/>
            </a:xfrm>
            <a:custGeom>
              <a:avLst/>
              <a:gdLst/>
              <a:ahLst/>
              <a:cxnLst/>
              <a:rect l="l" t="t" r="r" b="b"/>
              <a:pathLst>
                <a:path w="1389" h="1158" extrusionOk="0">
                  <a:moveTo>
                    <a:pt x="781" y="0"/>
                  </a:moveTo>
                  <a:cubicBezTo>
                    <a:pt x="562" y="0"/>
                    <a:pt x="345" y="66"/>
                    <a:pt x="207" y="249"/>
                  </a:cubicBezTo>
                  <a:cubicBezTo>
                    <a:pt x="1" y="525"/>
                    <a:pt x="85" y="853"/>
                    <a:pt x="264" y="1112"/>
                  </a:cubicBezTo>
                  <a:cubicBezTo>
                    <a:pt x="286" y="1144"/>
                    <a:pt x="323" y="1158"/>
                    <a:pt x="369" y="1158"/>
                  </a:cubicBezTo>
                  <a:cubicBezTo>
                    <a:pt x="574" y="1158"/>
                    <a:pt x="958" y="890"/>
                    <a:pt x="1036" y="826"/>
                  </a:cubicBezTo>
                  <a:cubicBezTo>
                    <a:pt x="1209" y="687"/>
                    <a:pt x="1388" y="392"/>
                    <a:pt x="1293" y="197"/>
                  </a:cubicBezTo>
                  <a:cubicBezTo>
                    <a:pt x="1255" y="119"/>
                    <a:pt x="1172" y="56"/>
                    <a:pt x="1027" y="26"/>
                  </a:cubicBezTo>
                  <a:cubicBezTo>
                    <a:pt x="947" y="10"/>
                    <a:pt x="864" y="0"/>
                    <a:pt x="78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86;p119">
              <a:extLst>
                <a:ext uri="{FF2B5EF4-FFF2-40B4-BE49-F238E27FC236}">
                  <a16:creationId xmlns:a16="http://schemas.microsoft.com/office/drawing/2014/main" xmlns="" id="{DCAF8713-1DDC-4283-951A-5669EE5000DF}"/>
                </a:ext>
              </a:extLst>
            </p:cNvPr>
            <p:cNvSpPr/>
            <p:nvPr/>
          </p:nvSpPr>
          <p:spPr>
            <a:xfrm>
              <a:off x="6444140" y="2156596"/>
              <a:ext cx="95756" cy="92724"/>
            </a:xfrm>
            <a:custGeom>
              <a:avLst/>
              <a:gdLst/>
              <a:ahLst/>
              <a:cxnLst/>
              <a:rect l="l" t="t" r="r" b="b"/>
              <a:pathLst>
                <a:path w="1958" h="1896" extrusionOk="0">
                  <a:moveTo>
                    <a:pt x="1138" y="0"/>
                  </a:moveTo>
                  <a:cubicBezTo>
                    <a:pt x="1037" y="0"/>
                    <a:pt x="935" y="17"/>
                    <a:pt x="840" y="48"/>
                  </a:cubicBezTo>
                  <a:cubicBezTo>
                    <a:pt x="540" y="148"/>
                    <a:pt x="0" y="451"/>
                    <a:pt x="0" y="811"/>
                  </a:cubicBezTo>
                  <a:cubicBezTo>
                    <a:pt x="0" y="946"/>
                    <a:pt x="50" y="1075"/>
                    <a:pt x="111" y="1194"/>
                  </a:cubicBezTo>
                  <a:cubicBezTo>
                    <a:pt x="280" y="1521"/>
                    <a:pt x="572" y="1799"/>
                    <a:pt x="932" y="1877"/>
                  </a:cubicBezTo>
                  <a:cubicBezTo>
                    <a:pt x="991" y="1890"/>
                    <a:pt x="1052" y="1896"/>
                    <a:pt x="1113" y="1896"/>
                  </a:cubicBezTo>
                  <a:cubicBezTo>
                    <a:pt x="1422" y="1896"/>
                    <a:pt x="1735" y="1736"/>
                    <a:pt x="1860" y="1456"/>
                  </a:cubicBezTo>
                  <a:cubicBezTo>
                    <a:pt x="1957" y="1242"/>
                    <a:pt x="1938" y="994"/>
                    <a:pt x="1895" y="763"/>
                  </a:cubicBezTo>
                  <a:cubicBezTo>
                    <a:pt x="1854" y="547"/>
                    <a:pt x="1786" y="322"/>
                    <a:pt x="1624" y="173"/>
                  </a:cubicBezTo>
                  <a:cubicBezTo>
                    <a:pt x="1493" y="53"/>
                    <a:pt x="1317" y="0"/>
                    <a:pt x="1138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987;p119">
              <a:extLst>
                <a:ext uri="{FF2B5EF4-FFF2-40B4-BE49-F238E27FC236}">
                  <a16:creationId xmlns:a16="http://schemas.microsoft.com/office/drawing/2014/main" xmlns="" id="{7C7B1C2A-326D-466D-A838-68AC70DB54FC}"/>
                </a:ext>
              </a:extLst>
            </p:cNvPr>
            <p:cNvSpPr/>
            <p:nvPr/>
          </p:nvSpPr>
          <p:spPr>
            <a:xfrm>
              <a:off x="6306961" y="2213864"/>
              <a:ext cx="231370" cy="92577"/>
            </a:xfrm>
            <a:custGeom>
              <a:avLst/>
              <a:gdLst/>
              <a:ahLst/>
              <a:cxnLst/>
              <a:rect l="l" t="t" r="r" b="b"/>
              <a:pathLst>
                <a:path w="4731" h="1893" extrusionOk="0">
                  <a:moveTo>
                    <a:pt x="615" y="1"/>
                  </a:moveTo>
                  <a:cubicBezTo>
                    <a:pt x="410" y="1"/>
                    <a:pt x="205" y="13"/>
                    <a:pt x="0" y="38"/>
                  </a:cubicBezTo>
                  <a:cubicBezTo>
                    <a:pt x="1646" y="350"/>
                    <a:pt x="3285" y="1045"/>
                    <a:pt x="4730" y="1893"/>
                  </a:cubicBezTo>
                  <a:cubicBezTo>
                    <a:pt x="3723" y="702"/>
                    <a:pt x="2171" y="1"/>
                    <a:pt x="615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988;p119">
              <a:extLst>
                <a:ext uri="{FF2B5EF4-FFF2-40B4-BE49-F238E27FC236}">
                  <a16:creationId xmlns:a16="http://schemas.microsoft.com/office/drawing/2014/main" xmlns="" id="{A154CB89-E988-40C7-B45D-9A9EB589F58F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989;p119">
              <a:extLst>
                <a:ext uri="{FF2B5EF4-FFF2-40B4-BE49-F238E27FC236}">
                  <a16:creationId xmlns:a16="http://schemas.microsoft.com/office/drawing/2014/main" xmlns="" id="{3629262A-D6CE-4975-A735-6649256290F2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990;p119">
              <a:extLst>
                <a:ext uri="{FF2B5EF4-FFF2-40B4-BE49-F238E27FC236}">
                  <a16:creationId xmlns:a16="http://schemas.microsoft.com/office/drawing/2014/main" xmlns="" id="{829C3AAF-571B-46D4-8F77-3C8E86014B3D}"/>
                </a:ext>
              </a:extLst>
            </p:cNvPr>
            <p:cNvSpPr/>
            <p:nvPr/>
          </p:nvSpPr>
          <p:spPr>
            <a:xfrm>
              <a:off x="6729500" y="2093313"/>
              <a:ext cx="125197" cy="195620"/>
            </a:xfrm>
            <a:custGeom>
              <a:avLst/>
              <a:gdLst/>
              <a:ahLst/>
              <a:cxnLst/>
              <a:rect l="l" t="t" r="r" b="b"/>
              <a:pathLst>
                <a:path w="2560" h="4000" extrusionOk="0">
                  <a:moveTo>
                    <a:pt x="1701" y="1"/>
                  </a:moveTo>
                  <a:cubicBezTo>
                    <a:pt x="1595" y="1"/>
                    <a:pt x="1486" y="23"/>
                    <a:pt x="1381" y="63"/>
                  </a:cubicBezTo>
                  <a:cubicBezTo>
                    <a:pt x="1233" y="179"/>
                    <a:pt x="1101" y="322"/>
                    <a:pt x="986" y="464"/>
                  </a:cubicBezTo>
                  <a:cubicBezTo>
                    <a:pt x="679" y="845"/>
                    <a:pt x="449" y="1269"/>
                    <a:pt x="267" y="1723"/>
                  </a:cubicBezTo>
                  <a:cubicBezTo>
                    <a:pt x="64" y="2417"/>
                    <a:pt x="1" y="3144"/>
                    <a:pt x="79" y="3864"/>
                  </a:cubicBezTo>
                  <a:cubicBezTo>
                    <a:pt x="83" y="3911"/>
                    <a:pt x="95" y="3956"/>
                    <a:pt x="113" y="4000"/>
                  </a:cubicBezTo>
                  <a:cubicBezTo>
                    <a:pt x="180" y="3952"/>
                    <a:pt x="248" y="3908"/>
                    <a:pt x="320" y="3865"/>
                  </a:cubicBezTo>
                  <a:cubicBezTo>
                    <a:pt x="754" y="3608"/>
                    <a:pt x="1233" y="3435"/>
                    <a:pt x="1731" y="3356"/>
                  </a:cubicBezTo>
                  <a:cubicBezTo>
                    <a:pt x="1821" y="3343"/>
                    <a:pt x="1911" y="3333"/>
                    <a:pt x="2001" y="3326"/>
                  </a:cubicBezTo>
                  <a:cubicBezTo>
                    <a:pt x="2062" y="3216"/>
                    <a:pt x="2117" y="3102"/>
                    <a:pt x="2173" y="2985"/>
                  </a:cubicBezTo>
                  <a:cubicBezTo>
                    <a:pt x="2448" y="2375"/>
                    <a:pt x="2560" y="1704"/>
                    <a:pt x="2498" y="1038"/>
                  </a:cubicBezTo>
                  <a:cubicBezTo>
                    <a:pt x="2460" y="659"/>
                    <a:pt x="2336" y="251"/>
                    <a:pt x="2022" y="80"/>
                  </a:cubicBezTo>
                  <a:cubicBezTo>
                    <a:pt x="1923" y="25"/>
                    <a:pt x="1813" y="1"/>
                    <a:pt x="17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991;p119">
              <a:extLst>
                <a:ext uri="{FF2B5EF4-FFF2-40B4-BE49-F238E27FC236}">
                  <a16:creationId xmlns:a16="http://schemas.microsoft.com/office/drawing/2014/main" xmlns="" id="{829B4BC1-2823-4C3C-9B5B-D8FF84FEA281}"/>
                </a:ext>
              </a:extLst>
            </p:cNvPr>
            <p:cNvSpPr/>
            <p:nvPr/>
          </p:nvSpPr>
          <p:spPr>
            <a:xfrm>
              <a:off x="6744172" y="2128280"/>
              <a:ext cx="84801" cy="154100"/>
            </a:xfrm>
            <a:custGeom>
              <a:avLst/>
              <a:gdLst/>
              <a:ahLst/>
              <a:cxnLst/>
              <a:rect l="l" t="t" r="r" b="b"/>
              <a:pathLst>
                <a:path w="1734" h="3151" extrusionOk="0">
                  <a:moveTo>
                    <a:pt x="1217" y="0"/>
                  </a:moveTo>
                  <a:cubicBezTo>
                    <a:pt x="1085" y="0"/>
                    <a:pt x="952" y="62"/>
                    <a:pt x="850" y="154"/>
                  </a:cubicBezTo>
                  <a:cubicBezTo>
                    <a:pt x="723" y="273"/>
                    <a:pt x="634" y="429"/>
                    <a:pt x="557" y="589"/>
                  </a:cubicBezTo>
                  <a:cubicBezTo>
                    <a:pt x="222" y="1272"/>
                    <a:pt x="21" y="2052"/>
                    <a:pt x="5" y="2817"/>
                  </a:cubicBezTo>
                  <a:cubicBezTo>
                    <a:pt x="1" y="2928"/>
                    <a:pt x="1" y="3046"/>
                    <a:pt x="20" y="3150"/>
                  </a:cubicBezTo>
                  <a:cubicBezTo>
                    <a:pt x="454" y="2893"/>
                    <a:pt x="932" y="2720"/>
                    <a:pt x="1431" y="2641"/>
                  </a:cubicBezTo>
                  <a:cubicBezTo>
                    <a:pt x="1623" y="2062"/>
                    <a:pt x="1733" y="1454"/>
                    <a:pt x="1729" y="844"/>
                  </a:cubicBezTo>
                  <a:cubicBezTo>
                    <a:pt x="1726" y="674"/>
                    <a:pt x="1714" y="501"/>
                    <a:pt x="1653" y="346"/>
                  </a:cubicBezTo>
                  <a:cubicBezTo>
                    <a:pt x="1592" y="190"/>
                    <a:pt x="1474" y="52"/>
                    <a:pt x="1320" y="13"/>
                  </a:cubicBezTo>
                  <a:cubicBezTo>
                    <a:pt x="1286" y="4"/>
                    <a:pt x="1252" y="0"/>
                    <a:pt x="12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992;p119">
              <a:extLst>
                <a:ext uri="{FF2B5EF4-FFF2-40B4-BE49-F238E27FC236}">
                  <a16:creationId xmlns:a16="http://schemas.microsoft.com/office/drawing/2014/main" xmlns="" id="{76DBBCF6-705A-4C5B-9D26-A33F685C7FED}"/>
                </a:ext>
              </a:extLst>
            </p:cNvPr>
            <p:cNvSpPr/>
            <p:nvPr/>
          </p:nvSpPr>
          <p:spPr>
            <a:xfrm>
              <a:off x="6741433" y="2058982"/>
              <a:ext cx="167451" cy="200755"/>
            </a:xfrm>
            <a:custGeom>
              <a:avLst/>
              <a:gdLst/>
              <a:ahLst/>
              <a:cxnLst/>
              <a:rect l="l" t="t" r="r" b="b"/>
              <a:pathLst>
                <a:path w="3424" h="4105" extrusionOk="0">
                  <a:moveTo>
                    <a:pt x="1935" y="1"/>
                  </a:moveTo>
                  <a:cubicBezTo>
                    <a:pt x="1826" y="1"/>
                    <a:pt x="1716" y="18"/>
                    <a:pt x="1610" y="50"/>
                  </a:cubicBezTo>
                  <a:cubicBezTo>
                    <a:pt x="595" y="361"/>
                    <a:pt x="178" y="1590"/>
                    <a:pt x="0" y="2593"/>
                  </a:cubicBezTo>
                  <a:cubicBezTo>
                    <a:pt x="250" y="1841"/>
                    <a:pt x="950" y="437"/>
                    <a:pt x="1825" y="437"/>
                  </a:cubicBezTo>
                  <a:cubicBezTo>
                    <a:pt x="1840" y="437"/>
                    <a:pt x="1856" y="437"/>
                    <a:pt x="1871" y="438"/>
                  </a:cubicBezTo>
                  <a:cubicBezTo>
                    <a:pt x="2231" y="458"/>
                    <a:pt x="2569" y="714"/>
                    <a:pt x="2706" y="1074"/>
                  </a:cubicBezTo>
                  <a:cubicBezTo>
                    <a:pt x="2862" y="1481"/>
                    <a:pt x="2788" y="2027"/>
                    <a:pt x="2772" y="2461"/>
                  </a:cubicBezTo>
                  <a:cubicBezTo>
                    <a:pt x="2752" y="3015"/>
                    <a:pt x="2647" y="3575"/>
                    <a:pt x="2493" y="4105"/>
                  </a:cubicBezTo>
                  <a:cubicBezTo>
                    <a:pt x="2501" y="4078"/>
                    <a:pt x="3321" y="3887"/>
                    <a:pt x="3423" y="3802"/>
                  </a:cubicBezTo>
                  <a:cubicBezTo>
                    <a:pt x="3285" y="3624"/>
                    <a:pt x="3094" y="3482"/>
                    <a:pt x="2927" y="3333"/>
                  </a:cubicBezTo>
                  <a:cubicBezTo>
                    <a:pt x="3167" y="2522"/>
                    <a:pt x="3211" y="1631"/>
                    <a:pt x="2917" y="852"/>
                  </a:cubicBezTo>
                  <a:cubicBezTo>
                    <a:pt x="2813" y="574"/>
                    <a:pt x="2666" y="300"/>
                    <a:pt x="2430" y="142"/>
                  </a:cubicBezTo>
                  <a:cubicBezTo>
                    <a:pt x="2282" y="45"/>
                    <a:pt x="2110" y="1"/>
                    <a:pt x="19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993;p119">
              <a:extLst>
                <a:ext uri="{FF2B5EF4-FFF2-40B4-BE49-F238E27FC236}">
                  <a16:creationId xmlns:a16="http://schemas.microsoft.com/office/drawing/2014/main" xmlns="" id="{42BCCC72-5E3A-4384-9831-159148EB7C86}"/>
                </a:ext>
              </a:extLst>
            </p:cNvPr>
            <p:cNvSpPr/>
            <p:nvPr/>
          </p:nvSpPr>
          <p:spPr>
            <a:xfrm>
              <a:off x="6764419" y="2110723"/>
              <a:ext cx="54089" cy="54285"/>
            </a:xfrm>
            <a:custGeom>
              <a:avLst/>
              <a:gdLst/>
              <a:ahLst/>
              <a:cxnLst/>
              <a:rect l="l" t="t" r="r" b="b"/>
              <a:pathLst>
                <a:path w="1106" h="1110" extrusionOk="0">
                  <a:moveTo>
                    <a:pt x="730" y="0"/>
                  </a:moveTo>
                  <a:cubicBezTo>
                    <a:pt x="606" y="0"/>
                    <a:pt x="480" y="30"/>
                    <a:pt x="407" y="74"/>
                  </a:cubicBezTo>
                  <a:cubicBezTo>
                    <a:pt x="194" y="205"/>
                    <a:pt x="81" y="579"/>
                    <a:pt x="27" y="814"/>
                  </a:cubicBezTo>
                  <a:cubicBezTo>
                    <a:pt x="12" y="882"/>
                    <a:pt x="0" y="955"/>
                    <a:pt x="31" y="1014"/>
                  </a:cubicBezTo>
                  <a:cubicBezTo>
                    <a:pt x="69" y="1088"/>
                    <a:pt x="155" y="1110"/>
                    <a:pt x="236" y="1110"/>
                  </a:cubicBezTo>
                  <a:cubicBezTo>
                    <a:pt x="245" y="1110"/>
                    <a:pt x="254" y="1109"/>
                    <a:pt x="262" y="1109"/>
                  </a:cubicBezTo>
                  <a:cubicBezTo>
                    <a:pt x="650" y="1085"/>
                    <a:pt x="1008" y="752"/>
                    <a:pt x="1089" y="340"/>
                  </a:cubicBezTo>
                  <a:cubicBezTo>
                    <a:pt x="1099" y="283"/>
                    <a:pt x="1105" y="223"/>
                    <a:pt x="1085" y="169"/>
                  </a:cubicBezTo>
                  <a:cubicBezTo>
                    <a:pt x="1039" y="47"/>
                    <a:pt x="886" y="0"/>
                    <a:pt x="73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994;p119">
              <a:extLst>
                <a:ext uri="{FF2B5EF4-FFF2-40B4-BE49-F238E27FC236}">
                  <a16:creationId xmlns:a16="http://schemas.microsoft.com/office/drawing/2014/main" xmlns="" id="{7A1575A1-DF37-4724-A921-C6B0CF273127}"/>
                </a:ext>
              </a:extLst>
            </p:cNvPr>
            <p:cNvSpPr/>
            <p:nvPr/>
          </p:nvSpPr>
          <p:spPr>
            <a:xfrm>
              <a:off x="6802956" y="2177283"/>
              <a:ext cx="62647" cy="71206"/>
            </a:xfrm>
            <a:custGeom>
              <a:avLst/>
              <a:gdLst/>
              <a:ahLst/>
              <a:cxnLst/>
              <a:rect l="l" t="t" r="r" b="b"/>
              <a:pathLst>
                <a:path w="1281" h="1456" extrusionOk="0">
                  <a:moveTo>
                    <a:pt x="839" y="0"/>
                  </a:moveTo>
                  <a:cubicBezTo>
                    <a:pt x="500" y="0"/>
                    <a:pt x="130" y="519"/>
                    <a:pt x="28" y="848"/>
                  </a:cubicBezTo>
                  <a:cubicBezTo>
                    <a:pt x="14" y="896"/>
                    <a:pt x="5" y="947"/>
                    <a:pt x="4" y="997"/>
                  </a:cubicBezTo>
                  <a:cubicBezTo>
                    <a:pt x="0" y="1074"/>
                    <a:pt x="22" y="1151"/>
                    <a:pt x="64" y="1216"/>
                  </a:cubicBezTo>
                  <a:cubicBezTo>
                    <a:pt x="140" y="1326"/>
                    <a:pt x="274" y="1365"/>
                    <a:pt x="399" y="1396"/>
                  </a:cubicBezTo>
                  <a:cubicBezTo>
                    <a:pt x="515" y="1425"/>
                    <a:pt x="633" y="1455"/>
                    <a:pt x="752" y="1455"/>
                  </a:cubicBezTo>
                  <a:cubicBezTo>
                    <a:pt x="757" y="1455"/>
                    <a:pt x="761" y="1455"/>
                    <a:pt x="766" y="1455"/>
                  </a:cubicBezTo>
                  <a:cubicBezTo>
                    <a:pt x="1116" y="1449"/>
                    <a:pt x="1199" y="1135"/>
                    <a:pt x="1250" y="807"/>
                  </a:cubicBezTo>
                  <a:cubicBezTo>
                    <a:pt x="1281" y="603"/>
                    <a:pt x="1271" y="382"/>
                    <a:pt x="1164" y="214"/>
                  </a:cubicBezTo>
                  <a:cubicBezTo>
                    <a:pt x="1068" y="62"/>
                    <a:pt x="955" y="0"/>
                    <a:pt x="83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995;p119">
              <a:extLst>
                <a:ext uri="{FF2B5EF4-FFF2-40B4-BE49-F238E27FC236}">
                  <a16:creationId xmlns:a16="http://schemas.microsoft.com/office/drawing/2014/main" xmlns="" id="{B1F71750-29E7-463D-B92D-CA268CEACFBE}"/>
                </a:ext>
              </a:extLst>
            </p:cNvPr>
            <p:cNvSpPr/>
            <p:nvPr/>
          </p:nvSpPr>
          <p:spPr>
            <a:xfrm>
              <a:off x="6716345" y="2251178"/>
              <a:ext cx="155762" cy="63870"/>
            </a:xfrm>
            <a:custGeom>
              <a:avLst/>
              <a:gdLst/>
              <a:ahLst/>
              <a:cxnLst/>
              <a:rect l="l" t="t" r="r" b="b"/>
              <a:pathLst>
                <a:path w="3185" h="1306" extrusionOk="0">
                  <a:moveTo>
                    <a:pt x="3183" y="167"/>
                  </a:moveTo>
                  <a:lnTo>
                    <a:pt x="3183" y="167"/>
                  </a:lnTo>
                  <a:cubicBezTo>
                    <a:pt x="3183" y="167"/>
                    <a:pt x="3184" y="167"/>
                    <a:pt x="3184" y="167"/>
                  </a:cubicBezTo>
                  <a:cubicBezTo>
                    <a:pt x="3184" y="167"/>
                    <a:pt x="3183" y="167"/>
                    <a:pt x="3183" y="167"/>
                  </a:cubicBezTo>
                  <a:close/>
                  <a:moveTo>
                    <a:pt x="2316" y="0"/>
                  </a:moveTo>
                  <a:cubicBezTo>
                    <a:pt x="2005" y="0"/>
                    <a:pt x="1692" y="60"/>
                    <a:pt x="1398" y="172"/>
                  </a:cubicBezTo>
                  <a:cubicBezTo>
                    <a:pt x="790" y="404"/>
                    <a:pt x="346" y="691"/>
                    <a:pt x="0" y="1305"/>
                  </a:cubicBezTo>
                  <a:cubicBezTo>
                    <a:pt x="440" y="905"/>
                    <a:pt x="962" y="642"/>
                    <a:pt x="1508" y="471"/>
                  </a:cubicBezTo>
                  <a:cubicBezTo>
                    <a:pt x="1788" y="386"/>
                    <a:pt x="2073" y="320"/>
                    <a:pt x="2361" y="272"/>
                  </a:cubicBezTo>
                  <a:cubicBezTo>
                    <a:pt x="2518" y="245"/>
                    <a:pt x="2832" y="146"/>
                    <a:pt x="3046" y="146"/>
                  </a:cubicBezTo>
                  <a:cubicBezTo>
                    <a:pt x="3099" y="146"/>
                    <a:pt x="3146" y="152"/>
                    <a:pt x="3183" y="167"/>
                  </a:cubicBezTo>
                  <a:lnTo>
                    <a:pt x="3183" y="167"/>
                  </a:lnTo>
                  <a:cubicBezTo>
                    <a:pt x="2907" y="54"/>
                    <a:pt x="2612" y="0"/>
                    <a:pt x="2316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996;p119">
              <a:extLst>
                <a:ext uri="{FF2B5EF4-FFF2-40B4-BE49-F238E27FC236}">
                  <a16:creationId xmlns:a16="http://schemas.microsoft.com/office/drawing/2014/main" xmlns="" id="{6F8BBDEA-30EA-4725-9FC2-19F0699D81C9}"/>
                </a:ext>
              </a:extLst>
            </p:cNvPr>
            <p:cNvSpPr/>
            <p:nvPr/>
          </p:nvSpPr>
          <p:spPr>
            <a:xfrm>
              <a:off x="6469619" y="2337936"/>
              <a:ext cx="268782" cy="144857"/>
            </a:xfrm>
            <a:custGeom>
              <a:avLst/>
              <a:gdLst/>
              <a:ahLst/>
              <a:cxnLst/>
              <a:rect l="l" t="t" r="r" b="b"/>
              <a:pathLst>
                <a:path w="5496" h="2962" extrusionOk="0">
                  <a:moveTo>
                    <a:pt x="594" y="1"/>
                  </a:moveTo>
                  <a:cubicBezTo>
                    <a:pt x="1" y="1"/>
                    <a:pt x="36" y="904"/>
                    <a:pt x="188" y="1346"/>
                  </a:cubicBezTo>
                  <a:cubicBezTo>
                    <a:pt x="283" y="1620"/>
                    <a:pt x="441" y="1868"/>
                    <a:pt x="647" y="2071"/>
                  </a:cubicBezTo>
                  <a:cubicBezTo>
                    <a:pt x="732" y="2161"/>
                    <a:pt x="826" y="2244"/>
                    <a:pt x="927" y="2317"/>
                  </a:cubicBezTo>
                  <a:cubicBezTo>
                    <a:pt x="1505" y="2748"/>
                    <a:pt x="2292" y="2961"/>
                    <a:pt x="2961" y="2961"/>
                  </a:cubicBezTo>
                  <a:cubicBezTo>
                    <a:pt x="2970" y="2961"/>
                    <a:pt x="2979" y="2961"/>
                    <a:pt x="2989" y="2961"/>
                  </a:cubicBezTo>
                  <a:cubicBezTo>
                    <a:pt x="3444" y="2958"/>
                    <a:pt x="3916" y="2875"/>
                    <a:pt x="4310" y="2650"/>
                  </a:cubicBezTo>
                  <a:cubicBezTo>
                    <a:pt x="4408" y="2599"/>
                    <a:pt x="4500" y="2538"/>
                    <a:pt x="4584" y="2469"/>
                  </a:cubicBezTo>
                  <a:cubicBezTo>
                    <a:pt x="5021" y="2108"/>
                    <a:pt x="5496" y="1190"/>
                    <a:pt x="4738" y="966"/>
                  </a:cubicBezTo>
                  <a:cubicBezTo>
                    <a:pt x="4644" y="938"/>
                    <a:pt x="4547" y="919"/>
                    <a:pt x="4448" y="910"/>
                  </a:cubicBezTo>
                  <a:lnTo>
                    <a:pt x="4446" y="910"/>
                  </a:lnTo>
                  <a:cubicBezTo>
                    <a:pt x="4348" y="899"/>
                    <a:pt x="4248" y="896"/>
                    <a:pt x="4149" y="896"/>
                  </a:cubicBezTo>
                  <a:cubicBezTo>
                    <a:pt x="3964" y="896"/>
                    <a:pt x="3778" y="908"/>
                    <a:pt x="3593" y="908"/>
                  </a:cubicBezTo>
                  <a:cubicBezTo>
                    <a:pt x="3480" y="908"/>
                    <a:pt x="3367" y="903"/>
                    <a:pt x="3257" y="889"/>
                  </a:cubicBezTo>
                  <a:cubicBezTo>
                    <a:pt x="2518" y="787"/>
                    <a:pt x="1882" y="663"/>
                    <a:pt x="1226" y="257"/>
                  </a:cubicBezTo>
                  <a:cubicBezTo>
                    <a:pt x="1217" y="251"/>
                    <a:pt x="1208" y="245"/>
                    <a:pt x="1199" y="239"/>
                  </a:cubicBezTo>
                  <a:cubicBezTo>
                    <a:pt x="1045" y="143"/>
                    <a:pt x="887" y="38"/>
                    <a:pt x="706" y="10"/>
                  </a:cubicBezTo>
                  <a:cubicBezTo>
                    <a:pt x="667" y="4"/>
                    <a:pt x="629" y="1"/>
                    <a:pt x="59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997;p119">
              <a:extLst>
                <a:ext uri="{FF2B5EF4-FFF2-40B4-BE49-F238E27FC236}">
                  <a16:creationId xmlns:a16="http://schemas.microsoft.com/office/drawing/2014/main" xmlns="" id="{D1D230E4-8E20-4562-8CBA-F5B4AC002FF7}"/>
                </a:ext>
              </a:extLst>
            </p:cNvPr>
            <p:cNvSpPr/>
            <p:nvPr/>
          </p:nvSpPr>
          <p:spPr>
            <a:xfrm>
              <a:off x="6501261" y="2349526"/>
              <a:ext cx="185790" cy="133266"/>
            </a:xfrm>
            <a:custGeom>
              <a:avLst/>
              <a:gdLst/>
              <a:ahLst/>
              <a:cxnLst/>
              <a:rect l="l" t="t" r="r" b="b"/>
              <a:pathLst>
                <a:path w="3799" h="2725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4" y="798"/>
                    <a:pt x="703" y="1196"/>
                  </a:cubicBezTo>
                  <a:cubicBezTo>
                    <a:pt x="431" y="1371"/>
                    <a:pt x="203" y="1588"/>
                    <a:pt x="0" y="1834"/>
                  </a:cubicBezTo>
                  <a:cubicBezTo>
                    <a:pt x="37" y="1874"/>
                    <a:pt x="77" y="1911"/>
                    <a:pt x="118" y="1948"/>
                  </a:cubicBezTo>
                  <a:cubicBezTo>
                    <a:pt x="170" y="1994"/>
                    <a:pt x="225" y="2041"/>
                    <a:pt x="280" y="2080"/>
                  </a:cubicBezTo>
                  <a:cubicBezTo>
                    <a:pt x="858" y="2511"/>
                    <a:pt x="1645" y="2724"/>
                    <a:pt x="2314" y="2724"/>
                  </a:cubicBezTo>
                  <a:cubicBezTo>
                    <a:pt x="2323" y="2724"/>
                    <a:pt x="2332" y="2724"/>
                    <a:pt x="2342" y="2724"/>
                  </a:cubicBezTo>
                  <a:cubicBezTo>
                    <a:pt x="2797" y="2721"/>
                    <a:pt x="3269" y="2638"/>
                    <a:pt x="3663" y="2413"/>
                  </a:cubicBezTo>
                  <a:cubicBezTo>
                    <a:pt x="3656" y="1977"/>
                    <a:pt x="3680" y="1542"/>
                    <a:pt x="3734" y="1109"/>
                  </a:cubicBezTo>
                  <a:cubicBezTo>
                    <a:pt x="3752" y="962"/>
                    <a:pt x="3774" y="818"/>
                    <a:pt x="3799" y="672"/>
                  </a:cubicBezTo>
                  <a:cubicBezTo>
                    <a:pt x="3702" y="661"/>
                    <a:pt x="3604" y="658"/>
                    <a:pt x="3506" y="658"/>
                  </a:cubicBezTo>
                  <a:cubicBezTo>
                    <a:pt x="3320" y="658"/>
                    <a:pt x="3133" y="670"/>
                    <a:pt x="2948" y="670"/>
                  </a:cubicBezTo>
                  <a:cubicBezTo>
                    <a:pt x="2834" y="670"/>
                    <a:pt x="2721" y="666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1" y="7"/>
                    <a:pt x="55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98;p119">
              <a:extLst>
                <a:ext uri="{FF2B5EF4-FFF2-40B4-BE49-F238E27FC236}">
                  <a16:creationId xmlns:a16="http://schemas.microsoft.com/office/drawing/2014/main" xmlns="" id="{201E925D-C4AF-4249-B760-B5FB5E61669E}"/>
                </a:ext>
              </a:extLst>
            </p:cNvPr>
            <p:cNvSpPr/>
            <p:nvPr/>
          </p:nvSpPr>
          <p:spPr>
            <a:xfrm>
              <a:off x="6501310" y="2349526"/>
              <a:ext cx="185741" cy="95218"/>
            </a:xfrm>
            <a:custGeom>
              <a:avLst/>
              <a:gdLst/>
              <a:ahLst/>
              <a:cxnLst/>
              <a:rect l="l" t="t" r="r" b="b"/>
              <a:pathLst>
                <a:path w="3798" h="1947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3" y="798"/>
                    <a:pt x="702" y="1196"/>
                  </a:cubicBezTo>
                  <a:cubicBezTo>
                    <a:pt x="432" y="1371"/>
                    <a:pt x="203" y="1586"/>
                    <a:pt x="0" y="1834"/>
                  </a:cubicBezTo>
                  <a:cubicBezTo>
                    <a:pt x="36" y="1874"/>
                    <a:pt x="77" y="1911"/>
                    <a:pt x="117" y="1947"/>
                  </a:cubicBezTo>
                  <a:cubicBezTo>
                    <a:pt x="158" y="1895"/>
                    <a:pt x="201" y="1845"/>
                    <a:pt x="247" y="1797"/>
                  </a:cubicBezTo>
                  <a:cubicBezTo>
                    <a:pt x="410" y="1621"/>
                    <a:pt x="613" y="1464"/>
                    <a:pt x="850" y="1449"/>
                  </a:cubicBezTo>
                  <a:cubicBezTo>
                    <a:pt x="864" y="1448"/>
                    <a:pt x="879" y="1448"/>
                    <a:pt x="893" y="1448"/>
                  </a:cubicBezTo>
                  <a:cubicBezTo>
                    <a:pt x="1289" y="1448"/>
                    <a:pt x="1598" y="1819"/>
                    <a:pt x="1980" y="1944"/>
                  </a:cubicBezTo>
                  <a:cubicBezTo>
                    <a:pt x="1509" y="1738"/>
                    <a:pt x="1120" y="1310"/>
                    <a:pt x="809" y="903"/>
                  </a:cubicBezTo>
                  <a:cubicBezTo>
                    <a:pt x="1193" y="781"/>
                    <a:pt x="1597" y="721"/>
                    <a:pt x="2001" y="721"/>
                  </a:cubicBezTo>
                  <a:cubicBezTo>
                    <a:pt x="2598" y="721"/>
                    <a:pt x="3195" y="852"/>
                    <a:pt x="3734" y="1109"/>
                  </a:cubicBezTo>
                  <a:cubicBezTo>
                    <a:pt x="3752" y="962"/>
                    <a:pt x="3774" y="816"/>
                    <a:pt x="3798" y="672"/>
                  </a:cubicBezTo>
                  <a:cubicBezTo>
                    <a:pt x="3700" y="661"/>
                    <a:pt x="3601" y="658"/>
                    <a:pt x="3501" y="658"/>
                  </a:cubicBezTo>
                  <a:cubicBezTo>
                    <a:pt x="3317" y="658"/>
                    <a:pt x="3131" y="670"/>
                    <a:pt x="2946" y="670"/>
                  </a:cubicBezTo>
                  <a:cubicBezTo>
                    <a:pt x="2833" y="670"/>
                    <a:pt x="2721" y="665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0" y="7"/>
                    <a:pt x="552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99;p119">
              <a:extLst>
                <a:ext uri="{FF2B5EF4-FFF2-40B4-BE49-F238E27FC236}">
                  <a16:creationId xmlns:a16="http://schemas.microsoft.com/office/drawing/2014/main" xmlns="" id="{6C95CD75-6D51-4AA6-9719-C5FAD05A9774}"/>
                </a:ext>
              </a:extLst>
            </p:cNvPr>
            <p:cNvSpPr/>
            <p:nvPr/>
          </p:nvSpPr>
          <p:spPr>
            <a:xfrm>
              <a:off x="6457589" y="2334170"/>
              <a:ext cx="38586" cy="53942"/>
            </a:xfrm>
            <a:custGeom>
              <a:avLst/>
              <a:gdLst/>
              <a:ahLst/>
              <a:cxnLst/>
              <a:rect l="l" t="t" r="r" b="b"/>
              <a:pathLst>
                <a:path w="789" h="1103" extrusionOk="0">
                  <a:moveTo>
                    <a:pt x="789" y="1"/>
                  </a:moveTo>
                  <a:lnTo>
                    <a:pt x="789" y="1"/>
                  </a:lnTo>
                  <a:cubicBezTo>
                    <a:pt x="502" y="65"/>
                    <a:pt x="261" y="259"/>
                    <a:pt x="139" y="526"/>
                  </a:cubicBezTo>
                  <a:cubicBezTo>
                    <a:pt x="65" y="691"/>
                    <a:pt x="1" y="954"/>
                    <a:pt x="121" y="1103"/>
                  </a:cubicBezTo>
                  <a:cubicBezTo>
                    <a:pt x="200" y="659"/>
                    <a:pt x="398" y="252"/>
                    <a:pt x="789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6000;p119">
              <a:extLst>
                <a:ext uri="{FF2B5EF4-FFF2-40B4-BE49-F238E27FC236}">
                  <a16:creationId xmlns:a16="http://schemas.microsoft.com/office/drawing/2014/main" xmlns="" id="{053EEB7D-4B41-43BE-AB8F-6051075E141F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6001;p119">
              <a:extLst>
                <a:ext uri="{FF2B5EF4-FFF2-40B4-BE49-F238E27FC236}">
                  <a16:creationId xmlns:a16="http://schemas.microsoft.com/office/drawing/2014/main" xmlns="" id="{B6E75FB1-771B-4ED2-A821-BC6B4498DE3F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6002;p119">
              <a:extLst>
                <a:ext uri="{FF2B5EF4-FFF2-40B4-BE49-F238E27FC236}">
                  <a16:creationId xmlns:a16="http://schemas.microsoft.com/office/drawing/2014/main" xmlns="" id="{6EAF1B22-9804-4D7C-8756-998ACB3A91D1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6003;p119">
              <a:extLst>
                <a:ext uri="{FF2B5EF4-FFF2-40B4-BE49-F238E27FC236}">
                  <a16:creationId xmlns:a16="http://schemas.microsoft.com/office/drawing/2014/main" xmlns="" id="{37458CB6-1B0C-4822-9571-9E51D615C3D9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6004;p119">
              <a:extLst>
                <a:ext uri="{FF2B5EF4-FFF2-40B4-BE49-F238E27FC236}">
                  <a16:creationId xmlns:a16="http://schemas.microsoft.com/office/drawing/2014/main" xmlns="" id="{1FD858B5-1931-4262-828D-F81CD8857D42}"/>
                </a:ext>
              </a:extLst>
            </p:cNvPr>
            <p:cNvSpPr/>
            <p:nvPr/>
          </p:nvSpPr>
          <p:spPr>
            <a:xfrm>
              <a:off x="5843146" y="1598590"/>
              <a:ext cx="288197" cy="844687"/>
            </a:xfrm>
            <a:custGeom>
              <a:avLst/>
              <a:gdLst/>
              <a:ahLst/>
              <a:cxnLst/>
              <a:rect l="l" t="t" r="r" b="b"/>
              <a:pathLst>
                <a:path w="5893" h="17272" extrusionOk="0">
                  <a:moveTo>
                    <a:pt x="4979" y="1"/>
                  </a:moveTo>
                  <a:lnTo>
                    <a:pt x="4979" y="1"/>
                  </a:lnTo>
                  <a:cubicBezTo>
                    <a:pt x="4834" y="144"/>
                    <a:pt x="4682" y="278"/>
                    <a:pt x="4522" y="404"/>
                  </a:cubicBezTo>
                  <a:cubicBezTo>
                    <a:pt x="3205" y="1443"/>
                    <a:pt x="2049" y="2675"/>
                    <a:pt x="1096" y="4056"/>
                  </a:cubicBezTo>
                  <a:cubicBezTo>
                    <a:pt x="1131" y="5970"/>
                    <a:pt x="1454" y="7899"/>
                    <a:pt x="1968" y="9741"/>
                  </a:cubicBezTo>
                  <a:cubicBezTo>
                    <a:pt x="1867" y="10110"/>
                    <a:pt x="1762" y="10486"/>
                    <a:pt x="1753" y="10872"/>
                  </a:cubicBezTo>
                  <a:cubicBezTo>
                    <a:pt x="1738" y="11503"/>
                    <a:pt x="1931" y="11808"/>
                    <a:pt x="1519" y="12385"/>
                  </a:cubicBezTo>
                  <a:cubicBezTo>
                    <a:pt x="1013" y="13097"/>
                    <a:pt x="505" y="13806"/>
                    <a:pt x="0" y="14517"/>
                  </a:cubicBezTo>
                  <a:cubicBezTo>
                    <a:pt x="439" y="15419"/>
                    <a:pt x="1111" y="16187"/>
                    <a:pt x="1947" y="16742"/>
                  </a:cubicBezTo>
                  <a:cubicBezTo>
                    <a:pt x="2329" y="16994"/>
                    <a:pt x="2841" y="17268"/>
                    <a:pt x="3299" y="17272"/>
                  </a:cubicBezTo>
                  <a:cubicBezTo>
                    <a:pt x="3301" y="17272"/>
                    <a:pt x="3302" y="17272"/>
                    <a:pt x="3304" y="17272"/>
                  </a:cubicBezTo>
                  <a:cubicBezTo>
                    <a:pt x="3949" y="17272"/>
                    <a:pt x="4364" y="16720"/>
                    <a:pt x="4954" y="16551"/>
                  </a:cubicBezTo>
                  <a:cubicBezTo>
                    <a:pt x="4611" y="16551"/>
                    <a:pt x="3669" y="13917"/>
                    <a:pt x="3518" y="13636"/>
                  </a:cubicBezTo>
                  <a:lnTo>
                    <a:pt x="3518" y="13636"/>
                  </a:lnTo>
                  <a:cubicBezTo>
                    <a:pt x="3519" y="13637"/>
                    <a:pt x="3520" y="13637"/>
                    <a:pt x="3522" y="13637"/>
                  </a:cubicBezTo>
                  <a:cubicBezTo>
                    <a:pt x="3549" y="13637"/>
                    <a:pt x="3702" y="13595"/>
                    <a:pt x="3928" y="13528"/>
                  </a:cubicBezTo>
                  <a:cubicBezTo>
                    <a:pt x="3405" y="13134"/>
                    <a:pt x="2844" y="12793"/>
                    <a:pt x="2255" y="12508"/>
                  </a:cubicBezTo>
                  <a:lnTo>
                    <a:pt x="2255" y="12508"/>
                  </a:lnTo>
                  <a:cubicBezTo>
                    <a:pt x="2923" y="12650"/>
                    <a:pt x="3604" y="12744"/>
                    <a:pt x="4287" y="12744"/>
                  </a:cubicBezTo>
                  <a:cubicBezTo>
                    <a:pt x="4487" y="12744"/>
                    <a:pt x="4687" y="12736"/>
                    <a:pt x="4887" y="12719"/>
                  </a:cubicBezTo>
                  <a:cubicBezTo>
                    <a:pt x="5123" y="12699"/>
                    <a:pt x="5375" y="12657"/>
                    <a:pt x="5548" y="12490"/>
                  </a:cubicBezTo>
                  <a:cubicBezTo>
                    <a:pt x="5822" y="12226"/>
                    <a:pt x="5758" y="11767"/>
                    <a:pt x="5595" y="11421"/>
                  </a:cubicBezTo>
                  <a:cubicBezTo>
                    <a:pt x="5428" y="11076"/>
                    <a:pt x="5176" y="10761"/>
                    <a:pt x="5122" y="10384"/>
                  </a:cubicBezTo>
                  <a:cubicBezTo>
                    <a:pt x="5022" y="9705"/>
                    <a:pt x="5571" y="9114"/>
                    <a:pt x="5713" y="8443"/>
                  </a:cubicBezTo>
                  <a:cubicBezTo>
                    <a:pt x="5892" y="7602"/>
                    <a:pt x="5412" y="6776"/>
                    <a:pt x="4953" y="6048"/>
                  </a:cubicBezTo>
                  <a:cubicBezTo>
                    <a:pt x="4770" y="5765"/>
                    <a:pt x="4579" y="5469"/>
                    <a:pt x="4289" y="5294"/>
                  </a:cubicBezTo>
                  <a:cubicBezTo>
                    <a:pt x="4155" y="5214"/>
                    <a:pt x="3993" y="5169"/>
                    <a:pt x="3836" y="5169"/>
                  </a:cubicBezTo>
                  <a:cubicBezTo>
                    <a:pt x="3653" y="5169"/>
                    <a:pt x="3478" y="5229"/>
                    <a:pt x="3358" y="5365"/>
                  </a:cubicBezTo>
                  <a:cubicBezTo>
                    <a:pt x="3226" y="4961"/>
                    <a:pt x="2939" y="4632"/>
                    <a:pt x="2708" y="4274"/>
                  </a:cubicBezTo>
                  <a:cubicBezTo>
                    <a:pt x="2480" y="3917"/>
                    <a:pt x="2295" y="3486"/>
                    <a:pt x="2409" y="3076"/>
                  </a:cubicBezTo>
                  <a:cubicBezTo>
                    <a:pt x="2490" y="2789"/>
                    <a:pt x="2702" y="2558"/>
                    <a:pt x="2905" y="2342"/>
                  </a:cubicBezTo>
                  <a:cubicBezTo>
                    <a:pt x="3077" y="2161"/>
                    <a:pt x="4424" y="944"/>
                    <a:pt x="49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6005;p119">
              <a:extLst>
                <a:ext uri="{FF2B5EF4-FFF2-40B4-BE49-F238E27FC236}">
                  <a16:creationId xmlns:a16="http://schemas.microsoft.com/office/drawing/2014/main" xmlns="" id="{F32FDD8B-EDEB-49EB-BDDE-0018633ED243}"/>
                </a:ext>
              </a:extLst>
            </p:cNvPr>
            <p:cNvSpPr/>
            <p:nvPr/>
          </p:nvSpPr>
          <p:spPr>
            <a:xfrm>
              <a:off x="5848770" y="2105050"/>
              <a:ext cx="321501" cy="267559"/>
            </a:xfrm>
            <a:custGeom>
              <a:avLst/>
              <a:gdLst/>
              <a:ahLst/>
              <a:cxnLst/>
              <a:rect l="l" t="t" r="r" b="b"/>
              <a:pathLst>
                <a:path w="6574" h="5471" extrusionOk="0">
                  <a:moveTo>
                    <a:pt x="2440" y="0"/>
                  </a:moveTo>
                  <a:cubicBezTo>
                    <a:pt x="1935" y="0"/>
                    <a:pt x="1446" y="160"/>
                    <a:pt x="1076" y="548"/>
                  </a:cubicBezTo>
                  <a:cubicBezTo>
                    <a:pt x="997" y="631"/>
                    <a:pt x="925" y="720"/>
                    <a:pt x="860" y="816"/>
                  </a:cubicBezTo>
                  <a:cubicBezTo>
                    <a:pt x="1" y="2103"/>
                    <a:pt x="1242" y="3781"/>
                    <a:pt x="2215" y="4651"/>
                  </a:cubicBezTo>
                  <a:cubicBezTo>
                    <a:pt x="2713" y="5096"/>
                    <a:pt x="3359" y="5471"/>
                    <a:pt x="4003" y="5471"/>
                  </a:cubicBezTo>
                  <a:cubicBezTo>
                    <a:pt x="4165" y="5471"/>
                    <a:pt x="4327" y="5447"/>
                    <a:pt x="4487" y="5395"/>
                  </a:cubicBezTo>
                  <a:cubicBezTo>
                    <a:pt x="6574" y="4710"/>
                    <a:pt x="5488" y="1583"/>
                    <a:pt x="4210" y="616"/>
                  </a:cubicBezTo>
                  <a:cubicBezTo>
                    <a:pt x="3727" y="250"/>
                    <a:pt x="3071" y="0"/>
                    <a:pt x="244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6006;p119">
              <a:extLst>
                <a:ext uri="{FF2B5EF4-FFF2-40B4-BE49-F238E27FC236}">
                  <a16:creationId xmlns:a16="http://schemas.microsoft.com/office/drawing/2014/main" xmlns="" id="{629CCAD3-E067-4AC9-B2DF-C93440B824E8}"/>
                </a:ext>
              </a:extLst>
            </p:cNvPr>
            <p:cNvSpPr/>
            <p:nvPr/>
          </p:nvSpPr>
          <p:spPr>
            <a:xfrm>
              <a:off x="5850335" y="2140164"/>
              <a:ext cx="241786" cy="182367"/>
            </a:xfrm>
            <a:custGeom>
              <a:avLst/>
              <a:gdLst/>
              <a:ahLst/>
              <a:cxnLst/>
              <a:rect l="l" t="t" r="r" b="b"/>
              <a:pathLst>
                <a:path w="4944" h="3729" extrusionOk="0">
                  <a:moveTo>
                    <a:pt x="2152" y="1"/>
                  </a:moveTo>
                  <a:cubicBezTo>
                    <a:pt x="1894" y="1"/>
                    <a:pt x="1638" y="54"/>
                    <a:pt x="1416" y="184"/>
                  </a:cubicBezTo>
                  <a:cubicBezTo>
                    <a:pt x="0" y="1013"/>
                    <a:pt x="1706" y="3229"/>
                    <a:pt x="2837" y="3344"/>
                  </a:cubicBezTo>
                  <a:cubicBezTo>
                    <a:pt x="3114" y="3372"/>
                    <a:pt x="3416" y="3319"/>
                    <a:pt x="3661" y="3455"/>
                  </a:cubicBezTo>
                  <a:cubicBezTo>
                    <a:pt x="3766" y="3514"/>
                    <a:pt x="3853" y="3604"/>
                    <a:pt x="3956" y="3670"/>
                  </a:cubicBezTo>
                  <a:cubicBezTo>
                    <a:pt x="4021" y="3711"/>
                    <a:pt x="4099" y="3729"/>
                    <a:pt x="4181" y="3729"/>
                  </a:cubicBezTo>
                  <a:cubicBezTo>
                    <a:pt x="4379" y="3729"/>
                    <a:pt x="4602" y="3626"/>
                    <a:pt x="4727" y="3503"/>
                  </a:cubicBezTo>
                  <a:cubicBezTo>
                    <a:pt x="4882" y="3349"/>
                    <a:pt x="4944" y="3125"/>
                    <a:pt x="4890" y="2912"/>
                  </a:cubicBezTo>
                  <a:lnTo>
                    <a:pt x="4890" y="2912"/>
                  </a:lnTo>
                  <a:cubicBezTo>
                    <a:pt x="4850" y="3072"/>
                    <a:pt x="4681" y="3160"/>
                    <a:pt x="4513" y="3160"/>
                  </a:cubicBezTo>
                  <a:cubicBezTo>
                    <a:pt x="4461" y="3160"/>
                    <a:pt x="4409" y="3152"/>
                    <a:pt x="4361" y="3134"/>
                  </a:cubicBezTo>
                  <a:cubicBezTo>
                    <a:pt x="4158" y="3060"/>
                    <a:pt x="4016" y="2878"/>
                    <a:pt x="3894" y="2701"/>
                  </a:cubicBezTo>
                  <a:cubicBezTo>
                    <a:pt x="3727" y="2458"/>
                    <a:pt x="3569" y="2183"/>
                    <a:pt x="3596" y="1890"/>
                  </a:cubicBezTo>
                  <a:cubicBezTo>
                    <a:pt x="3619" y="1640"/>
                    <a:pt x="3842" y="1402"/>
                    <a:pt x="4076" y="1402"/>
                  </a:cubicBezTo>
                  <a:cubicBezTo>
                    <a:pt x="4117" y="1402"/>
                    <a:pt x="4159" y="1410"/>
                    <a:pt x="4200" y="1426"/>
                  </a:cubicBezTo>
                  <a:cubicBezTo>
                    <a:pt x="3732" y="787"/>
                    <a:pt x="3442" y="234"/>
                    <a:pt x="2620" y="54"/>
                  </a:cubicBezTo>
                  <a:cubicBezTo>
                    <a:pt x="2468" y="20"/>
                    <a:pt x="2309" y="1"/>
                    <a:pt x="21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6007;p119">
              <a:extLst>
                <a:ext uri="{FF2B5EF4-FFF2-40B4-BE49-F238E27FC236}">
                  <a16:creationId xmlns:a16="http://schemas.microsoft.com/office/drawing/2014/main" xmlns="" id="{CAA536FA-AF8F-4CD7-A3DD-A5B38BD9F5DD}"/>
                </a:ext>
              </a:extLst>
            </p:cNvPr>
            <p:cNvSpPr/>
            <p:nvPr/>
          </p:nvSpPr>
          <p:spPr>
            <a:xfrm>
              <a:off x="6260893" y="1161282"/>
              <a:ext cx="63674" cy="135125"/>
            </a:xfrm>
            <a:custGeom>
              <a:avLst/>
              <a:gdLst/>
              <a:ahLst/>
              <a:cxnLst/>
              <a:rect l="l" t="t" r="r" b="b"/>
              <a:pathLst>
                <a:path w="1302" h="2763" extrusionOk="0">
                  <a:moveTo>
                    <a:pt x="1301" y="389"/>
                  </a:moveTo>
                  <a:lnTo>
                    <a:pt x="1296" y="391"/>
                  </a:lnTo>
                  <a:lnTo>
                    <a:pt x="1296" y="391"/>
                  </a:lnTo>
                  <a:cubicBezTo>
                    <a:pt x="1298" y="390"/>
                    <a:pt x="1300" y="390"/>
                    <a:pt x="1301" y="389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83" y="896"/>
                    <a:pt x="613" y="1815"/>
                    <a:pt x="660" y="2763"/>
                  </a:cubicBezTo>
                  <a:cubicBezTo>
                    <a:pt x="627" y="2092"/>
                    <a:pt x="564" y="1424"/>
                    <a:pt x="471" y="760"/>
                  </a:cubicBezTo>
                  <a:lnTo>
                    <a:pt x="1296" y="391"/>
                  </a:lnTo>
                  <a:lnTo>
                    <a:pt x="1296" y="391"/>
                  </a:lnTo>
                  <a:cubicBezTo>
                    <a:pt x="1281" y="397"/>
                    <a:pt x="1261" y="400"/>
                    <a:pt x="1237" y="400"/>
                  </a:cubicBezTo>
                  <a:cubicBezTo>
                    <a:pt x="966" y="400"/>
                    <a:pt x="166" y="5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6008;p119">
              <a:extLst>
                <a:ext uri="{FF2B5EF4-FFF2-40B4-BE49-F238E27FC236}">
                  <a16:creationId xmlns:a16="http://schemas.microsoft.com/office/drawing/2014/main" xmlns="" id="{B687EB38-FCE5-4613-B939-A93B3F8E071E}"/>
                </a:ext>
              </a:extLst>
            </p:cNvPr>
            <p:cNvSpPr/>
            <p:nvPr/>
          </p:nvSpPr>
          <p:spPr>
            <a:xfrm>
              <a:off x="5972304" y="1080686"/>
              <a:ext cx="312405" cy="339107"/>
            </a:xfrm>
            <a:custGeom>
              <a:avLst/>
              <a:gdLst/>
              <a:ahLst/>
              <a:cxnLst/>
              <a:rect l="l" t="t" r="r" b="b"/>
              <a:pathLst>
                <a:path w="6388" h="6934" extrusionOk="0">
                  <a:moveTo>
                    <a:pt x="1186" y="0"/>
                  </a:moveTo>
                  <a:cubicBezTo>
                    <a:pt x="926" y="0"/>
                    <a:pt x="666" y="18"/>
                    <a:pt x="406" y="54"/>
                  </a:cubicBezTo>
                  <a:cubicBezTo>
                    <a:pt x="312" y="68"/>
                    <a:pt x="215" y="83"/>
                    <a:pt x="142" y="142"/>
                  </a:cubicBezTo>
                  <a:cubicBezTo>
                    <a:pt x="0" y="254"/>
                    <a:pt x="9" y="469"/>
                    <a:pt x="45" y="645"/>
                  </a:cubicBezTo>
                  <a:cubicBezTo>
                    <a:pt x="132" y="1083"/>
                    <a:pt x="304" y="1501"/>
                    <a:pt x="550" y="1875"/>
                  </a:cubicBezTo>
                  <a:cubicBezTo>
                    <a:pt x="720" y="2135"/>
                    <a:pt x="925" y="2372"/>
                    <a:pt x="1158" y="2579"/>
                  </a:cubicBezTo>
                  <a:cubicBezTo>
                    <a:pt x="1839" y="3177"/>
                    <a:pt x="2934" y="3591"/>
                    <a:pt x="3836" y="3605"/>
                  </a:cubicBezTo>
                  <a:cubicBezTo>
                    <a:pt x="3851" y="3824"/>
                    <a:pt x="3716" y="4002"/>
                    <a:pt x="3640" y="4206"/>
                  </a:cubicBezTo>
                  <a:cubicBezTo>
                    <a:pt x="3506" y="4581"/>
                    <a:pt x="3419" y="4984"/>
                    <a:pt x="3340" y="5373"/>
                  </a:cubicBezTo>
                  <a:cubicBezTo>
                    <a:pt x="3309" y="5527"/>
                    <a:pt x="3282" y="5694"/>
                    <a:pt x="3352" y="5834"/>
                  </a:cubicBezTo>
                  <a:cubicBezTo>
                    <a:pt x="3418" y="5969"/>
                    <a:pt x="3559" y="6051"/>
                    <a:pt x="3691" y="6124"/>
                  </a:cubicBezTo>
                  <a:lnTo>
                    <a:pt x="4947" y="6815"/>
                  </a:lnTo>
                  <a:cubicBezTo>
                    <a:pt x="5055" y="6873"/>
                    <a:pt x="5173" y="6933"/>
                    <a:pt x="5291" y="6933"/>
                  </a:cubicBezTo>
                  <a:cubicBezTo>
                    <a:pt x="5317" y="6933"/>
                    <a:pt x="5343" y="6930"/>
                    <a:pt x="5369" y="6924"/>
                  </a:cubicBezTo>
                  <a:cubicBezTo>
                    <a:pt x="5529" y="6886"/>
                    <a:pt x="5626" y="6727"/>
                    <a:pt x="5698" y="6579"/>
                  </a:cubicBezTo>
                  <a:cubicBezTo>
                    <a:pt x="5983" y="5998"/>
                    <a:pt x="6136" y="5369"/>
                    <a:pt x="6179" y="4725"/>
                  </a:cubicBezTo>
                  <a:cubicBezTo>
                    <a:pt x="6212" y="4227"/>
                    <a:pt x="6388" y="3729"/>
                    <a:pt x="6306" y="3232"/>
                  </a:cubicBezTo>
                  <a:cubicBezTo>
                    <a:pt x="6122" y="2109"/>
                    <a:pt x="5207" y="1210"/>
                    <a:pt x="4215" y="734"/>
                  </a:cubicBezTo>
                  <a:cubicBezTo>
                    <a:pt x="3261" y="280"/>
                    <a:pt x="2226" y="0"/>
                    <a:pt x="118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6009;p119">
              <a:extLst>
                <a:ext uri="{FF2B5EF4-FFF2-40B4-BE49-F238E27FC236}">
                  <a16:creationId xmlns:a16="http://schemas.microsoft.com/office/drawing/2014/main" xmlns="" id="{40AD4C29-945E-4708-8934-311F994DFD29}"/>
                </a:ext>
              </a:extLst>
            </p:cNvPr>
            <p:cNvSpPr/>
            <p:nvPr/>
          </p:nvSpPr>
          <p:spPr>
            <a:xfrm>
              <a:off x="6361539" y="1188668"/>
              <a:ext cx="111161" cy="214155"/>
            </a:xfrm>
            <a:custGeom>
              <a:avLst/>
              <a:gdLst/>
              <a:ahLst/>
              <a:cxnLst/>
              <a:rect l="l" t="t" r="r" b="b"/>
              <a:pathLst>
                <a:path w="2273" h="4379" extrusionOk="0">
                  <a:moveTo>
                    <a:pt x="709" y="0"/>
                  </a:moveTo>
                  <a:cubicBezTo>
                    <a:pt x="595" y="0"/>
                    <a:pt x="478" y="15"/>
                    <a:pt x="366" y="32"/>
                  </a:cubicBezTo>
                  <a:cubicBezTo>
                    <a:pt x="233" y="51"/>
                    <a:pt x="78" y="87"/>
                    <a:pt x="30" y="211"/>
                  </a:cubicBezTo>
                  <a:cubicBezTo>
                    <a:pt x="0" y="286"/>
                    <a:pt x="23" y="371"/>
                    <a:pt x="45" y="449"/>
                  </a:cubicBezTo>
                  <a:cubicBezTo>
                    <a:pt x="100" y="649"/>
                    <a:pt x="149" y="844"/>
                    <a:pt x="196" y="1036"/>
                  </a:cubicBezTo>
                  <a:cubicBezTo>
                    <a:pt x="351" y="1682"/>
                    <a:pt x="480" y="2299"/>
                    <a:pt x="742" y="2951"/>
                  </a:cubicBezTo>
                  <a:cubicBezTo>
                    <a:pt x="778" y="3041"/>
                    <a:pt x="815" y="3141"/>
                    <a:pt x="781" y="3232"/>
                  </a:cubicBezTo>
                  <a:cubicBezTo>
                    <a:pt x="746" y="3322"/>
                    <a:pt x="656" y="3373"/>
                    <a:pt x="595" y="3446"/>
                  </a:cubicBezTo>
                  <a:cubicBezTo>
                    <a:pt x="421" y="3652"/>
                    <a:pt x="527" y="3989"/>
                    <a:pt x="740" y="4151"/>
                  </a:cubicBezTo>
                  <a:cubicBezTo>
                    <a:pt x="955" y="4313"/>
                    <a:pt x="1237" y="4350"/>
                    <a:pt x="1504" y="4378"/>
                  </a:cubicBezTo>
                  <a:cubicBezTo>
                    <a:pt x="2051" y="3939"/>
                    <a:pt x="2272" y="3183"/>
                    <a:pt x="2205" y="2486"/>
                  </a:cubicBezTo>
                  <a:cubicBezTo>
                    <a:pt x="2139" y="1801"/>
                    <a:pt x="1750" y="482"/>
                    <a:pt x="1103" y="94"/>
                  </a:cubicBezTo>
                  <a:cubicBezTo>
                    <a:pt x="984" y="23"/>
                    <a:pt x="849" y="0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6010;p119">
              <a:extLst>
                <a:ext uri="{FF2B5EF4-FFF2-40B4-BE49-F238E27FC236}">
                  <a16:creationId xmlns:a16="http://schemas.microsoft.com/office/drawing/2014/main" xmlns="" id="{472C5F0A-8232-4A52-8457-A8F5C79D8DB0}"/>
                </a:ext>
              </a:extLst>
            </p:cNvPr>
            <p:cNvSpPr/>
            <p:nvPr/>
          </p:nvSpPr>
          <p:spPr>
            <a:xfrm>
              <a:off x="5572408" y="1294792"/>
              <a:ext cx="424838" cy="267902"/>
            </a:xfrm>
            <a:custGeom>
              <a:avLst/>
              <a:gdLst/>
              <a:ahLst/>
              <a:cxnLst/>
              <a:rect l="l" t="t" r="r" b="b"/>
              <a:pathLst>
                <a:path w="8687" h="5478" extrusionOk="0">
                  <a:moveTo>
                    <a:pt x="4382" y="1"/>
                  </a:moveTo>
                  <a:cubicBezTo>
                    <a:pt x="3257" y="1"/>
                    <a:pt x="1958" y="360"/>
                    <a:pt x="984" y="886"/>
                  </a:cubicBezTo>
                  <a:cubicBezTo>
                    <a:pt x="462" y="1168"/>
                    <a:pt x="223" y="1770"/>
                    <a:pt x="93" y="2316"/>
                  </a:cubicBezTo>
                  <a:cubicBezTo>
                    <a:pt x="26" y="2599"/>
                    <a:pt x="1" y="2828"/>
                    <a:pt x="118" y="3103"/>
                  </a:cubicBezTo>
                  <a:cubicBezTo>
                    <a:pt x="124" y="3117"/>
                    <a:pt x="129" y="3129"/>
                    <a:pt x="135" y="3141"/>
                  </a:cubicBezTo>
                  <a:cubicBezTo>
                    <a:pt x="160" y="3193"/>
                    <a:pt x="559" y="3691"/>
                    <a:pt x="642" y="3691"/>
                  </a:cubicBezTo>
                  <a:cubicBezTo>
                    <a:pt x="648" y="3691"/>
                    <a:pt x="653" y="3689"/>
                    <a:pt x="655" y="3684"/>
                  </a:cubicBezTo>
                  <a:cubicBezTo>
                    <a:pt x="1030" y="2894"/>
                    <a:pt x="1682" y="2270"/>
                    <a:pt x="2487" y="1927"/>
                  </a:cubicBezTo>
                  <a:lnTo>
                    <a:pt x="2487" y="1927"/>
                  </a:lnTo>
                  <a:cubicBezTo>
                    <a:pt x="2582" y="2418"/>
                    <a:pt x="2394" y="4158"/>
                    <a:pt x="3097" y="4158"/>
                  </a:cubicBezTo>
                  <a:cubicBezTo>
                    <a:pt x="3152" y="4158"/>
                    <a:pt x="3213" y="4147"/>
                    <a:pt x="3279" y="4125"/>
                  </a:cubicBezTo>
                  <a:cubicBezTo>
                    <a:pt x="3524" y="4040"/>
                    <a:pt x="3706" y="3837"/>
                    <a:pt x="3893" y="3658"/>
                  </a:cubicBezTo>
                  <a:cubicBezTo>
                    <a:pt x="4138" y="3425"/>
                    <a:pt x="4478" y="3220"/>
                    <a:pt x="4797" y="3220"/>
                  </a:cubicBezTo>
                  <a:cubicBezTo>
                    <a:pt x="4917" y="3220"/>
                    <a:pt x="5033" y="3249"/>
                    <a:pt x="5141" y="3316"/>
                  </a:cubicBezTo>
                  <a:cubicBezTo>
                    <a:pt x="5392" y="3471"/>
                    <a:pt x="5496" y="3785"/>
                    <a:pt x="5528" y="4078"/>
                  </a:cubicBezTo>
                  <a:cubicBezTo>
                    <a:pt x="5559" y="4372"/>
                    <a:pt x="5539" y="4674"/>
                    <a:pt x="5623" y="4956"/>
                  </a:cubicBezTo>
                  <a:cubicBezTo>
                    <a:pt x="5741" y="5351"/>
                    <a:pt x="5998" y="5478"/>
                    <a:pt x="6297" y="5478"/>
                  </a:cubicBezTo>
                  <a:cubicBezTo>
                    <a:pt x="6621" y="5478"/>
                    <a:pt x="6994" y="5328"/>
                    <a:pt x="7292" y="5208"/>
                  </a:cubicBezTo>
                  <a:cubicBezTo>
                    <a:pt x="7641" y="5068"/>
                    <a:pt x="8632" y="4719"/>
                    <a:pt x="8676" y="4251"/>
                  </a:cubicBezTo>
                  <a:cubicBezTo>
                    <a:pt x="8687" y="4134"/>
                    <a:pt x="8638" y="4022"/>
                    <a:pt x="8590" y="3916"/>
                  </a:cubicBezTo>
                  <a:cubicBezTo>
                    <a:pt x="8002" y="2624"/>
                    <a:pt x="7069" y="925"/>
                    <a:pt x="5747" y="263"/>
                  </a:cubicBezTo>
                  <a:cubicBezTo>
                    <a:pt x="5380" y="88"/>
                    <a:pt x="4971" y="18"/>
                    <a:pt x="4565" y="4"/>
                  </a:cubicBezTo>
                  <a:cubicBezTo>
                    <a:pt x="4504" y="2"/>
                    <a:pt x="4443" y="1"/>
                    <a:pt x="438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6011;p119">
              <a:extLst>
                <a:ext uri="{FF2B5EF4-FFF2-40B4-BE49-F238E27FC236}">
                  <a16:creationId xmlns:a16="http://schemas.microsoft.com/office/drawing/2014/main" xmlns="" id="{5AA888BD-AF99-4D48-BB9C-7D0FD65D53C5}"/>
                </a:ext>
              </a:extLst>
            </p:cNvPr>
            <p:cNvSpPr/>
            <p:nvPr/>
          </p:nvSpPr>
          <p:spPr>
            <a:xfrm>
              <a:off x="6236049" y="1446153"/>
              <a:ext cx="368304" cy="242716"/>
            </a:xfrm>
            <a:custGeom>
              <a:avLst/>
              <a:gdLst/>
              <a:ahLst/>
              <a:cxnLst/>
              <a:rect l="l" t="t" r="r" b="b"/>
              <a:pathLst>
                <a:path w="7531" h="4963" extrusionOk="0">
                  <a:moveTo>
                    <a:pt x="2131" y="0"/>
                  </a:moveTo>
                  <a:cubicBezTo>
                    <a:pt x="1930" y="0"/>
                    <a:pt x="1734" y="23"/>
                    <a:pt x="1549" y="73"/>
                  </a:cubicBezTo>
                  <a:cubicBezTo>
                    <a:pt x="697" y="305"/>
                    <a:pt x="0" y="895"/>
                    <a:pt x="673" y="1718"/>
                  </a:cubicBezTo>
                  <a:cubicBezTo>
                    <a:pt x="1213" y="2379"/>
                    <a:pt x="1888" y="3101"/>
                    <a:pt x="2726" y="3101"/>
                  </a:cubicBezTo>
                  <a:cubicBezTo>
                    <a:pt x="2761" y="3101"/>
                    <a:pt x="2798" y="3100"/>
                    <a:pt x="2834" y="3097"/>
                  </a:cubicBezTo>
                  <a:cubicBezTo>
                    <a:pt x="3291" y="3062"/>
                    <a:pt x="3704" y="2806"/>
                    <a:pt x="4157" y="2734"/>
                  </a:cubicBezTo>
                  <a:cubicBezTo>
                    <a:pt x="4246" y="2720"/>
                    <a:pt x="4335" y="2713"/>
                    <a:pt x="4424" y="2713"/>
                  </a:cubicBezTo>
                  <a:cubicBezTo>
                    <a:pt x="4990" y="2713"/>
                    <a:pt x="5546" y="2988"/>
                    <a:pt x="5972" y="3372"/>
                  </a:cubicBezTo>
                  <a:cubicBezTo>
                    <a:pt x="6465" y="3817"/>
                    <a:pt x="6813" y="4393"/>
                    <a:pt x="7156" y="4963"/>
                  </a:cubicBezTo>
                  <a:cubicBezTo>
                    <a:pt x="7468" y="4675"/>
                    <a:pt x="7530" y="4187"/>
                    <a:pt x="7413" y="3778"/>
                  </a:cubicBezTo>
                  <a:cubicBezTo>
                    <a:pt x="7294" y="3370"/>
                    <a:pt x="7025" y="3024"/>
                    <a:pt x="6747" y="2701"/>
                  </a:cubicBezTo>
                  <a:cubicBezTo>
                    <a:pt x="6066" y="1907"/>
                    <a:pt x="5292" y="1174"/>
                    <a:pt x="4374" y="672"/>
                  </a:cubicBezTo>
                  <a:cubicBezTo>
                    <a:pt x="3756" y="333"/>
                    <a:pt x="2905" y="0"/>
                    <a:pt x="213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6012;p119">
              <a:extLst>
                <a:ext uri="{FF2B5EF4-FFF2-40B4-BE49-F238E27FC236}">
                  <a16:creationId xmlns:a16="http://schemas.microsoft.com/office/drawing/2014/main" xmlns="" id="{53A45C05-8EF6-4AAE-A626-6656EB48F483}"/>
                </a:ext>
              </a:extLst>
            </p:cNvPr>
            <p:cNvSpPr/>
            <p:nvPr/>
          </p:nvSpPr>
          <p:spPr>
            <a:xfrm>
              <a:off x="6563810" y="1492271"/>
              <a:ext cx="300766" cy="210585"/>
            </a:xfrm>
            <a:custGeom>
              <a:avLst/>
              <a:gdLst/>
              <a:ahLst/>
              <a:cxnLst/>
              <a:rect l="l" t="t" r="r" b="b"/>
              <a:pathLst>
                <a:path w="6150" h="4306" extrusionOk="0">
                  <a:moveTo>
                    <a:pt x="1564" y="1"/>
                  </a:moveTo>
                  <a:cubicBezTo>
                    <a:pt x="1228" y="1"/>
                    <a:pt x="834" y="26"/>
                    <a:pt x="657" y="216"/>
                  </a:cubicBezTo>
                  <a:cubicBezTo>
                    <a:pt x="1" y="918"/>
                    <a:pt x="2292" y="2630"/>
                    <a:pt x="2736" y="3074"/>
                  </a:cubicBezTo>
                  <a:cubicBezTo>
                    <a:pt x="2890" y="3229"/>
                    <a:pt x="3052" y="3388"/>
                    <a:pt x="3259" y="3461"/>
                  </a:cubicBezTo>
                  <a:cubicBezTo>
                    <a:pt x="3346" y="3493"/>
                    <a:pt x="3434" y="3507"/>
                    <a:pt x="3521" y="3507"/>
                  </a:cubicBezTo>
                  <a:cubicBezTo>
                    <a:pt x="3932" y="3507"/>
                    <a:pt x="4335" y="3197"/>
                    <a:pt x="4658" y="2906"/>
                  </a:cubicBezTo>
                  <a:lnTo>
                    <a:pt x="4658" y="2906"/>
                  </a:lnTo>
                  <a:cubicBezTo>
                    <a:pt x="4574" y="3372"/>
                    <a:pt x="4489" y="3840"/>
                    <a:pt x="4404" y="4306"/>
                  </a:cubicBezTo>
                  <a:cubicBezTo>
                    <a:pt x="5473" y="4126"/>
                    <a:pt x="6149" y="3056"/>
                    <a:pt x="5854" y="2012"/>
                  </a:cubicBezTo>
                  <a:cubicBezTo>
                    <a:pt x="5611" y="1152"/>
                    <a:pt x="4773" y="589"/>
                    <a:pt x="3927" y="303"/>
                  </a:cubicBezTo>
                  <a:cubicBezTo>
                    <a:pt x="3332" y="104"/>
                    <a:pt x="2709" y="2"/>
                    <a:pt x="2082" y="2"/>
                  </a:cubicBezTo>
                  <a:cubicBezTo>
                    <a:pt x="2041" y="2"/>
                    <a:pt x="1999" y="3"/>
                    <a:pt x="1958" y="4"/>
                  </a:cubicBezTo>
                  <a:cubicBezTo>
                    <a:pt x="1939" y="4"/>
                    <a:pt x="1920" y="4"/>
                    <a:pt x="1899" y="4"/>
                  </a:cubicBezTo>
                  <a:cubicBezTo>
                    <a:pt x="1804" y="4"/>
                    <a:pt x="1688" y="1"/>
                    <a:pt x="156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6013;p119">
              <a:extLst>
                <a:ext uri="{FF2B5EF4-FFF2-40B4-BE49-F238E27FC236}">
                  <a16:creationId xmlns:a16="http://schemas.microsoft.com/office/drawing/2014/main" xmlns="" id="{E03F1325-A35A-424B-B4C3-D0C211A7DC0D}"/>
                </a:ext>
              </a:extLst>
            </p:cNvPr>
            <p:cNvSpPr/>
            <p:nvPr/>
          </p:nvSpPr>
          <p:spPr>
            <a:xfrm>
              <a:off x="6138630" y="1568709"/>
              <a:ext cx="212150" cy="220708"/>
            </a:xfrm>
            <a:custGeom>
              <a:avLst/>
              <a:gdLst/>
              <a:ahLst/>
              <a:cxnLst/>
              <a:rect l="l" t="t" r="r" b="b"/>
              <a:pathLst>
                <a:path w="4338" h="4513" extrusionOk="0">
                  <a:moveTo>
                    <a:pt x="1326" y="1"/>
                  </a:moveTo>
                  <a:cubicBezTo>
                    <a:pt x="784" y="1"/>
                    <a:pt x="512" y="587"/>
                    <a:pt x="273" y="1030"/>
                  </a:cubicBezTo>
                  <a:cubicBezTo>
                    <a:pt x="116" y="1319"/>
                    <a:pt x="0" y="1653"/>
                    <a:pt x="70" y="1975"/>
                  </a:cubicBezTo>
                  <a:cubicBezTo>
                    <a:pt x="130" y="2254"/>
                    <a:pt x="319" y="2485"/>
                    <a:pt x="501" y="2703"/>
                  </a:cubicBezTo>
                  <a:cubicBezTo>
                    <a:pt x="785" y="3042"/>
                    <a:pt x="1072" y="3384"/>
                    <a:pt x="1425" y="3650"/>
                  </a:cubicBezTo>
                  <a:cubicBezTo>
                    <a:pt x="2048" y="4117"/>
                    <a:pt x="3020" y="4513"/>
                    <a:pt x="3857" y="4513"/>
                  </a:cubicBezTo>
                  <a:cubicBezTo>
                    <a:pt x="3990" y="4513"/>
                    <a:pt x="4119" y="4503"/>
                    <a:pt x="4244" y="4481"/>
                  </a:cubicBezTo>
                  <a:cubicBezTo>
                    <a:pt x="4290" y="4133"/>
                    <a:pt x="4337" y="3770"/>
                    <a:pt x="4223" y="3438"/>
                  </a:cubicBezTo>
                  <a:cubicBezTo>
                    <a:pt x="4054" y="2951"/>
                    <a:pt x="3628" y="2578"/>
                    <a:pt x="3417" y="2107"/>
                  </a:cubicBezTo>
                  <a:cubicBezTo>
                    <a:pt x="3159" y="1529"/>
                    <a:pt x="2755" y="1022"/>
                    <a:pt x="2308" y="556"/>
                  </a:cubicBezTo>
                  <a:cubicBezTo>
                    <a:pt x="2098" y="336"/>
                    <a:pt x="1864" y="121"/>
                    <a:pt x="1570" y="37"/>
                  </a:cubicBezTo>
                  <a:cubicBezTo>
                    <a:pt x="1483" y="12"/>
                    <a:pt x="1402" y="1"/>
                    <a:pt x="1326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6014;p119">
              <a:extLst>
                <a:ext uri="{FF2B5EF4-FFF2-40B4-BE49-F238E27FC236}">
                  <a16:creationId xmlns:a16="http://schemas.microsoft.com/office/drawing/2014/main" xmlns="" id="{5CEE838D-5666-4D05-BE2D-A492293CDD78}"/>
                </a:ext>
              </a:extLst>
            </p:cNvPr>
            <p:cNvSpPr/>
            <p:nvPr/>
          </p:nvSpPr>
          <p:spPr>
            <a:xfrm>
              <a:off x="6623034" y="2183641"/>
              <a:ext cx="115073" cy="68271"/>
            </a:xfrm>
            <a:custGeom>
              <a:avLst/>
              <a:gdLst/>
              <a:ahLst/>
              <a:cxnLst/>
              <a:rect l="l" t="t" r="r" b="b"/>
              <a:pathLst>
                <a:path w="2353" h="1396" extrusionOk="0">
                  <a:moveTo>
                    <a:pt x="1218" y="1"/>
                  </a:moveTo>
                  <a:cubicBezTo>
                    <a:pt x="1052" y="1"/>
                    <a:pt x="886" y="24"/>
                    <a:pt x="723" y="72"/>
                  </a:cubicBezTo>
                  <a:cubicBezTo>
                    <a:pt x="302" y="196"/>
                    <a:pt x="111" y="870"/>
                    <a:pt x="1" y="1266"/>
                  </a:cubicBezTo>
                  <a:cubicBezTo>
                    <a:pt x="63" y="1046"/>
                    <a:pt x="877" y="814"/>
                    <a:pt x="1100" y="814"/>
                  </a:cubicBezTo>
                  <a:cubicBezTo>
                    <a:pt x="1103" y="814"/>
                    <a:pt x="1105" y="814"/>
                    <a:pt x="1107" y="814"/>
                  </a:cubicBezTo>
                  <a:cubicBezTo>
                    <a:pt x="1253" y="818"/>
                    <a:pt x="2298" y="1025"/>
                    <a:pt x="2143" y="1377"/>
                  </a:cubicBezTo>
                  <a:cubicBezTo>
                    <a:pt x="2142" y="1378"/>
                    <a:pt x="2141" y="1380"/>
                    <a:pt x="2141" y="1382"/>
                  </a:cubicBezTo>
                  <a:lnTo>
                    <a:pt x="2141" y="1382"/>
                  </a:lnTo>
                  <a:cubicBezTo>
                    <a:pt x="2319" y="1047"/>
                    <a:pt x="2353" y="654"/>
                    <a:pt x="2235" y="294"/>
                  </a:cubicBezTo>
                  <a:cubicBezTo>
                    <a:pt x="1924" y="105"/>
                    <a:pt x="1572" y="1"/>
                    <a:pt x="1218" y="1"/>
                  </a:cubicBezTo>
                  <a:close/>
                  <a:moveTo>
                    <a:pt x="2141" y="1382"/>
                  </a:moveTo>
                  <a:cubicBezTo>
                    <a:pt x="2138" y="1387"/>
                    <a:pt x="2136" y="1391"/>
                    <a:pt x="2133" y="1396"/>
                  </a:cubicBezTo>
                  <a:cubicBezTo>
                    <a:pt x="2137" y="1392"/>
                    <a:pt x="2139" y="1387"/>
                    <a:pt x="2141" y="1382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6015;p119">
              <a:extLst>
                <a:ext uri="{FF2B5EF4-FFF2-40B4-BE49-F238E27FC236}">
                  <a16:creationId xmlns:a16="http://schemas.microsoft.com/office/drawing/2014/main" xmlns="" id="{873325A3-6C44-46EF-826C-5E420B15F4E5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6016;p119">
              <a:extLst>
                <a:ext uri="{FF2B5EF4-FFF2-40B4-BE49-F238E27FC236}">
                  <a16:creationId xmlns:a16="http://schemas.microsoft.com/office/drawing/2014/main" xmlns="" id="{4BF7504C-8F45-4087-AF33-CD63BAF7F7CF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6017;p119">
              <a:extLst>
                <a:ext uri="{FF2B5EF4-FFF2-40B4-BE49-F238E27FC236}">
                  <a16:creationId xmlns:a16="http://schemas.microsoft.com/office/drawing/2014/main" xmlns="" id="{8A4C28ED-4C73-4BB5-A9DB-B95CAEF9E35F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6018;p119">
              <a:extLst>
                <a:ext uri="{FF2B5EF4-FFF2-40B4-BE49-F238E27FC236}">
                  <a16:creationId xmlns:a16="http://schemas.microsoft.com/office/drawing/2014/main" xmlns="" id="{653CB252-8BBC-48B2-9A4B-C30A217F04F5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6019;p119">
              <a:extLst>
                <a:ext uri="{FF2B5EF4-FFF2-40B4-BE49-F238E27FC236}">
                  <a16:creationId xmlns:a16="http://schemas.microsoft.com/office/drawing/2014/main" xmlns="" id="{D5F360B2-CD98-49D0-9C7B-B5686D9350EB}"/>
                </a:ext>
              </a:extLst>
            </p:cNvPr>
            <p:cNvSpPr/>
            <p:nvPr/>
          </p:nvSpPr>
          <p:spPr>
            <a:xfrm>
              <a:off x="6611639" y="2288297"/>
              <a:ext cx="163978" cy="63772"/>
            </a:xfrm>
            <a:custGeom>
              <a:avLst/>
              <a:gdLst/>
              <a:ahLst/>
              <a:cxnLst/>
              <a:rect l="l" t="t" r="r" b="b"/>
              <a:pathLst>
                <a:path w="3353" h="1304" extrusionOk="0">
                  <a:moveTo>
                    <a:pt x="148" y="0"/>
                  </a:moveTo>
                  <a:cubicBezTo>
                    <a:pt x="99" y="0"/>
                    <a:pt x="54" y="7"/>
                    <a:pt x="15" y="24"/>
                  </a:cubicBezTo>
                  <a:cubicBezTo>
                    <a:pt x="13" y="38"/>
                    <a:pt x="11" y="54"/>
                    <a:pt x="11" y="68"/>
                  </a:cubicBezTo>
                  <a:cubicBezTo>
                    <a:pt x="1" y="373"/>
                    <a:pt x="83" y="699"/>
                    <a:pt x="295" y="911"/>
                  </a:cubicBezTo>
                  <a:cubicBezTo>
                    <a:pt x="472" y="1088"/>
                    <a:pt x="711" y="1158"/>
                    <a:pt x="942" y="1208"/>
                  </a:cubicBezTo>
                  <a:cubicBezTo>
                    <a:pt x="1250" y="1271"/>
                    <a:pt x="1562" y="1303"/>
                    <a:pt x="1875" y="1303"/>
                  </a:cubicBezTo>
                  <a:cubicBezTo>
                    <a:pt x="1969" y="1303"/>
                    <a:pt x="2062" y="1300"/>
                    <a:pt x="2156" y="1295"/>
                  </a:cubicBezTo>
                  <a:cubicBezTo>
                    <a:pt x="2629" y="1267"/>
                    <a:pt x="3169" y="1076"/>
                    <a:pt x="3310" y="525"/>
                  </a:cubicBezTo>
                  <a:cubicBezTo>
                    <a:pt x="3348" y="372"/>
                    <a:pt x="3352" y="212"/>
                    <a:pt x="3324" y="57"/>
                  </a:cubicBezTo>
                  <a:lnTo>
                    <a:pt x="3324" y="57"/>
                  </a:lnTo>
                  <a:cubicBezTo>
                    <a:pt x="3235" y="257"/>
                    <a:pt x="3128" y="448"/>
                    <a:pt x="2960" y="561"/>
                  </a:cubicBezTo>
                  <a:cubicBezTo>
                    <a:pt x="2823" y="653"/>
                    <a:pt x="2634" y="690"/>
                    <a:pt x="2423" y="690"/>
                  </a:cubicBezTo>
                  <a:cubicBezTo>
                    <a:pt x="1918" y="690"/>
                    <a:pt x="1288" y="478"/>
                    <a:pt x="950" y="301"/>
                  </a:cubicBezTo>
                  <a:cubicBezTo>
                    <a:pt x="802" y="221"/>
                    <a:pt x="418" y="0"/>
                    <a:pt x="148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6020;p119">
              <a:extLst>
                <a:ext uri="{FF2B5EF4-FFF2-40B4-BE49-F238E27FC236}">
                  <a16:creationId xmlns:a16="http://schemas.microsoft.com/office/drawing/2014/main" xmlns="" id="{DC04C883-46DE-4469-AF13-C24C861E7B8C}"/>
                </a:ext>
              </a:extLst>
            </p:cNvPr>
            <p:cNvSpPr/>
            <p:nvPr/>
          </p:nvSpPr>
          <p:spPr>
            <a:xfrm>
              <a:off x="6627533" y="2325367"/>
              <a:ext cx="48123" cy="26507"/>
            </a:xfrm>
            <a:custGeom>
              <a:avLst/>
              <a:gdLst/>
              <a:ahLst/>
              <a:cxnLst/>
              <a:rect l="l" t="t" r="r" b="b"/>
              <a:pathLst>
                <a:path w="984" h="542" extrusionOk="0">
                  <a:moveTo>
                    <a:pt x="262" y="1"/>
                  </a:moveTo>
                  <a:cubicBezTo>
                    <a:pt x="110" y="1"/>
                    <a:pt x="1" y="90"/>
                    <a:pt x="139" y="264"/>
                  </a:cubicBezTo>
                  <a:cubicBezTo>
                    <a:pt x="258" y="413"/>
                    <a:pt x="925" y="407"/>
                    <a:pt x="983" y="540"/>
                  </a:cubicBezTo>
                  <a:lnTo>
                    <a:pt x="983" y="540"/>
                  </a:lnTo>
                  <a:cubicBezTo>
                    <a:pt x="977" y="526"/>
                    <a:pt x="972" y="511"/>
                    <a:pt x="966" y="498"/>
                  </a:cubicBezTo>
                  <a:cubicBezTo>
                    <a:pt x="855" y="255"/>
                    <a:pt x="650" y="102"/>
                    <a:pt x="396" y="22"/>
                  </a:cubicBezTo>
                  <a:cubicBezTo>
                    <a:pt x="351" y="8"/>
                    <a:pt x="305" y="1"/>
                    <a:pt x="262" y="1"/>
                  </a:cubicBezTo>
                  <a:close/>
                  <a:moveTo>
                    <a:pt x="983" y="540"/>
                  </a:moveTo>
                  <a:cubicBezTo>
                    <a:pt x="983" y="540"/>
                    <a:pt x="984" y="541"/>
                    <a:pt x="984" y="541"/>
                  </a:cubicBezTo>
                  <a:cubicBezTo>
                    <a:pt x="984" y="541"/>
                    <a:pt x="983" y="540"/>
                    <a:pt x="983" y="540"/>
                  </a:cubicBezTo>
                  <a:close/>
                </a:path>
              </a:pathLst>
            </a:custGeom>
            <a:solidFill>
              <a:srgbClr val="520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6021;p119">
              <a:extLst>
                <a:ext uri="{FF2B5EF4-FFF2-40B4-BE49-F238E27FC236}">
                  <a16:creationId xmlns:a16="http://schemas.microsoft.com/office/drawing/2014/main" xmlns="" id="{E80146F8-71F3-4D99-9513-ECDDAAF14116}"/>
                </a:ext>
              </a:extLst>
            </p:cNvPr>
            <p:cNvSpPr/>
            <p:nvPr/>
          </p:nvSpPr>
          <p:spPr>
            <a:xfrm>
              <a:off x="7040096" y="1940583"/>
              <a:ext cx="30028" cy="28071"/>
            </a:xfrm>
            <a:custGeom>
              <a:avLst/>
              <a:gdLst/>
              <a:ahLst/>
              <a:cxnLst/>
              <a:rect l="l" t="t" r="r" b="b"/>
              <a:pathLst>
                <a:path w="614" h="574" extrusionOk="0">
                  <a:moveTo>
                    <a:pt x="245" y="1"/>
                  </a:moveTo>
                  <a:cubicBezTo>
                    <a:pt x="178" y="1"/>
                    <a:pt x="76" y="52"/>
                    <a:pt x="48" y="105"/>
                  </a:cubicBezTo>
                  <a:cubicBezTo>
                    <a:pt x="0" y="199"/>
                    <a:pt x="31" y="320"/>
                    <a:pt x="95" y="399"/>
                  </a:cubicBezTo>
                  <a:cubicBezTo>
                    <a:pt x="123" y="436"/>
                    <a:pt x="154" y="472"/>
                    <a:pt x="188" y="504"/>
                  </a:cubicBezTo>
                  <a:cubicBezTo>
                    <a:pt x="236" y="546"/>
                    <a:pt x="310" y="563"/>
                    <a:pt x="373" y="573"/>
                  </a:cubicBezTo>
                  <a:cubicBezTo>
                    <a:pt x="376" y="573"/>
                    <a:pt x="381" y="574"/>
                    <a:pt x="385" y="574"/>
                  </a:cubicBezTo>
                  <a:cubicBezTo>
                    <a:pt x="448" y="574"/>
                    <a:pt x="585" y="522"/>
                    <a:pt x="597" y="462"/>
                  </a:cubicBezTo>
                  <a:cubicBezTo>
                    <a:pt x="607" y="423"/>
                    <a:pt x="614" y="359"/>
                    <a:pt x="601" y="319"/>
                  </a:cubicBezTo>
                  <a:cubicBezTo>
                    <a:pt x="585" y="278"/>
                    <a:pt x="538" y="233"/>
                    <a:pt x="514" y="194"/>
                  </a:cubicBezTo>
                  <a:cubicBezTo>
                    <a:pt x="459" y="107"/>
                    <a:pt x="365" y="19"/>
                    <a:pt x="261" y="2"/>
                  </a:cubicBezTo>
                  <a:cubicBezTo>
                    <a:pt x="256" y="1"/>
                    <a:pt x="250" y="1"/>
                    <a:pt x="24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6022;p119">
              <a:extLst>
                <a:ext uri="{FF2B5EF4-FFF2-40B4-BE49-F238E27FC236}">
                  <a16:creationId xmlns:a16="http://schemas.microsoft.com/office/drawing/2014/main" xmlns="" id="{5BFED4FB-AB90-46FC-AFC4-A46581AD2BE9}"/>
                </a:ext>
              </a:extLst>
            </p:cNvPr>
            <p:cNvSpPr/>
            <p:nvPr/>
          </p:nvSpPr>
          <p:spPr>
            <a:xfrm>
              <a:off x="6622594" y="1862922"/>
              <a:ext cx="32326" cy="29588"/>
            </a:xfrm>
            <a:custGeom>
              <a:avLst/>
              <a:gdLst/>
              <a:ahLst/>
              <a:cxnLst/>
              <a:rect l="l" t="t" r="r" b="b"/>
              <a:pathLst>
                <a:path w="661" h="605" extrusionOk="0">
                  <a:moveTo>
                    <a:pt x="284" y="0"/>
                  </a:moveTo>
                  <a:cubicBezTo>
                    <a:pt x="216" y="0"/>
                    <a:pt x="84" y="71"/>
                    <a:pt x="70" y="121"/>
                  </a:cubicBezTo>
                  <a:cubicBezTo>
                    <a:pt x="41" y="222"/>
                    <a:pt x="0" y="333"/>
                    <a:pt x="72" y="425"/>
                  </a:cubicBezTo>
                  <a:cubicBezTo>
                    <a:pt x="101" y="462"/>
                    <a:pt x="132" y="499"/>
                    <a:pt x="166" y="533"/>
                  </a:cubicBezTo>
                  <a:cubicBezTo>
                    <a:pt x="211" y="579"/>
                    <a:pt x="269" y="586"/>
                    <a:pt x="332" y="601"/>
                  </a:cubicBezTo>
                  <a:cubicBezTo>
                    <a:pt x="340" y="604"/>
                    <a:pt x="349" y="605"/>
                    <a:pt x="358" y="605"/>
                  </a:cubicBezTo>
                  <a:cubicBezTo>
                    <a:pt x="407" y="605"/>
                    <a:pt x="465" y="576"/>
                    <a:pt x="503" y="558"/>
                  </a:cubicBezTo>
                  <a:cubicBezTo>
                    <a:pt x="538" y="540"/>
                    <a:pt x="640" y="496"/>
                    <a:pt x="644" y="449"/>
                  </a:cubicBezTo>
                  <a:cubicBezTo>
                    <a:pt x="648" y="406"/>
                    <a:pt x="661" y="356"/>
                    <a:pt x="646" y="315"/>
                  </a:cubicBezTo>
                  <a:cubicBezTo>
                    <a:pt x="630" y="271"/>
                    <a:pt x="592" y="225"/>
                    <a:pt x="570" y="182"/>
                  </a:cubicBezTo>
                  <a:cubicBezTo>
                    <a:pt x="517" y="80"/>
                    <a:pt x="407" y="48"/>
                    <a:pt x="308" y="4"/>
                  </a:cubicBezTo>
                  <a:cubicBezTo>
                    <a:pt x="301" y="2"/>
                    <a:pt x="293" y="0"/>
                    <a:pt x="28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6023;p119">
              <a:extLst>
                <a:ext uri="{FF2B5EF4-FFF2-40B4-BE49-F238E27FC236}">
                  <a16:creationId xmlns:a16="http://schemas.microsoft.com/office/drawing/2014/main" xmlns="" id="{9D168D1E-2FCE-431F-BADA-588780236072}"/>
                </a:ext>
              </a:extLst>
            </p:cNvPr>
            <p:cNvSpPr/>
            <p:nvPr/>
          </p:nvSpPr>
          <p:spPr>
            <a:xfrm>
              <a:off x="6054660" y="2124612"/>
              <a:ext cx="175960" cy="26555"/>
            </a:xfrm>
            <a:custGeom>
              <a:avLst/>
              <a:gdLst/>
              <a:ahLst/>
              <a:cxnLst/>
              <a:rect l="l" t="t" r="r" b="b"/>
              <a:pathLst>
                <a:path w="3598" h="543" extrusionOk="0">
                  <a:moveTo>
                    <a:pt x="3597" y="1"/>
                  </a:moveTo>
                  <a:lnTo>
                    <a:pt x="0" y="214"/>
                  </a:lnTo>
                  <a:lnTo>
                    <a:pt x="390" y="542"/>
                  </a:lnTo>
                  <a:lnTo>
                    <a:pt x="3507" y="542"/>
                  </a:lnTo>
                  <a:lnTo>
                    <a:pt x="359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6024;p119">
              <a:extLst>
                <a:ext uri="{FF2B5EF4-FFF2-40B4-BE49-F238E27FC236}">
                  <a16:creationId xmlns:a16="http://schemas.microsoft.com/office/drawing/2014/main" xmlns="" id="{62D22AB2-321E-4BA0-877C-B98222D4B7A9}"/>
                </a:ext>
              </a:extLst>
            </p:cNvPr>
            <p:cNvSpPr/>
            <p:nvPr/>
          </p:nvSpPr>
          <p:spPr>
            <a:xfrm>
              <a:off x="6775373" y="2380630"/>
              <a:ext cx="18780" cy="12813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74" y="0"/>
                  </a:moveTo>
                  <a:cubicBezTo>
                    <a:pt x="119" y="0"/>
                    <a:pt x="0" y="75"/>
                    <a:pt x="15" y="96"/>
                  </a:cubicBezTo>
                  <a:cubicBezTo>
                    <a:pt x="42" y="135"/>
                    <a:pt x="72" y="169"/>
                    <a:pt x="105" y="201"/>
                  </a:cubicBezTo>
                  <a:cubicBezTo>
                    <a:pt x="120" y="216"/>
                    <a:pt x="137" y="230"/>
                    <a:pt x="153" y="242"/>
                  </a:cubicBezTo>
                  <a:cubicBezTo>
                    <a:pt x="179" y="255"/>
                    <a:pt x="216" y="257"/>
                    <a:pt x="244" y="261"/>
                  </a:cubicBezTo>
                  <a:cubicBezTo>
                    <a:pt x="244" y="261"/>
                    <a:pt x="246" y="261"/>
                    <a:pt x="247" y="261"/>
                  </a:cubicBezTo>
                  <a:cubicBezTo>
                    <a:pt x="274" y="261"/>
                    <a:pt x="383" y="225"/>
                    <a:pt x="370" y="195"/>
                  </a:cubicBezTo>
                  <a:cubicBezTo>
                    <a:pt x="362" y="177"/>
                    <a:pt x="354" y="160"/>
                    <a:pt x="344" y="143"/>
                  </a:cubicBezTo>
                  <a:cubicBezTo>
                    <a:pt x="331" y="129"/>
                    <a:pt x="306" y="117"/>
                    <a:pt x="290" y="103"/>
                  </a:cubicBezTo>
                  <a:cubicBezTo>
                    <a:pt x="256" y="75"/>
                    <a:pt x="224" y="43"/>
                    <a:pt x="197" y="9"/>
                  </a:cubicBezTo>
                  <a:cubicBezTo>
                    <a:pt x="192" y="3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6025;p119">
              <a:extLst>
                <a:ext uri="{FF2B5EF4-FFF2-40B4-BE49-F238E27FC236}">
                  <a16:creationId xmlns:a16="http://schemas.microsoft.com/office/drawing/2014/main" xmlns="" id="{4C800008-48C1-4BCA-A933-DC0F6F803637}"/>
                </a:ext>
              </a:extLst>
            </p:cNvPr>
            <p:cNvSpPr/>
            <p:nvPr/>
          </p:nvSpPr>
          <p:spPr>
            <a:xfrm>
              <a:off x="6286274" y="2281989"/>
              <a:ext cx="23670" cy="17410"/>
            </a:xfrm>
            <a:custGeom>
              <a:avLst/>
              <a:gdLst/>
              <a:ahLst/>
              <a:cxnLst/>
              <a:rect l="l" t="t" r="r" b="b"/>
              <a:pathLst>
                <a:path w="484" h="356" extrusionOk="0">
                  <a:moveTo>
                    <a:pt x="182" y="1"/>
                  </a:moveTo>
                  <a:cubicBezTo>
                    <a:pt x="121" y="1"/>
                    <a:pt x="1" y="71"/>
                    <a:pt x="2" y="112"/>
                  </a:cubicBezTo>
                  <a:cubicBezTo>
                    <a:pt x="3" y="155"/>
                    <a:pt x="10" y="197"/>
                    <a:pt x="23" y="239"/>
                  </a:cubicBezTo>
                  <a:cubicBezTo>
                    <a:pt x="36" y="279"/>
                    <a:pt x="56" y="294"/>
                    <a:pt x="92" y="316"/>
                  </a:cubicBezTo>
                  <a:cubicBezTo>
                    <a:pt x="139" y="343"/>
                    <a:pt x="188" y="356"/>
                    <a:pt x="237" y="356"/>
                  </a:cubicBezTo>
                  <a:cubicBezTo>
                    <a:pt x="290" y="356"/>
                    <a:pt x="342" y="342"/>
                    <a:pt x="394" y="317"/>
                  </a:cubicBezTo>
                  <a:cubicBezTo>
                    <a:pt x="415" y="306"/>
                    <a:pt x="462" y="287"/>
                    <a:pt x="471" y="263"/>
                  </a:cubicBezTo>
                  <a:cubicBezTo>
                    <a:pt x="476" y="259"/>
                    <a:pt x="478" y="253"/>
                    <a:pt x="478" y="247"/>
                  </a:cubicBezTo>
                  <a:cubicBezTo>
                    <a:pt x="480" y="243"/>
                    <a:pt x="477" y="239"/>
                    <a:pt x="471" y="238"/>
                  </a:cubicBezTo>
                  <a:cubicBezTo>
                    <a:pt x="482" y="228"/>
                    <a:pt x="483" y="220"/>
                    <a:pt x="476" y="210"/>
                  </a:cubicBezTo>
                  <a:cubicBezTo>
                    <a:pt x="474" y="203"/>
                    <a:pt x="468" y="196"/>
                    <a:pt x="460" y="192"/>
                  </a:cubicBezTo>
                  <a:cubicBezTo>
                    <a:pt x="445" y="180"/>
                    <a:pt x="424" y="174"/>
                    <a:pt x="409" y="162"/>
                  </a:cubicBezTo>
                  <a:cubicBezTo>
                    <a:pt x="379" y="141"/>
                    <a:pt x="356" y="115"/>
                    <a:pt x="322" y="96"/>
                  </a:cubicBezTo>
                  <a:cubicBezTo>
                    <a:pt x="280" y="73"/>
                    <a:pt x="242" y="44"/>
                    <a:pt x="209" y="10"/>
                  </a:cubicBezTo>
                  <a:cubicBezTo>
                    <a:pt x="203" y="3"/>
                    <a:pt x="194" y="1"/>
                    <a:pt x="18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6026;p119">
              <a:extLst>
                <a:ext uri="{FF2B5EF4-FFF2-40B4-BE49-F238E27FC236}">
                  <a16:creationId xmlns:a16="http://schemas.microsoft.com/office/drawing/2014/main" xmlns="" id="{1619D033-7CA9-4EEE-A092-8F6CBB4E28FB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6027;p119">
              <a:extLst>
                <a:ext uri="{FF2B5EF4-FFF2-40B4-BE49-F238E27FC236}">
                  <a16:creationId xmlns:a16="http://schemas.microsoft.com/office/drawing/2014/main" xmlns="" id="{436BF1B4-7A54-4C6F-A27C-DA927CFFF36A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6028;p119">
              <a:extLst>
                <a:ext uri="{FF2B5EF4-FFF2-40B4-BE49-F238E27FC236}">
                  <a16:creationId xmlns:a16="http://schemas.microsoft.com/office/drawing/2014/main" xmlns="" id="{E6EB60F7-214E-4BB8-B018-1396188F4C6A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6029;p119">
              <a:extLst>
                <a:ext uri="{FF2B5EF4-FFF2-40B4-BE49-F238E27FC236}">
                  <a16:creationId xmlns:a16="http://schemas.microsoft.com/office/drawing/2014/main" xmlns="" id="{2D840272-9271-42B8-A264-57725DA96062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6030;p119">
              <a:extLst>
                <a:ext uri="{FF2B5EF4-FFF2-40B4-BE49-F238E27FC236}">
                  <a16:creationId xmlns:a16="http://schemas.microsoft.com/office/drawing/2014/main" xmlns="" id="{72C9E5A5-03A6-4FD3-B9DA-148CC064B189}"/>
                </a:ext>
              </a:extLst>
            </p:cNvPr>
            <p:cNvSpPr/>
            <p:nvPr/>
          </p:nvSpPr>
          <p:spPr>
            <a:xfrm>
              <a:off x="6518084" y="2648238"/>
              <a:ext cx="213959" cy="692788"/>
            </a:xfrm>
            <a:custGeom>
              <a:avLst/>
              <a:gdLst/>
              <a:ahLst/>
              <a:cxnLst/>
              <a:rect l="l" t="t" r="r" b="b"/>
              <a:pathLst>
                <a:path w="4375" h="14166" extrusionOk="0">
                  <a:moveTo>
                    <a:pt x="3841" y="0"/>
                  </a:moveTo>
                  <a:cubicBezTo>
                    <a:pt x="3811" y="6"/>
                    <a:pt x="3783" y="16"/>
                    <a:pt x="3753" y="23"/>
                  </a:cubicBezTo>
                  <a:cubicBezTo>
                    <a:pt x="3516" y="87"/>
                    <a:pt x="3280" y="170"/>
                    <a:pt x="3038" y="196"/>
                  </a:cubicBezTo>
                  <a:cubicBezTo>
                    <a:pt x="2938" y="209"/>
                    <a:pt x="2875" y="200"/>
                    <a:pt x="2799" y="291"/>
                  </a:cubicBezTo>
                  <a:cubicBezTo>
                    <a:pt x="2773" y="320"/>
                    <a:pt x="2674" y="495"/>
                    <a:pt x="2728" y="540"/>
                  </a:cubicBezTo>
                  <a:cubicBezTo>
                    <a:pt x="2582" y="427"/>
                    <a:pt x="2402" y="367"/>
                    <a:pt x="2225" y="367"/>
                  </a:cubicBezTo>
                  <a:cubicBezTo>
                    <a:pt x="2146" y="367"/>
                    <a:pt x="2068" y="379"/>
                    <a:pt x="1994" y="403"/>
                  </a:cubicBezTo>
                  <a:cubicBezTo>
                    <a:pt x="1846" y="446"/>
                    <a:pt x="1718" y="537"/>
                    <a:pt x="1629" y="662"/>
                  </a:cubicBezTo>
                  <a:cubicBezTo>
                    <a:pt x="1595" y="708"/>
                    <a:pt x="1568" y="757"/>
                    <a:pt x="1544" y="809"/>
                  </a:cubicBezTo>
                  <a:cubicBezTo>
                    <a:pt x="1544" y="813"/>
                    <a:pt x="1540" y="813"/>
                    <a:pt x="1544" y="816"/>
                  </a:cubicBezTo>
                  <a:cubicBezTo>
                    <a:pt x="1521" y="868"/>
                    <a:pt x="1504" y="921"/>
                    <a:pt x="1492" y="976"/>
                  </a:cubicBezTo>
                  <a:cubicBezTo>
                    <a:pt x="1379" y="1471"/>
                    <a:pt x="1168" y="1954"/>
                    <a:pt x="1023" y="2446"/>
                  </a:cubicBezTo>
                  <a:cubicBezTo>
                    <a:pt x="876" y="2951"/>
                    <a:pt x="743" y="3463"/>
                    <a:pt x="628" y="3979"/>
                  </a:cubicBezTo>
                  <a:cubicBezTo>
                    <a:pt x="396" y="5015"/>
                    <a:pt x="230" y="6063"/>
                    <a:pt x="132" y="7119"/>
                  </a:cubicBezTo>
                  <a:cubicBezTo>
                    <a:pt x="33" y="8181"/>
                    <a:pt x="1" y="9248"/>
                    <a:pt x="36" y="10312"/>
                  </a:cubicBezTo>
                  <a:cubicBezTo>
                    <a:pt x="55" y="10848"/>
                    <a:pt x="89" y="11380"/>
                    <a:pt x="140" y="11915"/>
                  </a:cubicBezTo>
                  <a:cubicBezTo>
                    <a:pt x="166" y="12180"/>
                    <a:pt x="198" y="12447"/>
                    <a:pt x="233" y="12712"/>
                  </a:cubicBezTo>
                  <a:cubicBezTo>
                    <a:pt x="242" y="12810"/>
                    <a:pt x="271" y="13434"/>
                    <a:pt x="342" y="13475"/>
                  </a:cubicBezTo>
                  <a:cubicBezTo>
                    <a:pt x="1071" y="13862"/>
                    <a:pt x="1822" y="14152"/>
                    <a:pt x="2624" y="14166"/>
                  </a:cubicBezTo>
                  <a:cubicBezTo>
                    <a:pt x="2552" y="13653"/>
                    <a:pt x="2529" y="13140"/>
                    <a:pt x="2503" y="12617"/>
                  </a:cubicBezTo>
                  <a:cubicBezTo>
                    <a:pt x="2357" y="9431"/>
                    <a:pt x="2490" y="5947"/>
                    <a:pt x="4003" y="3134"/>
                  </a:cubicBezTo>
                  <a:cubicBezTo>
                    <a:pt x="4022" y="3095"/>
                    <a:pt x="4041" y="3054"/>
                    <a:pt x="4058" y="3014"/>
                  </a:cubicBezTo>
                  <a:cubicBezTo>
                    <a:pt x="4290" y="2517"/>
                    <a:pt x="4374" y="1878"/>
                    <a:pt x="4351" y="1334"/>
                  </a:cubicBezTo>
                  <a:cubicBezTo>
                    <a:pt x="4340" y="962"/>
                    <a:pt x="4236" y="575"/>
                    <a:pt x="4039" y="259"/>
                  </a:cubicBezTo>
                  <a:cubicBezTo>
                    <a:pt x="3981" y="166"/>
                    <a:pt x="3915" y="80"/>
                    <a:pt x="3841" y="0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6031;p119">
              <a:extLst>
                <a:ext uri="{FF2B5EF4-FFF2-40B4-BE49-F238E27FC236}">
                  <a16:creationId xmlns:a16="http://schemas.microsoft.com/office/drawing/2014/main" xmlns="" id="{16F44C6F-3F09-42AA-90C3-B23ED590F890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6032;p119">
              <a:extLst>
                <a:ext uri="{FF2B5EF4-FFF2-40B4-BE49-F238E27FC236}">
                  <a16:creationId xmlns:a16="http://schemas.microsoft.com/office/drawing/2014/main" xmlns="" id="{BD90DDA2-DED0-441D-AF22-E53668734BB1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6033;p119">
              <a:extLst>
                <a:ext uri="{FF2B5EF4-FFF2-40B4-BE49-F238E27FC236}">
                  <a16:creationId xmlns:a16="http://schemas.microsoft.com/office/drawing/2014/main" xmlns="" id="{8E51ECF3-29C4-4F17-B753-724F5ED63D00}"/>
                </a:ext>
              </a:extLst>
            </p:cNvPr>
            <p:cNvSpPr/>
            <p:nvPr/>
          </p:nvSpPr>
          <p:spPr>
            <a:xfrm>
              <a:off x="6592615" y="2587596"/>
              <a:ext cx="578448" cy="217529"/>
            </a:xfrm>
            <a:custGeom>
              <a:avLst/>
              <a:gdLst/>
              <a:ahLst/>
              <a:cxnLst/>
              <a:rect l="l" t="t" r="r" b="b"/>
              <a:pathLst>
                <a:path w="11828" h="4448" extrusionOk="0">
                  <a:moveTo>
                    <a:pt x="10282" y="1"/>
                  </a:moveTo>
                  <a:cubicBezTo>
                    <a:pt x="9184" y="62"/>
                    <a:pt x="8090" y="164"/>
                    <a:pt x="7002" y="306"/>
                  </a:cubicBezTo>
                  <a:cubicBezTo>
                    <a:pt x="5938" y="444"/>
                    <a:pt x="4880" y="623"/>
                    <a:pt x="3832" y="842"/>
                  </a:cubicBezTo>
                  <a:cubicBezTo>
                    <a:pt x="3309" y="950"/>
                    <a:pt x="2788" y="1070"/>
                    <a:pt x="2270" y="1198"/>
                  </a:cubicBezTo>
                  <a:cubicBezTo>
                    <a:pt x="2032" y="1260"/>
                    <a:pt x="1793" y="1340"/>
                    <a:pt x="1553" y="1365"/>
                  </a:cubicBezTo>
                  <a:cubicBezTo>
                    <a:pt x="1453" y="1377"/>
                    <a:pt x="1389" y="1368"/>
                    <a:pt x="1311" y="1458"/>
                  </a:cubicBezTo>
                  <a:cubicBezTo>
                    <a:pt x="1283" y="1486"/>
                    <a:pt x="1178" y="1659"/>
                    <a:pt x="1229" y="1701"/>
                  </a:cubicBezTo>
                  <a:cubicBezTo>
                    <a:pt x="1088" y="1589"/>
                    <a:pt x="910" y="1528"/>
                    <a:pt x="732" y="1528"/>
                  </a:cubicBezTo>
                  <a:cubicBezTo>
                    <a:pt x="656" y="1528"/>
                    <a:pt x="579" y="1539"/>
                    <a:pt x="506" y="1562"/>
                  </a:cubicBezTo>
                  <a:cubicBezTo>
                    <a:pt x="357" y="1604"/>
                    <a:pt x="226" y="1692"/>
                    <a:pt x="132" y="1815"/>
                  </a:cubicBezTo>
                  <a:cubicBezTo>
                    <a:pt x="98" y="1860"/>
                    <a:pt x="68" y="1908"/>
                    <a:pt x="42" y="1960"/>
                  </a:cubicBezTo>
                  <a:cubicBezTo>
                    <a:pt x="42" y="1962"/>
                    <a:pt x="39" y="1962"/>
                    <a:pt x="42" y="1966"/>
                  </a:cubicBezTo>
                  <a:cubicBezTo>
                    <a:pt x="0" y="2206"/>
                    <a:pt x="36" y="2462"/>
                    <a:pt x="114" y="2693"/>
                  </a:cubicBezTo>
                  <a:cubicBezTo>
                    <a:pt x="292" y="3207"/>
                    <a:pt x="804" y="3759"/>
                    <a:pt x="1233" y="4079"/>
                  </a:cubicBezTo>
                  <a:cubicBezTo>
                    <a:pt x="1478" y="4264"/>
                    <a:pt x="1916" y="4448"/>
                    <a:pt x="2290" y="4448"/>
                  </a:cubicBezTo>
                  <a:cubicBezTo>
                    <a:pt x="2623" y="4448"/>
                    <a:pt x="2905" y="4302"/>
                    <a:pt x="2955" y="3879"/>
                  </a:cubicBezTo>
                  <a:cubicBezTo>
                    <a:pt x="5757" y="3170"/>
                    <a:pt x="8738" y="2653"/>
                    <a:pt x="11828" y="2573"/>
                  </a:cubicBezTo>
                  <a:cubicBezTo>
                    <a:pt x="11808" y="2508"/>
                    <a:pt x="11780" y="2384"/>
                    <a:pt x="11759" y="2326"/>
                  </a:cubicBezTo>
                  <a:cubicBezTo>
                    <a:pt x="11542" y="2330"/>
                    <a:pt x="11326" y="2332"/>
                    <a:pt x="11111" y="2338"/>
                  </a:cubicBezTo>
                  <a:cubicBezTo>
                    <a:pt x="8314" y="2419"/>
                    <a:pt x="5529" y="2783"/>
                    <a:pt x="2828" y="3534"/>
                  </a:cubicBezTo>
                  <a:cubicBezTo>
                    <a:pt x="2949" y="3738"/>
                    <a:pt x="2681" y="4067"/>
                    <a:pt x="2461" y="4144"/>
                  </a:cubicBezTo>
                  <a:cubicBezTo>
                    <a:pt x="2394" y="4168"/>
                    <a:pt x="2325" y="4179"/>
                    <a:pt x="2257" y="4179"/>
                  </a:cubicBezTo>
                  <a:cubicBezTo>
                    <a:pt x="2097" y="4179"/>
                    <a:pt x="1936" y="4123"/>
                    <a:pt x="1788" y="4052"/>
                  </a:cubicBezTo>
                  <a:cubicBezTo>
                    <a:pt x="1183" y="3756"/>
                    <a:pt x="570" y="3116"/>
                    <a:pt x="336" y="2472"/>
                  </a:cubicBezTo>
                  <a:cubicBezTo>
                    <a:pt x="260" y="2259"/>
                    <a:pt x="224" y="1997"/>
                    <a:pt x="372" y="1830"/>
                  </a:cubicBezTo>
                  <a:cubicBezTo>
                    <a:pt x="454" y="1740"/>
                    <a:pt x="576" y="1701"/>
                    <a:pt x="698" y="1701"/>
                  </a:cubicBezTo>
                  <a:cubicBezTo>
                    <a:pt x="733" y="1701"/>
                    <a:pt x="769" y="1704"/>
                    <a:pt x="803" y="1710"/>
                  </a:cubicBezTo>
                  <a:cubicBezTo>
                    <a:pt x="953" y="1738"/>
                    <a:pt x="1092" y="1815"/>
                    <a:pt x="1227" y="1895"/>
                  </a:cubicBezTo>
                  <a:cubicBezTo>
                    <a:pt x="1277" y="1815"/>
                    <a:pt x="1389" y="1834"/>
                    <a:pt x="1437" y="1753"/>
                  </a:cubicBezTo>
                  <a:cubicBezTo>
                    <a:pt x="4166" y="909"/>
                    <a:pt x="7002" y="416"/>
                    <a:pt x="9850" y="373"/>
                  </a:cubicBezTo>
                  <a:cubicBezTo>
                    <a:pt x="10052" y="367"/>
                    <a:pt x="10254" y="367"/>
                    <a:pt x="10456" y="367"/>
                  </a:cubicBezTo>
                  <a:cubicBezTo>
                    <a:pt x="10408" y="255"/>
                    <a:pt x="10330" y="111"/>
                    <a:pt x="10282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6034;p119">
              <a:extLst>
                <a:ext uri="{FF2B5EF4-FFF2-40B4-BE49-F238E27FC236}">
                  <a16:creationId xmlns:a16="http://schemas.microsoft.com/office/drawing/2014/main" xmlns="" id="{1BDEB49F-62CD-4A6C-8CFF-C6B478018232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6035;p119">
              <a:extLst>
                <a:ext uri="{FF2B5EF4-FFF2-40B4-BE49-F238E27FC236}">
                  <a16:creationId xmlns:a16="http://schemas.microsoft.com/office/drawing/2014/main" xmlns="" id="{72FA009A-A078-44C4-AB38-C5D5D2837A75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6036;p119">
              <a:extLst>
                <a:ext uri="{FF2B5EF4-FFF2-40B4-BE49-F238E27FC236}">
                  <a16:creationId xmlns:a16="http://schemas.microsoft.com/office/drawing/2014/main" xmlns="" id="{2409D098-4BD2-4C7F-91FA-309A402C16AD}"/>
                </a:ext>
              </a:extLst>
            </p:cNvPr>
            <p:cNvSpPr/>
            <p:nvPr/>
          </p:nvSpPr>
          <p:spPr>
            <a:xfrm>
              <a:off x="6592469" y="2964605"/>
              <a:ext cx="483475" cy="192294"/>
            </a:xfrm>
            <a:custGeom>
              <a:avLst/>
              <a:gdLst/>
              <a:ahLst/>
              <a:cxnLst/>
              <a:rect l="l" t="t" r="r" b="b"/>
              <a:pathLst>
                <a:path w="9886" h="3932" extrusionOk="0">
                  <a:moveTo>
                    <a:pt x="9860" y="1"/>
                  </a:moveTo>
                  <a:lnTo>
                    <a:pt x="9860" y="1"/>
                  </a:lnTo>
                  <a:cubicBezTo>
                    <a:pt x="6344" y="202"/>
                    <a:pt x="3181" y="1252"/>
                    <a:pt x="1" y="2715"/>
                  </a:cubicBezTo>
                  <a:cubicBezTo>
                    <a:pt x="909" y="3243"/>
                    <a:pt x="1882" y="3652"/>
                    <a:pt x="2894" y="3932"/>
                  </a:cubicBezTo>
                  <a:cubicBezTo>
                    <a:pt x="2929" y="3892"/>
                    <a:pt x="2962" y="3851"/>
                    <a:pt x="3000" y="3812"/>
                  </a:cubicBezTo>
                  <a:cubicBezTo>
                    <a:pt x="4260" y="2398"/>
                    <a:pt x="6219" y="1886"/>
                    <a:pt x="8061" y="1443"/>
                  </a:cubicBezTo>
                  <a:cubicBezTo>
                    <a:pt x="8397" y="1362"/>
                    <a:pt x="8745" y="1283"/>
                    <a:pt x="9091" y="1283"/>
                  </a:cubicBezTo>
                  <a:cubicBezTo>
                    <a:pt x="9312" y="1283"/>
                    <a:pt x="9580" y="1399"/>
                    <a:pt x="9811" y="1427"/>
                  </a:cubicBezTo>
                  <a:cubicBezTo>
                    <a:pt x="9869" y="954"/>
                    <a:pt x="9886" y="477"/>
                    <a:pt x="986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037;p119">
              <a:extLst>
                <a:ext uri="{FF2B5EF4-FFF2-40B4-BE49-F238E27FC236}">
                  <a16:creationId xmlns:a16="http://schemas.microsoft.com/office/drawing/2014/main" xmlns="" id="{9DD2437C-5F5B-4886-8964-C48E92F887CE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038;p119">
              <a:extLst>
                <a:ext uri="{FF2B5EF4-FFF2-40B4-BE49-F238E27FC236}">
                  <a16:creationId xmlns:a16="http://schemas.microsoft.com/office/drawing/2014/main" xmlns="" id="{96C854CE-4E4D-405B-80ED-7DD0496F017A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039;p119">
              <a:extLst>
                <a:ext uri="{FF2B5EF4-FFF2-40B4-BE49-F238E27FC236}">
                  <a16:creationId xmlns:a16="http://schemas.microsoft.com/office/drawing/2014/main" xmlns="" id="{8CF47A6F-3B59-4E3D-AFC1-3D4F6E3E4247}"/>
                </a:ext>
              </a:extLst>
            </p:cNvPr>
            <p:cNvSpPr/>
            <p:nvPr/>
          </p:nvSpPr>
          <p:spPr>
            <a:xfrm>
              <a:off x="6264316" y="2802485"/>
              <a:ext cx="271961" cy="357789"/>
            </a:xfrm>
            <a:custGeom>
              <a:avLst/>
              <a:gdLst/>
              <a:ahLst/>
              <a:cxnLst/>
              <a:rect l="l" t="t" r="r" b="b"/>
              <a:pathLst>
                <a:path w="5561" h="7316" extrusionOk="0">
                  <a:moveTo>
                    <a:pt x="3132" y="0"/>
                  </a:moveTo>
                  <a:cubicBezTo>
                    <a:pt x="2215" y="604"/>
                    <a:pt x="1532" y="1526"/>
                    <a:pt x="1124" y="2571"/>
                  </a:cubicBezTo>
                  <a:cubicBezTo>
                    <a:pt x="1535" y="3012"/>
                    <a:pt x="1933" y="3569"/>
                    <a:pt x="2207" y="4110"/>
                  </a:cubicBezTo>
                  <a:cubicBezTo>
                    <a:pt x="1600" y="4070"/>
                    <a:pt x="1048" y="4076"/>
                    <a:pt x="464" y="3885"/>
                  </a:cubicBezTo>
                  <a:cubicBezTo>
                    <a:pt x="0" y="4843"/>
                    <a:pt x="71" y="5985"/>
                    <a:pt x="431" y="7019"/>
                  </a:cubicBezTo>
                  <a:cubicBezTo>
                    <a:pt x="1086" y="7190"/>
                    <a:pt x="1758" y="7287"/>
                    <a:pt x="2434" y="7303"/>
                  </a:cubicBezTo>
                  <a:cubicBezTo>
                    <a:pt x="2657" y="7309"/>
                    <a:pt x="2887" y="7316"/>
                    <a:pt x="3118" y="7316"/>
                  </a:cubicBezTo>
                  <a:cubicBezTo>
                    <a:pt x="3259" y="7316"/>
                    <a:pt x="3401" y="7313"/>
                    <a:pt x="3542" y="7307"/>
                  </a:cubicBezTo>
                  <a:cubicBezTo>
                    <a:pt x="3789" y="7299"/>
                    <a:pt x="4037" y="7272"/>
                    <a:pt x="4281" y="7228"/>
                  </a:cubicBezTo>
                  <a:cubicBezTo>
                    <a:pt x="4397" y="7206"/>
                    <a:pt x="4516" y="7177"/>
                    <a:pt x="4613" y="7110"/>
                  </a:cubicBezTo>
                  <a:cubicBezTo>
                    <a:pt x="4711" y="7041"/>
                    <a:pt x="4783" y="6926"/>
                    <a:pt x="4771" y="6802"/>
                  </a:cubicBezTo>
                  <a:lnTo>
                    <a:pt x="4771" y="6802"/>
                  </a:lnTo>
                  <a:cubicBezTo>
                    <a:pt x="4712" y="6805"/>
                    <a:pt x="3822" y="6968"/>
                    <a:pt x="3828" y="7015"/>
                  </a:cubicBezTo>
                  <a:lnTo>
                    <a:pt x="3828" y="7015"/>
                  </a:lnTo>
                  <a:cubicBezTo>
                    <a:pt x="3610" y="5443"/>
                    <a:pt x="4330" y="3668"/>
                    <a:pt x="5560" y="2770"/>
                  </a:cubicBezTo>
                  <a:cubicBezTo>
                    <a:pt x="5449" y="2597"/>
                    <a:pt x="5297" y="2345"/>
                    <a:pt x="5188" y="2172"/>
                  </a:cubicBezTo>
                  <a:cubicBezTo>
                    <a:pt x="5092" y="2213"/>
                    <a:pt x="5005" y="2244"/>
                    <a:pt x="4913" y="2244"/>
                  </a:cubicBezTo>
                  <a:cubicBezTo>
                    <a:pt x="4865" y="2244"/>
                    <a:pt x="4816" y="2236"/>
                    <a:pt x="4765" y="2215"/>
                  </a:cubicBezTo>
                  <a:cubicBezTo>
                    <a:pt x="4293" y="1493"/>
                    <a:pt x="3721" y="626"/>
                    <a:pt x="3132" y="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040;p119">
              <a:extLst>
                <a:ext uri="{FF2B5EF4-FFF2-40B4-BE49-F238E27FC236}">
                  <a16:creationId xmlns:a16="http://schemas.microsoft.com/office/drawing/2014/main" xmlns="" id="{B5E7C8D5-2D81-41D3-AA3C-887A6CB58D8D}"/>
                </a:ext>
              </a:extLst>
            </p:cNvPr>
            <p:cNvSpPr/>
            <p:nvPr/>
          </p:nvSpPr>
          <p:spPr>
            <a:xfrm>
              <a:off x="6225290" y="4349888"/>
              <a:ext cx="329766" cy="147595"/>
            </a:xfrm>
            <a:custGeom>
              <a:avLst/>
              <a:gdLst/>
              <a:ahLst/>
              <a:cxnLst/>
              <a:rect l="l" t="t" r="r" b="b"/>
              <a:pathLst>
                <a:path w="6743" h="30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68" y="585"/>
                    <a:pt x="0" y="1022"/>
                    <a:pt x="227" y="1590"/>
                  </a:cubicBezTo>
                  <a:cubicBezTo>
                    <a:pt x="1143" y="2505"/>
                    <a:pt x="2450" y="3018"/>
                    <a:pt x="3815" y="3018"/>
                  </a:cubicBezTo>
                  <a:cubicBezTo>
                    <a:pt x="4245" y="3018"/>
                    <a:pt x="4680" y="2967"/>
                    <a:pt x="5111" y="2862"/>
                  </a:cubicBezTo>
                  <a:cubicBezTo>
                    <a:pt x="5635" y="2734"/>
                    <a:pt x="6477" y="2429"/>
                    <a:pt x="6627" y="1910"/>
                  </a:cubicBezTo>
                  <a:cubicBezTo>
                    <a:pt x="6742" y="1514"/>
                    <a:pt x="6694" y="1080"/>
                    <a:pt x="6584" y="682"/>
                  </a:cubicBezTo>
                  <a:cubicBezTo>
                    <a:pt x="6172" y="1367"/>
                    <a:pt x="5561" y="1787"/>
                    <a:pt x="4770" y="1908"/>
                  </a:cubicBezTo>
                  <a:cubicBezTo>
                    <a:pt x="4595" y="1935"/>
                    <a:pt x="4377" y="1947"/>
                    <a:pt x="4135" y="1947"/>
                  </a:cubicBezTo>
                  <a:cubicBezTo>
                    <a:pt x="3281" y="1947"/>
                    <a:pt x="2133" y="1788"/>
                    <a:pt x="1568" y="1522"/>
                  </a:cubicBezTo>
                  <a:cubicBezTo>
                    <a:pt x="844" y="1181"/>
                    <a:pt x="453" y="727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041;p119">
              <a:extLst>
                <a:ext uri="{FF2B5EF4-FFF2-40B4-BE49-F238E27FC236}">
                  <a16:creationId xmlns:a16="http://schemas.microsoft.com/office/drawing/2014/main" xmlns="" id="{0E1ECFA2-FB81-41BD-9023-08043366C611}"/>
                </a:ext>
              </a:extLst>
            </p:cNvPr>
            <p:cNvSpPr/>
            <p:nvPr/>
          </p:nvSpPr>
          <p:spPr>
            <a:xfrm>
              <a:off x="6824914" y="2846646"/>
              <a:ext cx="171461" cy="136885"/>
            </a:xfrm>
            <a:custGeom>
              <a:avLst/>
              <a:gdLst/>
              <a:ahLst/>
              <a:cxnLst/>
              <a:rect l="l" t="t" r="r" b="b"/>
              <a:pathLst>
                <a:path w="3506" h="2799" extrusionOk="0">
                  <a:moveTo>
                    <a:pt x="3505" y="1"/>
                  </a:moveTo>
                  <a:lnTo>
                    <a:pt x="3505" y="1"/>
                  </a:lnTo>
                  <a:cubicBezTo>
                    <a:pt x="3440" y="31"/>
                    <a:pt x="3377" y="65"/>
                    <a:pt x="3314" y="101"/>
                  </a:cubicBezTo>
                  <a:cubicBezTo>
                    <a:pt x="2443" y="619"/>
                    <a:pt x="1947" y="1565"/>
                    <a:pt x="1540" y="2517"/>
                  </a:cubicBezTo>
                  <a:cubicBezTo>
                    <a:pt x="1043" y="2421"/>
                    <a:pt x="547" y="2326"/>
                    <a:pt x="49" y="2236"/>
                  </a:cubicBezTo>
                  <a:lnTo>
                    <a:pt x="49" y="2236"/>
                  </a:lnTo>
                  <a:cubicBezTo>
                    <a:pt x="1" y="2327"/>
                    <a:pt x="945" y="2798"/>
                    <a:pt x="1511" y="2798"/>
                  </a:cubicBezTo>
                  <a:cubicBezTo>
                    <a:pt x="1525" y="2798"/>
                    <a:pt x="1538" y="2798"/>
                    <a:pt x="1552" y="2797"/>
                  </a:cubicBezTo>
                  <a:cubicBezTo>
                    <a:pt x="2113" y="2773"/>
                    <a:pt x="2695" y="2535"/>
                    <a:pt x="2997" y="2061"/>
                  </a:cubicBezTo>
                  <a:cubicBezTo>
                    <a:pt x="3327" y="1541"/>
                    <a:pt x="3361" y="743"/>
                    <a:pt x="3483" y="145"/>
                  </a:cubicBezTo>
                  <a:cubicBezTo>
                    <a:pt x="3494" y="97"/>
                    <a:pt x="3500" y="49"/>
                    <a:pt x="350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042;p119">
              <a:extLst>
                <a:ext uri="{FF2B5EF4-FFF2-40B4-BE49-F238E27FC236}">
                  <a16:creationId xmlns:a16="http://schemas.microsoft.com/office/drawing/2014/main" xmlns="" id="{16CC31A8-7772-4E74-9961-11B9F8E22494}"/>
                </a:ext>
              </a:extLst>
            </p:cNvPr>
            <p:cNvSpPr/>
            <p:nvPr/>
          </p:nvSpPr>
          <p:spPr>
            <a:xfrm>
              <a:off x="6232870" y="2730154"/>
              <a:ext cx="136983" cy="201097"/>
            </a:xfrm>
            <a:custGeom>
              <a:avLst/>
              <a:gdLst/>
              <a:ahLst/>
              <a:cxnLst/>
              <a:rect l="l" t="t" r="r" b="b"/>
              <a:pathLst>
                <a:path w="2801" h="4112" extrusionOk="0">
                  <a:moveTo>
                    <a:pt x="403" y="1"/>
                  </a:moveTo>
                  <a:cubicBezTo>
                    <a:pt x="312" y="1"/>
                    <a:pt x="240" y="50"/>
                    <a:pt x="203" y="176"/>
                  </a:cubicBezTo>
                  <a:cubicBezTo>
                    <a:pt x="0" y="871"/>
                    <a:pt x="567" y="1644"/>
                    <a:pt x="512" y="2362"/>
                  </a:cubicBezTo>
                  <a:cubicBezTo>
                    <a:pt x="492" y="2635"/>
                    <a:pt x="459" y="2928"/>
                    <a:pt x="591" y="3169"/>
                  </a:cubicBezTo>
                  <a:cubicBezTo>
                    <a:pt x="784" y="2825"/>
                    <a:pt x="1012" y="2500"/>
                    <a:pt x="1270" y="2201"/>
                  </a:cubicBezTo>
                  <a:lnTo>
                    <a:pt x="1270" y="2201"/>
                  </a:lnTo>
                  <a:cubicBezTo>
                    <a:pt x="1161" y="2500"/>
                    <a:pt x="1074" y="2807"/>
                    <a:pt x="1012" y="3119"/>
                  </a:cubicBezTo>
                  <a:cubicBezTo>
                    <a:pt x="947" y="3445"/>
                    <a:pt x="910" y="3776"/>
                    <a:pt x="899" y="4110"/>
                  </a:cubicBezTo>
                  <a:lnTo>
                    <a:pt x="899" y="4110"/>
                  </a:lnTo>
                  <a:cubicBezTo>
                    <a:pt x="910" y="3794"/>
                    <a:pt x="1368" y="3203"/>
                    <a:pt x="1578" y="2981"/>
                  </a:cubicBezTo>
                  <a:cubicBezTo>
                    <a:pt x="1822" y="2721"/>
                    <a:pt x="2183" y="2510"/>
                    <a:pt x="2485" y="2318"/>
                  </a:cubicBezTo>
                  <a:cubicBezTo>
                    <a:pt x="2574" y="2261"/>
                    <a:pt x="2667" y="2199"/>
                    <a:pt x="2711" y="2103"/>
                  </a:cubicBezTo>
                  <a:cubicBezTo>
                    <a:pt x="2801" y="1906"/>
                    <a:pt x="2635" y="1691"/>
                    <a:pt x="2479" y="1539"/>
                  </a:cubicBezTo>
                  <a:cubicBezTo>
                    <a:pt x="2099" y="1172"/>
                    <a:pt x="1692" y="833"/>
                    <a:pt x="1263" y="524"/>
                  </a:cubicBezTo>
                  <a:cubicBezTo>
                    <a:pt x="1051" y="372"/>
                    <a:pt x="654" y="1"/>
                    <a:pt x="403" y="1"/>
                  </a:cubicBezTo>
                  <a:close/>
                  <a:moveTo>
                    <a:pt x="899" y="4110"/>
                  </a:moveTo>
                  <a:lnTo>
                    <a:pt x="899" y="4110"/>
                  </a:lnTo>
                  <a:cubicBezTo>
                    <a:pt x="899" y="4110"/>
                    <a:pt x="899" y="4111"/>
                    <a:pt x="899" y="4111"/>
                  </a:cubicBezTo>
                  <a:cubicBezTo>
                    <a:pt x="899" y="4111"/>
                    <a:pt x="899" y="4110"/>
                    <a:pt x="899" y="411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043;p119">
              <a:extLst>
                <a:ext uri="{FF2B5EF4-FFF2-40B4-BE49-F238E27FC236}">
                  <a16:creationId xmlns:a16="http://schemas.microsoft.com/office/drawing/2014/main" xmlns="" id="{024C6720-C93B-45ED-829F-5A01D61C7116}"/>
                </a:ext>
              </a:extLst>
            </p:cNvPr>
            <p:cNvSpPr/>
            <p:nvPr/>
          </p:nvSpPr>
          <p:spPr>
            <a:xfrm>
              <a:off x="6100484" y="2645499"/>
              <a:ext cx="306047" cy="185546"/>
            </a:xfrm>
            <a:custGeom>
              <a:avLst/>
              <a:gdLst/>
              <a:ahLst/>
              <a:cxnLst/>
              <a:rect l="l" t="t" r="r" b="b"/>
              <a:pathLst>
                <a:path w="6258" h="3794" extrusionOk="0">
                  <a:moveTo>
                    <a:pt x="3441" y="1"/>
                  </a:moveTo>
                  <a:cubicBezTo>
                    <a:pt x="3330" y="1"/>
                    <a:pt x="3218" y="21"/>
                    <a:pt x="3109" y="43"/>
                  </a:cubicBezTo>
                  <a:cubicBezTo>
                    <a:pt x="2066" y="255"/>
                    <a:pt x="1035" y="634"/>
                    <a:pt x="1" y="903"/>
                  </a:cubicBezTo>
                  <a:lnTo>
                    <a:pt x="86" y="1148"/>
                  </a:lnTo>
                  <a:cubicBezTo>
                    <a:pt x="418" y="1076"/>
                    <a:pt x="759" y="1040"/>
                    <a:pt x="1100" y="1040"/>
                  </a:cubicBezTo>
                  <a:cubicBezTo>
                    <a:pt x="2689" y="1040"/>
                    <a:pt x="4298" y="1804"/>
                    <a:pt x="5234" y="3091"/>
                  </a:cubicBezTo>
                  <a:cubicBezTo>
                    <a:pt x="5396" y="3315"/>
                    <a:pt x="5541" y="3549"/>
                    <a:pt x="5670" y="3794"/>
                  </a:cubicBezTo>
                  <a:cubicBezTo>
                    <a:pt x="5654" y="3764"/>
                    <a:pt x="6212" y="3259"/>
                    <a:pt x="6257" y="3196"/>
                  </a:cubicBezTo>
                  <a:cubicBezTo>
                    <a:pt x="6060" y="2285"/>
                    <a:pt x="5526" y="1358"/>
                    <a:pt x="4784" y="781"/>
                  </a:cubicBezTo>
                  <a:cubicBezTo>
                    <a:pt x="4446" y="518"/>
                    <a:pt x="3954" y="48"/>
                    <a:pt x="3525" y="5"/>
                  </a:cubicBezTo>
                  <a:cubicBezTo>
                    <a:pt x="3497" y="2"/>
                    <a:pt x="3469" y="1"/>
                    <a:pt x="3441" y="1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044;p119">
              <a:extLst>
                <a:ext uri="{FF2B5EF4-FFF2-40B4-BE49-F238E27FC236}">
                  <a16:creationId xmlns:a16="http://schemas.microsoft.com/office/drawing/2014/main" xmlns="" id="{CE865EDE-495A-48DC-9857-0762F03195B7}"/>
                </a:ext>
              </a:extLst>
            </p:cNvPr>
            <p:cNvSpPr/>
            <p:nvPr/>
          </p:nvSpPr>
          <p:spPr>
            <a:xfrm>
              <a:off x="6440472" y="2938587"/>
              <a:ext cx="241591" cy="206183"/>
            </a:xfrm>
            <a:custGeom>
              <a:avLst/>
              <a:gdLst/>
              <a:ahLst/>
              <a:cxnLst/>
              <a:rect l="l" t="t" r="r" b="b"/>
              <a:pathLst>
                <a:path w="4940" h="4216" extrusionOk="0">
                  <a:moveTo>
                    <a:pt x="2281" y="1"/>
                  </a:moveTo>
                  <a:cubicBezTo>
                    <a:pt x="2073" y="34"/>
                    <a:pt x="1873" y="94"/>
                    <a:pt x="1680" y="178"/>
                  </a:cubicBezTo>
                  <a:cubicBezTo>
                    <a:pt x="993" y="493"/>
                    <a:pt x="531" y="1186"/>
                    <a:pt x="300" y="1925"/>
                  </a:cubicBezTo>
                  <a:cubicBezTo>
                    <a:pt x="69" y="2668"/>
                    <a:pt x="26" y="3429"/>
                    <a:pt x="1" y="4215"/>
                  </a:cubicBezTo>
                  <a:cubicBezTo>
                    <a:pt x="1624" y="3989"/>
                    <a:pt x="3235" y="3678"/>
                    <a:pt x="4826" y="3284"/>
                  </a:cubicBezTo>
                  <a:cubicBezTo>
                    <a:pt x="4863" y="3259"/>
                    <a:pt x="4903" y="3231"/>
                    <a:pt x="4940" y="3207"/>
                  </a:cubicBezTo>
                  <a:lnTo>
                    <a:pt x="4940" y="3207"/>
                  </a:lnTo>
                  <a:cubicBezTo>
                    <a:pt x="4730" y="3210"/>
                    <a:pt x="4519" y="3213"/>
                    <a:pt x="4307" y="3213"/>
                  </a:cubicBezTo>
                  <a:cubicBezTo>
                    <a:pt x="3521" y="3213"/>
                    <a:pt x="2735" y="3170"/>
                    <a:pt x="1994" y="2921"/>
                  </a:cubicBezTo>
                  <a:cubicBezTo>
                    <a:pt x="1665" y="2811"/>
                    <a:pt x="1316" y="2629"/>
                    <a:pt x="1206" y="2299"/>
                  </a:cubicBezTo>
                  <a:cubicBezTo>
                    <a:pt x="1119" y="2053"/>
                    <a:pt x="1187" y="1779"/>
                    <a:pt x="1285" y="1532"/>
                  </a:cubicBezTo>
                  <a:cubicBezTo>
                    <a:pt x="1511" y="958"/>
                    <a:pt x="1893" y="474"/>
                    <a:pt x="22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045;p119">
              <a:extLst>
                <a:ext uri="{FF2B5EF4-FFF2-40B4-BE49-F238E27FC236}">
                  <a16:creationId xmlns:a16="http://schemas.microsoft.com/office/drawing/2014/main" xmlns="" id="{E8AE4B6C-E062-4AF9-99D5-D645612C9ACB}"/>
                </a:ext>
              </a:extLst>
            </p:cNvPr>
            <p:cNvSpPr/>
            <p:nvPr/>
          </p:nvSpPr>
          <p:spPr>
            <a:xfrm>
              <a:off x="7042297" y="2827720"/>
              <a:ext cx="96930" cy="58882"/>
            </a:xfrm>
            <a:custGeom>
              <a:avLst/>
              <a:gdLst/>
              <a:ahLst/>
              <a:cxnLst/>
              <a:rect l="l" t="t" r="r" b="b"/>
              <a:pathLst>
                <a:path w="1982" h="1204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1388" y="156"/>
                    <a:pt x="1547" y="342"/>
                    <a:pt x="1671" y="549"/>
                  </a:cubicBezTo>
                  <a:cubicBezTo>
                    <a:pt x="1692" y="583"/>
                    <a:pt x="1712" y="624"/>
                    <a:pt x="1698" y="661"/>
                  </a:cubicBezTo>
                  <a:cubicBezTo>
                    <a:pt x="1680" y="707"/>
                    <a:pt x="1623" y="720"/>
                    <a:pt x="1575" y="726"/>
                  </a:cubicBezTo>
                  <a:cubicBezTo>
                    <a:pt x="988" y="803"/>
                    <a:pt x="489" y="834"/>
                    <a:pt x="1" y="1203"/>
                  </a:cubicBezTo>
                  <a:lnTo>
                    <a:pt x="1564" y="1033"/>
                  </a:lnTo>
                  <a:cubicBezTo>
                    <a:pt x="1639" y="1024"/>
                    <a:pt x="1720" y="1015"/>
                    <a:pt x="1784" y="974"/>
                  </a:cubicBezTo>
                  <a:cubicBezTo>
                    <a:pt x="1982" y="845"/>
                    <a:pt x="1927" y="506"/>
                    <a:pt x="1840" y="326"/>
                  </a:cubicBezTo>
                  <a:cubicBezTo>
                    <a:pt x="1787" y="215"/>
                    <a:pt x="1714" y="160"/>
                    <a:pt x="1602" y="104"/>
                  </a:cubicBezTo>
                  <a:cubicBezTo>
                    <a:pt x="1506" y="56"/>
                    <a:pt x="1269" y="56"/>
                    <a:pt x="1203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ABED42F5-43C3-42B7-B835-7CD1786AD74A}"/>
              </a:ext>
            </a:extLst>
          </p:cNvPr>
          <p:cNvSpPr/>
          <p:nvPr/>
        </p:nvSpPr>
        <p:spPr>
          <a:xfrm>
            <a:off x="4981218" y="1579108"/>
            <a:ext cx="5534382" cy="2307784"/>
          </a:xfrm>
          <a:prstGeom prst="cloudCallout">
            <a:avLst>
              <a:gd name="adj1" fmla="val -37126"/>
              <a:gd name="adj2" fmla="val 60849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FF5770-C513-04D8-358E-E02263CB917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C8C17D-A719-283E-6179-E3387E3818A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</p:spTree>
    <p:extLst>
      <p:ext uri="{BB962C8B-B14F-4D97-AF65-F5344CB8AC3E}">
        <p14:creationId xmlns:p14="http://schemas.microsoft.com/office/powerpoint/2010/main" val="2734797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D03054-1FD9-48B4-A89D-5CE590F6DC5A}"/>
              </a:ext>
            </a:extLst>
          </p:cNvPr>
          <p:cNvSpPr txBox="1"/>
          <p:nvPr/>
        </p:nvSpPr>
        <p:spPr>
          <a:xfrm>
            <a:off x="1096775" y="1613188"/>
            <a:ext cx="2871788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SẺ</a:t>
            </a:r>
          </a:p>
        </p:txBody>
      </p:sp>
      <p:grpSp>
        <p:nvGrpSpPr>
          <p:cNvPr id="8" name="Google Shape;5936;p119">
            <a:extLst>
              <a:ext uri="{FF2B5EF4-FFF2-40B4-BE49-F238E27FC236}">
                <a16:creationId xmlns:a16="http://schemas.microsoft.com/office/drawing/2014/main" xmlns="" id="{DB41CF61-67BF-4964-A4E6-007DD8BD2B94}"/>
              </a:ext>
            </a:extLst>
          </p:cNvPr>
          <p:cNvGrpSpPr/>
          <p:nvPr/>
        </p:nvGrpSpPr>
        <p:grpSpPr>
          <a:xfrm rot="126743">
            <a:off x="1175599" y="2575540"/>
            <a:ext cx="3102026" cy="3893277"/>
            <a:chOff x="5392878" y="975687"/>
            <a:chExt cx="1828802" cy="3622736"/>
          </a:xfrm>
        </p:grpSpPr>
        <p:sp>
          <p:nvSpPr>
            <p:cNvPr id="9" name="Google Shape;5937;p119">
              <a:extLst>
                <a:ext uri="{FF2B5EF4-FFF2-40B4-BE49-F238E27FC236}">
                  <a16:creationId xmlns:a16="http://schemas.microsoft.com/office/drawing/2014/main" xmlns="" id="{F7E27A4C-F8A5-4470-995E-5D92953FA4DA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5938;p119">
              <a:extLst>
                <a:ext uri="{FF2B5EF4-FFF2-40B4-BE49-F238E27FC236}">
                  <a16:creationId xmlns:a16="http://schemas.microsoft.com/office/drawing/2014/main" xmlns="" id="{2C00C9BA-C8DE-4FA8-AA67-598A7C52EC4E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5939;p119">
              <a:extLst>
                <a:ext uri="{FF2B5EF4-FFF2-40B4-BE49-F238E27FC236}">
                  <a16:creationId xmlns:a16="http://schemas.microsoft.com/office/drawing/2014/main" xmlns="" id="{0333CD0C-4180-4A1B-B11F-077468AFAA1E}"/>
                </a:ext>
              </a:extLst>
            </p:cNvPr>
            <p:cNvSpPr/>
            <p:nvPr/>
          </p:nvSpPr>
          <p:spPr>
            <a:xfrm>
              <a:off x="5392878" y="975687"/>
              <a:ext cx="1828802" cy="3622736"/>
            </a:xfrm>
            <a:custGeom>
              <a:avLst/>
              <a:gdLst/>
              <a:ahLst/>
              <a:cxnLst/>
              <a:rect l="l" t="t" r="r" b="b"/>
              <a:pathLst>
                <a:path w="37395" h="74077" extrusionOk="0">
                  <a:moveTo>
                    <a:pt x="12227" y="0"/>
                  </a:moveTo>
                  <a:lnTo>
                    <a:pt x="7642" y="4687"/>
                  </a:lnTo>
                  <a:lnTo>
                    <a:pt x="3056" y="5706"/>
                  </a:lnTo>
                  <a:lnTo>
                    <a:pt x="0" y="13247"/>
                  </a:lnTo>
                  <a:lnTo>
                    <a:pt x="1732" y="15998"/>
                  </a:lnTo>
                  <a:lnTo>
                    <a:pt x="305" y="21194"/>
                  </a:lnTo>
                  <a:lnTo>
                    <a:pt x="4177" y="26594"/>
                  </a:lnTo>
                  <a:lnTo>
                    <a:pt x="9374" y="30364"/>
                  </a:lnTo>
                  <a:lnTo>
                    <a:pt x="6317" y="33013"/>
                  </a:lnTo>
                  <a:lnTo>
                    <a:pt x="7947" y="39127"/>
                  </a:lnTo>
                  <a:lnTo>
                    <a:pt x="10189" y="44018"/>
                  </a:lnTo>
                  <a:lnTo>
                    <a:pt x="10189" y="49316"/>
                  </a:lnTo>
                  <a:lnTo>
                    <a:pt x="14163" y="53902"/>
                  </a:lnTo>
                  <a:lnTo>
                    <a:pt x="15793" y="62665"/>
                  </a:lnTo>
                  <a:lnTo>
                    <a:pt x="15589" y="71224"/>
                  </a:lnTo>
                  <a:lnTo>
                    <a:pt x="20277" y="74077"/>
                  </a:lnTo>
                  <a:lnTo>
                    <a:pt x="32096" y="71631"/>
                  </a:lnTo>
                  <a:lnTo>
                    <a:pt x="33115" y="68166"/>
                  </a:lnTo>
                  <a:lnTo>
                    <a:pt x="29039" y="64498"/>
                  </a:lnTo>
                  <a:lnTo>
                    <a:pt x="28428" y="62359"/>
                  </a:lnTo>
                  <a:lnTo>
                    <a:pt x="30771" y="58589"/>
                  </a:lnTo>
                  <a:lnTo>
                    <a:pt x="33522" y="48705"/>
                  </a:lnTo>
                  <a:lnTo>
                    <a:pt x="37190" y="40655"/>
                  </a:lnTo>
                  <a:lnTo>
                    <a:pt x="37394" y="33931"/>
                  </a:lnTo>
                  <a:lnTo>
                    <a:pt x="34134" y="29141"/>
                  </a:lnTo>
                  <a:lnTo>
                    <a:pt x="36376" y="22722"/>
                  </a:lnTo>
                  <a:lnTo>
                    <a:pt x="34950" y="17627"/>
                  </a:lnTo>
                  <a:lnTo>
                    <a:pt x="32096" y="12533"/>
                  </a:lnTo>
                  <a:lnTo>
                    <a:pt x="29447" y="8763"/>
                  </a:lnTo>
                  <a:lnTo>
                    <a:pt x="24250" y="8559"/>
                  </a:lnTo>
                  <a:lnTo>
                    <a:pt x="22824" y="3465"/>
                  </a:lnTo>
                  <a:lnTo>
                    <a:pt x="16914" y="1326"/>
                  </a:lnTo>
                  <a:lnTo>
                    <a:pt x="12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5940;p119">
              <a:extLst>
                <a:ext uri="{FF2B5EF4-FFF2-40B4-BE49-F238E27FC236}">
                  <a16:creationId xmlns:a16="http://schemas.microsoft.com/office/drawing/2014/main" xmlns="" id="{ADF9E8AD-DD31-4D7F-AC77-5122C08DA4D0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5941;p119">
              <a:extLst>
                <a:ext uri="{FF2B5EF4-FFF2-40B4-BE49-F238E27FC236}">
                  <a16:creationId xmlns:a16="http://schemas.microsoft.com/office/drawing/2014/main" xmlns="" id="{B25A3BAB-A99E-48BC-A344-8F234BB1C7ED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5942;p119">
              <a:extLst>
                <a:ext uri="{FF2B5EF4-FFF2-40B4-BE49-F238E27FC236}">
                  <a16:creationId xmlns:a16="http://schemas.microsoft.com/office/drawing/2014/main" xmlns="" id="{23C2239A-F38E-49B5-9C2D-44600133C64E}"/>
                </a:ext>
              </a:extLst>
            </p:cNvPr>
            <p:cNvSpPr/>
            <p:nvPr/>
          </p:nvSpPr>
          <p:spPr>
            <a:xfrm>
              <a:off x="6485905" y="4324310"/>
              <a:ext cx="468216" cy="102798"/>
            </a:xfrm>
            <a:custGeom>
              <a:avLst/>
              <a:gdLst/>
              <a:ahLst/>
              <a:cxnLst/>
              <a:rect l="l" t="t" r="r" b="b"/>
              <a:pathLst>
                <a:path w="9574" h="2102" extrusionOk="0">
                  <a:moveTo>
                    <a:pt x="817" y="0"/>
                  </a:moveTo>
                  <a:cubicBezTo>
                    <a:pt x="584" y="0"/>
                    <a:pt x="352" y="24"/>
                    <a:pt x="123" y="73"/>
                  </a:cubicBezTo>
                  <a:cubicBezTo>
                    <a:pt x="1" y="551"/>
                    <a:pt x="41" y="870"/>
                    <a:pt x="53" y="1364"/>
                  </a:cubicBezTo>
                  <a:cubicBezTo>
                    <a:pt x="548" y="1421"/>
                    <a:pt x="1019" y="1425"/>
                    <a:pt x="1483" y="1425"/>
                  </a:cubicBezTo>
                  <a:cubicBezTo>
                    <a:pt x="1565" y="1425"/>
                    <a:pt x="1647" y="1425"/>
                    <a:pt x="1729" y="1425"/>
                  </a:cubicBezTo>
                  <a:cubicBezTo>
                    <a:pt x="2364" y="1425"/>
                    <a:pt x="2994" y="1433"/>
                    <a:pt x="3662" y="1573"/>
                  </a:cubicBezTo>
                  <a:cubicBezTo>
                    <a:pt x="4067" y="1657"/>
                    <a:pt x="4452" y="1815"/>
                    <a:pt x="4851" y="1925"/>
                  </a:cubicBezTo>
                  <a:cubicBezTo>
                    <a:pt x="5282" y="2045"/>
                    <a:pt x="5731" y="2102"/>
                    <a:pt x="6183" y="2102"/>
                  </a:cubicBezTo>
                  <a:cubicBezTo>
                    <a:pt x="7394" y="2102"/>
                    <a:pt x="8623" y="1690"/>
                    <a:pt x="9573" y="958"/>
                  </a:cubicBezTo>
                  <a:cubicBezTo>
                    <a:pt x="9523" y="708"/>
                    <a:pt x="9477" y="517"/>
                    <a:pt x="9428" y="266"/>
                  </a:cubicBezTo>
                  <a:cubicBezTo>
                    <a:pt x="8515" y="1085"/>
                    <a:pt x="7452" y="1354"/>
                    <a:pt x="6335" y="1354"/>
                  </a:cubicBezTo>
                  <a:cubicBezTo>
                    <a:pt x="5802" y="1354"/>
                    <a:pt x="5257" y="1293"/>
                    <a:pt x="4711" y="1201"/>
                  </a:cubicBezTo>
                  <a:cubicBezTo>
                    <a:pt x="4175" y="1111"/>
                    <a:pt x="3441" y="1046"/>
                    <a:pt x="2961" y="778"/>
                  </a:cubicBezTo>
                  <a:cubicBezTo>
                    <a:pt x="2515" y="529"/>
                    <a:pt x="2178" y="238"/>
                    <a:pt x="1656" y="106"/>
                  </a:cubicBezTo>
                  <a:cubicBezTo>
                    <a:pt x="1381" y="36"/>
                    <a:pt x="1099" y="0"/>
                    <a:pt x="8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5943;p119">
              <a:extLst>
                <a:ext uri="{FF2B5EF4-FFF2-40B4-BE49-F238E27FC236}">
                  <a16:creationId xmlns:a16="http://schemas.microsoft.com/office/drawing/2014/main" xmlns="" id="{C092C646-88B3-4AB0-9D04-AE3E2435415A}"/>
                </a:ext>
              </a:extLst>
            </p:cNvPr>
            <p:cNvSpPr/>
            <p:nvPr/>
          </p:nvSpPr>
          <p:spPr>
            <a:xfrm>
              <a:off x="5786954" y="2490666"/>
              <a:ext cx="706628" cy="465771"/>
            </a:xfrm>
            <a:custGeom>
              <a:avLst/>
              <a:gdLst/>
              <a:ahLst/>
              <a:cxnLst/>
              <a:rect l="l" t="t" r="r" b="b"/>
              <a:pathLst>
                <a:path w="14449" h="9524" extrusionOk="0">
                  <a:moveTo>
                    <a:pt x="10889" y="0"/>
                  </a:moveTo>
                  <a:cubicBezTo>
                    <a:pt x="10468" y="0"/>
                    <a:pt x="9999" y="151"/>
                    <a:pt x="9552" y="335"/>
                  </a:cubicBezTo>
                  <a:cubicBezTo>
                    <a:pt x="9201" y="480"/>
                    <a:pt x="8865" y="644"/>
                    <a:pt x="8574" y="772"/>
                  </a:cubicBezTo>
                  <a:cubicBezTo>
                    <a:pt x="8047" y="1001"/>
                    <a:pt x="7416" y="1504"/>
                    <a:pt x="6846" y="1554"/>
                  </a:cubicBezTo>
                  <a:cubicBezTo>
                    <a:pt x="6618" y="1573"/>
                    <a:pt x="6387" y="1581"/>
                    <a:pt x="6156" y="1581"/>
                  </a:cubicBezTo>
                  <a:cubicBezTo>
                    <a:pt x="5422" y="1581"/>
                    <a:pt x="4676" y="1506"/>
                    <a:pt x="3936" y="1506"/>
                  </a:cubicBezTo>
                  <a:cubicBezTo>
                    <a:pt x="3715" y="1506"/>
                    <a:pt x="3496" y="1512"/>
                    <a:pt x="3277" y="1530"/>
                  </a:cubicBezTo>
                  <a:cubicBezTo>
                    <a:pt x="2363" y="1602"/>
                    <a:pt x="984" y="1522"/>
                    <a:pt x="276" y="2180"/>
                  </a:cubicBezTo>
                  <a:cubicBezTo>
                    <a:pt x="1" y="2434"/>
                    <a:pt x="140" y="2857"/>
                    <a:pt x="217" y="3224"/>
                  </a:cubicBezTo>
                  <a:cubicBezTo>
                    <a:pt x="295" y="3591"/>
                    <a:pt x="455" y="3934"/>
                    <a:pt x="627" y="4266"/>
                  </a:cubicBezTo>
                  <a:cubicBezTo>
                    <a:pt x="1023" y="5032"/>
                    <a:pt x="1488" y="5757"/>
                    <a:pt x="2017" y="6437"/>
                  </a:cubicBezTo>
                  <a:cubicBezTo>
                    <a:pt x="3077" y="7801"/>
                    <a:pt x="4595" y="8757"/>
                    <a:pt x="6255" y="9232"/>
                  </a:cubicBezTo>
                  <a:cubicBezTo>
                    <a:pt x="6925" y="9423"/>
                    <a:pt x="7626" y="9524"/>
                    <a:pt x="8324" y="9524"/>
                  </a:cubicBezTo>
                  <a:cubicBezTo>
                    <a:pt x="9355" y="9524"/>
                    <a:pt x="10382" y="9305"/>
                    <a:pt x="11300" y="8839"/>
                  </a:cubicBezTo>
                  <a:cubicBezTo>
                    <a:pt x="12839" y="8056"/>
                    <a:pt x="14027" y="6544"/>
                    <a:pt x="14264" y="4835"/>
                  </a:cubicBezTo>
                  <a:cubicBezTo>
                    <a:pt x="14449" y="3505"/>
                    <a:pt x="14033" y="2079"/>
                    <a:pt x="13080" y="1133"/>
                  </a:cubicBezTo>
                  <a:cubicBezTo>
                    <a:pt x="12557" y="613"/>
                    <a:pt x="11794" y="76"/>
                    <a:pt x="11033" y="6"/>
                  </a:cubicBezTo>
                  <a:cubicBezTo>
                    <a:pt x="10986" y="2"/>
                    <a:pt x="10938" y="0"/>
                    <a:pt x="1088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5944;p119">
              <a:extLst>
                <a:ext uri="{FF2B5EF4-FFF2-40B4-BE49-F238E27FC236}">
                  <a16:creationId xmlns:a16="http://schemas.microsoft.com/office/drawing/2014/main" xmlns="" id="{B63B542D-2111-4018-8C25-40BEDC1F7576}"/>
                </a:ext>
              </a:extLst>
            </p:cNvPr>
            <p:cNvSpPr/>
            <p:nvPr/>
          </p:nvSpPr>
          <p:spPr>
            <a:xfrm>
              <a:off x="5888285" y="2561725"/>
              <a:ext cx="502841" cy="387719"/>
            </a:xfrm>
            <a:custGeom>
              <a:avLst/>
              <a:gdLst/>
              <a:ahLst/>
              <a:cxnLst/>
              <a:rect l="l" t="t" r="r" b="b"/>
              <a:pathLst>
                <a:path w="10282" h="7928" extrusionOk="0">
                  <a:moveTo>
                    <a:pt x="9521" y="0"/>
                  </a:moveTo>
                  <a:cubicBezTo>
                    <a:pt x="9347" y="0"/>
                    <a:pt x="9157" y="75"/>
                    <a:pt x="8994" y="148"/>
                  </a:cubicBezTo>
                  <a:cubicBezTo>
                    <a:pt x="7496" y="816"/>
                    <a:pt x="5879" y="1170"/>
                    <a:pt x="4239" y="1188"/>
                  </a:cubicBezTo>
                  <a:cubicBezTo>
                    <a:pt x="4764" y="1252"/>
                    <a:pt x="5263" y="1462"/>
                    <a:pt x="5673" y="1794"/>
                  </a:cubicBezTo>
                  <a:lnTo>
                    <a:pt x="5673" y="1794"/>
                  </a:lnTo>
                  <a:cubicBezTo>
                    <a:pt x="5558" y="1701"/>
                    <a:pt x="5289" y="1671"/>
                    <a:pt x="4978" y="1671"/>
                  </a:cubicBezTo>
                  <a:cubicBezTo>
                    <a:pt x="4468" y="1671"/>
                    <a:pt x="3844" y="1751"/>
                    <a:pt x="3598" y="1755"/>
                  </a:cubicBezTo>
                  <a:cubicBezTo>
                    <a:pt x="2906" y="1767"/>
                    <a:pt x="2160" y="1750"/>
                    <a:pt x="1478" y="1872"/>
                  </a:cubicBezTo>
                  <a:cubicBezTo>
                    <a:pt x="0" y="2136"/>
                    <a:pt x="1562" y="3632"/>
                    <a:pt x="2135" y="4063"/>
                  </a:cubicBezTo>
                  <a:cubicBezTo>
                    <a:pt x="3917" y="5404"/>
                    <a:pt x="5804" y="6600"/>
                    <a:pt x="7778" y="7639"/>
                  </a:cubicBezTo>
                  <a:cubicBezTo>
                    <a:pt x="8052" y="7783"/>
                    <a:pt x="8361" y="7927"/>
                    <a:pt x="8661" y="7927"/>
                  </a:cubicBezTo>
                  <a:cubicBezTo>
                    <a:pt x="8759" y="7927"/>
                    <a:pt x="8857" y="7912"/>
                    <a:pt x="8952" y="7876"/>
                  </a:cubicBezTo>
                  <a:cubicBezTo>
                    <a:pt x="9379" y="7713"/>
                    <a:pt x="9560" y="7214"/>
                    <a:pt x="9669" y="6770"/>
                  </a:cubicBezTo>
                  <a:cubicBezTo>
                    <a:pt x="10166" y="4752"/>
                    <a:pt x="10282" y="2660"/>
                    <a:pt x="10009" y="600"/>
                  </a:cubicBezTo>
                  <a:cubicBezTo>
                    <a:pt x="9985" y="412"/>
                    <a:pt x="9946" y="208"/>
                    <a:pt x="9799" y="90"/>
                  </a:cubicBezTo>
                  <a:cubicBezTo>
                    <a:pt x="9717" y="25"/>
                    <a:pt x="9622" y="0"/>
                    <a:pt x="952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5945;p119">
              <a:extLst>
                <a:ext uri="{FF2B5EF4-FFF2-40B4-BE49-F238E27FC236}">
                  <a16:creationId xmlns:a16="http://schemas.microsoft.com/office/drawing/2014/main" xmlns="" id="{3BF1F374-D70A-4902-B322-60615AB27F50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5946;p119">
              <a:extLst>
                <a:ext uri="{FF2B5EF4-FFF2-40B4-BE49-F238E27FC236}">
                  <a16:creationId xmlns:a16="http://schemas.microsoft.com/office/drawing/2014/main" xmlns="" id="{7A82F455-6630-4938-86E5-B365B6D4692F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5947;p119">
              <a:extLst>
                <a:ext uri="{FF2B5EF4-FFF2-40B4-BE49-F238E27FC236}">
                  <a16:creationId xmlns:a16="http://schemas.microsoft.com/office/drawing/2014/main" xmlns="" id="{AE196EE9-2C70-41EB-A647-AFC139D8AFBB}"/>
                </a:ext>
              </a:extLst>
            </p:cNvPr>
            <p:cNvSpPr/>
            <p:nvPr/>
          </p:nvSpPr>
          <p:spPr>
            <a:xfrm>
              <a:off x="5853661" y="2727611"/>
              <a:ext cx="460636" cy="690147"/>
            </a:xfrm>
            <a:custGeom>
              <a:avLst/>
              <a:gdLst/>
              <a:ahLst/>
              <a:cxnLst/>
              <a:rect l="l" t="t" r="r" b="b"/>
              <a:pathLst>
                <a:path w="9419" h="14112" extrusionOk="0">
                  <a:moveTo>
                    <a:pt x="1540" y="0"/>
                  </a:moveTo>
                  <a:cubicBezTo>
                    <a:pt x="1410" y="0"/>
                    <a:pt x="1280" y="18"/>
                    <a:pt x="1155" y="62"/>
                  </a:cubicBezTo>
                  <a:cubicBezTo>
                    <a:pt x="1" y="459"/>
                    <a:pt x="822" y="2690"/>
                    <a:pt x="1096" y="3445"/>
                  </a:cubicBezTo>
                  <a:cubicBezTo>
                    <a:pt x="1324" y="4072"/>
                    <a:pt x="1620" y="4674"/>
                    <a:pt x="1978" y="5237"/>
                  </a:cubicBezTo>
                  <a:cubicBezTo>
                    <a:pt x="2074" y="5391"/>
                    <a:pt x="2910" y="6675"/>
                    <a:pt x="3100" y="6675"/>
                  </a:cubicBezTo>
                  <a:cubicBezTo>
                    <a:pt x="3104" y="6675"/>
                    <a:pt x="3108" y="6675"/>
                    <a:pt x="3112" y="6673"/>
                  </a:cubicBezTo>
                  <a:lnTo>
                    <a:pt x="3112" y="6673"/>
                  </a:lnTo>
                  <a:cubicBezTo>
                    <a:pt x="2841" y="6785"/>
                    <a:pt x="2638" y="7080"/>
                    <a:pt x="2492" y="7336"/>
                  </a:cubicBezTo>
                  <a:cubicBezTo>
                    <a:pt x="2646" y="7882"/>
                    <a:pt x="2939" y="8389"/>
                    <a:pt x="3459" y="8614"/>
                  </a:cubicBezTo>
                  <a:cubicBezTo>
                    <a:pt x="3142" y="9029"/>
                    <a:pt x="2790" y="9416"/>
                    <a:pt x="2406" y="9770"/>
                  </a:cubicBezTo>
                  <a:cubicBezTo>
                    <a:pt x="2107" y="10044"/>
                    <a:pt x="1728" y="10226"/>
                    <a:pt x="1661" y="10660"/>
                  </a:cubicBezTo>
                  <a:cubicBezTo>
                    <a:pt x="1618" y="10931"/>
                    <a:pt x="1682" y="11208"/>
                    <a:pt x="1777" y="11468"/>
                  </a:cubicBezTo>
                  <a:cubicBezTo>
                    <a:pt x="1807" y="11551"/>
                    <a:pt x="1843" y="11631"/>
                    <a:pt x="1882" y="11710"/>
                  </a:cubicBezTo>
                  <a:cubicBezTo>
                    <a:pt x="2522" y="13034"/>
                    <a:pt x="4232" y="14112"/>
                    <a:pt x="5798" y="14112"/>
                  </a:cubicBezTo>
                  <a:cubicBezTo>
                    <a:pt x="6194" y="14112"/>
                    <a:pt x="6581" y="14043"/>
                    <a:pt x="6939" y="13892"/>
                  </a:cubicBezTo>
                  <a:cubicBezTo>
                    <a:pt x="7754" y="13550"/>
                    <a:pt x="8479" y="12303"/>
                    <a:pt x="8811" y="11533"/>
                  </a:cubicBezTo>
                  <a:cubicBezTo>
                    <a:pt x="9270" y="10469"/>
                    <a:pt x="9418" y="9276"/>
                    <a:pt x="9267" y="8134"/>
                  </a:cubicBezTo>
                  <a:cubicBezTo>
                    <a:pt x="8855" y="5016"/>
                    <a:pt x="6618" y="2253"/>
                    <a:pt x="3845" y="802"/>
                  </a:cubicBezTo>
                  <a:cubicBezTo>
                    <a:pt x="3368" y="551"/>
                    <a:pt x="2873" y="338"/>
                    <a:pt x="2362" y="167"/>
                  </a:cubicBezTo>
                  <a:cubicBezTo>
                    <a:pt x="2098" y="80"/>
                    <a:pt x="1816" y="0"/>
                    <a:pt x="15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948;p119">
              <a:extLst>
                <a:ext uri="{FF2B5EF4-FFF2-40B4-BE49-F238E27FC236}">
                  <a16:creationId xmlns:a16="http://schemas.microsoft.com/office/drawing/2014/main" xmlns="" id="{9D7F7ABF-D6DA-4CA1-9176-85BC212549B1}"/>
                </a:ext>
              </a:extLst>
            </p:cNvPr>
            <p:cNvSpPr/>
            <p:nvPr/>
          </p:nvSpPr>
          <p:spPr>
            <a:xfrm>
              <a:off x="5945651" y="2766784"/>
              <a:ext cx="368646" cy="650974"/>
            </a:xfrm>
            <a:custGeom>
              <a:avLst/>
              <a:gdLst/>
              <a:ahLst/>
              <a:cxnLst/>
              <a:rect l="l" t="t" r="r" b="b"/>
              <a:pathLst>
                <a:path w="7538" h="13311" extrusionOk="0">
                  <a:moveTo>
                    <a:pt x="1964" y="1"/>
                  </a:moveTo>
                  <a:cubicBezTo>
                    <a:pt x="2121" y="155"/>
                    <a:pt x="2303" y="275"/>
                    <a:pt x="2478" y="411"/>
                  </a:cubicBezTo>
                  <a:cubicBezTo>
                    <a:pt x="2986" y="795"/>
                    <a:pt x="3439" y="1242"/>
                    <a:pt x="3853" y="1726"/>
                  </a:cubicBezTo>
                  <a:cubicBezTo>
                    <a:pt x="4718" y="2740"/>
                    <a:pt x="5383" y="3910"/>
                    <a:pt x="5812" y="5173"/>
                  </a:cubicBezTo>
                  <a:cubicBezTo>
                    <a:pt x="4936" y="5377"/>
                    <a:pt x="4062" y="5580"/>
                    <a:pt x="3187" y="5780"/>
                  </a:cubicBezTo>
                  <a:cubicBezTo>
                    <a:pt x="3206" y="5779"/>
                    <a:pt x="3225" y="5779"/>
                    <a:pt x="3244" y="5779"/>
                  </a:cubicBezTo>
                  <a:cubicBezTo>
                    <a:pt x="3895" y="5779"/>
                    <a:pt x="4542" y="5899"/>
                    <a:pt x="5149" y="6134"/>
                  </a:cubicBezTo>
                  <a:cubicBezTo>
                    <a:pt x="5353" y="6211"/>
                    <a:pt x="5575" y="6335"/>
                    <a:pt x="5615" y="6547"/>
                  </a:cubicBezTo>
                  <a:cubicBezTo>
                    <a:pt x="5670" y="6840"/>
                    <a:pt x="5357" y="7055"/>
                    <a:pt x="5082" y="7176"/>
                  </a:cubicBezTo>
                  <a:cubicBezTo>
                    <a:pt x="4190" y="7567"/>
                    <a:pt x="3253" y="7850"/>
                    <a:pt x="2293" y="8017"/>
                  </a:cubicBezTo>
                  <a:lnTo>
                    <a:pt x="4595" y="8008"/>
                  </a:lnTo>
                  <a:cubicBezTo>
                    <a:pt x="4607" y="8008"/>
                    <a:pt x="4620" y="8008"/>
                    <a:pt x="4632" y="8008"/>
                  </a:cubicBezTo>
                  <a:cubicBezTo>
                    <a:pt x="4865" y="8008"/>
                    <a:pt x="5127" y="8043"/>
                    <a:pt x="5227" y="8245"/>
                  </a:cubicBezTo>
                  <a:cubicBezTo>
                    <a:pt x="5316" y="8424"/>
                    <a:pt x="5227" y="8636"/>
                    <a:pt x="5137" y="8812"/>
                  </a:cubicBezTo>
                  <a:cubicBezTo>
                    <a:pt x="4847" y="9387"/>
                    <a:pt x="4558" y="9960"/>
                    <a:pt x="4268" y="10537"/>
                  </a:cubicBezTo>
                  <a:cubicBezTo>
                    <a:pt x="4018" y="11033"/>
                    <a:pt x="3738" y="11559"/>
                    <a:pt x="3248" y="11821"/>
                  </a:cubicBezTo>
                  <a:cubicBezTo>
                    <a:pt x="3023" y="11942"/>
                    <a:pt x="2778" y="11993"/>
                    <a:pt x="2526" y="11993"/>
                  </a:cubicBezTo>
                  <a:cubicBezTo>
                    <a:pt x="2088" y="11993"/>
                    <a:pt x="1633" y="11839"/>
                    <a:pt x="1240" y="11634"/>
                  </a:cubicBezTo>
                  <a:cubicBezTo>
                    <a:pt x="818" y="11412"/>
                    <a:pt x="424" y="11132"/>
                    <a:pt x="1" y="10909"/>
                  </a:cubicBezTo>
                  <a:lnTo>
                    <a:pt x="1" y="10909"/>
                  </a:lnTo>
                  <a:cubicBezTo>
                    <a:pt x="641" y="12233"/>
                    <a:pt x="2351" y="13311"/>
                    <a:pt x="3917" y="13311"/>
                  </a:cubicBezTo>
                  <a:cubicBezTo>
                    <a:pt x="4313" y="13311"/>
                    <a:pt x="4700" y="13242"/>
                    <a:pt x="5058" y="13091"/>
                  </a:cubicBezTo>
                  <a:cubicBezTo>
                    <a:pt x="5873" y="12749"/>
                    <a:pt x="6598" y="11502"/>
                    <a:pt x="6930" y="10732"/>
                  </a:cubicBezTo>
                  <a:cubicBezTo>
                    <a:pt x="7389" y="9668"/>
                    <a:pt x="7537" y="8475"/>
                    <a:pt x="7386" y="7333"/>
                  </a:cubicBezTo>
                  <a:cubicBezTo>
                    <a:pt x="6974" y="4215"/>
                    <a:pt x="4737" y="1451"/>
                    <a:pt x="196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5949;p119">
              <a:extLst>
                <a:ext uri="{FF2B5EF4-FFF2-40B4-BE49-F238E27FC236}">
                  <a16:creationId xmlns:a16="http://schemas.microsoft.com/office/drawing/2014/main" xmlns="" id="{117D81E8-F8B9-4F7D-AC94-B5DCFAD9272D}"/>
                </a:ext>
              </a:extLst>
            </p:cNvPr>
            <p:cNvSpPr/>
            <p:nvPr/>
          </p:nvSpPr>
          <p:spPr>
            <a:xfrm>
              <a:off x="5886916" y="2747662"/>
              <a:ext cx="157376" cy="264185"/>
            </a:xfrm>
            <a:custGeom>
              <a:avLst/>
              <a:gdLst/>
              <a:ahLst/>
              <a:cxnLst/>
              <a:rect l="l" t="t" r="r" b="b"/>
              <a:pathLst>
                <a:path w="3218" h="5402" extrusionOk="0">
                  <a:moveTo>
                    <a:pt x="1026" y="0"/>
                  </a:moveTo>
                  <a:cubicBezTo>
                    <a:pt x="590" y="0"/>
                    <a:pt x="218" y="288"/>
                    <a:pt x="111" y="1026"/>
                  </a:cubicBezTo>
                  <a:cubicBezTo>
                    <a:pt x="1" y="1789"/>
                    <a:pt x="380" y="2625"/>
                    <a:pt x="694" y="3298"/>
                  </a:cubicBezTo>
                  <a:cubicBezTo>
                    <a:pt x="806" y="3540"/>
                    <a:pt x="1725" y="5401"/>
                    <a:pt x="2041" y="5401"/>
                  </a:cubicBezTo>
                  <a:cubicBezTo>
                    <a:pt x="2047" y="5401"/>
                    <a:pt x="2053" y="5401"/>
                    <a:pt x="2058" y="5399"/>
                  </a:cubicBezTo>
                  <a:cubicBezTo>
                    <a:pt x="2447" y="5307"/>
                    <a:pt x="2832" y="5208"/>
                    <a:pt x="3218" y="5105"/>
                  </a:cubicBezTo>
                  <a:cubicBezTo>
                    <a:pt x="3127" y="3940"/>
                    <a:pt x="3034" y="2771"/>
                    <a:pt x="2807" y="1624"/>
                  </a:cubicBezTo>
                  <a:cubicBezTo>
                    <a:pt x="2641" y="786"/>
                    <a:pt x="1746" y="0"/>
                    <a:pt x="1026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950;p119">
              <a:extLst>
                <a:ext uri="{FF2B5EF4-FFF2-40B4-BE49-F238E27FC236}">
                  <a16:creationId xmlns:a16="http://schemas.microsoft.com/office/drawing/2014/main" xmlns="" id="{C685EE2A-4CC9-4124-9E34-D9590502AB91}"/>
                </a:ext>
              </a:extLst>
            </p:cNvPr>
            <p:cNvSpPr/>
            <p:nvPr/>
          </p:nvSpPr>
          <p:spPr>
            <a:xfrm>
              <a:off x="5977928" y="3059578"/>
              <a:ext cx="139770" cy="54089"/>
            </a:xfrm>
            <a:custGeom>
              <a:avLst/>
              <a:gdLst/>
              <a:ahLst/>
              <a:cxnLst/>
              <a:rect l="l" t="t" r="r" b="b"/>
              <a:pathLst>
                <a:path w="2858" h="1106" extrusionOk="0">
                  <a:moveTo>
                    <a:pt x="1044" y="1"/>
                  </a:moveTo>
                  <a:cubicBezTo>
                    <a:pt x="990" y="1"/>
                    <a:pt x="936" y="3"/>
                    <a:pt x="883" y="8"/>
                  </a:cubicBezTo>
                  <a:cubicBezTo>
                    <a:pt x="352" y="56"/>
                    <a:pt x="0" y="583"/>
                    <a:pt x="649" y="900"/>
                  </a:cubicBezTo>
                  <a:cubicBezTo>
                    <a:pt x="931" y="1037"/>
                    <a:pt x="1243" y="1105"/>
                    <a:pt x="1555" y="1105"/>
                  </a:cubicBezTo>
                  <a:cubicBezTo>
                    <a:pt x="1664" y="1105"/>
                    <a:pt x="1773" y="1097"/>
                    <a:pt x="1881" y="1080"/>
                  </a:cubicBezTo>
                  <a:cubicBezTo>
                    <a:pt x="2199" y="1034"/>
                    <a:pt x="2503" y="913"/>
                    <a:pt x="2767" y="730"/>
                  </a:cubicBezTo>
                  <a:cubicBezTo>
                    <a:pt x="2810" y="700"/>
                    <a:pt x="2857" y="659"/>
                    <a:pt x="2855" y="606"/>
                  </a:cubicBezTo>
                  <a:cubicBezTo>
                    <a:pt x="2854" y="547"/>
                    <a:pt x="2796" y="509"/>
                    <a:pt x="2744" y="481"/>
                  </a:cubicBezTo>
                  <a:cubicBezTo>
                    <a:pt x="2275" y="237"/>
                    <a:pt x="1607" y="1"/>
                    <a:pt x="104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951;p119">
              <a:extLst>
                <a:ext uri="{FF2B5EF4-FFF2-40B4-BE49-F238E27FC236}">
                  <a16:creationId xmlns:a16="http://schemas.microsoft.com/office/drawing/2014/main" xmlns="" id="{9915F134-C936-44C4-927C-A68A43CC8C6E}"/>
                </a:ext>
              </a:extLst>
            </p:cNvPr>
            <p:cNvSpPr/>
            <p:nvPr/>
          </p:nvSpPr>
          <p:spPr>
            <a:xfrm>
              <a:off x="5946825" y="3170788"/>
              <a:ext cx="163294" cy="135271"/>
            </a:xfrm>
            <a:custGeom>
              <a:avLst/>
              <a:gdLst/>
              <a:ahLst/>
              <a:cxnLst/>
              <a:rect l="l" t="t" r="r" b="b"/>
              <a:pathLst>
                <a:path w="3339" h="2766" extrusionOk="0">
                  <a:moveTo>
                    <a:pt x="3338" y="1"/>
                  </a:moveTo>
                  <a:cubicBezTo>
                    <a:pt x="3335" y="1"/>
                    <a:pt x="3332" y="1"/>
                    <a:pt x="3328" y="1"/>
                  </a:cubicBezTo>
                  <a:lnTo>
                    <a:pt x="3328" y="1"/>
                  </a:lnTo>
                  <a:lnTo>
                    <a:pt x="3338" y="1"/>
                  </a:lnTo>
                  <a:close/>
                  <a:moveTo>
                    <a:pt x="3328" y="1"/>
                  </a:moveTo>
                  <a:lnTo>
                    <a:pt x="1476" y="51"/>
                  </a:lnTo>
                  <a:cubicBezTo>
                    <a:pt x="1286" y="57"/>
                    <a:pt x="651" y="888"/>
                    <a:pt x="520" y="1022"/>
                  </a:cubicBezTo>
                  <a:cubicBezTo>
                    <a:pt x="270" y="1279"/>
                    <a:pt x="1" y="1592"/>
                    <a:pt x="56" y="1948"/>
                  </a:cubicBezTo>
                  <a:cubicBezTo>
                    <a:pt x="90" y="2163"/>
                    <a:pt x="294" y="2382"/>
                    <a:pt x="548" y="2538"/>
                  </a:cubicBezTo>
                  <a:cubicBezTo>
                    <a:pt x="767" y="2675"/>
                    <a:pt x="1023" y="2765"/>
                    <a:pt x="1235" y="2765"/>
                  </a:cubicBezTo>
                  <a:cubicBezTo>
                    <a:pt x="1304" y="2765"/>
                    <a:pt x="1369" y="2756"/>
                    <a:pt x="1426" y="2735"/>
                  </a:cubicBezTo>
                  <a:cubicBezTo>
                    <a:pt x="1717" y="2629"/>
                    <a:pt x="1944" y="2071"/>
                    <a:pt x="2093" y="1812"/>
                  </a:cubicBezTo>
                  <a:cubicBezTo>
                    <a:pt x="2271" y="1501"/>
                    <a:pt x="2902" y="24"/>
                    <a:pt x="3328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5952;p119">
              <a:extLst>
                <a:ext uri="{FF2B5EF4-FFF2-40B4-BE49-F238E27FC236}">
                  <a16:creationId xmlns:a16="http://schemas.microsoft.com/office/drawing/2014/main" xmlns="" id="{2263F6CD-78C5-4DFD-891D-62082F41CE80}"/>
                </a:ext>
              </a:extLst>
            </p:cNvPr>
            <p:cNvSpPr/>
            <p:nvPr/>
          </p:nvSpPr>
          <p:spPr>
            <a:xfrm>
              <a:off x="6261626" y="3949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5953;p119">
              <a:extLst>
                <a:ext uri="{FF2B5EF4-FFF2-40B4-BE49-F238E27FC236}">
                  <a16:creationId xmlns:a16="http://schemas.microsoft.com/office/drawing/2014/main" xmlns="" id="{103BA2A4-15B9-4489-92FF-F69FDAA99D01}"/>
                </a:ext>
              </a:extLst>
            </p:cNvPr>
            <p:cNvSpPr/>
            <p:nvPr/>
          </p:nvSpPr>
          <p:spPr>
            <a:xfrm>
              <a:off x="6265851" y="3955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5954;p119">
              <a:extLst>
                <a:ext uri="{FF2B5EF4-FFF2-40B4-BE49-F238E27FC236}">
                  <a16:creationId xmlns:a16="http://schemas.microsoft.com/office/drawing/2014/main" xmlns="" id="{55C8C896-C25E-4D59-B7FF-ABC3539E272D}"/>
                </a:ext>
              </a:extLst>
            </p:cNvPr>
            <p:cNvSpPr/>
            <p:nvPr/>
          </p:nvSpPr>
          <p:spPr>
            <a:xfrm>
              <a:off x="6300946" y="3949991"/>
              <a:ext cx="195669" cy="166473"/>
            </a:xfrm>
            <a:custGeom>
              <a:avLst/>
              <a:gdLst/>
              <a:ahLst/>
              <a:cxnLst/>
              <a:rect l="l" t="t" r="r" b="b"/>
              <a:pathLst>
                <a:path w="4001" h="3404" extrusionOk="0">
                  <a:moveTo>
                    <a:pt x="1494" y="0"/>
                  </a:moveTo>
                  <a:cubicBezTo>
                    <a:pt x="988" y="0"/>
                    <a:pt x="485" y="87"/>
                    <a:pt x="1" y="278"/>
                  </a:cubicBezTo>
                  <a:cubicBezTo>
                    <a:pt x="97" y="1181"/>
                    <a:pt x="265" y="2124"/>
                    <a:pt x="343" y="3046"/>
                  </a:cubicBezTo>
                  <a:cubicBezTo>
                    <a:pt x="631" y="2591"/>
                    <a:pt x="1069" y="2235"/>
                    <a:pt x="1535" y="1947"/>
                  </a:cubicBezTo>
                  <a:cubicBezTo>
                    <a:pt x="1620" y="1896"/>
                    <a:pt x="1705" y="1842"/>
                    <a:pt x="1791" y="1796"/>
                  </a:cubicBezTo>
                  <a:cubicBezTo>
                    <a:pt x="1896" y="1737"/>
                    <a:pt x="2010" y="1682"/>
                    <a:pt x="2127" y="1682"/>
                  </a:cubicBezTo>
                  <a:cubicBezTo>
                    <a:pt x="2146" y="1682"/>
                    <a:pt x="2164" y="1683"/>
                    <a:pt x="2182" y="1686"/>
                  </a:cubicBezTo>
                  <a:cubicBezTo>
                    <a:pt x="2371" y="1715"/>
                    <a:pt x="2495" y="1889"/>
                    <a:pt x="2587" y="2056"/>
                  </a:cubicBezTo>
                  <a:cubicBezTo>
                    <a:pt x="2812" y="2474"/>
                    <a:pt x="2950" y="2932"/>
                    <a:pt x="2993" y="3404"/>
                  </a:cubicBezTo>
                  <a:cubicBezTo>
                    <a:pt x="2993" y="3391"/>
                    <a:pt x="3004" y="3369"/>
                    <a:pt x="3029" y="3340"/>
                  </a:cubicBezTo>
                  <a:cubicBezTo>
                    <a:pt x="3278" y="2440"/>
                    <a:pt x="3655" y="1586"/>
                    <a:pt x="4000" y="665"/>
                  </a:cubicBezTo>
                  <a:cubicBezTo>
                    <a:pt x="3204" y="247"/>
                    <a:pt x="23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955;p119">
              <a:extLst>
                <a:ext uri="{FF2B5EF4-FFF2-40B4-BE49-F238E27FC236}">
                  <a16:creationId xmlns:a16="http://schemas.microsoft.com/office/drawing/2014/main" xmlns="" id="{04694634-C366-4EC3-9995-6C871FD35321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5956;p119">
              <a:extLst>
                <a:ext uri="{FF2B5EF4-FFF2-40B4-BE49-F238E27FC236}">
                  <a16:creationId xmlns:a16="http://schemas.microsoft.com/office/drawing/2014/main" xmlns="" id="{B65AB335-DD27-4BF7-B688-22635F5E1606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957;p119">
              <a:extLst>
                <a:ext uri="{FF2B5EF4-FFF2-40B4-BE49-F238E27FC236}">
                  <a16:creationId xmlns:a16="http://schemas.microsoft.com/office/drawing/2014/main" xmlns="" id="{57CB8785-5B4A-4C62-B78A-EA83EE1C9603}"/>
                </a:ext>
              </a:extLst>
            </p:cNvPr>
            <p:cNvSpPr/>
            <p:nvPr/>
          </p:nvSpPr>
          <p:spPr>
            <a:xfrm>
              <a:off x="6541950" y="3945786"/>
              <a:ext cx="202956" cy="172390"/>
            </a:xfrm>
            <a:custGeom>
              <a:avLst/>
              <a:gdLst/>
              <a:ahLst/>
              <a:cxnLst/>
              <a:rect l="l" t="t" r="r" b="b"/>
              <a:pathLst>
                <a:path w="4150" h="3525" extrusionOk="0">
                  <a:moveTo>
                    <a:pt x="2314" y="1"/>
                  </a:moveTo>
                  <a:cubicBezTo>
                    <a:pt x="1579" y="1"/>
                    <a:pt x="851" y="90"/>
                    <a:pt x="175" y="330"/>
                  </a:cubicBezTo>
                  <a:cubicBezTo>
                    <a:pt x="221" y="1398"/>
                    <a:pt x="162" y="2469"/>
                    <a:pt x="1" y="3525"/>
                  </a:cubicBezTo>
                  <a:cubicBezTo>
                    <a:pt x="243" y="3227"/>
                    <a:pt x="431" y="2842"/>
                    <a:pt x="719" y="2600"/>
                  </a:cubicBezTo>
                  <a:cubicBezTo>
                    <a:pt x="1150" y="2243"/>
                    <a:pt x="1722" y="2051"/>
                    <a:pt x="2290" y="2051"/>
                  </a:cubicBezTo>
                  <a:cubicBezTo>
                    <a:pt x="2608" y="2051"/>
                    <a:pt x="2925" y="2112"/>
                    <a:pt x="3214" y="2237"/>
                  </a:cubicBezTo>
                  <a:cubicBezTo>
                    <a:pt x="3225" y="2239"/>
                    <a:pt x="3236" y="2243"/>
                    <a:pt x="3246" y="2248"/>
                  </a:cubicBezTo>
                  <a:cubicBezTo>
                    <a:pt x="3520" y="1610"/>
                    <a:pt x="3794" y="974"/>
                    <a:pt x="4067" y="341"/>
                  </a:cubicBezTo>
                  <a:cubicBezTo>
                    <a:pt x="4096" y="276"/>
                    <a:pt x="4121" y="213"/>
                    <a:pt x="4149" y="152"/>
                  </a:cubicBezTo>
                  <a:cubicBezTo>
                    <a:pt x="3548" y="63"/>
                    <a:pt x="2928" y="1"/>
                    <a:pt x="231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958;p119">
              <a:extLst>
                <a:ext uri="{FF2B5EF4-FFF2-40B4-BE49-F238E27FC236}">
                  <a16:creationId xmlns:a16="http://schemas.microsoft.com/office/drawing/2014/main" xmlns="" id="{F8046B79-8CBE-4E5A-8DE9-60FC5ECE44E6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5959;p119">
              <a:extLst>
                <a:ext uri="{FF2B5EF4-FFF2-40B4-BE49-F238E27FC236}">
                  <a16:creationId xmlns:a16="http://schemas.microsoft.com/office/drawing/2014/main" xmlns="" id="{3EEBE0CD-F323-4F2F-B162-06A5513A2F39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5960;p119">
              <a:extLst>
                <a:ext uri="{FF2B5EF4-FFF2-40B4-BE49-F238E27FC236}">
                  <a16:creationId xmlns:a16="http://schemas.microsoft.com/office/drawing/2014/main" xmlns="" id="{82D13A1D-3A16-4BAE-8A2E-1147CDE536D3}"/>
                </a:ext>
              </a:extLst>
            </p:cNvPr>
            <p:cNvSpPr/>
            <p:nvPr/>
          </p:nvSpPr>
          <p:spPr>
            <a:xfrm>
              <a:off x="6161469" y="3407880"/>
              <a:ext cx="737390" cy="571993"/>
            </a:xfrm>
            <a:custGeom>
              <a:avLst/>
              <a:gdLst/>
              <a:ahLst/>
              <a:cxnLst/>
              <a:rect l="l" t="t" r="r" b="b"/>
              <a:pathLst>
                <a:path w="15078" h="11696" extrusionOk="0">
                  <a:moveTo>
                    <a:pt x="694" y="0"/>
                  </a:moveTo>
                  <a:lnTo>
                    <a:pt x="694" y="0"/>
                  </a:lnTo>
                  <a:cubicBezTo>
                    <a:pt x="1" y="3196"/>
                    <a:pt x="617" y="6717"/>
                    <a:pt x="2364" y="9545"/>
                  </a:cubicBezTo>
                  <a:cubicBezTo>
                    <a:pt x="2200" y="9837"/>
                    <a:pt x="1972" y="10226"/>
                    <a:pt x="1806" y="10516"/>
                  </a:cubicBezTo>
                  <a:cubicBezTo>
                    <a:pt x="1822" y="11237"/>
                    <a:pt x="2647" y="11477"/>
                    <a:pt x="3319" y="11696"/>
                  </a:cubicBezTo>
                  <a:cubicBezTo>
                    <a:pt x="3059" y="11471"/>
                    <a:pt x="2001" y="10772"/>
                    <a:pt x="2044" y="10474"/>
                  </a:cubicBezTo>
                  <a:cubicBezTo>
                    <a:pt x="2096" y="10129"/>
                    <a:pt x="2737" y="9853"/>
                    <a:pt x="3026" y="9832"/>
                  </a:cubicBezTo>
                  <a:cubicBezTo>
                    <a:pt x="3063" y="9830"/>
                    <a:pt x="3100" y="9828"/>
                    <a:pt x="3137" y="9828"/>
                  </a:cubicBezTo>
                  <a:cubicBezTo>
                    <a:pt x="3465" y="9828"/>
                    <a:pt x="3789" y="9926"/>
                    <a:pt x="4111" y="10003"/>
                  </a:cubicBezTo>
                  <a:cubicBezTo>
                    <a:pt x="4676" y="10139"/>
                    <a:pt x="5254" y="10213"/>
                    <a:pt x="5836" y="10225"/>
                  </a:cubicBezTo>
                  <a:cubicBezTo>
                    <a:pt x="4918" y="10180"/>
                    <a:pt x="4020" y="9933"/>
                    <a:pt x="3208" y="9503"/>
                  </a:cubicBezTo>
                  <a:cubicBezTo>
                    <a:pt x="2361" y="9055"/>
                    <a:pt x="2171" y="8645"/>
                    <a:pt x="1880" y="7750"/>
                  </a:cubicBezTo>
                  <a:cubicBezTo>
                    <a:pt x="1286" y="5934"/>
                    <a:pt x="1071" y="4014"/>
                    <a:pt x="1249" y="2111"/>
                  </a:cubicBezTo>
                  <a:lnTo>
                    <a:pt x="1249" y="2111"/>
                  </a:lnTo>
                  <a:cubicBezTo>
                    <a:pt x="1249" y="2462"/>
                    <a:pt x="2389" y="3023"/>
                    <a:pt x="2641" y="3216"/>
                  </a:cubicBezTo>
                  <a:cubicBezTo>
                    <a:pt x="3297" y="3726"/>
                    <a:pt x="3904" y="4289"/>
                    <a:pt x="4589" y="4770"/>
                  </a:cubicBezTo>
                  <a:cubicBezTo>
                    <a:pt x="5951" y="5722"/>
                    <a:pt x="7428" y="6503"/>
                    <a:pt x="8981" y="7096"/>
                  </a:cubicBezTo>
                  <a:cubicBezTo>
                    <a:pt x="9493" y="7289"/>
                    <a:pt x="10050" y="7461"/>
                    <a:pt x="10588" y="7461"/>
                  </a:cubicBezTo>
                  <a:cubicBezTo>
                    <a:pt x="10866" y="7461"/>
                    <a:pt x="11140" y="7415"/>
                    <a:pt x="11399" y="7302"/>
                  </a:cubicBezTo>
                  <a:cubicBezTo>
                    <a:pt x="12201" y="6950"/>
                    <a:pt x="12628" y="6043"/>
                    <a:pt x="13093" y="5352"/>
                  </a:cubicBezTo>
                  <a:cubicBezTo>
                    <a:pt x="13706" y="4443"/>
                    <a:pt x="14292" y="3519"/>
                    <a:pt x="14852" y="2580"/>
                  </a:cubicBezTo>
                  <a:cubicBezTo>
                    <a:pt x="14958" y="2407"/>
                    <a:pt x="15032" y="2192"/>
                    <a:pt x="15078" y="1954"/>
                  </a:cubicBezTo>
                  <a:cubicBezTo>
                    <a:pt x="10287" y="1784"/>
                    <a:pt x="5413" y="1008"/>
                    <a:pt x="6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5961;p119">
              <a:extLst>
                <a:ext uri="{FF2B5EF4-FFF2-40B4-BE49-F238E27FC236}">
                  <a16:creationId xmlns:a16="http://schemas.microsoft.com/office/drawing/2014/main" xmlns="" id="{744A90C4-A759-48C4-95AB-F0922E4F4345}"/>
                </a:ext>
              </a:extLst>
            </p:cNvPr>
            <p:cNvSpPr/>
            <p:nvPr/>
          </p:nvSpPr>
          <p:spPr>
            <a:xfrm>
              <a:off x="6158730" y="2614934"/>
              <a:ext cx="788202" cy="1032531"/>
            </a:xfrm>
            <a:custGeom>
              <a:avLst/>
              <a:gdLst/>
              <a:ahLst/>
              <a:cxnLst/>
              <a:rect l="l" t="t" r="r" b="b"/>
              <a:pathLst>
                <a:path w="16117" h="21113" extrusionOk="0">
                  <a:moveTo>
                    <a:pt x="564" y="17354"/>
                  </a:moveTo>
                  <a:cubicBezTo>
                    <a:pt x="565" y="17358"/>
                    <a:pt x="566" y="17361"/>
                    <a:pt x="567" y="17364"/>
                  </a:cubicBezTo>
                  <a:cubicBezTo>
                    <a:pt x="566" y="17361"/>
                    <a:pt x="565" y="17357"/>
                    <a:pt x="564" y="17354"/>
                  </a:cubicBezTo>
                  <a:close/>
                  <a:moveTo>
                    <a:pt x="5507" y="1"/>
                  </a:moveTo>
                  <a:cubicBezTo>
                    <a:pt x="5260" y="1"/>
                    <a:pt x="5010" y="16"/>
                    <a:pt x="4758" y="47"/>
                  </a:cubicBezTo>
                  <a:cubicBezTo>
                    <a:pt x="4456" y="82"/>
                    <a:pt x="4157" y="140"/>
                    <a:pt x="3864" y="219"/>
                  </a:cubicBezTo>
                  <a:cubicBezTo>
                    <a:pt x="2386" y="617"/>
                    <a:pt x="586" y="1452"/>
                    <a:pt x="500" y="3263"/>
                  </a:cubicBezTo>
                  <a:cubicBezTo>
                    <a:pt x="454" y="4234"/>
                    <a:pt x="827" y="5185"/>
                    <a:pt x="1277" y="6054"/>
                  </a:cubicBezTo>
                  <a:cubicBezTo>
                    <a:pt x="1729" y="6924"/>
                    <a:pt x="2271" y="7753"/>
                    <a:pt x="2613" y="8667"/>
                  </a:cubicBezTo>
                  <a:cubicBezTo>
                    <a:pt x="2548" y="8797"/>
                    <a:pt x="2438" y="9077"/>
                    <a:pt x="2373" y="9206"/>
                  </a:cubicBezTo>
                  <a:cubicBezTo>
                    <a:pt x="2497" y="9486"/>
                    <a:pt x="2576" y="9742"/>
                    <a:pt x="2829" y="9909"/>
                  </a:cubicBezTo>
                  <a:cubicBezTo>
                    <a:pt x="2601" y="11356"/>
                    <a:pt x="2016" y="13008"/>
                    <a:pt x="1125" y="14129"/>
                  </a:cubicBezTo>
                  <a:cubicBezTo>
                    <a:pt x="595" y="14798"/>
                    <a:pt x="0" y="15306"/>
                    <a:pt x="108" y="16271"/>
                  </a:cubicBezTo>
                  <a:cubicBezTo>
                    <a:pt x="159" y="16710"/>
                    <a:pt x="380" y="16964"/>
                    <a:pt x="549" y="17330"/>
                  </a:cubicBezTo>
                  <a:cubicBezTo>
                    <a:pt x="554" y="17337"/>
                    <a:pt x="560" y="17346"/>
                    <a:pt x="564" y="17354"/>
                  </a:cubicBezTo>
                  <a:lnTo>
                    <a:pt x="564" y="17354"/>
                  </a:lnTo>
                  <a:cubicBezTo>
                    <a:pt x="560" y="17343"/>
                    <a:pt x="557" y="17330"/>
                    <a:pt x="555" y="17318"/>
                  </a:cubicBezTo>
                  <a:cubicBezTo>
                    <a:pt x="518" y="17078"/>
                    <a:pt x="860" y="16519"/>
                    <a:pt x="823" y="16243"/>
                  </a:cubicBezTo>
                  <a:lnTo>
                    <a:pt x="823" y="16243"/>
                  </a:lnTo>
                  <a:cubicBezTo>
                    <a:pt x="864" y="16328"/>
                    <a:pt x="899" y="16409"/>
                    <a:pt x="929" y="16489"/>
                  </a:cubicBezTo>
                  <a:cubicBezTo>
                    <a:pt x="1061" y="16824"/>
                    <a:pt x="1147" y="17124"/>
                    <a:pt x="1396" y="17444"/>
                  </a:cubicBezTo>
                  <a:cubicBezTo>
                    <a:pt x="3398" y="20036"/>
                    <a:pt x="6414" y="21112"/>
                    <a:pt x="9449" y="21112"/>
                  </a:cubicBezTo>
                  <a:cubicBezTo>
                    <a:pt x="10086" y="21112"/>
                    <a:pt x="10724" y="21065"/>
                    <a:pt x="11354" y="20974"/>
                  </a:cubicBezTo>
                  <a:cubicBezTo>
                    <a:pt x="13486" y="20667"/>
                    <a:pt x="15894" y="19591"/>
                    <a:pt x="16000" y="17040"/>
                  </a:cubicBezTo>
                  <a:cubicBezTo>
                    <a:pt x="16117" y="14203"/>
                    <a:pt x="14882" y="11017"/>
                    <a:pt x="13850" y="8396"/>
                  </a:cubicBezTo>
                  <a:cubicBezTo>
                    <a:pt x="13147" y="6611"/>
                    <a:pt x="12390" y="4708"/>
                    <a:pt x="11219" y="3177"/>
                  </a:cubicBezTo>
                  <a:cubicBezTo>
                    <a:pt x="9737" y="1237"/>
                    <a:pt x="7739" y="1"/>
                    <a:pt x="5507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5962;p119">
              <a:extLst>
                <a:ext uri="{FF2B5EF4-FFF2-40B4-BE49-F238E27FC236}">
                  <a16:creationId xmlns:a16="http://schemas.microsoft.com/office/drawing/2014/main" xmlns="" id="{10D6F793-5F7B-4D6F-8069-10632DC22665}"/>
                </a:ext>
              </a:extLst>
            </p:cNvPr>
            <p:cNvSpPr/>
            <p:nvPr/>
          </p:nvSpPr>
          <p:spPr>
            <a:xfrm>
              <a:off x="6158779" y="2617135"/>
              <a:ext cx="727022" cy="967047"/>
            </a:xfrm>
            <a:custGeom>
              <a:avLst/>
              <a:gdLst/>
              <a:ahLst/>
              <a:cxnLst/>
              <a:rect l="l" t="t" r="r" b="b"/>
              <a:pathLst>
                <a:path w="14866" h="19774" extrusionOk="0">
                  <a:moveTo>
                    <a:pt x="4757" y="1"/>
                  </a:moveTo>
                  <a:cubicBezTo>
                    <a:pt x="4455" y="37"/>
                    <a:pt x="4157" y="95"/>
                    <a:pt x="3864" y="174"/>
                  </a:cubicBezTo>
                  <a:cubicBezTo>
                    <a:pt x="2385" y="570"/>
                    <a:pt x="585" y="1405"/>
                    <a:pt x="500" y="3217"/>
                  </a:cubicBezTo>
                  <a:cubicBezTo>
                    <a:pt x="453" y="4188"/>
                    <a:pt x="826" y="5140"/>
                    <a:pt x="1276" y="6009"/>
                  </a:cubicBezTo>
                  <a:cubicBezTo>
                    <a:pt x="1728" y="6878"/>
                    <a:pt x="2271" y="7707"/>
                    <a:pt x="2612" y="8622"/>
                  </a:cubicBezTo>
                  <a:cubicBezTo>
                    <a:pt x="2547" y="8751"/>
                    <a:pt x="2437" y="9032"/>
                    <a:pt x="2372" y="9160"/>
                  </a:cubicBezTo>
                  <a:cubicBezTo>
                    <a:pt x="2496" y="9441"/>
                    <a:pt x="2575" y="9697"/>
                    <a:pt x="2828" y="9863"/>
                  </a:cubicBezTo>
                  <a:cubicBezTo>
                    <a:pt x="2600" y="11311"/>
                    <a:pt x="2015" y="12961"/>
                    <a:pt x="1125" y="14084"/>
                  </a:cubicBezTo>
                  <a:cubicBezTo>
                    <a:pt x="595" y="14752"/>
                    <a:pt x="0" y="15260"/>
                    <a:pt x="107" y="16224"/>
                  </a:cubicBezTo>
                  <a:cubicBezTo>
                    <a:pt x="158" y="16665"/>
                    <a:pt x="379" y="16918"/>
                    <a:pt x="548" y="17284"/>
                  </a:cubicBezTo>
                  <a:cubicBezTo>
                    <a:pt x="552" y="17280"/>
                    <a:pt x="553" y="17277"/>
                    <a:pt x="554" y="17272"/>
                  </a:cubicBezTo>
                  <a:cubicBezTo>
                    <a:pt x="678" y="16995"/>
                    <a:pt x="804" y="16721"/>
                    <a:pt x="928" y="16443"/>
                  </a:cubicBezTo>
                  <a:cubicBezTo>
                    <a:pt x="948" y="16390"/>
                    <a:pt x="973" y="16341"/>
                    <a:pt x="995" y="16289"/>
                  </a:cubicBezTo>
                  <a:lnTo>
                    <a:pt x="995" y="16289"/>
                  </a:lnTo>
                  <a:cubicBezTo>
                    <a:pt x="913" y="16489"/>
                    <a:pt x="1957" y="17429"/>
                    <a:pt x="2110" y="17571"/>
                  </a:cubicBezTo>
                  <a:cubicBezTo>
                    <a:pt x="2528" y="17957"/>
                    <a:pt x="2986" y="18297"/>
                    <a:pt x="3475" y="18585"/>
                  </a:cubicBezTo>
                  <a:cubicBezTo>
                    <a:pt x="4492" y="19188"/>
                    <a:pt x="5604" y="19532"/>
                    <a:pt x="6774" y="19676"/>
                  </a:cubicBezTo>
                  <a:cubicBezTo>
                    <a:pt x="6984" y="19702"/>
                    <a:pt x="7197" y="19722"/>
                    <a:pt x="7410" y="19736"/>
                  </a:cubicBezTo>
                  <a:cubicBezTo>
                    <a:pt x="7792" y="19761"/>
                    <a:pt x="8175" y="19773"/>
                    <a:pt x="8557" y="19773"/>
                  </a:cubicBezTo>
                  <a:cubicBezTo>
                    <a:pt x="9385" y="19773"/>
                    <a:pt x="10213" y="19715"/>
                    <a:pt x="11033" y="19600"/>
                  </a:cubicBezTo>
                  <a:cubicBezTo>
                    <a:pt x="12250" y="19426"/>
                    <a:pt x="13033" y="18817"/>
                    <a:pt x="14082" y="18290"/>
                  </a:cubicBezTo>
                  <a:lnTo>
                    <a:pt x="14082" y="18290"/>
                  </a:lnTo>
                  <a:cubicBezTo>
                    <a:pt x="12891" y="18888"/>
                    <a:pt x="11615" y="19224"/>
                    <a:pt x="10341" y="19224"/>
                  </a:cubicBezTo>
                  <a:cubicBezTo>
                    <a:pt x="9339" y="19224"/>
                    <a:pt x="8338" y="19017"/>
                    <a:pt x="7380" y="18567"/>
                  </a:cubicBezTo>
                  <a:cubicBezTo>
                    <a:pt x="6750" y="18270"/>
                    <a:pt x="6186" y="17762"/>
                    <a:pt x="5969" y="17099"/>
                  </a:cubicBezTo>
                  <a:cubicBezTo>
                    <a:pt x="7498" y="16693"/>
                    <a:pt x="8957" y="16370"/>
                    <a:pt x="10440" y="15786"/>
                  </a:cubicBezTo>
                  <a:cubicBezTo>
                    <a:pt x="11954" y="15190"/>
                    <a:pt x="13431" y="14506"/>
                    <a:pt x="14865" y="13739"/>
                  </a:cubicBezTo>
                  <a:cubicBezTo>
                    <a:pt x="13135" y="10360"/>
                    <a:pt x="10884" y="7275"/>
                    <a:pt x="8195" y="4597"/>
                  </a:cubicBezTo>
                  <a:cubicBezTo>
                    <a:pt x="7110" y="5661"/>
                    <a:pt x="6348" y="7009"/>
                    <a:pt x="5995" y="8486"/>
                  </a:cubicBezTo>
                  <a:cubicBezTo>
                    <a:pt x="5404" y="6433"/>
                    <a:pt x="4723" y="4412"/>
                    <a:pt x="3953" y="2425"/>
                  </a:cubicBezTo>
                  <a:cubicBezTo>
                    <a:pt x="4172" y="1954"/>
                    <a:pt x="4603" y="1889"/>
                    <a:pt x="4877" y="1545"/>
                  </a:cubicBezTo>
                  <a:cubicBezTo>
                    <a:pt x="5095" y="1277"/>
                    <a:pt x="5025" y="796"/>
                    <a:pt x="4939" y="469"/>
                  </a:cubicBezTo>
                  <a:cubicBezTo>
                    <a:pt x="4896" y="307"/>
                    <a:pt x="4835" y="150"/>
                    <a:pt x="475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  <a:alpha val="14510"/>
                  </a:srgbClr>
                </a:gs>
                <a:gs pos="100000">
                  <a:srgbClr val="434343">
                    <a:alpha val="0"/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5963;p119">
              <a:extLst>
                <a:ext uri="{FF2B5EF4-FFF2-40B4-BE49-F238E27FC236}">
                  <a16:creationId xmlns:a16="http://schemas.microsoft.com/office/drawing/2014/main" xmlns="" id="{4742CE53-3B16-424B-989D-143A3C5C98ED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5964;p119">
              <a:extLst>
                <a:ext uri="{FF2B5EF4-FFF2-40B4-BE49-F238E27FC236}">
                  <a16:creationId xmlns:a16="http://schemas.microsoft.com/office/drawing/2014/main" xmlns="" id="{2E6BD37D-FFA1-45B0-A8EF-408DCBEF891D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5965;p119">
              <a:extLst>
                <a:ext uri="{FF2B5EF4-FFF2-40B4-BE49-F238E27FC236}">
                  <a16:creationId xmlns:a16="http://schemas.microsoft.com/office/drawing/2014/main" xmlns="" id="{94FAF892-55EC-40E9-A94F-504D3B14C89D}"/>
                </a:ext>
              </a:extLst>
            </p:cNvPr>
            <p:cNvSpPr/>
            <p:nvPr/>
          </p:nvSpPr>
          <p:spPr>
            <a:xfrm>
              <a:off x="6312879" y="2570626"/>
              <a:ext cx="206037" cy="128131"/>
            </a:xfrm>
            <a:custGeom>
              <a:avLst/>
              <a:gdLst/>
              <a:ahLst/>
              <a:cxnLst/>
              <a:rect l="l" t="t" r="r" b="b"/>
              <a:pathLst>
                <a:path w="4213" h="2620" extrusionOk="0">
                  <a:moveTo>
                    <a:pt x="1" y="0"/>
                  </a:moveTo>
                  <a:cubicBezTo>
                    <a:pt x="91" y="225"/>
                    <a:pt x="183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413" y="881"/>
                    <a:pt x="559" y="1042"/>
                    <a:pt x="721" y="1184"/>
                  </a:cubicBezTo>
                  <a:cubicBezTo>
                    <a:pt x="1692" y="2015"/>
                    <a:pt x="2931" y="2529"/>
                    <a:pt x="4205" y="2619"/>
                  </a:cubicBezTo>
                  <a:cubicBezTo>
                    <a:pt x="4209" y="2600"/>
                    <a:pt x="4211" y="2582"/>
                    <a:pt x="4213" y="2563"/>
                  </a:cubicBezTo>
                  <a:cubicBezTo>
                    <a:pt x="4013" y="1901"/>
                    <a:pt x="3738" y="1264"/>
                    <a:pt x="3393" y="666"/>
                  </a:cubicBezTo>
                  <a:cubicBezTo>
                    <a:pt x="2290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5966;p119">
              <a:extLst>
                <a:ext uri="{FF2B5EF4-FFF2-40B4-BE49-F238E27FC236}">
                  <a16:creationId xmlns:a16="http://schemas.microsoft.com/office/drawing/2014/main" xmlns="" id="{24AF38AE-B2D5-43A0-85AB-AC53B226FD18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5967;p119">
              <a:extLst>
                <a:ext uri="{FF2B5EF4-FFF2-40B4-BE49-F238E27FC236}">
                  <a16:creationId xmlns:a16="http://schemas.microsoft.com/office/drawing/2014/main" xmlns="" id="{76EEC8FF-2481-44EF-86AF-F06CBCB0E418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5968;p119">
              <a:extLst>
                <a:ext uri="{FF2B5EF4-FFF2-40B4-BE49-F238E27FC236}">
                  <a16:creationId xmlns:a16="http://schemas.microsoft.com/office/drawing/2014/main" xmlns="" id="{9D71DC58-14AB-4AA5-ACCB-0251E6007C33}"/>
                </a:ext>
              </a:extLst>
            </p:cNvPr>
            <p:cNvSpPr/>
            <p:nvPr/>
          </p:nvSpPr>
          <p:spPr>
            <a:xfrm>
              <a:off x="5822997" y="1165439"/>
              <a:ext cx="306585" cy="398820"/>
            </a:xfrm>
            <a:custGeom>
              <a:avLst/>
              <a:gdLst/>
              <a:ahLst/>
              <a:cxnLst/>
              <a:rect l="l" t="t" r="r" b="b"/>
              <a:pathLst>
                <a:path w="6269" h="8155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594" y="635"/>
                    <a:pt x="188" y="1413"/>
                    <a:pt x="0" y="2254"/>
                  </a:cubicBezTo>
                  <a:cubicBezTo>
                    <a:pt x="1215" y="2601"/>
                    <a:pt x="2259" y="3421"/>
                    <a:pt x="3066" y="4392"/>
                  </a:cubicBezTo>
                  <a:cubicBezTo>
                    <a:pt x="3896" y="5390"/>
                    <a:pt x="4377" y="6889"/>
                    <a:pt x="4662" y="8155"/>
                  </a:cubicBezTo>
                  <a:cubicBezTo>
                    <a:pt x="5254" y="7913"/>
                    <a:pt x="5798" y="7567"/>
                    <a:pt x="6268" y="7134"/>
                  </a:cubicBezTo>
                  <a:cubicBezTo>
                    <a:pt x="5992" y="7058"/>
                    <a:pt x="5815" y="6774"/>
                    <a:pt x="5775" y="6491"/>
                  </a:cubicBezTo>
                  <a:cubicBezTo>
                    <a:pt x="5736" y="6209"/>
                    <a:pt x="5808" y="5923"/>
                    <a:pt x="5879" y="5646"/>
                  </a:cubicBezTo>
                  <a:lnTo>
                    <a:pt x="5879" y="5646"/>
                  </a:lnTo>
                  <a:cubicBezTo>
                    <a:pt x="5576" y="6136"/>
                    <a:pt x="5273" y="6627"/>
                    <a:pt x="4971" y="7118"/>
                  </a:cubicBezTo>
                  <a:cubicBezTo>
                    <a:pt x="4626" y="5921"/>
                    <a:pt x="4119" y="4779"/>
                    <a:pt x="3464" y="3722"/>
                  </a:cubicBezTo>
                  <a:lnTo>
                    <a:pt x="4707" y="2652"/>
                  </a:lnTo>
                  <a:lnTo>
                    <a:pt x="4707" y="2652"/>
                  </a:lnTo>
                  <a:cubicBezTo>
                    <a:pt x="4339" y="2887"/>
                    <a:pt x="3903" y="3003"/>
                    <a:pt x="3466" y="3003"/>
                  </a:cubicBezTo>
                  <a:cubicBezTo>
                    <a:pt x="2974" y="3003"/>
                    <a:pt x="2480" y="2855"/>
                    <a:pt x="2084" y="2562"/>
                  </a:cubicBezTo>
                  <a:cubicBezTo>
                    <a:pt x="1335" y="2010"/>
                    <a:pt x="930" y="898"/>
                    <a:pt x="1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5969;p119">
              <a:extLst>
                <a:ext uri="{FF2B5EF4-FFF2-40B4-BE49-F238E27FC236}">
                  <a16:creationId xmlns:a16="http://schemas.microsoft.com/office/drawing/2014/main" xmlns="" id="{6949E8CA-8F14-4840-9D8B-DAB83D012B01}"/>
                </a:ext>
              </a:extLst>
            </p:cNvPr>
            <p:cNvSpPr/>
            <p:nvPr/>
          </p:nvSpPr>
          <p:spPr>
            <a:xfrm>
              <a:off x="5471810" y="1547597"/>
              <a:ext cx="566907" cy="648725"/>
            </a:xfrm>
            <a:custGeom>
              <a:avLst/>
              <a:gdLst/>
              <a:ahLst/>
              <a:cxnLst/>
              <a:rect l="l" t="t" r="r" b="b"/>
              <a:pathLst>
                <a:path w="11592" h="13265" extrusionOk="0">
                  <a:moveTo>
                    <a:pt x="481" y="1"/>
                  </a:moveTo>
                  <a:cubicBezTo>
                    <a:pt x="451" y="1"/>
                    <a:pt x="419" y="6"/>
                    <a:pt x="386" y="17"/>
                  </a:cubicBezTo>
                  <a:cubicBezTo>
                    <a:pt x="306" y="352"/>
                    <a:pt x="242" y="688"/>
                    <a:pt x="195" y="1023"/>
                  </a:cubicBezTo>
                  <a:cubicBezTo>
                    <a:pt x="1" y="2423"/>
                    <a:pt x="1215" y="3618"/>
                    <a:pt x="2139" y="4690"/>
                  </a:cubicBezTo>
                  <a:cubicBezTo>
                    <a:pt x="1363" y="6129"/>
                    <a:pt x="849" y="7780"/>
                    <a:pt x="630" y="9401"/>
                  </a:cubicBezTo>
                  <a:cubicBezTo>
                    <a:pt x="1696" y="11013"/>
                    <a:pt x="3439" y="12220"/>
                    <a:pt x="5369" y="12349"/>
                  </a:cubicBezTo>
                  <a:cubicBezTo>
                    <a:pt x="5525" y="12713"/>
                    <a:pt x="5695" y="13002"/>
                    <a:pt x="5997" y="13264"/>
                  </a:cubicBezTo>
                  <a:cubicBezTo>
                    <a:pt x="7470" y="13168"/>
                    <a:pt x="8923" y="12774"/>
                    <a:pt x="10122" y="11909"/>
                  </a:cubicBezTo>
                  <a:cubicBezTo>
                    <a:pt x="10276" y="11797"/>
                    <a:pt x="10426" y="11677"/>
                    <a:pt x="10568" y="11555"/>
                  </a:cubicBezTo>
                  <a:cubicBezTo>
                    <a:pt x="10581" y="11520"/>
                    <a:pt x="10593" y="11483"/>
                    <a:pt x="10603" y="11449"/>
                  </a:cubicBezTo>
                  <a:cubicBezTo>
                    <a:pt x="10723" y="11045"/>
                    <a:pt x="10794" y="10612"/>
                    <a:pt x="10676" y="10208"/>
                  </a:cubicBezTo>
                  <a:cubicBezTo>
                    <a:pt x="10546" y="9769"/>
                    <a:pt x="10215" y="9428"/>
                    <a:pt x="9934" y="9068"/>
                  </a:cubicBezTo>
                  <a:cubicBezTo>
                    <a:pt x="9226" y="8155"/>
                    <a:pt x="8815" y="7055"/>
                    <a:pt x="8415" y="5974"/>
                  </a:cubicBezTo>
                  <a:cubicBezTo>
                    <a:pt x="8279" y="5604"/>
                    <a:pt x="8141" y="5219"/>
                    <a:pt x="8153" y="4825"/>
                  </a:cubicBezTo>
                  <a:cubicBezTo>
                    <a:pt x="8169" y="4334"/>
                    <a:pt x="8412" y="3885"/>
                    <a:pt x="8671" y="3469"/>
                  </a:cubicBezTo>
                  <a:cubicBezTo>
                    <a:pt x="9472" y="2180"/>
                    <a:pt x="10456" y="1014"/>
                    <a:pt x="11592" y="5"/>
                  </a:cubicBezTo>
                  <a:cubicBezTo>
                    <a:pt x="11577" y="4"/>
                    <a:pt x="11562" y="4"/>
                    <a:pt x="11547" y="4"/>
                  </a:cubicBezTo>
                  <a:cubicBezTo>
                    <a:pt x="10289" y="4"/>
                    <a:pt x="9169" y="801"/>
                    <a:pt x="8289" y="1702"/>
                  </a:cubicBezTo>
                  <a:cubicBezTo>
                    <a:pt x="7399" y="2610"/>
                    <a:pt x="6647" y="3670"/>
                    <a:pt x="5615" y="4416"/>
                  </a:cubicBezTo>
                  <a:cubicBezTo>
                    <a:pt x="4865" y="3885"/>
                    <a:pt x="4291" y="3143"/>
                    <a:pt x="3967" y="2284"/>
                  </a:cubicBezTo>
                  <a:cubicBezTo>
                    <a:pt x="3679" y="2782"/>
                    <a:pt x="3390" y="3282"/>
                    <a:pt x="3104" y="3777"/>
                  </a:cubicBezTo>
                  <a:cubicBezTo>
                    <a:pt x="2358" y="3034"/>
                    <a:pt x="1739" y="2175"/>
                    <a:pt x="1271" y="1232"/>
                  </a:cubicBezTo>
                  <a:cubicBezTo>
                    <a:pt x="1045" y="786"/>
                    <a:pt x="854" y="1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970;p119">
              <a:extLst>
                <a:ext uri="{FF2B5EF4-FFF2-40B4-BE49-F238E27FC236}">
                  <a16:creationId xmlns:a16="http://schemas.microsoft.com/office/drawing/2014/main" xmlns="" id="{36AFD100-4494-4D1F-B342-BB5EB676CC29}"/>
                </a:ext>
              </a:extLst>
            </p:cNvPr>
            <p:cNvSpPr/>
            <p:nvPr/>
          </p:nvSpPr>
          <p:spPr>
            <a:xfrm>
              <a:off x="5833805" y="1504497"/>
              <a:ext cx="392463" cy="552773"/>
            </a:xfrm>
            <a:custGeom>
              <a:avLst/>
              <a:gdLst/>
              <a:ahLst/>
              <a:cxnLst/>
              <a:rect l="l" t="t" r="r" b="b"/>
              <a:pathLst>
                <a:path w="8025" h="11303" extrusionOk="0">
                  <a:moveTo>
                    <a:pt x="7672" y="0"/>
                  </a:moveTo>
                  <a:cubicBezTo>
                    <a:pt x="7666" y="0"/>
                    <a:pt x="7660" y="1"/>
                    <a:pt x="7654" y="1"/>
                  </a:cubicBezTo>
                  <a:cubicBezTo>
                    <a:pt x="5496" y="192"/>
                    <a:pt x="3385" y="657"/>
                    <a:pt x="1944" y="2277"/>
                  </a:cubicBezTo>
                  <a:cubicBezTo>
                    <a:pt x="832" y="3527"/>
                    <a:pt x="0" y="5134"/>
                    <a:pt x="140" y="6835"/>
                  </a:cubicBezTo>
                  <a:cubicBezTo>
                    <a:pt x="274" y="8491"/>
                    <a:pt x="982" y="10105"/>
                    <a:pt x="2139" y="11303"/>
                  </a:cubicBezTo>
                  <a:cubicBezTo>
                    <a:pt x="2338" y="7282"/>
                    <a:pt x="4412" y="3418"/>
                    <a:pt x="7611" y="974"/>
                  </a:cubicBezTo>
                  <a:cubicBezTo>
                    <a:pt x="7775" y="849"/>
                    <a:pt x="7954" y="708"/>
                    <a:pt x="7990" y="506"/>
                  </a:cubicBezTo>
                  <a:cubicBezTo>
                    <a:pt x="8025" y="309"/>
                    <a:pt x="7868" y="0"/>
                    <a:pt x="7672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971;p119">
              <a:extLst>
                <a:ext uri="{FF2B5EF4-FFF2-40B4-BE49-F238E27FC236}">
                  <a16:creationId xmlns:a16="http://schemas.microsoft.com/office/drawing/2014/main" xmlns="" id="{BCACDDDC-8A48-4DC9-AA25-4C21F78AB056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972;p119">
              <a:extLst>
                <a:ext uri="{FF2B5EF4-FFF2-40B4-BE49-F238E27FC236}">
                  <a16:creationId xmlns:a16="http://schemas.microsoft.com/office/drawing/2014/main" xmlns="" id="{58183302-B533-468E-941B-91531C40F99A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973;p119">
              <a:extLst>
                <a:ext uri="{FF2B5EF4-FFF2-40B4-BE49-F238E27FC236}">
                  <a16:creationId xmlns:a16="http://schemas.microsoft.com/office/drawing/2014/main" xmlns="" id="{69FF6B5B-F00F-496B-91C0-4FFADEF74004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974;p119">
              <a:extLst>
                <a:ext uri="{FF2B5EF4-FFF2-40B4-BE49-F238E27FC236}">
                  <a16:creationId xmlns:a16="http://schemas.microsoft.com/office/drawing/2014/main" xmlns="" id="{FE7C209A-676C-488A-A577-0EE7B47A49E0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975;p119">
              <a:extLst>
                <a:ext uri="{FF2B5EF4-FFF2-40B4-BE49-F238E27FC236}">
                  <a16:creationId xmlns:a16="http://schemas.microsoft.com/office/drawing/2014/main" xmlns="" id="{37B0A2B3-EDBC-4B51-97F9-CBF46AFE12BF}"/>
                </a:ext>
              </a:extLst>
            </p:cNvPr>
            <p:cNvSpPr/>
            <p:nvPr/>
          </p:nvSpPr>
          <p:spPr>
            <a:xfrm>
              <a:off x="5890535" y="1547484"/>
              <a:ext cx="973552" cy="1101585"/>
            </a:xfrm>
            <a:custGeom>
              <a:avLst/>
              <a:gdLst/>
              <a:ahLst/>
              <a:cxnLst/>
              <a:rect l="l" t="t" r="r" b="b"/>
              <a:pathLst>
                <a:path w="19907" h="22525" extrusionOk="0">
                  <a:moveTo>
                    <a:pt x="14123" y="1"/>
                  </a:moveTo>
                  <a:cubicBezTo>
                    <a:pt x="12433" y="1"/>
                    <a:pt x="10737" y="437"/>
                    <a:pt x="9115" y="965"/>
                  </a:cubicBezTo>
                  <a:cubicBezTo>
                    <a:pt x="6831" y="1708"/>
                    <a:pt x="4518" y="2696"/>
                    <a:pt x="2953" y="4518"/>
                  </a:cubicBezTo>
                  <a:cubicBezTo>
                    <a:pt x="2309" y="5266"/>
                    <a:pt x="1828" y="6113"/>
                    <a:pt x="1480" y="7019"/>
                  </a:cubicBezTo>
                  <a:cubicBezTo>
                    <a:pt x="1476" y="7025"/>
                    <a:pt x="1474" y="7031"/>
                    <a:pt x="1474" y="7038"/>
                  </a:cubicBezTo>
                  <a:cubicBezTo>
                    <a:pt x="1" y="12685"/>
                    <a:pt x="3467" y="18523"/>
                    <a:pt x="8402" y="21287"/>
                  </a:cubicBezTo>
                  <a:cubicBezTo>
                    <a:pt x="9892" y="22118"/>
                    <a:pt x="11576" y="22525"/>
                    <a:pt x="13265" y="22525"/>
                  </a:cubicBezTo>
                  <a:cubicBezTo>
                    <a:pt x="14179" y="22525"/>
                    <a:pt x="15095" y="22406"/>
                    <a:pt x="15982" y="22171"/>
                  </a:cubicBezTo>
                  <a:cubicBezTo>
                    <a:pt x="16348" y="22072"/>
                    <a:pt x="16718" y="21968"/>
                    <a:pt x="17085" y="21844"/>
                  </a:cubicBezTo>
                  <a:cubicBezTo>
                    <a:pt x="17158" y="21786"/>
                    <a:pt x="17229" y="21724"/>
                    <a:pt x="17300" y="21663"/>
                  </a:cubicBezTo>
                  <a:lnTo>
                    <a:pt x="17300" y="21663"/>
                  </a:lnTo>
                  <a:cubicBezTo>
                    <a:pt x="16246" y="21917"/>
                    <a:pt x="15166" y="22046"/>
                    <a:pt x="14083" y="22046"/>
                  </a:cubicBezTo>
                  <a:cubicBezTo>
                    <a:pt x="13843" y="22046"/>
                    <a:pt x="13603" y="22039"/>
                    <a:pt x="13363" y="22027"/>
                  </a:cubicBezTo>
                  <a:cubicBezTo>
                    <a:pt x="12370" y="21974"/>
                    <a:pt x="11376" y="21810"/>
                    <a:pt x="10460" y="21419"/>
                  </a:cubicBezTo>
                  <a:cubicBezTo>
                    <a:pt x="8113" y="20414"/>
                    <a:pt x="5317" y="17928"/>
                    <a:pt x="5584" y="15131"/>
                  </a:cubicBezTo>
                  <a:cubicBezTo>
                    <a:pt x="5686" y="14040"/>
                    <a:pt x="6537" y="13190"/>
                    <a:pt x="6665" y="12133"/>
                  </a:cubicBezTo>
                  <a:cubicBezTo>
                    <a:pt x="6809" y="10934"/>
                    <a:pt x="6951" y="10104"/>
                    <a:pt x="7817" y="9156"/>
                  </a:cubicBezTo>
                  <a:cubicBezTo>
                    <a:pt x="8605" y="8295"/>
                    <a:pt x="9587" y="7626"/>
                    <a:pt x="10340" y="6735"/>
                  </a:cubicBezTo>
                  <a:cubicBezTo>
                    <a:pt x="10750" y="6251"/>
                    <a:pt x="11132" y="5673"/>
                    <a:pt x="11741" y="5496"/>
                  </a:cubicBezTo>
                  <a:cubicBezTo>
                    <a:pt x="11883" y="5454"/>
                    <a:pt x="12029" y="5437"/>
                    <a:pt x="12175" y="5437"/>
                  </a:cubicBezTo>
                  <a:cubicBezTo>
                    <a:pt x="12513" y="5437"/>
                    <a:pt x="12857" y="5525"/>
                    <a:pt x="13192" y="5596"/>
                  </a:cubicBezTo>
                  <a:cubicBezTo>
                    <a:pt x="13866" y="5738"/>
                    <a:pt x="14578" y="5809"/>
                    <a:pt x="15296" y="5809"/>
                  </a:cubicBezTo>
                  <a:cubicBezTo>
                    <a:pt x="16410" y="5809"/>
                    <a:pt x="17536" y="5638"/>
                    <a:pt x="18549" y="5299"/>
                  </a:cubicBezTo>
                  <a:cubicBezTo>
                    <a:pt x="18944" y="5165"/>
                    <a:pt x="19591" y="5103"/>
                    <a:pt x="19784" y="4692"/>
                  </a:cubicBezTo>
                  <a:cubicBezTo>
                    <a:pt x="19825" y="4602"/>
                    <a:pt x="19848" y="4506"/>
                    <a:pt x="19853" y="4407"/>
                  </a:cubicBezTo>
                  <a:cubicBezTo>
                    <a:pt x="19907" y="3593"/>
                    <a:pt x="19037" y="2265"/>
                    <a:pt x="18595" y="1778"/>
                  </a:cubicBezTo>
                  <a:cubicBezTo>
                    <a:pt x="17767" y="868"/>
                    <a:pt x="16868" y="349"/>
                    <a:pt x="15659" y="134"/>
                  </a:cubicBezTo>
                  <a:cubicBezTo>
                    <a:pt x="15424" y="90"/>
                    <a:pt x="15190" y="59"/>
                    <a:pt x="14956" y="38"/>
                  </a:cubicBezTo>
                  <a:cubicBezTo>
                    <a:pt x="14679" y="13"/>
                    <a:pt x="14401" y="1"/>
                    <a:pt x="14123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5976;p119">
              <a:extLst>
                <a:ext uri="{FF2B5EF4-FFF2-40B4-BE49-F238E27FC236}">
                  <a16:creationId xmlns:a16="http://schemas.microsoft.com/office/drawing/2014/main" xmlns="" id="{CC2C154D-49BD-40DD-903D-48FA27C91BE9}"/>
                </a:ext>
              </a:extLst>
            </p:cNvPr>
            <p:cNvSpPr/>
            <p:nvPr/>
          </p:nvSpPr>
          <p:spPr>
            <a:xfrm>
              <a:off x="6744368" y="1855733"/>
              <a:ext cx="157034" cy="327761"/>
            </a:xfrm>
            <a:custGeom>
              <a:avLst/>
              <a:gdLst/>
              <a:ahLst/>
              <a:cxnLst/>
              <a:rect l="l" t="t" r="r" b="b"/>
              <a:pathLst>
                <a:path w="3211" h="6702" extrusionOk="0">
                  <a:moveTo>
                    <a:pt x="1712" y="1"/>
                  </a:moveTo>
                  <a:cubicBezTo>
                    <a:pt x="1180" y="1"/>
                    <a:pt x="1129" y="1560"/>
                    <a:pt x="1036" y="1952"/>
                  </a:cubicBezTo>
                  <a:cubicBezTo>
                    <a:pt x="666" y="3530"/>
                    <a:pt x="321" y="5113"/>
                    <a:pt x="1" y="6701"/>
                  </a:cubicBezTo>
                  <a:cubicBezTo>
                    <a:pt x="435" y="6361"/>
                    <a:pt x="884" y="6014"/>
                    <a:pt x="1410" y="5843"/>
                  </a:cubicBezTo>
                  <a:cubicBezTo>
                    <a:pt x="1599" y="5783"/>
                    <a:pt x="1780" y="5757"/>
                    <a:pt x="1960" y="5757"/>
                  </a:cubicBezTo>
                  <a:cubicBezTo>
                    <a:pt x="2166" y="5757"/>
                    <a:pt x="2370" y="5791"/>
                    <a:pt x="2585" y="5847"/>
                  </a:cubicBezTo>
                  <a:cubicBezTo>
                    <a:pt x="2679" y="5872"/>
                    <a:pt x="2753" y="5884"/>
                    <a:pt x="2812" y="5884"/>
                  </a:cubicBezTo>
                  <a:cubicBezTo>
                    <a:pt x="3051" y="5884"/>
                    <a:pt x="3040" y="5683"/>
                    <a:pt x="3093" y="5303"/>
                  </a:cubicBezTo>
                  <a:cubicBezTo>
                    <a:pt x="3211" y="4465"/>
                    <a:pt x="3196" y="3616"/>
                    <a:pt x="3051" y="2783"/>
                  </a:cubicBezTo>
                  <a:cubicBezTo>
                    <a:pt x="2945" y="2171"/>
                    <a:pt x="2558" y="30"/>
                    <a:pt x="1721" y="1"/>
                  </a:cubicBezTo>
                  <a:cubicBezTo>
                    <a:pt x="1718" y="1"/>
                    <a:pt x="1715" y="1"/>
                    <a:pt x="1712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977;p119">
              <a:extLst>
                <a:ext uri="{FF2B5EF4-FFF2-40B4-BE49-F238E27FC236}">
                  <a16:creationId xmlns:a16="http://schemas.microsoft.com/office/drawing/2014/main" xmlns="" id="{14DC7BAE-5FED-4035-B9BD-CE2356AA9F37}"/>
                </a:ext>
              </a:extLst>
            </p:cNvPr>
            <p:cNvSpPr/>
            <p:nvPr/>
          </p:nvSpPr>
          <p:spPr>
            <a:xfrm>
              <a:off x="6311020" y="1827025"/>
              <a:ext cx="308786" cy="423126"/>
            </a:xfrm>
            <a:custGeom>
              <a:avLst/>
              <a:gdLst/>
              <a:ahLst/>
              <a:cxnLst/>
              <a:rect l="l" t="t" r="r" b="b"/>
              <a:pathLst>
                <a:path w="6314" h="8652" extrusionOk="0">
                  <a:moveTo>
                    <a:pt x="4606" y="1"/>
                  </a:moveTo>
                  <a:cubicBezTo>
                    <a:pt x="4485" y="1"/>
                    <a:pt x="4362" y="24"/>
                    <a:pt x="4248" y="63"/>
                  </a:cubicBezTo>
                  <a:cubicBezTo>
                    <a:pt x="3103" y="464"/>
                    <a:pt x="2062" y="1480"/>
                    <a:pt x="1521" y="2556"/>
                  </a:cubicBezTo>
                  <a:cubicBezTo>
                    <a:pt x="830" y="3936"/>
                    <a:pt x="225" y="5360"/>
                    <a:pt x="0" y="6904"/>
                  </a:cubicBezTo>
                  <a:cubicBezTo>
                    <a:pt x="1372" y="7987"/>
                    <a:pt x="3244" y="8511"/>
                    <a:pt x="4986" y="8652"/>
                  </a:cubicBezTo>
                  <a:cubicBezTo>
                    <a:pt x="6313" y="6369"/>
                    <a:pt x="6289" y="3264"/>
                    <a:pt x="5463" y="809"/>
                  </a:cubicBezTo>
                  <a:cubicBezTo>
                    <a:pt x="5375" y="547"/>
                    <a:pt x="5263" y="272"/>
                    <a:pt x="5033" y="120"/>
                  </a:cubicBezTo>
                  <a:cubicBezTo>
                    <a:pt x="4907" y="36"/>
                    <a:pt x="4758" y="1"/>
                    <a:pt x="4606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978;p119">
              <a:extLst>
                <a:ext uri="{FF2B5EF4-FFF2-40B4-BE49-F238E27FC236}">
                  <a16:creationId xmlns:a16="http://schemas.microsoft.com/office/drawing/2014/main" xmlns="" id="{02DA8FF4-4B20-49C9-AE78-A1E2C074D88B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979;p119">
              <a:extLst>
                <a:ext uri="{FF2B5EF4-FFF2-40B4-BE49-F238E27FC236}">
                  <a16:creationId xmlns:a16="http://schemas.microsoft.com/office/drawing/2014/main" xmlns="" id="{F9651503-17DC-43A2-97D4-C05D0D4444B1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980;p119">
              <a:extLst>
                <a:ext uri="{FF2B5EF4-FFF2-40B4-BE49-F238E27FC236}">
                  <a16:creationId xmlns:a16="http://schemas.microsoft.com/office/drawing/2014/main" xmlns="" id="{A0F85B19-D2DD-48AA-B196-C502A4BA4661}"/>
                </a:ext>
              </a:extLst>
            </p:cNvPr>
            <p:cNvSpPr/>
            <p:nvPr/>
          </p:nvSpPr>
          <p:spPr>
            <a:xfrm>
              <a:off x="6352443" y="2045826"/>
              <a:ext cx="193077" cy="216698"/>
            </a:xfrm>
            <a:custGeom>
              <a:avLst/>
              <a:gdLst/>
              <a:ahLst/>
              <a:cxnLst/>
              <a:rect l="l" t="t" r="r" b="b"/>
              <a:pathLst>
                <a:path w="3948" h="4431" extrusionOk="0">
                  <a:moveTo>
                    <a:pt x="2064" y="1"/>
                  </a:moveTo>
                  <a:cubicBezTo>
                    <a:pt x="2034" y="1"/>
                    <a:pt x="2005" y="2"/>
                    <a:pt x="1975" y="3"/>
                  </a:cubicBezTo>
                  <a:cubicBezTo>
                    <a:pt x="1678" y="21"/>
                    <a:pt x="1395" y="123"/>
                    <a:pt x="1143" y="283"/>
                  </a:cubicBezTo>
                  <a:lnTo>
                    <a:pt x="1140" y="283"/>
                  </a:lnTo>
                  <a:cubicBezTo>
                    <a:pt x="779" y="516"/>
                    <a:pt x="494" y="850"/>
                    <a:pt x="321" y="1244"/>
                  </a:cubicBezTo>
                  <a:cubicBezTo>
                    <a:pt x="59" y="1842"/>
                    <a:pt x="0" y="2797"/>
                    <a:pt x="256" y="3564"/>
                  </a:cubicBezTo>
                  <a:cubicBezTo>
                    <a:pt x="425" y="3598"/>
                    <a:pt x="595" y="3638"/>
                    <a:pt x="764" y="3682"/>
                  </a:cubicBezTo>
                  <a:cubicBezTo>
                    <a:pt x="1234" y="3799"/>
                    <a:pt x="1694" y="3948"/>
                    <a:pt x="2145" y="4127"/>
                  </a:cubicBezTo>
                  <a:cubicBezTo>
                    <a:pt x="2375" y="4220"/>
                    <a:pt x="2597" y="4322"/>
                    <a:pt x="2810" y="4430"/>
                  </a:cubicBezTo>
                  <a:cubicBezTo>
                    <a:pt x="2838" y="4412"/>
                    <a:pt x="2864" y="4393"/>
                    <a:pt x="2889" y="4371"/>
                  </a:cubicBezTo>
                  <a:cubicBezTo>
                    <a:pt x="3307" y="4036"/>
                    <a:pt x="3589" y="3548"/>
                    <a:pt x="3746" y="3038"/>
                  </a:cubicBezTo>
                  <a:cubicBezTo>
                    <a:pt x="3933" y="2415"/>
                    <a:pt x="3948" y="1725"/>
                    <a:pt x="3682" y="1130"/>
                  </a:cubicBezTo>
                  <a:cubicBezTo>
                    <a:pt x="3417" y="535"/>
                    <a:pt x="2847" y="64"/>
                    <a:pt x="2200" y="5"/>
                  </a:cubicBezTo>
                  <a:cubicBezTo>
                    <a:pt x="2155" y="2"/>
                    <a:pt x="2109" y="1"/>
                    <a:pt x="206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981;p119">
              <a:extLst>
                <a:ext uri="{FF2B5EF4-FFF2-40B4-BE49-F238E27FC236}">
                  <a16:creationId xmlns:a16="http://schemas.microsoft.com/office/drawing/2014/main" xmlns="" id="{388C5C79-F568-4577-A524-34DF410AE6D6}"/>
                </a:ext>
              </a:extLst>
            </p:cNvPr>
            <p:cNvSpPr/>
            <p:nvPr/>
          </p:nvSpPr>
          <p:spPr>
            <a:xfrm>
              <a:off x="6455192" y="1794210"/>
              <a:ext cx="123436" cy="102163"/>
            </a:xfrm>
            <a:custGeom>
              <a:avLst/>
              <a:gdLst/>
              <a:ahLst/>
              <a:cxnLst/>
              <a:rect l="l" t="t" r="r" b="b"/>
              <a:pathLst>
                <a:path w="2524" h="2089" extrusionOk="0">
                  <a:moveTo>
                    <a:pt x="1938" y="1"/>
                  </a:moveTo>
                  <a:cubicBezTo>
                    <a:pt x="1832" y="1"/>
                    <a:pt x="1724" y="35"/>
                    <a:pt x="1625" y="75"/>
                  </a:cubicBezTo>
                  <a:cubicBezTo>
                    <a:pt x="1053" y="304"/>
                    <a:pt x="565" y="706"/>
                    <a:pt x="231" y="1225"/>
                  </a:cubicBezTo>
                  <a:cubicBezTo>
                    <a:pt x="146" y="1360"/>
                    <a:pt x="69" y="1504"/>
                    <a:pt x="47" y="1662"/>
                  </a:cubicBezTo>
                  <a:cubicBezTo>
                    <a:pt x="1" y="1993"/>
                    <a:pt x="168" y="2089"/>
                    <a:pt x="388" y="2089"/>
                  </a:cubicBezTo>
                  <a:cubicBezTo>
                    <a:pt x="506" y="2089"/>
                    <a:pt x="638" y="2062"/>
                    <a:pt x="761" y="2028"/>
                  </a:cubicBezTo>
                  <a:cubicBezTo>
                    <a:pt x="1173" y="1915"/>
                    <a:pt x="1929" y="1863"/>
                    <a:pt x="2257" y="1580"/>
                  </a:cubicBezTo>
                  <a:cubicBezTo>
                    <a:pt x="2523" y="1349"/>
                    <a:pt x="2508" y="806"/>
                    <a:pt x="2432" y="501"/>
                  </a:cubicBezTo>
                  <a:cubicBezTo>
                    <a:pt x="2380" y="291"/>
                    <a:pt x="2257" y="70"/>
                    <a:pt x="2047" y="14"/>
                  </a:cubicBezTo>
                  <a:cubicBezTo>
                    <a:pt x="2011" y="5"/>
                    <a:pt x="1975" y="1"/>
                    <a:pt x="19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982;p119">
              <a:extLst>
                <a:ext uri="{FF2B5EF4-FFF2-40B4-BE49-F238E27FC236}">
                  <a16:creationId xmlns:a16="http://schemas.microsoft.com/office/drawing/2014/main" xmlns="" id="{8CC298C9-D10E-493B-9F32-9D144F2841DA}"/>
                </a:ext>
              </a:extLst>
            </p:cNvPr>
            <p:cNvSpPr/>
            <p:nvPr/>
          </p:nvSpPr>
          <p:spPr>
            <a:xfrm>
              <a:off x="6809216" y="1820912"/>
              <a:ext cx="70863" cy="85388"/>
            </a:xfrm>
            <a:custGeom>
              <a:avLst/>
              <a:gdLst/>
              <a:ahLst/>
              <a:cxnLst/>
              <a:rect l="l" t="t" r="r" b="b"/>
              <a:pathLst>
                <a:path w="1449" h="1746" extrusionOk="0">
                  <a:moveTo>
                    <a:pt x="310" y="0"/>
                  </a:moveTo>
                  <a:cubicBezTo>
                    <a:pt x="261" y="0"/>
                    <a:pt x="213" y="15"/>
                    <a:pt x="177" y="50"/>
                  </a:cubicBezTo>
                  <a:cubicBezTo>
                    <a:pt x="121" y="104"/>
                    <a:pt x="111" y="190"/>
                    <a:pt x="104" y="269"/>
                  </a:cubicBezTo>
                  <a:cubicBezTo>
                    <a:pt x="85" y="514"/>
                    <a:pt x="1" y="872"/>
                    <a:pt x="57" y="1153"/>
                  </a:cubicBezTo>
                  <a:cubicBezTo>
                    <a:pt x="138" y="1553"/>
                    <a:pt x="688" y="1605"/>
                    <a:pt x="1023" y="1723"/>
                  </a:cubicBezTo>
                  <a:cubicBezTo>
                    <a:pt x="1065" y="1738"/>
                    <a:pt x="1100" y="1745"/>
                    <a:pt x="1130" y="1745"/>
                  </a:cubicBezTo>
                  <a:cubicBezTo>
                    <a:pt x="1449" y="1745"/>
                    <a:pt x="1175" y="980"/>
                    <a:pt x="1103" y="821"/>
                  </a:cubicBezTo>
                  <a:cubicBezTo>
                    <a:pt x="962" y="510"/>
                    <a:pt x="742" y="207"/>
                    <a:pt x="441" y="35"/>
                  </a:cubicBezTo>
                  <a:cubicBezTo>
                    <a:pt x="401" y="13"/>
                    <a:pt x="355" y="0"/>
                    <a:pt x="3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983;p119">
              <a:extLst>
                <a:ext uri="{FF2B5EF4-FFF2-40B4-BE49-F238E27FC236}">
                  <a16:creationId xmlns:a16="http://schemas.microsoft.com/office/drawing/2014/main" xmlns="" id="{DC0FA775-7A91-4703-B89A-0BE8CC8969FB}"/>
                </a:ext>
              </a:extLst>
            </p:cNvPr>
            <p:cNvSpPr/>
            <p:nvPr/>
          </p:nvSpPr>
          <p:spPr>
            <a:xfrm>
              <a:off x="6373032" y="2082994"/>
              <a:ext cx="139575" cy="164712"/>
            </a:xfrm>
            <a:custGeom>
              <a:avLst/>
              <a:gdLst/>
              <a:ahLst/>
              <a:cxnLst/>
              <a:rect l="l" t="t" r="r" b="b"/>
              <a:pathLst>
                <a:path w="2854" h="3368" extrusionOk="0">
                  <a:moveTo>
                    <a:pt x="1643" y="0"/>
                  </a:moveTo>
                  <a:cubicBezTo>
                    <a:pt x="1541" y="0"/>
                    <a:pt x="1433" y="18"/>
                    <a:pt x="1319" y="55"/>
                  </a:cubicBezTo>
                  <a:cubicBezTo>
                    <a:pt x="1063" y="139"/>
                    <a:pt x="850" y="330"/>
                    <a:pt x="694" y="549"/>
                  </a:cubicBezTo>
                  <a:cubicBezTo>
                    <a:pt x="216" y="1211"/>
                    <a:pt x="1" y="2158"/>
                    <a:pt x="342" y="2922"/>
                  </a:cubicBezTo>
                  <a:cubicBezTo>
                    <a:pt x="812" y="3039"/>
                    <a:pt x="1273" y="3188"/>
                    <a:pt x="1722" y="3367"/>
                  </a:cubicBezTo>
                  <a:cubicBezTo>
                    <a:pt x="2258" y="2979"/>
                    <a:pt x="2632" y="2373"/>
                    <a:pt x="2739" y="1719"/>
                  </a:cubicBezTo>
                  <a:cubicBezTo>
                    <a:pt x="2854" y="1019"/>
                    <a:pt x="2428" y="0"/>
                    <a:pt x="1643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984;p119">
              <a:extLst>
                <a:ext uri="{FF2B5EF4-FFF2-40B4-BE49-F238E27FC236}">
                  <a16:creationId xmlns:a16="http://schemas.microsoft.com/office/drawing/2014/main" xmlns="" id="{EE0D61C5-7DA3-4021-8A8D-4D78C465AF6B}"/>
                </a:ext>
              </a:extLst>
            </p:cNvPr>
            <p:cNvSpPr/>
            <p:nvPr/>
          </p:nvSpPr>
          <p:spPr>
            <a:xfrm>
              <a:off x="6258105" y="2017657"/>
              <a:ext cx="338912" cy="193273"/>
            </a:xfrm>
            <a:custGeom>
              <a:avLst/>
              <a:gdLst/>
              <a:ahLst/>
              <a:cxnLst/>
              <a:rect l="l" t="t" r="r" b="b"/>
              <a:pathLst>
                <a:path w="6930" h="3952" extrusionOk="0">
                  <a:moveTo>
                    <a:pt x="4353" y="0"/>
                  </a:moveTo>
                  <a:cubicBezTo>
                    <a:pt x="3469" y="0"/>
                    <a:pt x="2553" y="420"/>
                    <a:pt x="1911" y="1037"/>
                  </a:cubicBezTo>
                  <a:cubicBezTo>
                    <a:pt x="1352" y="1574"/>
                    <a:pt x="975" y="2295"/>
                    <a:pt x="944" y="3078"/>
                  </a:cubicBezTo>
                  <a:cubicBezTo>
                    <a:pt x="940" y="3174"/>
                    <a:pt x="934" y="3286"/>
                    <a:pt x="856" y="3342"/>
                  </a:cubicBezTo>
                  <a:cubicBezTo>
                    <a:pt x="814" y="3373"/>
                    <a:pt x="759" y="3379"/>
                    <a:pt x="706" y="3379"/>
                  </a:cubicBezTo>
                  <a:cubicBezTo>
                    <a:pt x="693" y="3379"/>
                    <a:pt x="679" y="3379"/>
                    <a:pt x="666" y="3378"/>
                  </a:cubicBezTo>
                  <a:cubicBezTo>
                    <a:pt x="442" y="3367"/>
                    <a:pt x="220" y="3339"/>
                    <a:pt x="1" y="3292"/>
                  </a:cubicBezTo>
                  <a:lnTo>
                    <a:pt x="1" y="3292"/>
                  </a:lnTo>
                  <a:cubicBezTo>
                    <a:pt x="211" y="3527"/>
                    <a:pt x="475" y="3707"/>
                    <a:pt x="771" y="3819"/>
                  </a:cubicBezTo>
                  <a:cubicBezTo>
                    <a:pt x="800" y="3830"/>
                    <a:pt x="1285" y="3952"/>
                    <a:pt x="1424" y="3952"/>
                  </a:cubicBezTo>
                  <a:cubicBezTo>
                    <a:pt x="1448" y="3952"/>
                    <a:pt x="1462" y="3948"/>
                    <a:pt x="1461" y="3939"/>
                  </a:cubicBezTo>
                  <a:cubicBezTo>
                    <a:pt x="1312" y="3073"/>
                    <a:pt x="1563" y="2146"/>
                    <a:pt x="2130" y="1473"/>
                  </a:cubicBezTo>
                  <a:cubicBezTo>
                    <a:pt x="2683" y="816"/>
                    <a:pt x="3603" y="381"/>
                    <a:pt x="4483" y="381"/>
                  </a:cubicBezTo>
                  <a:cubicBezTo>
                    <a:pt x="5100" y="381"/>
                    <a:pt x="5697" y="595"/>
                    <a:pt x="6134" y="1098"/>
                  </a:cubicBezTo>
                  <a:cubicBezTo>
                    <a:pt x="6413" y="1424"/>
                    <a:pt x="6587" y="1826"/>
                    <a:pt x="6634" y="2253"/>
                  </a:cubicBezTo>
                  <a:cubicBezTo>
                    <a:pt x="6666" y="2548"/>
                    <a:pt x="6703" y="3130"/>
                    <a:pt x="6602" y="3407"/>
                  </a:cubicBezTo>
                  <a:cubicBezTo>
                    <a:pt x="6929" y="2508"/>
                    <a:pt x="6753" y="1398"/>
                    <a:pt x="6073" y="705"/>
                  </a:cubicBezTo>
                  <a:cubicBezTo>
                    <a:pt x="5587" y="209"/>
                    <a:pt x="4978" y="0"/>
                    <a:pt x="43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985;p119">
              <a:extLst>
                <a:ext uri="{FF2B5EF4-FFF2-40B4-BE49-F238E27FC236}">
                  <a16:creationId xmlns:a16="http://schemas.microsoft.com/office/drawing/2014/main" xmlns="" id="{FD6A483F-89ED-4963-A108-F77CA1310D22}"/>
                </a:ext>
              </a:extLst>
            </p:cNvPr>
            <p:cNvSpPr/>
            <p:nvPr/>
          </p:nvSpPr>
          <p:spPr>
            <a:xfrm>
              <a:off x="6377091" y="2071844"/>
              <a:ext cx="67929" cy="56632"/>
            </a:xfrm>
            <a:custGeom>
              <a:avLst/>
              <a:gdLst/>
              <a:ahLst/>
              <a:cxnLst/>
              <a:rect l="l" t="t" r="r" b="b"/>
              <a:pathLst>
                <a:path w="1389" h="1158" extrusionOk="0">
                  <a:moveTo>
                    <a:pt x="781" y="0"/>
                  </a:moveTo>
                  <a:cubicBezTo>
                    <a:pt x="562" y="0"/>
                    <a:pt x="345" y="66"/>
                    <a:pt x="207" y="249"/>
                  </a:cubicBezTo>
                  <a:cubicBezTo>
                    <a:pt x="1" y="525"/>
                    <a:pt x="85" y="853"/>
                    <a:pt x="264" y="1112"/>
                  </a:cubicBezTo>
                  <a:cubicBezTo>
                    <a:pt x="286" y="1144"/>
                    <a:pt x="323" y="1158"/>
                    <a:pt x="369" y="1158"/>
                  </a:cubicBezTo>
                  <a:cubicBezTo>
                    <a:pt x="574" y="1158"/>
                    <a:pt x="958" y="890"/>
                    <a:pt x="1036" y="826"/>
                  </a:cubicBezTo>
                  <a:cubicBezTo>
                    <a:pt x="1209" y="687"/>
                    <a:pt x="1388" y="392"/>
                    <a:pt x="1293" y="197"/>
                  </a:cubicBezTo>
                  <a:cubicBezTo>
                    <a:pt x="1255" y="119"/>
                    <a:pt x="1172" y="56"/>
                    <a:pt x="1027" y="26"/>
                  </a:cubicBezTo>
                  <a:cubicBezTo>
                    <a:pt x="947" y="10"/>
                    <a:pt x="864" y="0"/>
                    <a:pt x="78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86;p119">
              <a:extLst>
                <a:ext uri="{FF2B5EF4-FFF2-40B4-BE49-F238E27FC236}">
                  <a16:creationId xmlns:a16="http://schemas.microsoft.com/office/drawing/2014/main" xmlns="" id="{DCAF8713-1DDC-4283-951A-5669EE5000DF}"/>
                </a:ext>
              </a:extLst>
            </p:cNvPr>
            <p:cNvSpPr/>
            <p:nvPr/>
          </p:nvSpPr>
          <p:spPr>
            <a:xfrm>
              <a:off x="6444140" y="2156596"/>
              <a:ext cx="95756" cy="92724"/>
            </a:xfrm>
            <a:custGeom>
              <a:avLst/>
              <a:gdLst/>
              <a:ahLst/>
              <a:cxnLst/>
              <a:rect l="l" t="t" r="r" b="b"/>
              <a:pathLst>
                <a:path w="1958" h="1896" extrusionOk="0">
                  <a:moveTo>
                    <a:pt x="1138" y="0"/>
                  </a:moveTo>
                  <a:cubicBezTo>
                    <a:pt x="1037" y="0"/>
                    <a:pt x="935" y="17"/>
                    <a:pt x="840" y="48"/>
                  </a:cubicBezTo>
                  <a:cubicBezTo>
                    <a:pt x="540" y="148"/>
                    <a:pt x="0" y="451"/>
                    <a:pt x="0" y="811"/>
                  </a:cubicBezTo>
                  <a:cubicBezTo>
                    <a:pt x="0" y="946"/>
                    <a:pt x="50" y="1075"/>
                    <a:pt x="111" y="1194"/>
                  </a:cubicBezTo>
                  <a:cubicBezTo>
                    <a:pt x="280" y="1521"/>
                    <a:pt x="572" y="1799"/>
                    <a:pt x="932" y="1877"/>
                  </a:cubicBezTo>
                  <a:cubicBezTo>
                    <a:pt x="991" y="1890"/>
                    <a:pt x="1052" y="1896"/>
                    <a:pt x="1113" y="1896"/>
                  </a:cubicBezTo>
                  <a:cubicBezTo>
                    <a:pt x="1422" y="1896"/>
                    <a:pt x="1735" y="1736"/>
                    <a:pt x="1860" y="1456"/>
                  </a:cubicBezTo>
                  <a:cubicBezTo>
                    <a:pt x="1957" y="1242"/>
                    <a:pt x="1938" y="994"/>
                    <a:pt x="1895" y="763"/>
                  </a:cubicBezTo>
                  <a:cubicBezTo>
                    <a:pt x="1854" y="547"/>
                    <a:pt x="1786" y="322"/>
                    <a:pt x="1624" y="173"/>
                  </a:cubicBezTo>
                  <a:cubicBezTo>
                    <a:pt x="1493" y="53"/>
                    <a:pt x="1317" y="0"/>
                    <a:pt x="1138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5987;p119">
              <a:extLst>
                <a:ext uri="{FF2B5EF4-FFF2-40B4-BE49-F238E27FC236}">
                  <a16:creationId xmlns:a16="http://schemas.microsoft.com/office/drawing/2014/main" xmlns="" id="{7C7B1C2A-326D-466D-A838-68AC70DB54FC}"/>
                </a:ext>
              </a:extLst>
            </p:cNvPr>
            <p:cNvSpPr/>
            <p:nvPr/>
          </p:nvSpPr>
          <p:spPr>
            <a:xfrm>
              <a:off x="6306961" y="2213864"/>
              <a:ext cx="231370" cy="92577"/>
            </a:xfrm>
            <a:custGeom>
              <a:avLst/>
              <a:gdLst/>
              <a:ahLst/>
              <a:cxnLst/>
              <a:rect l="l" t="t" r="r" b="b"/>
              <a:pathLst>
                <a:path w="4731" h="1893" extrusionOk="0">
                  <a:moveTo>
                    <a:pt x="615" y="1"/>
                  </a:moveTo>
                  <a:cubicBezTo>
                    <a:pt x="410" y="1"/>
                    <a:pt x="205" y="13"/>
                    <a:pt x="0" y="38"/>
                  </a:cubicBezTo>
                  <a:cubicBezTo>
                    <a:pt x="1646" y="350"/>
                    <a:pt x="3285" y="1045"/>
                    <a:pt x="4730" y="1893"/>
                  </a:cubicBezTo>
                  <a:cubicBezTo>
                    <a:pt x="3723" y="702"/>
                    <a:pt x="2171" y="1"/>
                    <a:pt x="615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5988;p119">
              <a:extLst>
                <a:ext uri="{FF2B5EF4-FFF2-40B4-BE49-F238E27FC236}">
                  <a16:creationId xmlns:a16="http://schemas.microsoft.com/office/drawing/2014/main" xmlns="" id="{A154CB89-E988-40C7-B45D-9A9EB589F58F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5989;p119">
              <a:extLst>
                <a:ext uri="{FF2B5EF4-FFF2-40B4-BE49-F238E27FC236}">
                  <a16:creationId xmlns:a16="http://schemas.microsoft.com/office/drawing/2014/main" xmlns="" id="{3629262A-D6CE-4975-A735-6649256290F2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5990;p119">
              <a:extLst>
                <a:ext uri="{FF2B5EF4-FFF2-40B4-BE49-F238E27FC236}">
                  <a16:creationId xmlns:a16="http://schemas.microsoft.com/office/drawing/2014/main" xmlns="" id="{829C3AAF-571B-46D4-8F77-3C8E86014B3D}"/>
                </a:ext>
              </a:extLst>
            </p:cNvPr>
            <p:cNvSpPr/>
            <p:nvPr/>
          </p:nvSpPr>
          <p:spPr>
            <a:xfrm>
              <a:off x="6729500" y="2093313"/>
              <a:ext cx="125197" cy="195620"/>
            </a:xfrm>
            <a:custGeom>
              <a:avLst/>
              <a:gdLst/>
              <a:ahLst/>
              <a:cxnLst/>
              <a:rect l="l" t="t" r="r" b="b"/>
              <a:pathLst>
                <a:path w="2560" h="4000" extrusionOk="0">
                  <a:moveTo>
                    <a:pt x="1701" y="1"/>
                  </a:moveTo>
                  <a:cubicBezTo>
                    <a:pt x="1595" y="1"/>
                    <a:pt x="1486" y="23"/>
                    <a:pt x="1381" y="63"/>
                  </a:cubicBezTo>
                  <a:cubicBezTo>
                    <a:pt x="1233" y="179"/>
                    <a:pt x="1101" y="322"/>
                    <a:pt x="986" y="464"/>
                  </a:cubicBezTo>
                  <a:cubicBezTo>
                    <a:pt x="679" y="845"/>
                    <a:pt x="449" y="1269"/>
                    <a:pt x="267" y="1723"/>
                  </a:cubicBezTo>
                  <a:cubicBezTo>
                    <a:pt x="64" y="2417"/>
                    <a:pt x="1" y="3144"/>
                    <a:pt x="79" y="3864"/>
                  </a:cubicBezTo>
                  <a:cubicBezTo>
                    <a:pt x="83" y="3911"/>
                    <a:pt x="95" y="3956"/>
                    <a:pt x="113" y="4000"/>
                  </a:cubicBezTo>
                  <a:cubicBezTo>
                    <a:pt x="180" y="3952"/>
                    <a:pt x="248" y="3908"/>
                    <a:pt x="320" y="3865"/>
                  </a:cubicBezTo>
                  <a:cubicBezTo>
                    <a:pt x="754" y="3608"/>
                    <a:pt x="1233" y="3435"/>
                    <a:pt x="1731" y="3356"/>
                  </a:cubicBezTo>
                  <a:cubicBezTo>
                    <a:pt x="1821" y="3343"/>
                    <a:pt x="1911" y="3333"/>
                    <a:pt x="2001" y="3326"/>
                  </a:cubicBezTo>
                  <a:cubicBezTo>
                    <a:pt x="2062" y="3216"/>
                    <a:pt x="2117" y="3102"/>
                    <a:pt x="2173" y="2985"/>
                  </a:cubicBezTo>
                  <a:cubicBezTo>
                    <a:pt x="2448" y="2375"/>
                    <a:pt x="2560" y="1704"/>
                    <a:pt x="2498" y="1038"/>
                  </a:cubicBezTo>
                  <a:cubicBezTo>
                    <a:pt x="2460" y="659"/>
                    <a:pt x="2336" y="251"/>
                    <a:pt x="2022" y="80"/>
                  </a:cubicBezTo>
                  <a:cubicBezTo>
                    <a:pt x="1923" y="25"/>
                    <a:pt x="1813" y="1"/>
                    <a:pt x="17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5991;p119">
              <a:extLst>
                <a:ext uri="{FF2B5EF4-FFF2-40B4-BE49-F238E27FC236}">
                  <a16:creationId xmlns:a16="http://schemas.microsoft.com/office/drawing/2014/main" xmlns="" id="{829B4BC1-2823-4C3C-9B5B-D8FF84FEA281}"/>
                </a:ext>
              </a:extLst>
            </p:cNvPr>
            <p:cNvSpPr/>
            <p:nvPr/>
          </p:nvSpPr>
          <p:spPr>
            <a:xfrm>
              <a:off x="6744172" y="2128280"/>
              <a:ext cx="84801" cy="154100"/>
            </a:xfrm>
            <a:custGeom>
              <a:avLst/>
              <a:gdLst/>
              <a:ahLst/>
              <a:cxnLst/>
              <a:rect l="l" t="t" r="r" b="b"/>
              <a:pathLst>
                <a:path w="1734" h="3151" extrusionOk="0">
                  <a:moveTo>
                    <a:pt x="1217" y="0"/>
                  </a:moveTo>
                  <a:cubicBezTo>
                    <a:pt x="1085" y="0"/>
                    <a:pt x="952" y="62"/>
                    <a:pt x="850" y="154"/>
                  </a:cubicBezTo>
                  <a:cubicBezTo>
                    <a:pt x="723" y="273"/>
                    <a:pt x="634" y="429"/>
                    <a:pt x="557" y="589"/>
                  </a:cubicBezTo>
                  <a:cubicBezTo>
                    <a:pt x="222" y="1272"/>
                    <a:pt x="21" y="2052"/>
                    <a:pt x="5" y="2817"/>
                  </a:cubicBezTo>
                  <a:cubicBezTo>
                    <a:pt x="1" y="2928"/>
                    <a:pt x="1" y="3046"/>
                    <a:pt x="20" y="3150"/>
                  </a:cubicBezTo>
                  <a:cubicBezTo>
                    <a:pt x="454" y="2893"/>
                    <a:pt x="932" y="2720"/>
                    <a:pt x="1431" y="2641"/>
                  </a:cubicBezTo>
                  <a:cubicBezTo>
                    <a:pt x="1623" y="2062"/>
                    <a:pt x="1733" y="1454"/>
                    <a:pt x="1729" y="844"/>
                  </a:cubicBezTo>
                  <a:cubicBezTo>
                    <a:pt x="1726" y="674"/>
                    <a:pt x="1714" y="501"/>
                    <a:pt x="1653" y="346"/>
                  </a:cubicBezTo>
                  <a:cubicBezTo>
                    <a:pt x="1592" y="190"/>
                    <a:pt x="1474" y="52"/>
                    <a:pt x="1320" y="13"/>
                  </a:cubicBezTo>
                  <a:cubicBezTo>
                    <a:pt x="1286" y="4"/>
                    <a:pt x="1252" y="0"/>
                    <a:pt x="12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5992;p119">
              <a:extLst>
                <a:ext uri="{FF2B5EF4-FFF2-40B4-BE49-F238E27FC236}">
                  <a16:creationId xmlns:a16="http://schemas.microsoft.com/office/drawing/2014/main" xmlns="" id="{76DBBCF6-705A-4C5B-9D26-A33F685C7FED}"/>
                </a:ext>
              </a:extLst>
            </p:cNvPr>
            <p:cNvSpPr/>
            <p:nvPr/>
          </p:nvSpPr>
          <p:spPr>
            <a:xfrm>
              <a:off x="6741433" y="2058982"/>
              <a:ext cx="167451" cy="200755"/>
            </a:xfrm>
            <a:custGeom>
              <a:avLst/>
              <a:gdLst/>
              <a:ahLst/>
              <a:cxnLst/>
              <a:rect l="l" t="t" r="r" b="b"/>
              <a:pathLst>
                <a:path w="3424" h="4105" extrusionOk="0">
                  <a:moveTo>
                    <a:pt x="1935" y="1"/>
                  </a:moveTo>
                  <a:cubicBezTo>
                    <a:pt x="1826" y="1"/>
                    <a:pt x="1716" y="18"/>
                    <a:pt x="1610" y="50"/>
                  </a:cubicBezTo>
                  <a:cubicBezTo>
                    <a:pt x="595" y="361"/>
                    <a:pt x="178" y="1590"/>
                    <a:pt x="0" y="2593"/>
                  </a:cubicBezTo>
                  <a:cubicBezTo>
                    <a:pt x="250" y="1841"/>
                    <a:pt x="950" y="437"/>
                    <a:pt x="1825" y="437"/>
                  </a:cubicBezTo>
                  <a:cubicBezTo>
                    <a:pt x="1840" y="437"/>
                    <a:pt x="1856" y="437"/>
                    <a:pt x="1871" y="438"/>
                  </a:cubicBezTo>
                  <a:cubicBezTo>
                    <a:pt x="2231" y="458"/>
                    <a:pt x="2569" y="714"/>
                    <a:pt x="2706" y="1074"/>
                  </a:cubicBezTo>
                  <a:cubicBezTo>
                    <a:pt x="2862" y="1481"/>
                    <a:pt x="2788" y="2027"/>
                    <a:pt x="2772" y="2461"/>
                  </a:cubicBezTo>
                  <a:cubicBezTo>
                    <a:pt x="2752" y="3015"/>
                    <a:pt x="2647" y="3575"/>
                    <a:pt x="2493" y="4105"/>
                  </a:cubicBezTo>
                  <a:cubicBezTo>
                    <a:pt x="2501" y="4078"/>
                    <a:pt x="3321" y="3887"/>
                    <a:pt x="3423" y="3802"/>
                  </a:cubicBezTo>
                  <a:cubicBezTo>
                    <a:pt x="3285" y="3624"/>
                    <a:pt x="3094" y="3482"/>
                    <a:pt x="2927" y="3333"/>
                  </a:cubicBezTo>
                  <a:cubicBezTo>
                    <a:pt x="3167" y="2522"/>
                    <a:pt x="3211" y="1631"/>
                    <a:pt x="2917" y="852"/>
                  </a:cubicBezTo>
                  <a:cubicBezTo>
                    <a:pt x="2813" y="574"/>
                    <a:pt x="2666" y="300"/>
                    <a:pt x="2430" y="142"/>
                  </a:cubicBezTo>
                  <a:cubicBezTo>
                    <a:pt x="2282" y="45"/>
                    <a:pt x="2110" y="1"/>
                    <a:pt x="19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5993;p119">
              <a:extLst>
                <a:ext uri="{FF2B5EF4-FFF2-40B4-BE49-F238E27FC236}">
                  <a16:creationId xmlns:a16="http://schemas.microsoft.com/office/drawing/2014/main" xmlns="" id="{42BCCC72-5E3A-4384-9831-159148EB7C86}"/>
                </a:ext>
              </a:extLst>
            </p:cNvPr>
            <p:cNvSpPr/>
            <p:nvPr/>
          </p:nvSpPr>
          <p:spPr>
            <a:xfrm>
              <a:off x="6764419" y="2110723"/>
              <a:ext cx="54089" cy="54285"/>
            </a:xfrm>
            <a:custGeom>
              <a:avLst/>
              <a:gdLst/>
              <a:ahLst/>
              <a:cxnLst/>
              <a:rect l="l" t="t" r="r" b="b"/>
              <a:pathLst>
                <a:path w="1106" h="1110" extrusionOk="0">
                  <a:moveTo>
                    <a:pt x="730" y="0"/>
                  </a:moveTo>
                  <a:cubicBezTo>
                    <a:pt x="606" y="0"/>
                    <a:pt x="480" y="30"/>
                    <a:pt x="407" y="74"/>
                  </a:cubicBezTo>
                  <a:cubicBezTo>
                    <a:pt x="194" y="205"/>
                    <a:pt x="81" y="579"/>
                    <a:pt x="27" y="814"/>
                  </a:cubicBezTo>
                  <a:cubicBezTo>
                    <a:pt x="12" y="882"/>
                    <a:pt x="0" y="955"/>
                    <a:pt x="31" y="1014"/>
                  </a:cubicBezTo>
                  <a:cubicBezTo>
                    <a:pt x="69" y="1088"/>
                    <a:pt x="155" y="1110"/>
                    <a:pt x="236" y="1110"/>
                  </a:cubicBezTo>
                  <a:cubicBezTo>
                    <a:pt x="245" y="1110"/>
                    <a:pt x="254" y="1109"/>
                    <a:pt x="262" y="1109"/>
                  </a:cubicBezTo>
                  <a:cubicBezTo>
                    <a:pt x="650" y="1085"/>
                    <a:pt x="1008" y="752"/>
                    <a:pt x="1089" y="340"/>
                  </a:cubicBezTo>
                  <a:cubicBezTo>
                    <a:pt x="1099" y="283"/>
                    <a:pt x="1105" y="223"/>
                    <a:pt x="1085" y="169"/>
                  </a:cubicBezTo>
                  <a:cubicBezTo>
                    <a:pt x="1039" y="47"/>
                    <a:pt x="886" y="0"/>
                    <a:pt x="73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5994;p119">
              <a:extLst>
                <a:ext uri="{FF2B5EF4-FFF2-40B4-BE49-F238E27FC236}">
                  <a16:creationId xmlns:a16="http://schemas.microsoft.com/office/drawing/2014/main" xmlns="" id="{7A1575A1-DF37-4724-A921-C6B0CF273127}"/>
                </a:ext>
              </a:extLst>
            </p:cNvPr>
            <p:cNvSpPr/>
            <p:nvPr/>
          </p:nvSpPr>
          <p:spPr>
            <a:xfrm>
              <a:off x="6802956" y="2177283"/>
              <a:ext cx="62647" cy="71206"/>
            </a:xfrm>
            <a:custGeom>
              <a:avLst/>
              <a:gdLst/>
              <a:ahLst/>
              <a:cxnLst/>
              <a:rect l="l" t="t" r="r" b="b"/>
              <a:pathLst>
                <a:path w="1281" h="1456" extrusionOk="0">
                  <a:moveTo>
                    <a:pt x="839" y="0"/>
                  </a:moveTo>
                  <a:cubicBezTo>
                    <a:pt x="500" y="0"/>
                    <a:pt x="130" y="519"/>
                    <a:pt x="28" y="848"/>
                  </a:cubicBezTo>
                  <a:cubicBezTo>
                    <a:pt x="14" y="896"/>
                    <a:pt x="5" y="947"/>
                    <a:pt x="4" y="997"/>
                  </a:cubicBezTo>
                  <a:cubicBezTo>
                    <a:pt x="0" y="1074"/>
                    <a:pt x="22" y="1151"/>
                    <a:pt x="64" y="1216"/>
                  </a:cubicBezTo>
                  <a:cubicBezTo>
                    <a:pt x="140" y="1326"/>
                    <a:pt x="274" y="1365"/>
                    <a:pt x="399" y="1396"/>
                  </a:cubicBezTo>
                  <a:cubicBezTo>
                    <a:pt x="515" y="1425"/>
                    <a:pt x="633" y="1455"/>
                    <a:pt x="752" y="1455"/>
                  </a:cubicBezTo>
                  <a:cubicBezTo>
                    <a:pt x="757" y="1455"/>
                    <a:pt x="761" y="1455"/>
                    <a:pt x="766" y="1455"/>
                  </a:cubicBezTo>
                  <a:cubicBezTo>
                    <a:pt x="1116" y="1449"/>
                    <a:pt x="1199" y="1135"/>
                    <a:pt x="1250" y="807"/>
                  </a:cubicBezTo>
                  <a:cubicBezTo>
                    <a:pt x="1281" y="603"/>
                    <a:pt x="1271" y="382"/>
                    <a:pt x="1164" y="214"/>
                  </a:cubicBezTo>
                  <a:cubicBezTo>
                    <a:pt x="1068" y="62"/>
                    <a:pt x="955" y="0"/>
                    <a:pt x="83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5995;p119">
              <a:extLst>
                <a:ext uri="{FF2B5EF4-FFF2-40B4-BE49-F238E27FC236}">
                  <a16:creationId xmlns:a16="http://schemas.microsoft.com/office/drawing/2014/main" xmlns="" id="{B1F71750-29E7-463D-B92D-CA268CEACFBE}"/>
                </a:ext>
              </a:extLst>
            </p:cNvPr>
            <p:cNvSpPr/>
            <p:nvPr/>
          </p:nvSpPr>
          <p:spPr>
            <a:xfrm>
              <a:off x="6716345" y="2251178"/>
              <a:ext cx="155762" cy="63870"/>
            </a:xfrm>
            <a:custGeom>
              <a:avLst/>
              <a:gdLst/>
              <a:ahLst/>
              <a:cxnLst/>
              <a:rect l="l" t="t" r="r" b="b"/>
              <a:pathLst>
                <a:path w="3185" h="1306" extrusionOk="0">
                  <a:moveTo>
                    <a:pt x="3183" y="167"/>
                  </a:moveTo>
                  <a:lnTo>
                    <a:pt x="3183" y="167"/>
                  </a:lnTo>
                  <a:cubicBezTo>
                    <a:pt x="3183" y="167"/>
                    <a:pt x="3184" y="167"/>
                    <a:pt x="3184" y="167"/>
                  </a:cubicBezTo>
                  <a:cubicBezTo>
                    <a:pt x="3184" y="167"/>
                    <a:pt x="3183" y="167"/>
                    <a:pt x="3183" y="167"/>
                  </a:cubicBezTo>
                  <a:close/>
                  <a:moveTo>
                    <a:pt x="2316" y="0"/>
                  </a:moveTo>
                  <a:cubicBezTo>
                    <a:pt x="2005" y="0"/>
                    <a:pt x="1692" y="60"/>
                    <a:pt x="1398" y="172"/>
                  </a:cubicBezTo>
                  <a:cubicBezTo>
                    <a:pt x="790" y="404"/>
                    <a:pt x="346" y="691"/>
                    <a:pt x="0" y="1305"/>
                  </a:cubicBezTo>
                  <a:cubicBezTo>
                    <a:pt x="440" y="905"/>
                    <a:pt x="962" y="642"/>
                    <a:pt x="1508" y="471"/>
                  </a:cubicBezTo>
                  <a:cubicBezTo>
                    <a:pt x="1788" y="386"/>
                    <a:pt x="2073" y="320"/>
                    <a:pt x="2361" y="272"/>
                  </a:cubicBezTo>
                  <a:cubicBezTo>
                    <a:pt x="2518" y="245"/>
                    <a:pt x="2832" y="146"/>
                    <a:pt x="3046" y="146"/>
                  </a:cubicBezTo>
                  <a:cubicBezTo>
                    <a:pt x="3099" y="146"/>
                    <a:pt x="3146" y="152"/>
                    <a:pt x="3183" y="167"/>
                  </a:cubicBezTo>
                  <a:lnTo>
                    <a:pt x="3183" y="167"/>
                  </a:lnTo>
                  <a:cubicBezTo>
                    <a:pt x="2907" y="54"/>
                    <a:pt x="2612" y="0"/>
                    <a:pt x="2316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5996;p119">
              <a:extLst>
                <a:ext uri="{FF2B5EF4-FFF2-40B4-BE49-F238E27FC236}">
                  <a16:creationId xmlns:a16="http://schemas.microsoft.com/office/drawing/2014/main" xmlns="" id="{6F8BBDEA-30EA-4725-9FC2-19F0699D81C9}"/>
                </a:ext>
              </a:extLst>
            </p:cNvPr>
            <p:cNvSpPr/>
            <p:nvPr/>
          </p:nvSpPr>
          <p:spPr>
            <a:xfrm>
              <a:off x="6469619" y="2337936"/>
              <a:ext cx="268782" cy="144857"/>
            </a:xfrm>
            <a:custGeom>
              <a:avLst/>
              <a:gdLst/>
              <a:ahLst/>
              <a:cxnLst/>
              <a:rect l="l" t="t" r="r" b="b"/>
              <a:pathLst>
                <a:path w="5496" h="2962" extrusionOk="0">
                  <a:moveTo>
                    <a:pt x="594" y="1"/>
                  </a:moveTo>
                  <a:cubicBezTo>
                    <a:pt x="1" y="1"/>
                    <a:pt x="36" y="904"/>
                    <a:pt x="188" y="1346"/>
                  </a:cubicBezTo>
                  <a:cubicBezTo>
                    <a:pt x="283" y="1620"/>
                    <a:pt x="441" y="1868"/>
                    <a:pt x="647" y="2071"/>
                  </a:cubicBezTo>
                  <a:cubicBezTo>
                    <a:pt x="732" y="2161"/>
                    <a:pt x="826" y="2244"/>
                    <a:pt x="927" y="2317"/>
                  </a:cubicBezTo>
                  <a:cubicBezTo>
                    <a:pt x="1505" y="2748"/>
                    <a:pt x="2292" y="2961"/>
                    <a:pt x="2961" y="2961"/>
                  </a:cubicBezTo>
                  <a:cubicBezTo>
                    <a:pt x="2970" y="2961"/>
                    <a:pt x="2979" y="2961"/>
                    <a:pt x="2989" y="2961"/>
                  </a:cubicBezTo>
                  <a:cubicBezTo>
                    <a:pt x="3444" y="2958"/>
                    <a:pt x="3916" y="2875"/>
                    <a:pt x="4310" y="2650"/>
                  </a:cubicBezTo>
                  <a:cubicBezTo>
                    <a:pt x="4408" y="2599"/>
                    <a:pt x="4500" y="2538"/>
                    <a:pt x="4584" y="2469"/>
                  </a:cubicBezTo>
                  <a:cubicBezTo>
                    <a:pt x="5021" y="2108"/>
                    <a:pt x="5496" y="1190"/>
                    <a:pt x="4738" y="966"/>
                  </a:cubicBezTo>
                  <a:cubicBezTo>
                    <a:pt x="4644" y="938"/>
                    <a:pt x="4547" y="919"/>
                    <a:pt x="4448" y="910"/>
                  </a:cubicBezTo>
                  <a:lnTo>
                    <a:pt x="4446" y="910"/>
                  </a:lnTo>
                  <a:cubicBezTo>
                    <a:pt x="4348" y="899"/>
                    <a:pt x="4248" y="896"/>
                    <a:pt x="4149" y="896"/>
                  </a:cubicBezTo>
                  <a:cubicBezTo>
                    <a:pt x="3964" y="896"/>
                    <a:pt x="3778" y="908"/>
                    <a:pt x="3593" y="908"/>
                  </a:cubicBezTo>
                  <a:cubicBezTo>
                    <a:pt x="3480" y="908"/>
                    <a:pt x="3367" y="903"/>
                    <a:pt x="3257" y="889"/>
                  </a:cubicBezTo>
                  <a:cubicBezTo>
                    <a:pt x="2518" y="787"/>
                    <a:pt x="1882" y="663"/>
                    <a:pt x="1226" y="257"/>
                  </a:cubicBezTo>
                  <a:cubicBezTo>
                    <a:pt x="1217" y="251"/>
                    <a:pt x="1208" y="245"/>
                    <a:pt x="1199" y="239"/>
                  </a:cubicBezTo>
                  <a:cubicBezTo>
                    <a:pt x="1045" y="143"/>
                    <a:pt x="887" y="38"/>
                    <a:pt x="706" y="10"/>
                  </a:cubicBezTo>
                  <a:cubicBezTo>
                    <a:pt x="667" y="4"/>
                    <a:pt x="629" y="1"/>
                    <a:pt x="59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5997;p119">
              <a:extLst>
                <a:ext uri="{FF2B5EF4-FFF2-40B4-BE49-F238E27FC236}">
                  <a16:creationId xmlns:a16="http://schemas.microsoft.com/office/drawing/2014/main" xmlns="" id="{D1D230E4-8E20-4562-8CBA-F5B4AC002FF7}"/>
                </a:ext>
              </a:extLst>
            </p:cNvPr>
            <p:cNvSpPr/>
            <p:nvPr/>
          </p:nvSpPr>
          <p:spPr>
            <a:xfrm>
              <a:off x="6501261" y="2349526"/>
              <a:ext cx="185790" cy="133266"/>
            </a:xfrm>
            <a:custGeom>
              <a:avLst/>
              <a:gdLst/>
              <a:ahLst/>
              <a:cxnLst/>
              <a:rect l="l" t="t" r="r" b="b"/>
              <a:pathLst>
                <a:path w="3799" h="2725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4" y="798"/>
                    <a:pt x="703" y="1196"/>
                  </a:cubicBezTo>
                  <a:cubicBezTo>
                    <a:pt x="431" y="1371"/>
                    <a:pt x="203" y="1588"/>
                    <a:pt x="0" y="1834"/>
                  </a:cubicBezTo>
                  <a:cubicBezTo>
                    <a:pt x="37" y="1874"/>
                    <a:pt x="77" y="1911"/>
                    <a:pt x="118" y="1948"/>
                  </a:cubicBezTo>
                  <a:cubicBezTo>
                    <a:pt x="170" y="1994"/>
                    <a:pt x="225" y="2041"/>
                    <a:pt x="280" y="2080"/>
                  </a:cubicBezTo>
                  <a:cubicBezTo>
                    <a:pt x="858" y="2511"/>
                    <a:pt x="1645" y="2724"/>
                    <a:pt x="2314" y="2724"/>
                  </a:cubicBezTo>
                  <a:cubicBezTo>
                    <a:pt x="2323" y="2724"/>
                    <a:pt x="2332" y="2724"/>
                    <a:pt x="2342" y="2724"/>
                  </a:cubicBezTo>
                  <a:cubicBezTo>
                    <a:pt x="2797" y="2721"/>
                    <a:pt x="3269" y="2638"/>
                    <a:pt x="3663" y="2413"/>
                  </a:cubicBezTo>
                  <a:cubicBezTo>
                    <a:pt x="3656" y="1977"/>
                    <a:pt x="3680" y="1542"/>
                    <a:pt x="3734" y="1109"/>
                  </a:cubicBezTo>
                  <a:cubicBezTo>
                    <a:pt x="3752" y="962"/>
                    <a:pt x="3774" y="818"/>
                    <a:pt x="3799" y="672"/>
                  </a:cubicBezTo>
                  <a:cubicBezTo>
                    <a:pt x="3702" y="661"/>
                    <a:pt x="3604" y="658"/>
                    <a:pt x="3506" y="658"/>
                  </a:cubicBezTo>
                  <a:cubicBezTo>
                    <a:pt x="3320" y="658"/>
                    <a:pt x="3133" y="670"/>
                    <a:pt x="2948" y="670"/>
                  </a:cubicBezTo>
                  <a:cubicBezTo>
                    <a:pt x="2834" y="670"/>
                    <a:pt x="2721" y="666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1" y="7"/>
                    <a:pt x="55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5998;p119">
              <a:extLst>
                <a:ext uri="{FF2B5EF4-FFF2-40B4-BE49-F238E27FC236}">
                  <a16:creationId xmlns:a16="http://schemas.microsoft.com/office/drawing/2014/main" xmlns="" id="{201E925D-C4AF-4249-B760-B5FB5E61669E}"/>
                </a:ext>
              </a:extLst>
            </p:cNvPr>
            <p:cNvSpPr/>
            <p:nvPr/>
          </p:nvSpPr>
          <p:spPr>
            <a:xfrm>
              <a:off x="6501310" y="2349526"/>
              <a:ext cx="185741" cy="95218"/>
            </a:xfrm>
            <a:custGeom>
              <a:avLst/>
              <a:gdLst/>
              <a:ahLst/>
              <a:cxnLst/>
              <a:rect l="l" t="t" r="r" b="b"/>
              <a:pathLst>
                <a:path w="3798" h="1947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3" y="798"/>
                    <a:pt x="702" y="1196"/>
                  </a:cubicBezTo>
                  <a:cubicBezTo>
                    <a:pt x="432" y="1371"/>
                    <a:pt x="203" y="1586"/>
                    <a:pt x="0" y="1834"/>
                  </a:cubicBezTo>
                  <a:cubicBezTo>
                    <a:pt x="36" y="1874"/>
                    <a:pt x="77" y="1911"/>
                    <a:pt x="117" y="1947"/>
                  </a:cubicBezTo>
                  <a:cubicBezTo>
                    <a:pt x="158" y="1895"/>
                    <a:pt x="201" y="1845"/>
                    <a:pt x="247" y="1797"/>
                  </a:cubicBezTo>
                  <a:cubicBezTo>
                    <a:pt x="410" y="1621"/>
                    <a:pt x="613" y="1464"/>
                    <a:pt x="850" y="1449"/>
                  </a:cubicBezTo>
                  <a:cubicBezTo>
                    <a:pt x="864" y="1448"/>
                    <a:pt x="879" y="1448"/>
                    <a:pt x="893" y="1448"/>
                  </a:cubicBezTo>
                  <a:cubicBezTo>
                    <a:pt x="1289" y="1448"/>
                    <a:pt x="1598" y="1819"/>
                    <a:pt x="1980" y="1944"/>
                  </a:cubicBezTo>
                  <a:cubicBezTo>
                    <a:pt x="1509" y="1738"/>
                    <a:pt x="1120" y="1310"/>
                    <a:pt x="809" y="903"/>
                  </a:cubicBezTo>
                  <a:cubicBezTo>
                    <a:pt x="1193" y="781"/>
                    <a:pt x="1597" y="721"/>
                    <a:pt x="2001" y="721"/>
                  </a:cubicBezTo>
                  <a:cubicBezTo>
                    <a:pt x="2598" y="721"/>
                    <a:pt x="3195" y="852"/>
                    <a:pt x="3734" y="1109"/>
                  </a:cubicBezTo>
                  <a:cubicBezTo>
                    <a:pt x="3752" y="962"/>
                    <a:pt x="3774" y="816"/>
                    <a:pt x="3798" y="672"/>
                  </a:cubicBezTo>
                  <a:cubicBezTo>
                    <a:pt x="3700" y="661"/>
                    <a:pt x="3601" y="658"/>
                    <a:pt x="3501" y="658"/>
                  </a:cubicBezTo>
                  <a:cubicBezTo>
                    <a:pt x="3317" y="658"/>
                    <a:pt x="3131" y="670"/>
                    <a:pt x="2946" y="670"/>
                  </a:cubicBezTo>
                  <a:cubicBezTo>
                    <a:pt x="2833" y="670"/>
                    <a:pt x="2721" y="665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0" y="7"/>
                    <a:pt x="552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5999;p119">
              <a:extLst>
                <a:ext uri="{FF2B5EF4-FFF2-40B4-BE49-F238E27FC236}">
                  <a16:creationId xmlns:a16="http://schemas.microsoft.com/office/drawing/2014/main" xmlns="" id="{6C95CD75-6D51-4AA6-9719-C5FAD05A9774}"/>
                </a:ext>
              </a:extLst>
            </p:cNvPr>
            <p:cNvSpPr/>
            <p:nvPr/>
          </p:nvSpPr>
          <p:spPr>
            <a:xfrm>
              <a:off x="6457589" y="2334170"/>
              <a:ext cx="38586" cy="53942"/>
            </a:xfrm>
            <a:custGeom>
              <a:avLst/>
              <a:gdLst/>
              <a:ahLst/>
              <a:cxnLst/>
              <a:rect l="l" t="t" r="r" b="b"/>
              <a:pathLst>
                <a:path w="789" h="1103" extrusionOk="0">
                  <a:moveTo>
                    <a:pt x="789" y="1"/>
                  </a:moveTo>
                  <a:lnTo>
                    <a:pt x="789" y="1"/>
                  </a:lnTo>
                  <a:cubicBezTo>
                    <a:pt x="502" y="65"/>
                    <a:pt x="261" y="259"/>
                    <a:pt x="139" y="526"/>
                  </a:cubicBezTo>
                  <a:cubicBezTo>
                    <a:pt x="65" y="691"/>
                    <a:pt x="1" y="954"/>
                    <a:pt x="121" y="1103"/>
                  </a:cubicBezTo>
                  <a:cubicBezTo>
                    <a:pt x="200" y="659"/>
                    <a:pt x="398" y="252"/>
                    <a:pt x="789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6000;p119">
              <a:extLst>
                <a:ext uri="{FF2B5EF4-FFF2-40B4-BE49-F238E27FC236}">
                  <a16:creationId xmlns:a16="http://schemas.microsoft.com/office/drawing/2014/main" xmlns="" id="{053EEB7D-4B41-43BE-AB8F-6051075E141F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6001;p119">
              <a:extLst>
                <a:ext uri="{FF2B5EF4-FFF2-40B4-BE49-F238E27FC236}">
                  <a16:creationId xmlns:a16="http://schemas.microsoft.com/office/drawing/2014/main" xmlns="" id="{B6E75FB1-771B-4ED2-A821-BC6B4498DE3F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6002;p119">
              <a:extLst>
                <a:ext uri="{FF2B5EF4-FFF2-40B4-BE49-F238E27FC236}">
                  <a16:creationId xmlns:a16="http://schemas.microsoft.com/office/drawing/2014/main" xmlns="" id="{6EAF1B22-9804-4D7C-8756-998ACB3A91D1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6003;p119">
              <a:extLst>
                <a:ext uri="{FF2B5EF4-FFF2-40B4-BE49-F238E27FC236}">
                  <a16:creationId xmlns:a16="http://schemas.microsoft.com/office/drawing/2014/main" xmlns="" id="{37458CB6-1B0C-4822-9571-9E51D615C3D9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6004;p119">
              <a:extLst>
                <a:ext uri="{FF2B5EF4-FFF2-40B4-BE49-F238E27FC236}">
                  <a16:creationId xmlns:a16="http://schemas.microsoft.com/office/drawing/2014/main" xmlns="" id="{1FD858B5-1931-4262-828D-F81CD8857D42}"/>
                </a:ext>
              </a:extLst>
            </p:cNvPr>
            <p:cNvSpPr/>
            <p:nvPr/>
          </p:nvSpPr>
          <p:spPr>
            <a:xfrm>
              <a:off x="5843146" y="1598590"/>
              <a:ext cx="288197" cy="844687"/>
            </a:xfrm>
            <a:custGeom>
              <a:avLst/>
              <a:gdLst/>
              <a:ahLst/>
              <a:cxnLst/>
              <a:rect l="l" t="t" r="r" b="b"/>
              <a:pathLst>
                <a:path w="5893" h="17272" extrusionOk="0">
                  <a:moveTo>
                    <a:pt x="4979" y="1"/>
                  </a:moveTo>
                  <a:lnTo>
                    <a:pt x="4979" y="1"/>
                  </a:lnTo>
                  <a:cubicBezTo>
                    <a:pt x="4834" y="144"/>
                    <a:pt x="4682" y="278"/>
                    <a:pt x="4522" y="404"/>
                  </a:cubicBezTo>
                  <a:cubicBezTo>
                    <a:pt x="3205" y="1443"/>
                    <a:pt x="2049" y="2675"/>
                    <a:pt x="1096" y="4056"/>
                  </a:cubicBezTo>
                  <a:cubicBezTo>
                    <a:pt x="1131" y="5970"/>
                    <a:pt x="1454" y="7899"/>
                    <a:pt x="1968" y="9741"/>
                  </a:cubicBezTo>
                  <a:cubicBezTo>
                    <a:pt x="1867" y="10110"/>
                    <a:pt x="1762" y="10486"/>
                    <a:pt x="1753" y="10872"/>
                  </a:cubicBezTo>
                  <a:cubicBezTo>
                    <a:pt x="1738" y="11503"/>
                    <a:pt x="1931" y="11808"/>
                    <a:pt x="1519" y="12385"/>
                  </a:cubicBezTo>
                  <a:cubicBezTo>
                    <a:pt x="1013" y="13097"/>
                    <a:pt x="505" y="13806"/>
                    <a:pt x="0" y="14517"/>
                  </a:cubicBezTo>
                  <a:cubicBezTo>
                    <a:pt x="439" y="15419"/>
                    <a:pt x="1111" y="16187"/>
                    <a:pt x="1947" y="16742"/>
                  </a:cubicBezTo>
                  <a:cubicBezTo>
                    <a:pt x="2329" y="16994"/>
                    <a:pt x="2841" y="17268"/>
                    <a:pt x="3299" y="17272"/>
                  </a:cubicBezTo>
                  <a:cubicBezTo>
                    <a:pt x="3301" y="17272"/>
                    <a:pt x="3302" y="17272"/>
                    <a:pt x="3304" y="17272"/>
                  </a:cubicBezTo>
                  <a:cubicBezTo>
                    <a:pt x="3949" y="17272"/>
                    <a:pt x="4364" y="16720"/>
                    <a:pt x="4954" y="16551"/>
                  </a:cubicBezTo>
                  <a:cubicBezTo>
                    <a:pt x="4611" y="16551"/>
                    <a:pt x="3669" y="13917"/>
                    <a:pt x="3518" y="13636"/>
                  </a:cubicBezTo>
                  <a:lnTo>
                    <a:pt x="3518" y="13636"/>
                  </a:lnTo>
                  <a:cubicBezTo>
                    <a:pt x="3519" y="13637"/>
                    <a:pt x="3520" y="13637"/>
                    <a:pt x="3522" y="13637"/>
                  </a:cubicBezTo>
                  <a:cubicBezTo>
                    <a:pt x="3549" y="13637"/>
                    <a:pt x="3702" y="13595"/>
                    <a:pt x="3928" y="13528"/>
                  </a:cubicBezTo>
                  <a:cubicBezTo>
                    <a:pt x="3405" y="13134"/>
                    <a:pt x="2844" y="12793"/>
                    <a:pt x="2255" y="12508"/>
                  </a:cubicBezTo>
                  <a:lnTo>
                    <a:pt x="2255" y="12508"/>
                  </a:lnTo>
                  <a:cubicBezTo>
                    <a:pt x="2923" y="12650"/>
                    <a:pt x="3604" y="12744"/>
                    <a:pt x="4287" y="12744"/>
                  </a:cubicBezTo>
                  <a:cubicBezTo>
                    <a:pt x="4487" y="12744"/>
                    <a:pt x="4687" y="12736"/>
                    <a:pt x="4887" y="12719"/>
                  </a:cubicBezTo>
                  <a:cubicBezTo>
                    <a:pt x="5123" y="12699"/>
                    <a:pt x="5375" y="12657"/>
                    <a:pt x="5548" y="12490"/>
                  </a:cubicBezTo>
                  <a:cubicBezTo>
                    <a:pt x="5822" y="12226"/>
                    <a:pt x="5758" y="11767"/>
                    <a:pt x="5595" y="11421"/>
                  </a:cubicBezTo>
                  <a:cubicBezTo>
                    <a:pt x="5428" y="11076"/>
                    <a:pt x="5176" y="10761"/>
                    <a:pt x="5122" y="10384"/>
                  </a:cubicBezTo>
                  <a:cubicBezTo>
                    <a:pt x="5022" y="9705"/>
                    <a:pt x="5571" y="9114"/>
                    <a:pt x="5713" y="8443"/>
                  </a:cubicBezTo>
                  <a:cubicBezTo>
                    <a:pt x="5892" y="7602"/>
                    <a:pt x="5412" y="6776"/>
                    <a:pt x="4953" y="6048"/>
                  </a:cubicBezTo>
                  <a:cubicBezTo>
                    <a:pt x="4770" y="5765"/>
                    <a:pt x="4579" y="5469"/>
                    <a:pt x="4289" y="5294"/>
                  </a:cubicBezTo>
                  <a:cubicBezTo>
                    <a:pt x="4155" y="5214"/>
                    <a:pt x="3993" y="5169"/>
                    <a:pt x="3836" y="5169"/>
                  </a:cubicBezTo>
                  <a:cubicBezTo>
                    <a:pt x="3653" y="5169"/>
                    <a:pt x="3478" y="5229"/>
                    <a:pt x="3358" y="5365"/>
                  </a:cubicBezTo>
                  <a:cubicBezTo>
                    <a:pt x="3226" y="4961"/>
                    <a:pt x="2939" y="4632"/>
                    <a:pt x="2708" y="4274"/>
                  </a:cubicBezTo>
                  <a:cubicBezTo>
                    <a:pt x="2480" y="3917"/>
                    <a:pt x="2295" y="3486"/>
                    <a:pt x="2409" y="3076"/>
                  </a:cubicBezTo>
                  <a:cubicBezTo>
                    <a:pt x="2490" y="2789"/>
                    <a:pt x="2702" y="2558"/>
                    <a:pt x="2905" y="2342"/>
                  </a:cubicBezTo>
                  <a:cubicBezTo>
                    <a:pt x="3077" y="2161"/>
                    <a:pt x="4424" y="944"/>
                    <a:pt x="49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6005;p119">
              <a:extLst>
                <a:ext uri="{FF2B5EF4-FFF2-40B4-BE49-F238E27FC236}">
                  <a16:creationId xmlns:a16="http://schemas.microsoft.com/office/drawing/2014/main" xmlns="" id="{F32FDD8B-EDEB-49EB-BDDE-0018633ED243}"/>
                </a:ext>
              </a:extLst>
            </p:cNvPr>
            <p:cNvSpPr/>
            <p:nvPr/>
          </p:nvSpPr>
          <p:spPr>
            <a:xfrm>
              <a:off x="5848770" y="2105050"/>
              <a:ext cx="321501" cy="267559"/>
            </a:xfrm>
            <a:custGeom>
              <a:avLst/>
              <a:gdLst/>
              <a:ahLst/>
              <a:cxnLst/>
              <a:rect l="l" t="t" r="r" b="b"/>
              <a:pathLst>
                <a:path w="6574" h="5471" extrusionOk="0">
                  <a:moveTo>
                    <a:pt x="2440" y="0"/>
                  </a:moveTo>
                  <a:cubicBezTo>
                    <a:pt x="1935" y="0"/>
                    <a:pt x="1446" y="160"/>
                    <a:pt x="1076" y="548"/>
                  </a:cubicBezTo>
                  <a:cubicBezTo>
                    <a:pt x="997" y="631"/>
                    <a:pt x="925" y="720"/>
                    <a:pt x="860" y="816"/>
                  </a:cubicBezTo>
                  <a:cubicBezTo>
                    <a:pt x="1" y="2103"/>
                    <a:pt x="1242" y="3781"/>
                    <a:pt x="2215" y="4651"/>
                  </a:cubicBezTo>
                  <a:cubicBezTo>
                    <a:pt x="2713" y="5096"/>
                    <a:pt x="3359" y="5471"/>
                    <a:pt x="4003" y="5471"/>
                  </a:cubicBezTo>
                  <a:cubicBezTo>
                    <a:pt x="4165" y="5471"/>
                    <a:pt x="4327" y="5447"/>
                    <a:pt x="4487" y="5395"/>
                  </a:cubicBezTo>
                  <a:cubicBezTo>
                    <a:pt x="6574" y="4710"/>
                    <a:pt x="5488" y="1583"/>
                    <a:pt x="4210" y="616"/>
                  </a:cubicBezTo>
                  <a:cubicBezTo>
                    <a:pt x="3727" y="250"/>
                    <a:pt x="3071" y="0"/>
                    <a:pt x="244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6006;p119">
              <a:extLst>
                <a:ext uri="{FF2B5EF4-FFF2-40B4-BE49-F238E27FC236}">
                  <a16:creationId xmlns:a16="http://schemas.microsoft.com/office/drawing/2014/main" xmlns="" id="{629CCAD3-E067-4AC9-B2DF-C93440B824E8}"/>
                </a:ext>
              </a:extLst>
            </p:cNvPr>
            <p:cNvSpPr/>
            <p:nvPr/>
          </p:nvSpPr>
          <p:spPr>
            <a:xfrm>
              <a:off x="5850335" y="2140164"/>
              <a:ext cx="241786" cy="182367"/>
            </a:xfrm>
            <a:custGeom>
              <a:avLst/>
              <a:gdLst/>
              <a:ahLst/>
              <a:cxnLst/>
              <a:rect l="l" t="t" r="r" b="b"/>
              <a:pathLst>
                <a:path w="4944" h="3729" extrusionOk="0">
                  <a:moveTo>
                    <a:pt x="2152" y="1"/>
                  </a:moveTo>
                  <a:cubicBezTo>
                    <a:pt x="1894" y="1"/>
                    <a:pt x="1638" y="54"/>
                    <a:pt x="1416" y="184"/>
                  </a:cubicBezTo>
                  <a:cubicBezTo>
                    <a:pt x="0" y="1013"/>
                    <a:pt x="1706" y="3229"/>
                    <a:pt x="2837" y="3344"/>
                  </a:cubicBezTo>
                  <a:cubicBezTo>
                    <a:pt x="3114" y="3372"/>
                    <a:pt x="3416" y="3319"/>
                    <a:pt x="3661" y="3455"/>
                  </a:cubicBezTo>
                  <a:cubicBezTo>
                    <a:pt x="3766" y="3514"/>
                    <a:pt x="3853" y="3604"/>
                    <a:pt x="3956" y="3670"/>
                  </a:cubicBezTo>
                  <a:cubicBezTo>
                    <a:pt x="4021" y="3711"/>
                    <a:pt x="4099" y="3729"/>
                    <a:pt x="4181" y="3729"/>
                  </a:cubicBezTo>
                  <a:cubicBezTo>
                    <a:pt x="4379" y="3729"/>
                    <a:pt x="4602" y="3626"/>
                    <a:pt x="4727" y="3503"/>
                  </a:cubicBezTo>
                  <a:cubicBezTo>
                    <a:pt x="4882" y="3349"/>
                    <a:pt x="4944" y="3125"/>
                    <a:pt x="4890" y="2912"/>
                  </a:cubicBezTo>
                  <a:lnTo>
                    <a:pt x="4890" y="2912"/>
                  </a:lnTo>
                  <a:cubicBezTo>
                    <a:pt x="4850" y="3072"/>
                    <a:pt x="4681" y="3160"/>
                    <a:pt x="4513" y="3160"/>
                  </a:cubicBezTo>
                  <a:cubicBezTo>
                    <a:pt x="4461" y="3160"/>
                    <a:pt x="4409" y="3152"/>
                    <a:pt x="4361" y="3134"/>
                  </a:cubicBezTo>
                  <a:cubicBezTo>
                    <a:pt x="4158" y="3060"/>
                    <a:pt x="4016" y="2878"/>
                    <a:pt x="3894" y="2701"/>
                  </a:cubicBezTo>
                  <a:cubicBezTo>
                    <a:pt x="3727" y="2458"/>
                    <a:pt x="3569" y="2183"/>
                    <a:pt x="3596" y="1890"/>
                  </a:cubicBezTo>
                  <a:cubicBezTo>
                    <a:pt x="3619" y="1640"/>
                    <a:pt x="3842" y="1402"/>
                    <a:pt x="4076" y="1402"/>
                  </a:cubicBezTo>
                  <a:cubicBezTo>
                    <a:pt x="4117" y="1402"/>
                    <a:pt x="4159" y="1410"/>
                    <a:pt x="4200" y="1426"/>
                  </a:cubicBezTo>
                  <a:cubicBezTo>
                    <a:pt x="3732" y="787"/>
                    <a:pt x="3442" y="234"/>
                    <a:pt x="2620" y="54"/>
                  </a:cubicBezTo>
                  <a:cubicBezTo>
                    <a:pt x="2468" y="20"/>
                    <a:pt x="2309" y="1"/>
                    <a:pt x="21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6007;p119">
              <a:extLst>
                <a:ext uri="{FF2B5EF4-FFF2-40B4-BE49-F238E27FC236}">
                  <a16:creationId xmlns:a16="http://schemas.microsoft.com/office/drawing/2014/main" xmlns="" id="{CAA536FA-AF8F-4CD7-A3DD-A5B38BD9F5DD}"/>
                </a:ext>
              </a:extLst>
            </p:cNvPr>
            <p:cNvSpPr/>
            <p:nvPr/>
          </p:nvSpPr>
          <p:spPr>
            <a:xfrm>
              <a:off x="6260893" y="1161282"/>
              <a:ext cx="63674" cy="135125"/>
            </a:xfrm>
            <a:custGeom>
              <a:avLst/>
              <a:gdLst/>
              <a:ahLst/>
              <a:cxnLst/>
              <a:rect l="l" t="t" r="r" b="b"/>
              <a:pathLst>
                <a:path w="1302" h="2763" extrusionOk="0">
                  <a:moveTo>
                    <a:pt x="1301" y="389"/>
                  </a:moveTo>
                  <a:lnTo>
                    <a:pt x="1296" y="391"/>
                  </a:lnTo>
                  <a:lnTo>
                    <a:pt x="1296" y="391"/>
                  </a:lnTo>
                  <a:cubicBezTo>
                    <a:pt x="1298" y="390"/>
                    <a:pt x="1300" y="390"/>
                    <a:pt x="1301" y="389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83" y="896"/>
                    <a:pt x="613" y="1815"/>
                    <a:pt x="660" y="2763"/>
                  </a:cubicBezTo>
                  <a:cubicBezTo>
                    <a:pt x="627" y="2092"/>
                    <a:pt x="564" y="1424"/>
                    <a:pt x="471" y="760"/>
                  </a:cubicBezTo>
                  <a:lnTo>
                    <a:pt x="1296" y="391"/>
                  </a:lnTo>
                  <a:lnTo>
                    <a:pt x="1296" y="391"/>
                  </a:lnTo>
                  <a:cubicBezTo>
                    <a:pt x="1281" y="397"/>
                    <a:pt x="1261" y="400"/>
                    <a:pt x="1237" y="400"/>
                  </a:cubicBezTo>
                  <a:cubicBezTo>
                    <a:pt x="966" y="400"/>
                    <a:pt x="166" y="5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6008;p119">
              <a:extLst>
                <a:ext uri="{FF2B5EF4-FFF2-40B4-BE49-F238E27FC236}">
                  <a16:creationId xmlns:a16="http://schemas.microsoft.com/office/drawing/2014/main" xmlns="" id="{B687EB38-FCE5-4613-B939-A93B3F8E071E}"/>
                </a:ext>
              </a:extLst>
            </p:cNvPr>
            <p:cNvSpPr/>
            <p:nvPr/>
          </p:nvSpPr>
          <p:spPr>
            <a:xfrm>
              <a:off x="5972304" y="1080686"/>
              <a:ext cx="312405" cy="339107"/>
            </a:xfrm>
            <a:custGeom>
              <a:avLst/>
              <a:gdLst/>
              <a:ahLst/>
              <a:cxnLst/>
              <a:rect l="l" t="t" r="r" b="b"/>
              <a:pathLst>
                <a:path w="6388" h="6934" extrusionOk="0">
                  <a:moveTo>
                    <a:pt x="1186" y="0"/>
                  </a:moveTo>
                  <a:cubicBezTo>
                    <a:pt x="926" y="0"/>
                    <a:pt x="666" y="18"/>
                    <a:pt x="406" y="54"/>
                  </a:cubicBezTo>
                  <a:cubicBezTo>
                    <a:pt x="312" y="68"/>
                    <a:pt x="215" y="83"/>
                    <a:pt x="142" y="142"/>
                  </a:cubicBezTo>
                  <a:cubicBezTo>
                    <a:pt x="0" y="254"/>
                    <a:pt x="9" y="469"/>
                    <a:pt x="45" y="645"/>
                  </a:cubicBezTo>
                  <a:cubicBezTo>
                    <a:pt x="132" y="1083"/>
                    <a:pt x="304" y="1501"/>
                    <a:pt x="550" y="1875"/>
                  </a:cubicBezTo>
                  <a:cubicBezTo>
                    <a:pt x="720" y="2135"/>
                    <a:pt x="925" y="2372"/>
                    <a:pt x="1158" y="2579"/>
                  </a:cubicBezTo>
                  <a:cubicBezTo>
                    <a:pt x="1839" y="3177"/>
                    <a:pt x="2934" y="3591"/>
                    <a:pt x="3836" y="3605"/>
                  </a:cubicBezTo>
                  <a:cubicBezTo>
                    <a:pt x="3851" y="3824"/>
                    <a:pt x="3716" y="4002"/>
                    <a:pt x="3640" y="4206"/>
                  </a:cubicBezTo>
                  <a:cubicBezTo>
                    <a:pt x="3506" y="4581"/>
                    <a:pt x="3419" y="4984"/>
                    <a:pt x="3340" y="5373"/>
                  </a:cubicBezTo>
                  <a:cubicBezTo>
                    <a:pt x="3309" y="5527"/>
                    <a:pt x="3282" y="5694"/>
                    <a:pt x="3352" y="5834"/>
                  </a:cubicBezTo>
                  <a:cubicBezTo>
                    <a:pt x="3418" y="5969"/>
                    <a:pt x="3559" y="6051"/>
                    <a:pt x="3691" y="6124"/>
                  </a:cubicBezTo>
                  <a:lnTo>
                    <a:pt x="4947" y="6815"/>
                  </a:lnTo>
                  <a:cubicBezTo>
                    <a:pt x="5055" y="6873"/>
                    <a:pt x="5173" y="6933"/>
                    <a:pt x="5291" y="6933"/>
                  </a:cubicBezTo>
                  <a:cubicBezTo>
                    <a:pt x="5317" y="6933"/>
                    <a:pt x="5343" y="6930"/>
                    <a:pt x="5369" y="6924"/>
                  </a:cubicBezTo>
                  <a:cubicBezTo>
                    <a:pt x="5529" y="6886"/>
                    <a:pt x="5626" y="6727"/>
                    <a:pt x="5698" y="6579"/>
                  </a:cubicBezTo>
                  <a:cubicBezTo>
                    <a:pt x="5983" y="5998"/>
                    <a:pt x="6136" y="5369"/>
                    <a:pt x="6179" y="4725"/>
                  </a:cubicBezTo>
                  <a:cubicBezTo>
                    <a:pt x="6212" y="4227"/>
                    <a:pt x="6388" y="3729"/>
                    <a:pt x="6306" y="3232"/>
                  </a:cubicBezTo>
                  <a:cubicBezTo>
                    <a:pt x="6122" y="2109"/>
                    <a:pt x="5207" y="1210"/>
                    <a:pt x="4215" y="734"/>
                  </a:cubicBezTo>
                  <a:cubicBezTo>
                    <a:pt x="3261" y="280"/>
                    <a:pt x="2226" y="0"/>
                    <a:pt x="118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6009;p119">
              <a:extLst>
                <a:ext uri="{FF2B5EF4-FFF2-40B4-BE49-F238E27FC236}">
                  <a16:creationId xmlns:a16="http://schemas.microsoft.com/office/drawing/2014/main" xmlns="" id="{40AD4C29-945E-4708-8934-311F994DFD29}"/>
                </a:ext>
              </a:extLst>
            </p:cNvPr>
            <p:cNvSpPr/>
            <p:nvPr/>
          </p:nvSpPr>
          <p:spPr>
            <a:xfrm>
              <a:off x="6361539" y="1188668"/>
              <a:ext cx="111161" cy="214155"/>
            </a:xfrm>
            <a:custGeom>
              <a:avLst/>
              <a:gdLst/>
              <a:ahLst/>
              <a:cxnLst/>
              <a:rect l="l" t="t" r="r" b="b"/>
              <a:pathLst>
                <a:path w="2273" h="4379" extrusionOk="0">
                  <a:moveTo>
                    <a:pt x="709" y="0"/>
                  </a:moveTo>
                  <a:cubicBezTo>
                    <a:pt x="595" y="0"/>
                    <a:pt x="478" y="15"/>
                    <a:pt x="366" y="32"/>
                  </a:cubicBezTo>
                  <a:cubicBezTo>
                    <a:pt x="233" y="51"/>
                    <a:pt x="78" y="87"/>
                    <a:pt x="30" y="211"/>
                  </a:cubicBezTo>
                  <a:cubicBezTo>
                    <a:pt x="0" y="286"/>
                    <a:pt x="23" y="371"/>
                    <a:pt x="45" y="449"/>
                  </a:cubicBezTo>
                  <a:cubicBezTo>
                    <a:pt x="100" y="649"/>
                    <a:pt x="149" y="844"/>
                    <a:pt x="196" y="1036"/>
                  </a:cubicBezTo>
                  <a:cubicBezTo>
                    <a:pt x="351" y="1682"/>
                    <a:pt x="480" y="2299"/>
                    <a:pt x="742" y="2951"/>
                  </a:cubicBezTo>
                  <a:cubicBezTo>
                    <a:pt x="778" y="3041"/>
                    <a:pt x="815" y="3141"/>
                    <a:pt x="781" y="3232"/>
                  </a:cubicBezTo>
                  <a:cubicBezTo>
                    <a:pt x="746" y="3322"/>
                    <a:pt x="656" y="3373"/>
                    <a:pt x="595" y="3446"/>
                  </a:cubicBezTo>
                  <a:cubicBezTo>
                    <a:pt x="421" y="3652"/>
                    <a:pt x="527" y="3989"/>
                    <a:pt x="740" y="4151"/>
                  </a:cubicBezTo>
                  <a:cubicBezTo>
                    <a:pt x="955" y="4313"/>
                    <a:pt x="1237" y="4350"/>
                    <a:pt x="1504" y="4378"/>
                  </a:cubicBezTo>
                  <a:cubicBezTo>
                    <a:pt x="2051" y="3939"/>
                    <a:pt x="2272" y="3183"/>
                    <a:pt x="2205" y="2486"/>
                  </a:cubicBezTo>
                  <a:cubicBezTo>
                    <a:pt x="2139" y="1801"/>
                    <a:pt x="1750" y="482"/>
                    <a:pt x="1103" y="94"/>
                  </a:cubicBezTo>
                  <a:cubicBezTo>
                    <a:pt x="984" y="23"/>
                    <a:pt x="849" y="0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6010;p119">
              <a:extLst>
                <a:ext uri="{FF2B5EF4-FFF2-40B4-BE49-F238E27FC236}">
                  <a16:creationId xmlns:a16="http://schemas.microsoft.com/office/drawing/2014/main" xmlns="" id="{472C5F0A-8232-4A52-8457-A8F5C79D8DB0}"/>
                </a:ext>
              </a:extLst>
            </p:cNvPr>
            <p:cNvSpPr/>
            <p:nvPr/>
          </p:nvSpPr>
          <p:spPr>
            <a:xfrm>
              <a:off x="5572408" y="1294792"/>
              <a:ext cx="424838" cy="267902"/>
            </a:xfrm>
            <a:custGeom>
              <a:avLst/>
              <a:gdLst/>
              <a:ahLst/>
              <a:cxnLst/>
              <a:rect l="l" t="t" r="r" b="b"/>
              <a:pathLst>
                <a:path w="8687" h="5478" extrusionOk="0">
                  <a:moveTo>
                    <a:pt x="4382" y="1"/>
                  </a:moveTo>
                  <a:cubicBezTo>
                    <a:pt x="3257" y="1"/>
                    <a:pt x="1958" y="360"/>
                    <a:pt x="984" y="886"/>
                  </a:cubicBezTo>
                  <a:cubicBezTo>
                    <a:pt x="462" y="1168"/>
                    <a:pt x="223" y="1770"/>
                    <a:pt x="93" y="2316"/>
                  </a:cubicBezTo>
                  <a:cubicBezTo>
                    <a:pt x="26" y="2599"/>
                    <a:pt x="1" y="2828"/>
                    <a:pt x="118" y="3103"/>
                  </a:cubicBezTo>
                  <a:cubicBezTo>
                    <a:pt x="124" y="3117"/>
                    <a:pt x="129" y="3129"/>
                    <a:pt x="135" y="3141"/>
                  </a:cubicBezTo>
                  <a:cubicBezTo>
                    <a:pt x="160" y="3193"/>
                    <a:pt x="559" y="3691"/>
                    <a:pt x="642" y="3691"/>
                  </a:cubicBezTo>
                  <a:cubicBezTo>
                    <a:pt x="648" y="3691"/>
                    <a:pt x="653" y="3689"/>
                    <a:pt x="655" y="3684"/>
                  </a:cubicBezTo>
                  <a:cubicBezTo>
                    <a:pt x="1030" y="2894"/>
                    <a:pt x="1682" y="2270"/>
                    <a:pt x="2487" y="1927"/>
                  </a:cubicBezTo>
                  <a:lnTo>
                    <a:pt x="2487" y="1927"/>
                  </a:lnTo>
                  <a:cubicBezTo>
                    <a:pt x="2582" y="2418"/>
                    <a:pt x="2394" y="4158"/>
                    <a:pt x="3097" y="4158"/>
                  </a:cubicBezTo>
                  <a:cubicBezTo>
                    <a:pt x="3152" y="4158"/>
                    <a:pt x="3213" y="4147"/>
                    <a:pt x="3279" y="4125"/>
                  </a:cubicBezTo>
                  <a:cubicBezTo>
                    <a:pt x="3524" y="4040"/>
                    <a:pt x="3706" y="3837"/>
                    <a:pt x="3893" y="3658"/>
                  </a:cubicBezTo>
                  <a:cubicBezTo>
                    <a:pt x="4138" y="3425"/>
                    <a:pt x="4478" y="3220"/>
                    <a:pt x="4797" y="3220"/>
                  </a:cubicBezTo>
                  <a:cubicBezTo>
                    <a:pt x="4917" y="3220"/>
                    <a:pt x="5033" y="3249"/>
                    <a:pt x="5141" y="3316"/>
                  </a:cubicBezTo>
                  <a:cubicBezTo>
                    <a:pt x="5392" y="3471"/>
                    <a:pt x="5496" y="3785"/>
                    <a:pt x="5528" y="4078"/>
                  </a:cubicBezTo>
                  <a:cubicBezTo>
                    <a:pt x="5559" y="4372"/>
                    <a:pt x="5539" y="4674"/>
                    <a:pt x="5623" y="4956"/>
                  </a:cubicBezTo>
                  <a:cubicBezTo>
                    <a:pt x="5741" y="5351"/>
                    <a:pt x="5998" y="5478"/>
                    <a:pt x="6297" y="5478"/>
                  </a:cubicBezTo>
                  <a:cubicBezTo>
                    <a:pt x="6621" y="5478"/>
                    <a:pt x="6994" y="5328"/>
                    <a:pt x="7292" y="5208"/>
                  </a:cubicBezTo>
                  <a:cubicBezTo>
                    <a:pt x="7641" y="5068"/>
                    <a:pt x="8632" y="4719"/>
                    <a:pt x="8676" y="4251"/>
                  </a:cubicBezTo>
                  <a:cubicBezTo>
                    <a:pt x="8687" y="4134"/>
                    <a:pt x="8638" y="4022"/>
                    <a:pt x="8590" y="3916"/>
                  </a:cubicBezTo>
                  <a:cubicBezTo>
                    <a:pt x="8002" y="2624"/>
                    <a:pt x="7069" y="925"/>
                    <a:pt x="5747" y="263"/>
                  </a:cubicBezTo>
                  <a:cubicBezTo>
                    <a:pt x="5380" y="88"/>
                    <a:pt x="4971" y="18"/>
                    <a:pt x="4565" y="4"/>
                  </a:cubicBezTo>
                  <a:cubicBezTo>
                    <a:pt x="4504" y="2"/>
                    <a:pt x="4443" y="1"/>
                    <a:pt x="438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6011;p119">
              <a:extLst>
                <a:ext uri="{FF2B5EF4-FFF2-40B4-BE49-F238E27FC236}">
                  <a16:creationId xmlns:a16="http://schemas.microsoft.com/office/drawing/2014/main" xmlns="" id="{5AA888BD-AF99-4D48-BB9C-7D0FD65D53C5}"/>
                </a:ext>
              </a:extLst>
            </p:cNvPr>
            <p:cNvSpPr/>
            <p:nvPr/>
          </p:nvSpPr>
          <p:spPr>
            <a:xfrm>
              <a:off x="6236049" y="1446153"/>
              <a:ext cx="368304" cy="242716"/>
            </a:xfrm>
            <a:custGeom>
              <a:avLst/>
              <a:gdLst/>
              <a:ahLst/>
              <a:cxnLst/>
              <a:rect l="l" t="t" r="r" b="b"/>
              <a:pathLst>
                <a:path w="7531" h="4963" extrusionOk="0">
                  <a:moveTo>
                    <a:pt x="2131" y="0"/>
                  </a:moveTo>
                  <a:cubicBezTo>
                    <a:pt x="1930" y="0"/>
                    <a:pt x="1734" y="23"/>
                    <a:pt x="1549" y="73"/>
                  </a:cubicBezTo>
                  <a:cubicBezTo>
                    <a:pt x="697" y="305"/>
                    <a:pt x="0" y="895"/>
                    <a:pt x="673" y="1718"/>
                  </a:cubicBezTo>
                  <a:cubicBezTo>
                    <a:pt x="1213" y="2379"/>
                    <a:pt x="1888" y="3101"/>
                    <a:pt x="2726" y="3101"/>
                  </a:cubicBezTo>
                  <a:cubicBezTo>
                    <a:pt x="2761" y="3101"/>
                    <a:pt x="2798" y="3100"/>
                    <a:pt x="2834" y="3097"/>
                  </a:cubicBezTo>
                  <a:cubicBezTo>
                    <a:pt x="3291" y="3062"/>
                    <a:pt x="3704" y="2806"/>
                    <a:pt x="4157" y="2734"/>
                  </a:cubicBezTo>
                  <a:cubicBezTo>
                    <a:pt x="4246" y="2720"/>
                    <a:pt x="4335" y="2713"/>
                    <a:pt x="4424" y="2713"/>
                  </a:cubicBezTo>
                  <a:cubicBezTo>
                    <a:pt x="4990" y="2713"/>
                    <a:pt x="5546" y="2988"/>
                    <a:pt x="5972" y="3372"/>
                  </a:cubicBezTo>
                  <a:cubicBezTo>
                    <a:pt x="6465" y="3817"/>
                    <a:pt x="6813" y="4393"/>
                    <a:pt x="7156" y="4963"/>
                  </a:cubicBezTo>
                  <a:cubicBezTo>
                    <a:pt x="7468" y="4675"/>
                    <a:pt x="7530" y="4187"/>
                    <a:pt x="7413" y="3778"/>
                  </a:cubicBezTo>
                  <a:cubicBezTo>
                    <a:pt x="7294" y="3370"/>
                    <a:pt x="7025" y="3024"/>
                    <a:pt x="6747" y="2701"/>
                  </a:cubicBezTo>
                  <a:cubicBezTo>
                    <a:pt x="6066" y="1907"/>
                    <a:pt x="5292" y="1174"/>
                    <a:pt x="4374" y="672"/>
                  </a:cubicBezTo>
                  <a:cubicBezTo>
                    <a:pt x="3756" y="333"/>
                    <a:pt x="2905" y="0"/>
                    <a:pt x="213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6012;p119">
              <a:extLst>
                <a:ext uri="{FF2B5EF4-FFF2-40B4-BE49-F238E27FC236}">
                  <a16:creationId xmlns:a16="http://schemas.microsoft.com/office/drawing/2014/main" xmlns="" id="{53A45C05-8EF6-4AAE-A626-6656EB48F483}"/>
                </a:ext>
              </a:extLst>
            </p:cNvPr>
            <p:cNvSpPr/>
            <p:nvPr/>
          </p:nvSpPr>
          <p:spPr>
            <a:xfrm>
              <a:off x="6563810" y="1492271"/>
              <a:ext cx="300766" cy="210585"/>
            </a:xfrm>
            <a:custGeom>
              <a:avLst/>
              <a:gdLst/>
              <a:ahLst/>
              <a:cxnLst/>
              <a:rect l="l" t="t" r="r" b="b"/>
              <a:pathLst>
                <a:path w="6150" h="4306" extrusionOk="0">
                  <a:moveTo>
                    <a:pt x="1564" y="1"/>
                  </a:moveTo>
                  <a:cubicBezTo>
                    <a:pt x="1228" y="1"/>
                    <a:pt x="834" y="26"/>
                    <a:pt x="657" y="216"/>
                  </a:cubicBezTo>
                  <a:cubicBezTo>
                    <a:pt x="1" y="918"/>
                    <a:pt x="2292" y="2630"/>
                    <a:pt x="2736" y="3074"/>
                  </a:cubicBezTo>
                  <a:cubicBezTo>
                    <a:pt x="2890" y="3229"/>
                    <a:pt x="3052" y="3388"/>
                    <a:pt x="3259" y="3461"/>
                  </a:cubicBezTo>
                  <a:cubicBezTo>
                    <a:pt x="3346" y="3493"/>
                    <a:pt x="3434" y="3507"/>
                    <a:pt x="3521" y="3507"/>
                  </a:cubicBezTo>
                  <a:cubicBezTo>
                    <a:pt x="3932" y="3507"/>
                    <a:pt x="4335" y="3197"/>
                    <a:pt x="4658" y="2906"/>
                  </a:cubicBezTo>
                  <a:lnTo>
                    <a:pt x="4658" y="2906"/>
                  </a:lnTo>
                  <a:cubicBezTo>
                    <a:pt x="4574" y="3372"/>
                    <a:pt x="4489" y="3840"/>
                    <a:pt x="4404" y="4306"/>
                  </a:cubicBezTo>
                  <a:cubicBezTo>
                    <a:pt x="5473" y="4126"/>
                    <a:pt x="6149" y="3056"/>
                    <a:pt x="5854" y="2012"/>
                  </a:cubicBezTo>
                  <a:cubicBezTo>
                    <a:pt x="5611" y="1152"/>
                    <a:pt x="4773" y="589"/>
                    <a:pt x="3927" y="303"/>
                  </a:cubicBezTo>
                  <a:cubicBezTo>
                    <a:pt x="3332" y="104"/>
                    <a:pt x="2709" y="2"/>
                    <a:pt x="2082" y="2"/>
                  </a:cubicBezTo>
                  <a:cubicBezTo>
                    <a:pt x="2041" y="2"/>
                    <a:pt x="1999" y="3"/>
                    <a:pt x="1958" y="4"/>
                  </a:cubicBezTo>
                  <a:cubicBezTo>
                    <a:pt x="1939" y="4"/>
                    <a:pt x="1920" y="4"/>
                    <a:pt x="1899" y="4"/>
                  </a:cubicBezTo>
                  <a:cubicBezTo>
                    <a:pt x="1804" y="4"/>
                    <a:pt x="1688" y="1"/>
                    <a:pt x="156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6013;p119">
              <a:extLst>
                <a:ext uri="{FF2B5EF4-FFF2-40B4-BE49-F238E27FC236}">
                  <a16:creationId xmlns:a16="http://schemas.microsoft.com/office/drawing/2014/main" xmlns="" id="{E03F1325-A35A-424B-B4C3-D0C211A7DC0D}"/>
                </a:ext>
              </a:extLst>
            </p:cNvPr>
            <p:cNvSpPr/>
            <p:nvPr/>
          </p:nvSpPr>
          <p:spPr>
            <a:xfrm>
              <a:off x="6138630" y="1568709"/>
              <a:ext cx="212150" cy="220708"/>
            </a:xfrm>
            <a:custGeom>
              <a:avLst/>
              <a:gdLst/>
              <a:ahLst/>
              <a:cxnLst/>
              <a:rect l="l" t="t" r="r" b="b"/>
              <a:pathLst>
                <a:path w="4338" h="4513" extrusionOk="0">
                  <a:moveTo>
                    <a:pt x="1326" y="1"/>
                  </a:moveTo>
                  <a:cubicBezTo>
                    <a:pt x="784" y="1"/>
                    <a:pt x="512" y="587"/>
                    <a:pt x="273" y="1030"/>
                  </a:cubicBezTo>
                  <a:cubicBezTo>
                    <a:pt x="116" y="1319"/>
                    <a:pt x="0" y="1653"/>
                    <a:pt x="70" y="1975"/>
                  </a:cubicBezTo>
                  <a:cubicBezTo>
                    <a:pt x="130" y="2254"/>
                    <a:pt x="319" y="2485"/>
                    <a:pt x="501" y="2703"/>
                  </a:cubicBezTo>
                  <a:cubicBezTo>
                    <a:pt x="785" y="3042"/>
                    <a:pt x="1072" y="3384"/>
                    <a:pt x="1425" y="3650"/>
                  </a:cubicBezTo>
                  <a:cubicBezTo>
                    <a:pt x="2048" y="4117"/>
                    <a:pt x="3020" y="4513"/>
                    <a:pt x="3857" y="4513"/>
                  </a:cubicBezTo>
                  <a:cubicBezTo>
                    <a:pt x="3990" y="4513"/>
                    <a:pt x="4119" y="4503"/>
                    <a:pt x="4244" y="4481"/>
                  </a:cubicBezTo>
                  <a:cubicBezTo>
                    <a:pt x="4290" y="4133"/>
                    <a:pt x="4337" y="3770"/>
                    <a:pt x="4223" y="3438"/>
                  </a:cubicBezTo>
                  <a:cubicBezTo>
                    <a:pt x="4054" y="2951"/>
                    <a:pt x="3628" y="2578"/>
                    <a:pt x="3417" y="2107"/>
                  </a:cubicBezTo>
                  <a:cubicBezTo>
                    <a:pt x="3159" y="1529"/>
                    <a:pt x="2755" y="1022"/>
                    <a:pt x="2308" y="556"/>
                  </a:cubicBezTo>
                  <a:cubicBezTo>
                    <a:pt x="2098" y="336"/>
                    <a:pt x="1864" y="121"/>
                    <a:pt x="1570" y="37"/>
                  </a:cubicBezTo>
                  <a:cubicBezTo>
                    <a:pt x="1483" y="12"/>
                    <a:pt x="1402" y="1"/>
                    <a:pt x="1326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6014;p119">
              <a:extLst>
                <a:ext uri="{FF2B5EF4-FFF2-40B4-BE49-F238E27FC236}">
                  <a16:creationId xmlns:a16="http://schemas.microsoft.com/office/drawing/2014/main" xmlns="" id="{5CEE838D-5666-4D05-BE2D-A492293CDD78}"/>
                </a:ext>
              </a:extLst>
            </p:cNvPr>
            <p:cNvSpPr/>
            <p:nvPr/>
          </p:nvSpPr>
          <p:spPr>
            <a:xfrm>
              <a:off x="6623034" y="2183641"/>
              <a:ext cx="115073" cy="68271"/>
            </a:xfrm>
            <a:custGeom>
              <a:avLst/>
              <a:gdLst/>
              <a:ahLst/>
              <a:cxnLst/>
              <a:rect l="l" t="t" r="r" b="b"/>
              <a:pathLst>
                <a:path w="2353" h="1396" extrusionOk="0">
                  <a:moveTo>
                    <a:pt x="1218" y="1"/>
                  </a:moveTo>
                  <a:cubicBezTo>
                    <a:pt x="1052" y="1"/>
                    <a:pt x="886" y="24"/>
                    <a:pt x="723" y="72"/>
                  </a:cubicBezTo>
                  <a:cubicBezTo>
                    <a:pt x="302" y="196"/>
                    <a:pt x="111" y="870"/>
                    <a:pt x="1" y="1266"/>
                  </a:cubicBezTo>
                  <a:cubicBezTo>
                    <a:pt x="63" y="1046"/>
                    <a:pt x="877" y="814"/>
                    <a:pt x="1100" y="814"/>
                  </a:cubicBezTo>
                  <a:cubicBezTo>
                    <a:pt x="1103" y="814"/>
                    <a:pt x="1105" y="814"/>
                    <a:pt x="1107" y="814"/>
                  </a:cubicBezTo>
                  <a:cubicBezTo>
                    <a:pt x="1253" y="818"/>
                    <a:pt x="2298" y="1025"/>
                    <a:pt x="2143" y="1377"/>
                  </a:cubicBezTo>
                  <a:cubicBezTo>
                    <a:pt x="2142" y="1378"/>
                    <a:pt x="2141" y="1380"/>
                    <a:pt x="2141" y="1382"/>
                  </a:cubicBezTo>
                  <a:lnTo>
                    <a:pt x="2141" y="1382"/>
                  </a:lnTo>
                  <a:cubicBezTo>
                    <a:pt x="2319" y="1047"/>
                    <a:pt x="2353" y="654"/>
                    <a:pt x="2235" y="294"/>
                  </a:cubicBezTo>
                  <a:cubicBezTo>
                    <a:pt x="1924" y="105"/>
                    <a:pt x="1572" y="1"/>
                    <a:pt x="1218" y="1"/>
                  </a:cubicBezTo>
                  <a:close/>
                  <a:moveTo>
                    <a:pt x="2141" y="1382"/>
                  </a:moveTo>
                  <a:cubicBezTo>
                    <a:pt x="2138" y="1387"/>
                    <a:pt x="2136" y="1391"/>
                    <a:pt x="2133" y="1396"/>
                  </a:cubicBezTo>
                  <a:cubicBezTo>
                    <a:pt x="2137" y="1392"/>
                    <a:pt x="2139" y="1387"/>
                    <a:pt x="2141" y="1382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6015;p119">
              <a:extLst>
                <a:ext uri="{FF2B5EF4-FFF2-40B4-BE49-F238E27FC236}">
                  <a16:creationId xmlns:a16="http://schemas.microsoft.com/office/drawing/2014/main" xmlns="" id="{873325A3-6C44-46EF-826C-5E420B15F4E5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6016;p119">
              <a:extLst>
                <a:ext uri="{FF2B5EF4-FFF2-40B4-BE49-F238E27FC236}">
                  <a16:creationId xmlns:a16="http://schemas.microsoft.com/office/drawing/2014/main" xmlns="" id="{4BF7504C-8F45-4087-AF33-CD63BAF7F7CF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6017;p119">
              <a:extLst>
                <a:ext uri="{FF2B5EF4-FFF2-40B4-BE49-F238E27FC236}">
                  <a16:creationId xmlns:a16="http://schemas.microsoft.com/office/drawing/2014/main" xmlns="" id="{8A4C28ED-4C73-4BB5-A9DB-B95CAEF9E35F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6018;p119">
              <a:extLst>
                <a:ext uri="{FF2B5EF4-FFF2-40B4-BE49-F238E27FC236}">
                  <a16:creationId xmlns:a16="http://schemas.microsoft.com/office/drawing/2014/main" xmlns="" id="{653CB252-8BBC-48B2-9A4B-C30A217F04F5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6019;p119">
              <a:extLst>
                <a:ext uri="{FF2B5EF4-FFF2-40B4-BE49-F238E27FC236}">
                  <a16:creationId xmlns:a16="http://schemas.microsoft.com/office/drawing/2014/main" xmlns="" id="{D5F360B2-CD98-49D0-9C7B-B5686D9350EB}"/>
                </a:ext>
              </a:extLst>
            </p:cNvPr>
            <p:cNvSpPr/>
            <p:nvPr/>
          </p:nvSpPr>
          <p:spPr>
            <a:xfrm>
              <a:off x="6611639" y="2288297"/>
              <a:ext cx="163978" cy="63772"/>
            </a:xfrm>
            <a:custGeom>
              <a:avLst/>
              <a:gdLst/>
              <a:ahLst/>
              <a:cxnLst/>
              <a:rect l="l" t="t" r="r" b="b"/>
              <a:pathLst>
                <a:path w="3353" h="1304" extrusionOk="0">
                  <a:moveTo>
                    <a:pt x="148" y="0"/>
                  </a:moveTo>
                  <a:cubicBezTo>
                    <a:pt x="99" y="0"/>
                    <a:pt x="54" y="7"/>
                    <a:pt x="15" y="24"/>
                  </a:cubicBezTo>
                  <a:cubicBezTo>
                    <a:pt x="13" y="38"/>
                    <a:pt x="11" y="54"/>
                    <a:pt x="11" y="68"/>
                  </a:cubicBezTo>
                  <a:cubicBezTo>
                    <a:pt x="1" y="373"/>
                    <a:pt x="83" y="699"/>
                    <a:pt x="295" y="911"/>
                  </a:cubicBezTo>
                  <a:cubicBezTo>
                    <a:pt x="472" y="1088"/>
                    <a:pt x="711" y="1158"/>
                    <a:pt x="942" y="1208"/>
                  </a:cubicBezTo>
                  <a:cubicBezTo>
                    <a:pt x="1250" y="1271"/>
                    <a:pt x="1562" y="1303"/>
                    <a:pt x="1875" y="1303"/>
                  </a:cubicBezTo>
                  <a:cubicBezTo>
                    <a:pt x="1969" y="1303"/>
                    <a:pt x="2062" y="1300"/>
                    <a:pt x="2156" y="1295"/>
                  </a:cubicBezTo>
                  <a:cubicBezTo>
                    <a:pt x="2629" y="1267"/>
                    <a:pt x="3169" y="1076"/>
                    <a:pt x="3310" y="525"/>
                  </a:cubicBezTo>
                  <a:cubicBezTo>
                    <a:pt x="3348" y="372"/>
                    <a:pt x="3352" y="212"/>
                    <a:pt x="3324" y="57"/>
                  </a:cubicBezTo>
                  <a:lnTo>
                    <a:pt x="3324" y="57"/>
                  </a:lnTo>
                  <a:cubicBezTo>
                    <a:pt x="3235" y="257"/>
                    <a:pt x="3128" y="448"/>
                    <a:pt x="2960" y="561"/>
                  </a:cubicBezTo>
                  <a:cubicBezTo>
                    <a:pt x="2823" y="653"/>
                    <a:pt x="2634" y="690"/>
                    <a:pt x="2423" y="690"/>
                  </a:cubicBezTo>
                  <a:cubicBezTo>
                    <a:pt x="1918" y="690"/>
                    <a:pt x="1288" y="478"/>
                    <a:pt x="950" y="301"/>
                  </a:cubicBezTo>
                  <a:cubicBezTo>
                    <a:pt x="802" y="221"/>
                    <a:pt x="418" y="0"/>
                    <a:pt x="148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6020;p119">
              <a:extLst>
                <a:ext uri="{FF2B5EF4-FFF2-40B4-BE49-F238E27FC236}">
                  <a16:creationId xmlns:a16="http://schemas.microsoft.com/office/drawing/2014/main" xmlns="" id="{DC04C883-46DE-4469-AF13-C24C861E7B8C}"/>
                </a:ext>
              </a:extLst>
            </p:cNvPr>
            <p:cNvSpPr/>
            <p:nvPr/>
          </p:nvSpPr>
          <p:spPr>
            <a:xfrm>
              <a:off x="6627533" y="2325367"/>
              <a:ext cx="48123" cy="26507"/>
            </a:xfrm>
            <a:custGeom>
              <a:avLst/>
              <a:gdLst/>
              <a:ahLst/>
              <a:cxnLst/>
              <a:rect l="l" t="t" r="r" b="b"/>
              <a:pathLst>
                <a:path w="984" h="542" extrusionOk="0">
                  <a:moveTo>
                    <a:pt x="262" y="1"/>
                  </a:moveTo>
                  <a:cubicBezTo>
                    <a:pt x="110" y="1"/>
                    <a:pt x="1" y="90"/>
                    <a:pt x="139" y="264"/>
                  </a:cubicBezTo>
                  <a:cubicBezTo>
                    <a:pt x="258" y="413"/>
                    <a:pt x="925" y="407"/>
                    <a:pt x="983" y="540"/>
                  </a:cubicBezTo>
                  <a:lnTo>
                    <a:pt x="983" y="540"/>
                  </a:lnTo>
                  <a:cubicBezTo>
                    <a:pt x="977" y="526"/>
                    <a:pt x="972" y="511"/>
                    <a:pt x="966" y="498"/>
                  </a:cubicBezTo>
                  <a:cubicBezTo>
                    <a:pt x="855" y="255"/>
                    <a:pt x="650" y="102"/>
                    <a:pt x="396" y="22"/>
                  </a:cubicBezTo>
                  <a:cubicBezTo>
                    <a:pt x="351" y="8"/>
                    <a:pt x="305" y="1"/>
                    <a:pt x="262" y="1"/>
                  </a:cubicBezTo>
                  <a:close/>
                  <a:moveTo>
                    <a:pt x="983" y="540"/>
                  </a:moveTo>
                  <a:cubicBezTo>
                    <a:pt x="983" y="540"/>
                    <a:pt x="984" y="541"/>
                    <a:pt x="984" y="541"/>
                  </a:cubicBezTo>
                  <a:cubicBezTo>
                    <a:pt x="984" y="541"/>
                    <a:pt x="983" y="540"/>
                    <a:pt x="983" y="540"/>
                  </a:cubicBezTo>
                  <a:close/>
                </a:path>
              </a:pathLst>
            </a:custGeom>
            <a:solidFill>
              <a:srgbClr val="520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6021;p119">
              <a:extLst>
                <a:ext uri="{FF2B5EF4-FFF2-40B4-BE49-F238E27FC236}">
                  <a16:creationId xmlns:a16="http://schemas.microsoft.com/office/drawing/2014/main" xmlns="" id="{E80146F8-71F3-4D99-9513-ECDDAAF14116}"/>
                </a:ext>
              </a:extLst>
            </p:cNvPr>
            <p:cNvSpPr/>
            <p:nvPr/>
          </p:nvSpPr>
          <p:spPr>
            <a:xfrm>
              <a:off x="7040096" y="1940583"/>
              <a:ext cx="30028" cy="28071"/>
            </a:xfrm>
            <a:custGeom>
              <a:avLst/>
              <a:gdLst/>
              <a:ahLst/>
              <a:cxnLst/>
              <a:rect l="l" t="t" r="r" b="b"/>
              <a:pathLst>
                <a:path w="614" h="574" extrusionOk="0">
                  <a:moveTo>
                    <a:pt x="245" y="1"/>
                  </a:moveTo>
                  <a:cubicBezTo>
                    <a:pt x="178" y="1"/>
                    <a:pt x="76" y="52"/>
                    <a:pt x="48" y="105"/>
                  </a:cubicBezTo>
                  <a:cubicBezTo>
                    <a:pt x="0" y="199"/>
                    <a:pt x="31" y="320"/>
                    <a:pt x="95" y="399"/>
                  </a:cubicBezTo>
                  <a:cubicBezTo>
                    <a:pt x="123" y="436"/>
                    <a:pt x="154" y="472"/>
                    <a:pt x="188" y="504"/>
                  </a:cubicBezTo>
                  <a:cubicBezTo>
                    <a:pt x="236" y="546"/>
                    <a:pt x="310" y="563"/>
                    <a:pt x="373" y="573"/>
                  </a:cubicBezTo>
                  <a:cubicBezTo>
                    <a:pt x="376" y="573"/>
                    <a:pt x="381" y="574"/>
                    <a:pt x="385" y="574"/>
                  </a:cubicBezTo>
                  <a:cubicBezTo>
                    <a:pt x="448" y="574"/>
                    <a:pt x="585" y="522"/>
                    <a:pt x="597" y="462"/>
                  </a:cubicBezTo>
                  <a:cubicBezTo>
                    <a:pt x="607" y="423"/>
                    <a:pt x="614" y="359"/>
                    <a:pt x="601" y="319"/>
                  </a:cubicBezTo>
                  <a:cubicBezTo>
                    <a:pt x="585" y="278"/>
                    <a:pt x="538" y="233"/>
                    <a:pt x="514" y="194"/>
                  </a:cubicBezTo>
                  <a:cubicBezTo>
                    <a:pt x="459" y="107"/>
                    <a:pt x="365" y="19"/>
                    <a:pt x="261" y="2"/>
                  </a:cubicBezTo>
                  <a:cubicBezTo>
                    <a:pt x="256" y="1"/>
                    <a:pt x="250" y="1"/>
                    <a:pt x="24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6022;p119">
              <a:extLst>
                <a:ext uri="{FF2B5EF4-FFF2-40B4-BE49-F238E27FC236}">
                  <a16:creationId xmlns:a16="http://schemas.microsoft.com/office/drawing/2014/main" xmlns="" id="{5BFED4FB-AB90-46FC-AFC4-A46581AD2BE9}"/>
                </a:ext>
              </a:extLst>
            </p:cNvPr>
            <p:cNvSpPr/>
            <p:nvPr/>
          </p:nvSpPr>
          <p:spPr>
            <a:xfrm>
              <a:off x="6622594" y="1862922"/>
              <a:ext cx="32326" cy="29588"/>
            </a:xfrm>
            <a:custGeom>
              <a:avLst/>
              <a:gdLst/>
              <a:ahLst/>
              <a:cxnLst/>
              <a:rect l="l" t="t" r="r" b="b"/>
              <a:pathLst>
                <a:path w="661" h="605" extrusionOk="0">
                  <a:moveTo>
                    <a:pt x="284" y="0"/>
                  </a:moveTo>
                  <a:cubicBezTo>
                    <a:pt x="216" y="0"/>
                    <a:pt x="84" y="71"/>
                    <a:pt x="70" y="121"/>
                  </a:cubicBezTo>
                  <a:cubicBezTo>
                    <a:pt x="41" y="222"/>
                    <a:pt x="0" y="333"/>
                    <a:pt x="72" y="425"/>
                  </a:cubicBezTo>
                  <a:cubicBezTo>
                    <a:pt x="101" y="462"/>
                    <a:pt x="132" y="499"/>
                    <a:pt x="166" y="533"/>
                  </a:cubicBezTo>
                  <a:cubicBezTo>
                    <a:pt x="211" y="579"/>
                    <a:pt x="269" y="586"/>
                    <a:pt x="332" y="601"/>
                  </a:cubicBezTo>
                  <a:cubicBezTo>
                    <a:pt x="340" y="604"/>
                    <a:pt x="349" y="605"/>
                    <a:pt x="358" y="605"/>
                  </a:cubicBezTo>
                  <a:cubicBezTo>
                    <a:pt x="407" y="605"/>
                    <a:pt x="465" y="576"/>
                    <a:pt x="503" y="558"/>
                  </a:cubicBezTo>
                  <a:cubicBezTo>
                    <a:pt x="538" y="540"/>
                    <a:pt x="640" y="496"/>
                    <a:pt x="644" y="449"/>
                  </a:cubicBezTo>
                  <a:cubicBezTo>
                    <a:pt x="648" y="406"/>
                    <a:pt x="661" y="356"/>
                    <a:pt x="646" y="315"/>
                  </a:cubicBezTo>
                  <a:cubicBezTo>
                    <a:pt x="630" y="271"/>
                    <a:pt x="592" y="225"/>
                    <a:pt x="570" y="182"/>
                  </a:cubicBezTo>
                  <a:cubicBezTo>
                    <a:pt x="517" y="80"/>
                    <a:pt x="407" y="48"/>
                    <a:pt x="308" y="4"/>
                  </a:cubicBezTo>
                  <a:cubicBezTo>
                    <a:pt x="301" y="2"/>
                    <a:pt x="293" y="0"/>
                    <a:pt x="28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6023;p119">
              <a:extLst>
                <a:ext uri="{FF2B5EF4-FFF2-40B4-BE49-F238E27FC236}">
                  <a16:creationId xmlns:a16="http://schemas.microsoft.com/office/drawing/2014/main" xmlns="" id="{9D168D1E-2FCE-431F-BADA-588780236072}"/>
                </a:ext>
              </a:extLst>
            </p:cNvPr>
            <p:cNvSpPr/>
            <p:nvPr/>
          </p:nvSpPr>
          <p:spPr>
            <a:xfrm>
              <a:off x="6054660" y="2124612"/>
              <a:ext cx="175960" cy="26555"/>
            </a:xfrm>
            <a:custGeom>
              <a:avLst/>
              <a:gdLst/>
              <a:ahLst/>
              <a:cxnLst/>
              <a:rect l="l" t="t" r="r" b="b"/>
              <a:pathLst>
                <a:path w="3598" h="543" extrusionOk="0">
                  <a:moveTo>
                    <a:pt x="3597" y="1"/>
                  </a:moveTo>
                  <a:lnTo>
                    <a:pt x="0" y="214"/>
                  </a:lnTo>
                  <a:lnTo>
                    <a:pt x="390" y="542"/>
                  </a:lnTo>
                  <a:lnTo>
                    <a:pt x="3507" y="542"/>
                  </a:lnTo>
                  <a:lnTo>
                    <a:pt x="359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6024;p119">
              <a:extLst>
                <a:ext uri="{FF2B5EF4-FFF2-40B4-BE49-F238E27FC236}">
                  <a16:creationId xmlns:a16="http://schemas.microsoft.com/office/drawing/2014/main" xmlns="" id="{62D22AB2-321E-4BA0-877C-B98222D4B7A9}"/>
                </a:ext>
              </a:extLst>
            </p:cNvPr>
            <p:cNvSpPr/>
            <p:nvPr/>
          </p:nvSpPr>
          <p:spPr>
            <a:xfrm>
              <a:off x="6775373" y="2380630"/>
              <a:ext cx="18780" cy="12813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74" y="0"/>
                  </a:moveTo>
                  <a:cubicBezTo>
                    <a:pt x="119" y="0"/>
                    <a:pt x="0" y="75"/>
                    <a:pt x="15" y="96"/>
                  </a:cubicBezTo>
                  <a:cubicBezTo>
                    <a:pt x="42" y="135"/>
                    <a:pt x="72" y="169"/>
                    <a:pt x="105" y="201"/>
                  </a:cubicBezTo>
                  <a:cubicBezTo>
                    <a:pt x="120" y="216"/>
                    <a:pt x="137" y="230"/>
                    <a:pt x="153" y="242"/>
                  </a:cubicBezTo>
                  <a:cubicBezTo>
                    <a:pt x="179" y="255"/>
                    <a:pt x="216" y="257"/>
                    <a:pt x="244" y="261"/>
                  </a:cubicBezTo>
                  <a:cubicBezTo>
                    <a:pt x="244" y="261"/>
                    <a:pt x="246" y="261"/>
                    <a:pt x="247" y="261"/>
                  </a:cubicBezTo>
                  <a:cubicBezTo>
                    <a:pt x="274" y="261"/>
                    <a:pt x="383" y="225"/>
                    <a:pt x="370" y="195"/>
                  </a:cubicBezTo>
                  <a:cubicBezTo>
                    <a:pt x="362" y="177"/>
                    <a:pt x="354" y="160"/>
                    <a:pt x="344" y="143"/>
                  </a:cubicBezTo>
                  <a:cubicBezTo>
                    <a:pt x="331" y="129"/>
                    <a:pt x="306" y="117"/>
                    <a:pt x="290" y="103"/>
                  </a:cubicBezTo>
                  <a:cubicBezTo>
                    <a:pt x="256" y="75"/>
                    <a:pt x="224" y="43"/>
                    <a:pt x="197" y="9"/>
                  </a:cubicBezTo>
                  <a:cubicBezTo>
                    <a:pt x="192" y="3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6025;p119">
              <a:extLst>
                <a:ext uri="{FF2B5EF4-FFF2-40B4-BE49-F238E27FC236}">
                  <a16:creationId xmlns:a16="http://schemas.microsoft.com/office/drawing/2014/main" xmlns="" id="{4C800008-48C1-4BCA-A933-DC0F6F803637}"/>
                </a:ext>
              </a:extLst>
            </p:cNvPr>
            <p:cNvSpPr/>
            <p:nvPr/>
          </p:nvSpPr>
          <p:spPr>
            <a:xfrm>
              <a:off x="6286274" y="2281989"/>
              <a:ext cx="23670" cy="17410"/>
            </a:xfrm>
            <a:custGeom>
              <a:avLst/>
              <a:gdLst/>
              <a:ahLst/>
              <a:cxnLst/>
              <a:rect l="l" t="t" r="r" b="b"/>
              <a:pathLst>
                <a:path w="484" h="356" extrusionOk="0">
                  <a:moveTo>
                    <a:pt x="182" y="1"/>
                  </a:moveTo>
                  <a:cubicBezTo>
                    <a:pt x="121" y="1"/>
                    <a:pt x="1" y="71"/>
                    <a:pt x="2" y="112"/>
                  </a:cubicBezTo>
                  <a:cubicBezTo>
                    <a:pt x="3" y="155"/>
                    <a:pt x="10" y="197"/>
                    <a:pt x="23" y="239"/>
                  </a:cubicBezTo>
                  <a:cubicBezTo>
                    <a:pt x="36" y="279"/>
                    <a:pt x="56" y="294"/>
                    <a:pt x="92" y="316"/>
                  </a:cubicBezTo>
                  <a:cubicBezTo>
                    <a:pt x="139" y="343"/>
                    <a:pt x="188" y="356"/>
                    <a:pt x="237" y="356"/>
                  </a:cubicBezTo>
                  <a:cubicBezTo>
                    <a:pt x="290" y="356"/>
                    <a:pt x="342" y="342"/>
                    <a:pt x="394" y="317"/>
                  </a:cubicBezTo>
                  <a:cubicBezTo>
                    <a:pt x="415" y="306"/>
                    <a:pt x="462" y="287"/>
                    <a:pt x="471" y="263"/>
                  </a:cubicBezTo>
                  <a:cubicBezTo>
                    <a:pt x="476" y="259"/>
                    <a:pt x="478" y="253"/>
                    <a:pt x="478" y="247"/>
                  </a:cubicBezTo>
                  <a:cubicBezTo>
                    <a:pt x="480" y="243"/>
                    <a:pt x="477" y="239"/>
                    <a:pt x="471" y="238"/>
                  </a:cubicBezTo>
                  <a:cubicBezTo>
                    <a:pt x="482" y="228"/>
                    <a:pt x="483" y="220"/>
                    <a:pt x="476" y="210"/>
                  </a:cubicBezTo>
                  <a:cubicBezTo>
                    <a:pt x="474" y="203"/>
                    <a:pt x="468" y="196"/>
                    <a:pt x="460" y="192"/>
                  </a:cubicBezTo>
                  <a:cubicBezTo>
                    <a:pt x="445" y="180"/>
                    <a:pt x="424" y="174"/>
                    <a:pt x="409" y="162"/>
                  </a:cubicBezTo>
                  <a:cubicBezTo>
                    <a:pt x="379" y="141"/>
                    <a:pt x="356" y="115"/>
                    <a:pt x="322" y="96"/>
                  </a:cubicBezTo>
                  <a:cubicBezTo>
                    <a:pt x="280" y="73"/>
                    <a:pt x="242" y="44"/>
                    <a:pt x="209" y="10"/>
                  </a:cubicBezTo>
                  <a:cubicBezTo>
                    <a:pt x="203" y="3"/>
                    <a:pt x="194" y="1"/>
                    <a:pt x="18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6026;p119">
              <a:extLst>
                <a:ext uri="{FF2B5EF4-FFF2-40B4-BE49-F238E27FC236}">
                  <a16:creationId xmlns:a16="http://schemas.microsoft.com/office/drawing/2014/main" xmlns="" id="{1619D033-7CA9-4EEE-A092-8F6CBB4E28FB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6027;p119">
              <a:extLst>
                <a:ext uri="{FF2B5EF4-FFF2-40B4-BE49-F238E27FC236}">
                  <a16:creationId xmlns:a16="http://schemas.microsoft.com/office/drawing/2014/main" xmlns="" id="{436BF1B4-7A54-4C6F-A27C-DA927CFFF36A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6028;p119">
              <a:extLst>
                <a:ext uri="{FF2B5EF4-FFF2-40B4-BE49-F238E27FC236}">
                  <a16:creationId xmlns:a16="http://schemas.microsoft.com/office/drawing/2014/main" xmlns="" id="{E6EB60F7-214E-4BB8-B018-1396188F4C6A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6029;p119">
              <a:extLst>
                <a:ext uri="{FF2B5EF4-FFF2-40B4-BE49-F238E27FC236}">
                  <a16:creationId xmlns:a16="http://schemas.microsoft.com/office/drawing/2014/main" xmlns="" id="{2D840272-9271-42B8-A264-57725DA96062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6030;p119">
              <a:extLst>
                <a:ext uri="{FF2B5EF4-FFF2-40B4-BE49-F238E27FC236}">
                  <a16:creationId xmlns:a16="http://schemas.microsoft.com/office/drawing/2014/main" xmlns="" id="{72C9E5A5-03A6-4FD3-B9DA-148CC064B189}"/>
                </a:ext>
              </a:extLst>
            </p:cNvPr>
            <p:cNvSpPr/>
            <p:nvPr/>
          </p:nvSpPr>
          <p:spPr>
            <a:xfrm>
              <a:off x="6518084" y="2648238"/>
              <a:ext cx="213959" cy="692788"/>
            </a:xfrm>
            <a:custGeom>
              <a:avLst/>
              <a:gdLst/>
              <a:ahLst/>
              <a:cxnLst/>
              <a:rect l="l" t="t" r="r" b="b"/>
              <a:pathLst>
                <a:path w="4375" h="14166" extrusionOk="0">
                  <a:moveTo>
                    <a:pt x="3841" y="0"/>
                  </a:moveTo>
                  <a:cubicBezTo>
                    <a:pt x="3811" y="6"/>
                    <a:pt x="3783" y="16"/>
                    <a:pt x="3753" y="23"/>
                  </a:cubicBezTo>
                  <a:cubicBezTo>
                    <a:pt x="3516" y="87"/>
                    <a:pt x="3280" y="170"/>
                    <a:pt x="3038" y="196"/>
                  </a:cubicBezTo>
                  <a:cubicBezTo>
                    <a:pt x="2938" y="209"/>
                    <a:pt x="2875" y="200"/>
                    <a:pt x="2799" y="291"/>
                  </a:cubicBezTo>
                  <a:cubicBezTo>
                    <a:pt x="2773" y="320"/>
                    <a:pt x="2674" y="495"/>
                    <a:pt x="2728" y="540"/>
                  </a:cubicBezTo>
                  <a:cubicBezTo>
                    <a:pt x="2582" y="427"/>
                    <a:pt x="2402" y="367"/>
                    <a:pt x="2225" y="367"/>
                  </a:cubicBezTo>
                  <a:cubicBezTo>
                    <a:pt x="2146" y="367"/>
                    <a:pt x="2068" y="379"/>
                    <a:pt x="1994" y="403"/>
                  </a:cubicBezTo>
                  <a:cubicBezTo>
                    <a:pt x="1846" y="446"/>
                    <a:pt x="1718" y="537"/>
                    <a:pt x="1629" y="662"/>
                  </a:cubicBezTo>
                  <a:cubicBezTo>
                    <a:pt x="1595" y="708"/>
                    <a:pt x="1568" y="757"/>
                    <a:pt x="1544" y="809"/>
                  </a:cubicBezTo>
                  <a:cubicBezTo>
                    <a:pt x="1544" y="813"/>
                    <a:pt x="1540" y="813"/>
                    <a:pt x="1544" y="816"/>
                  </a:cubicBezTo>
                  <a:cubicBezTo>
                    <a:pt x="1521" y="868"/>
                    <a:pt x="1504" y="921"/>
                    <a:pt x="1492" y="976"/>
                  </a:cubicBezTo>
                  <a:cubicBezTo>
                    <a:pt x="1379" y="1471"/>
                    <a:pt x="1168" y="1954"/>
                    <a:pt x="1023" y="2446"/>
                  </a:cubicBezTo>
                  <a:cubicBezTo>
                    <a:pt x="876" y="2951"/>
                    <a:pt x="743" y="3463"/>
                    <a:pt x="628" y="3979"/>
                  </a:cubicBezTo>
                  <a:cubicBezTo>
                    <a:pt x="396" y="5015"/>
                    <a:pt x="230" y="6063"/>
                    <a:pt x="132" y="7119"/>
                  </a:cubicBezTo>
                  <a:cubicBezTo>
                    <a:pt x="33" y="8181"/>
                    <a:pt x="1" y="9248"/>
                    <a:pt x="36" y="10312"/>
                  </a:cubicBezTo>
                  <a:cubicBezTo>
                    <a:pt x="55" y="10848"/>
                    <a:pt x="89" y="11380"/>
                    <a:pt x="140" y="11915"/>
                  </a:cubicBezTo>
                  <a:cubicBezTo>
                    <a:pt x="166" y="12180"/>
                    <a:pt x="198" y="12447"/>
                    <a:pt x="233" y="12712"/>
                  </a:cubicBezTo>
                  <a:cubicBezTo>
                    <a:pt x="242" y="12810"/>
                    <a:pt x="271" y="13434"/>
                    <a:pt x="342" y="13475"/>
                  </a:cubicBezTo>
                  <a:cubicBezTo>
                    <a:pt x="1071" y="13862"/>
                    <a:pt x="1822" y="14152"/>
                    <a:pt x="2624" y="14166"/>
                  </a:cubicBezTo>
                  <a:cubicBezTo>
                    <a:pt x="2552" y="13653"/>
                    <a:pt x="2529" y="13140"/>
                    <a:pt x="2503" y="12617"/>
                  </a:cubicBezTo>
                  <a:cubicBezTo>
                    <a:pt x="2357" y="9431"/>
                    <a:pt x="2490" y="5947"/>
                    <a:pt x="4003" y="3134"/>
                  </a:cubicBezTo>
                  <a:cubicBezTo>
                    <a:pt x="4022" y="3095"/>
                    <a:pt x="4041" y="3054"/>
                    <a:pt x="4058" y="3014"/>
                  </a:cubicBezTo>
                  <a:cubicBezTo>
                    <a:pt x="4290" y="2517"/>
                    <a:pt x="4374" y="1878"/>
                    <a:pt x="4351" y="1334"/>
                  </a:cubicBezTo>
                  <a:cubicBezTo>
                    <a:pt x="4340" y="962"/>
                    <a:pt x="4236" y="575"/>
                    <a:pt x="4039" y="259"/>
                  </a:cubicBezTo>
                  <a:cubicBezTo>
                    <a:pt x="3981" y="166"/>
                    <a:pt x="3915" y="80"/>
                    <a:pt x="3841" y="0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6031;p119">
              <a:extLst>
                <a:ext uri="{FF2B5EF4-FFF2-40B4-BE49-F238E27FC236}">
                  <a16:creationId xmlns:a16="http://schemas.microsoft.com/office/drawing/2014/main" xmlns="" id="{16F44C6F-3F09-42AA-90C3-B23ED590F890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6032;p119">
              <a:extLst>
                <a:ext uri="{FF2B5EF4-FFF2-40B4-BE49-F238E27FC236}">
                  <a16:creationId xmlns:a16="http://schemas.microsoft.com/office/drawing/2014/main" xmlns="" id="{BD90DDA2-DED0-441D-AF22-E53668734BB1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6033;p119">
              <a:extLst>
                <a:ext uri="{FF2B5EF4-FFF2-40B4-BE49-F238E27FC236}">
                  <a16:creationId xmlns:a16="http://schemas.microsoft.com/office/drawing/2014/main" xmlns="" id="{8E51ECF3-29C4-4F17-B753-724F5ED63D00}"/>
                </a:ext>
              </a:extLst>
            </p:cNvPr>
            <p:cNvSpPr/>
            <p:nvPr/>
          </p:nvSpPr>
          <p:spPr>
            <a:xfrm>
              <a:off x="6592615" y="2587596"/>
              <a:ext cx="578448" cy="217529"/>
            </a:xfrm>
            <a:custGeom>
              <a:avLst/>
              <a:gdLst/>
              <a:ahLst/>
              <a:cxnLst/>
              <a:rect l="l" t="t" r="r" b="b"/>
              <a:pathLst>
                <a:path w="11828" h="4448" extrusionOk="0">
                  <a:moveTo>
                    <a:pt x="10282" y="1"/>
                  </a:moveTo>
                  <a:cubicBezTo>
                    <a:pt x="9184" y="62"/>
                    <a:pt x="8090" y="164"/>
                    <a:pt x="7002" y="306"/>
                  </a:cubicBezTo>
                  <a:cubicBezTo>
                    <a:pt x="5938" y="444"/>
                    <a:pt x="4880" y="623"/>
                    <a:pt x="3832" y="842"/>
                  </a:cubicBezTo>
                  <a:cubicBezTo>
                    <a:pt x="3309" y="950"/>
                    <a:pt x="2788" y="1070"/>
                    <a:pt x="2270" y="1198"/>
                  </a:cubicBezTo>
                  <a:cubicBezTo>
                    <a:pt x="2032" y="1260"/>
                    <a:pt x="1793" y="1340"/>
                    <a:pt x="1553" y="1365"/>
                  </a:cubicBezTo>
                  <a:cubicBezTo>
                    <a:pt x="1453" y="1377"/>
                    <a:pt x="1389" y="1368"/>
                    <a:pt x="1311" y="1458"/>
                  </a:cubicBezTo>
                  <a:cubicBezTo>
                    <a:pt x="1283" y="1486"/>
                    <a:pt x="1178" y="1659"/>
                    <a:pt x="1229" y="1701"/>
                  </a:cubicBezTo>
                  <a:cubicBezTo>
                    <a:pt x="1088" y="1589"/>
                    <a:pt x="910" y="1528"/>
                    <a:pt x="732" y="1528"/>
                  </a:cubicBezTo>
                  <a:cubicBezTo>
                    <a:pt x="656" y="1528"/>
                    <a:pt x="579" y="1539"/>
                    <a:pt x="506" y="1562"/>
                  </a:cubicBezTo>
                  <a:cubicBezTo>
                    <a:pt x="357" y="1604"/>
                    <a:pt x="226" y="1692"/>
                    <a:pt x="132" y="1815"/>
                  </a:cubicBezTo>
                  <a:cubicBezTo>
                    <a:pt x="98" y="1860"/>
                    <a:pt x="68" y="1908"/>
                    <a:pt x="42" y="1960"/>
                  </a:cubicBezTo>
                  <a:cubicBezTo>
                    <a:pt x="42" y="1962"/>
                    <a:pt x="39" y="1962"/>
                    <a:pt x="42" y="1966"/>
                  </a:cubicBezTo>
                  <a:cubicBezTo>
                    <a:pt x="0" y="2206"/>
                    <a:pt x="36" y="2462"/>
                    <a:pt x="114" y="2693"/>
                  </a:cubicBezTo>
                  <a:cubicBezTo>
                    <a:pt x="292" y="3207"/>
                    <a:pt x="804" y="3759"/>
                    <a:pt x="1233" y="4079"/>
                  </a:cubicBezTo>
                  <a:cubicBezTo>
                    <a:pt x="1478" y="4264"/>
                    <a:pt x="1916" y="4448"/>
                    <a:pt x="2290" y="4448"/>
                  </a:cubicBezTo>
                  <a:cubicBezTo>
                    <a:pt x="2623" y="4448"/>
                    <a:pt x="2905" y="4302"/>
                    <a:pt x="2955" y="3879"/>
                  </a:cubicBezTo>
                  <a:cubicBezTo>
                    <a:pt x="5757" y="3170"/>
                    <a:pt x="8738" y="2653"/>
                    <a:pt x="11828" y="2573"/>
                  </a:cubicBezTo>
                  <a:cubicBezTo>
                    <a:pt x="11808" y="2508"/>
                    <a:pt x="11780" y="2384"/>
                    <a:pt x="11759" y="2326"/>
                  </a:cubicBezTo>
                  <a:cubicBezTo>
                    <a:pt x="11542" y="2330"/>
                    <a:pt x="11326" y="2332"/>
                    <a:pt x="11111" y="2338"/>
                  </a:cubicBezTo>
                  <a:cubicBezTo>
                    <a:pt x="8314" y="2419"/>
                    <a:pt x="5529" y="2783"/>
                    <a:pt x="2828" y="3534"/>
                  </a:cubicBezTo>
                  <a:cubicBezTo>
                    <a:pt x="2949" y="3738"/>
                    <a:pt x="2681" y="4067"/>
                    <a:pt x="2461" y="4144"/>
                  </a:cubicBezTo>
                  <a:cubicBezTo>
                    <a:pt x="2394" y="4168"/>
                    <a:pt x="2325" y="4179"/>
                    <a:pt x="2257" y="4179"/>
                  </a:cubicBezTo>
                  <a:cubicBezTo>
                    <a:pt x="2097" y="4179"/>
                    <a:pt x="1936" y="4123"/>
                    <a:pt x="1788" y="4052"/>
                  </a:cubicBezTo>
                  <a:cubicBezTo>
                    <a:pt x="1183" y="3756"/>
                    <a:pt x="570" y="3116"/>
                    <a:pt x="336" y="2472"/>
                  </a:cubicBezTo>
                  <a:cubicBezTo>
                    <a:pt x="260" y="2259"/>
                    <a:pt x="224" y="1997"/>
                    <a:pt x="372" y="1830"/>
                  </a:cubicBezTo>
                  <a:cubicBezTo>
                    <a:pt x="454" y="1740"/>
                    <a:pt x="576" y="1701"/>
                    <a:pt x="698" y="1701"/>
                  </a:cubicBezTo>
                  <a:cubicBezTo>
                    <a:pt x="733" y="1701"/>
                    <a:pt x="769" y="1704"/>
                    <a:pt x="803" y="1710"/>
                  </a:cubicBezTo>
                  <a:cubicBezTo>
                    <a:pt x="953" y="1738"/>
                    <a:pt x="1092" y="1815"/>
                    <a:pt x="1227" y="1895"/>
                  </a:cubicBezTo>
                  <a:cubicBezTo>
                    <a:pt x="1277" y="1815"/>
                    <a:pt x="1389" y="1834"/>
                    <a:pt x="1437" y="1753"/>
                  </a:cubicBezTo>
                  <a:cubicBezTo>
                    <a:pt x="4166" y="909"/>
                    <a:pt x="7002" y="416"/>
                    <a:pt x="9850" y="373"/>
                  </a:cubicBezTo>
                  <a:cubicBezTo>
                    <a:pt x="10052" y="367"/>
                    <a:pt x="10254" y="367"/>
                    <a:pt x="10456" y="367"/>
                  </a:cubicBezTo>
                  <a:cubicBezTo>
                    <a:pt x="10408" y="255"/>
                    <a:pt x="10330" y="111"/>
                    <a:pt x="10282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6034;p119">
              <a:extLst>
                <a:ext uri="{FF2B5EF4-FFF2-40B4-BE49-F238E27FC236}">
                  <a16:creationId xmlns:a16="http://schemas.microsoft.com/office/drawing/2014/main" xmlns="" id="{1BDEB49F-62CD-4A6C-8CFF-C6B478018232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6035;p119">
              <a:extLst>
                <a:ext uri="{FF2B5EF4-FFF2-40B4-BE49-F238E27FC236}">
                  <a16:creationId xmlns:a16="http://schemas.microsoft.com/office/drawing/2014/main" xmlns="" id="{72FA009A-A078-44C4-AB38-C5D5D2837A75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6036;p119">
              <a:extLst>
                <a:ext uri="{FF2B5EF4-FFF2-40B4-BE49-F238E27FC236}">
                  <a16:creationId xmlns:a16="http://schemas.microsoft.com/office/drawing/2014/main" xmlns="" id="{2409D098-4BD2-4C7F-91FA-309A402C16AD}"/>
                </a:ext>
              </a:extLst>
            </p:cNvPr>
            <p:cNvSpPr/>
            <p:nvPr/>
          </p:nvSpPr>
          <p:spPr>
            <a:xfrm>
              <a:off x="6592469" y="2964605"/>
              <a:ext cx="483475" cy="192294"/>
            </a:xfrm>
            <a:custGeom>
              <a:avLst/>
              <a:gdLst/>
              <a:ahLst/>
              <a:cxnLst/>
              <a:rect l="l" t="t" r="r" b="b"/>
              <a:pathLst>
                <a:path w="9886" h="3932" extrusionOk="0">
                  <a:moveTo>
                    <a:pt x="9860" y="1"/>
                  </a:moveTo>
                  <a:lnTo>
                    <a:pt x="9860" y="1"/>
                  </a:lnTo>
                  <a:cubicBezTo>
                    <a:pt x="6344" y="202"/>
                    <a:pt x="3181" y="1252"/>
                    <a:pt x="1" y="2715"/>
                  </a:cubicBezTo>
                  <a:cubicBezTo>
                    <a:pt x="909" y="3243"/>
                    <a:pt x="1882" y="3652"/>
                    <a:pt x="2894" y="3932"/>
                  </a:cubicBezTo>
                  <a:cubicBezTo>
                    <a:pt x="2929" y="3892"/>
                    <a:pt x="2962" y="3851"/>
                    <a:pt x="3000" y="3812"/>
                  </a:cubicBezTo>
                  <a:cubicBezTo>
                    <a:pt x="4260" y="2398"/>
                    <a:pt x="6219" y="1886"/>
                    <a:pt x="8061" y="1443"/>
                  </a:cubicBezTo>
                  <a:cubicBezTo>
                    <a:pt x="8397" y="1362"/>
                    <a:pt x="8745" y="1283"/>
                    <a:pt x="9091" y="1283"/>
                  </a:cubicBezTo>
                  <a:cubicBezTo>
                    <a:pt x="9312" y="1283"/>
                    <a:pt x="9580" y="1399"/>
                    <a:pt x="9811" y="1427"/>
                  </a:cubicBezTo>
                  <a:cubicBezTo>
                    <a:pt x="9869" y="954"/>
                    <a:pt x="9886" y="477"/>
                    <a:pt x="986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6037;p119">
              <a:extLst>
                <a:ext uri="{FF2B5EF4-FFF2-40B4-BE49-F238E27FC236}">
                  <a16:creationId xmlns:a16="http://schemas.microsoft.com/office/drawing/2014/main" xmlns="" id="{9DD2437C-5F5B-4886-8964-C48E92F887CE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6038;p119">
              <a:extLst>
                <a:ext uri="{FF2B5EF4-FFF2-40B4-BE49-F238E27FC236}">
                  <a16:creationId xmlns:a16="http://schemas.microsoft.com/office/drawing/2014/main" xmlns="" id="{96C854CE-4E4D-405B-80ED-7DD0496F017A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6039;p119">
              <a:extLst>
                <a:ext uri="{FF2B5EF4-FFF2-40B4-BE49-F238E27FC236}">
                  <a16:creationId xmlns:a16="http://schemas.microsoft.com/office/drawing/2014/main" xmlns="" id="{8CF47A6F-3B59-4E3D-AFC1-3D4F6E3E4247}"/>
                </a:ext>
              </a:extLst>
            </p:cNvPr>
            <p:cNvSpPr/>
            <p:nvPr/>
          </p:nvSpPr>
          <p:spPr>
            <a:xfrm>
              <a:off x="6264316" y="2802485"/>
              <a:ext cx="271961" cy="357789"/>
            </a:xfrm>
            <a:custGeom>
              <a:avLst/>
              <a:gdLst/>
              <a:ahLst/>
              <a:cxnLst/>
              <a:rect l="l" t="t" r="r" b="b"/>
              <a:pathLst>
                <a:path w="5561" h="7316" extrusionOk="0">
                  <a:moveTo>
                    <a:pt x="3132" y="0"/>
                  </a:moveTo>
                  <a:cubicBezTo>
                    <a:pt x="2215" y="604"/>
                    <a:pt x="1532" y="1526"/>
                    <a:pt x="1124" y="2571"/>
                  </a:cubicBezTo>
                  <a:cubicBezTo>
                    <a:pt x="1535" y="3012"/>
                    <a:pt x="1933" y="3569"/>
                    <a:pt x="2207" y="4110"/>
                  </a:cubicBezTo>
                  <a:cubicBezTo>
                    <a:pt x="1600" y="4070"/>
                    <a:pt x="1048" y="4076"/>
                    <a:pt x="464" y="3885"/>
                  </a:cubicBezTo>
                  <a:cubicBezTo>
                    <a:pt x="0" y="4843"/>
                    <a:pt x="71" y="5985"/>
                    <a:pt x="431" y="7019"/>
                  </a:cubicBezTo>
                  <a:cubicBezTo>
                    <a:pt x="1086" y="7190"/>
                    <a:pt x="1758" y="7287"/>
                    <a:pt x="2434" y="7303"/>
                  </a:cubicBezTo>
                  <a:cubicBezTo>
                    <a:pt x="2657" y="7309"/>
                    <a:pt x="2887" y="7316"/>
                    <a:pt x="3118" y="7316"/>
                  </a:cubicBezTo>
                  <a:cubicBezTo>
                    <a:pt x="3259" y="7316"/>
                    <a:pt x="3401" y="7313"/>
                    <a:pt x="3542" y="7307"/>
                  </a:cubicBezTo>
                  <a:cubicBezTo>
                    <a:pt x="3789" y="7299"/>
                    <a:pt x="4037" y="7272"/>
                    <a:pt x="4281" y="7228"/>
                  </a:cubicBezTo>
                  <a:cubicBezTo>
                    <a:pt x="4397" y="7206"/>
                    <a:pt x="4516" y="7177"/>
                    <a:pt x="4613" y="7110"/>
                  </a:cubicBezTo>
                  <a:cubicBezTo>
                    <a:pt x="4711" y="7041"/>
                    <a:pt x="4783" y="6926"/>
                    <a:pt x="4771" y="6802"/>
                  </a:cubicBezTo>
                  <a:lnTo>
                    <a:pt x="4771" y="6802"/>
                  </a:lnTo>
                  <a:cubicBezTo>
                    <a:pt x="4712" y="6805"/>
                    <a:pt x="3822" y="6968"/>
                    <a:pt x="3828" y="7015"/>
                  </a:cubicBezTo>
                  <a:lnTo>
                    <a:pt x="3828" y="7015"/>
                  </a:lnTo>
                  <a:cubicBezTo>
                    <a:pt x="3610" y="5443"/>
                    <a:pt x="4330" y="3668"/>
                    <a:pt x="5560" y="2770"/>
                  </a:cubicBezTo>
                  <a:cubicBezTo>
                    <a:pt x="5449" y="2597"/>
                    <a:pt x="5297" y="2345"/>
                    <a:pt x="5188" y="2172"/>
                  </a:cubicBezTo>
                  <a:cubicBezTo>
                    <a:pt x="5092" y="2213"/>
                    <a:pt x="5005" y="2244"/>
                    <a:pt x="4913" y="2244"/>
                  </a:cubicBezTo>
                  <a:cubicBezTo>
                    <a:pt x="4865" y="2244"/>
                    <a:pt x="4816" y="2236"/>
                    <a:pt x="4765" y="2215"/>
                  </a:cubicBezTo>
                  <a:cubicBezTo>
                    <a:pt x="4293" y="1493"/>
                    <a:pt x="3721" y="626"/>
                    <a:pt x="3132" y="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6040;p119">
              <a:extLst>
                <a:ext uri="{FF2B5EF4-FFF2-40B4-BE49-F238E27FC236}">
                  <a16:creationId xmlns:a16="http://schemas.microsoft.com/office/drawing/2014/main" xmlns="" id="{B5E7C8D5-2D81-41D3-AA3C-887A6CB58D8D}"/>
                </a:ext>
              </a:extLst>
            </p:cNvPr>
            <p:cNvSpPr/>
            <p:nvPr/>
          </p:nvSpPr>
          <p:spPr>
            <a:xfrm>
              <a:off x="6225290" y="4349888"/>
              <a:ext cx="329766" cy="147595"/>
            </a:xfrm>
            <a:custGeom>
              <a:avLst/>
              <a:gdLst/>
              <a:ahLst/>
              <a:cxnLst/>
              <a:rect l="l" t="t" r="r" b="b"/>
              <a:pathLst>
                <a:path w="6743" h="30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68" y="585"/>
                    <a:pt x="0" y="1022"/>
                    <a:pt x="227" y="1590"/>
                  </a:cubicBezTo>
                  <a:cubicBezTo>
                    <a:pt x="1143" y="2505"/>
                    <a:pt x="2450" y="3018"/>
                    <a:pt x="3815" y="3018"/>
                  </a:cubicBezTo>
                  <a:cubicBezTo>
                    <a:pt x="4245" y="3018"/>
                    <a:pt x="4680" y="2967"/>
                    <a:pt x="5111" y="2862"/>
                  </a:cubicBezTo>
                  <a:cubicBezTo>
                    <a:pt x="5635" y="2734"/>
                    <a:pt x="6477" y="2429"/>
                    <a:pt x="6627" y="1910"/>
                  </a:cubicBezTo>
                  <a:cubicBezTo>
                    <a:pt x="6742" y="1514"/>
                    <a:pt x="6694" y="1080"/>
                    <a:pt x="6584" y="682"/>
                  </a:cubicBezTo>
                  <a:cubicBezTo>
                    <a:pt x="6172" y="1367"/>
                    <a:pt x="5561" y="1787"/>
                    <a:pt x="4770" y="1908"/>
                  </a:cubicBezTo>
                  <a:cubicBezTo>
                    <a:pt x="4595" y="1935"/>
                    <a:pt x="4377" y="1947"/>
                    <a:pt x="4135" y="1947"/>
                  </a:cubicBezTo>
                  <a:cubicBezTo>
                    <a:pt x="3281" y="1947"/>
                    <a:pt x="2133" y="1788"/>
                    <a:pt x="1568" y="1522"/>
                  </a:cubicBezTo>
                  <a:cubicBezTo>
                    <a:pt x="844" y="1181"/>
                    <a:pt x="453" y="727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6041;p119">
              <a:extLst>
                <a:ext uri="{FF2B5EF4-FFF2-40B4-BE49-F238E27FC236}">
                  <a16:creationId xmlns:a16="http://schemas.microsoft.com/office/drawing/2014/main" xmlns="" id="{0E1ECFA2-FB81-41BD-9023-08043366C611}"/>
                </a:ext>
              </a:extLst>
            </p:cNvPr>
            <p:cNvSpPr/>
            <p:nvPr/>
          </p:nvSpPr>
          <p:spPr>
            <a:xfrm>
              <a:off x="6824914" y="2846646"/>
              <a:ext cx="171461" cy="136885"/>
            </a:xfrm>
            <a:custGeom>
              <a:avLst/>
              <a:gdLst/>
              <a:ahLst/>
              <a:cxnLst/>
              <a:rect l="l" t="t" r="r" b="b"/>
              <a:pathLst>
                <a:path w="3506" h="2799" extrusionOk="0">
                  <a:moveTo>
                    <a:pt x="3505" y="1"/>
                  </a:moveTo>
                  <a:lnTo>
                    <a:pt x="3505" y="1"/>
                  </a:lnTo>
                  <a:cubicBezTo>
                    <a:pt x="3440" y="31"/>
                    <a:pt x="3377" y="65"/>
                    <a:pt x="3314" y="101"/>
                  </a:cubicBezTo>
                  <a:cubicBezTo>
                    <a:pt x="2443" y="619"/>
                    <a:pt x="1947" y="1565"/>
                    <a:pt x="1540" y="2517"/>
                  </a:cubicBezTo>
                  <a:cubicBezTo>
                    <a:pt x="1043" y="2421"/>
                    <a:pt x="547" y="2326"/>
                    <a:pt x="49" y="2236"/>
                  </a:cubicBezTo>
                  <a:lnTo>
                    <a:pt x="49" y="2236"/>
                  </a:lnTo>
                  <a:cubicBezTo>
                    <a:pt x="1" y="2327"/>
                    <a:pt x="945" y="2798"/>
                    <a:pt x="1511" y="2798"/>
                  </a:cubicBezTo>
                  <a:cubicBezTo>
                    <a:pt x="1525" y="2798"/>
                    <a:pt x="1538" y="2798"/>
                    <a:pt x="1552" y="2797"/>
                  </a:cubicBezTo>
                  <a:cubicBezTo>
                    <a:pt x="2113" y="2773"/>
                    <a:pt x="2695" y="2535"/>
                    <a:pt x="2997" y="2061"/>
                  </a:cubicBezTo>
                  <a:cubicBezTo>
                    <a:pt x="3327" y="1541"/>
                    <a:pt x="3361" y="743"/>
                    <a:pt x="3483" y="145"/>
                  </a:cubicBezTo>
                  <a:cubicBezTo>
                    <a:pt x="3494" y="97"/>
                    <a:pt x="3500" y="49"/>
                    <a:pt x="350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6042;p119">
              <a:extLst>
                <a:ext uri="{FF2B5EF4-FFF2-40B4-BE49-F238E27FC236}">
                  <a16:creationId xmlns:a16="http://schemas.microsoft.com/office/drawing/2014/main" xmlns="" id="{16CC31A8-7772-4E74-9961-11B9F8E22494}"/>
                </a:ext>
              </a:extLst>
            </p:cNvPr>
            <p:cNvSpPr/>
            <p:nvPr/>
          </p:nvSpPr>
          <p:spPr>
            <a:xfrm>
              <a:off x="6232870" y="2730154"/>
              <a:ext cx="136983" cy="201097"/>
            </a:xfrm>
            <a:custGeom>
              <a:avLst/>
              <a:gdLst/>
              <a:ahLst/>
              <a:cxnLst/>
              <a:rect l="l" t="t" r="r" b="b"/>
              <a:pathLst>
                <a:path w="2801" h="4112" extrusionOk="0">
                  <a:moveTo>
                    <a:pt x="403" y="1"/>
                  </a:moveTo>
                  <a:cubicBezTo>
                    <a:pt x="312" y="1"/>
                    <a:pt x="240" y="50"/>
                    <a:pt x="203" y="176"/>
                  </a:cubicBezTo>
                  <a:cubicBezTo>
                    <a:pt x="0" y="871"/>
                    <a:pt x="567" y="1644"/>
                    <a:pt x="512" y="2362"/>
                  </a:cubicBezTo>
                  <a:cubicBezTo>
                    <a:pt x="492" y="2635"/>
                    <a:pt x="459" y="2928"/>
                    <a:pt x="591" y="3169"/>
                  </a:cubicBezTo>
                  <a:cubicBezTo>
                    <a:pt x="784" y="2825"/>
                    <a:pt x="1012" y="2500"/>
                    <a:pt x="1270" y="2201"/>
                  </a:cubicBezTo>
                  <a:lnTo>
                    <a:pt x="1270" y="2201"/>
                  </a:lnTo>
                  <a:cubicBezTo>
                    <a:pt x="1161" y="2500"/>
                    <a:pt x="1074" y="2807"/>
                    <a:pt x="1012" y="3119"/>
                  </a:cubicBezTo>
                  <a:cubicBezTo>
                    <a:pt x="947" y="3445"/>
                    <a:pt x="910" y="3776"/>
                    <a:pt x="899" y="4110"/>
                  </a:cubicBezTo>
                  <a:lnTo>
                    <a:pt x="899" y="4110"/>
                  </a:lnTo>
                  <a:cubicBezTo>
                    <a:pt x="910" y="3794"/>
                    <a:pt x="1368" y="3203"/>
                    <a:pt x="1578" y="2981"/>
                  </a:cubicBezTo>
                  <a:cubicBezTo>
                    <a:pt x="1822" y="2721"/>
                    <a:pt x="2183" y="2510"/>
                    <a:pt x="2485" y="2318"/>
                  </a:cubicBezTo>
                  <a:cubicBezTo>
                    <a:pt x="2574" y="2261"/>
                    <a:pt x="2667" y="2199"/>
                    <a:pt x="2711" y="2103"/>
                  </a:cubicBezTo>
                  <a:cubicBezTo>
                    <a:pt x="2801" y="1906"/>
                    <a:pt x="2635" y="1691"/>
                    <a:pt x="2479" y="1539"/>
                  </a:cubicBezTo>
                  <a:cubicBezTo>
                    <a:pt x="2099" y="1172"/>
                    <a:pt x="1692" y="833"/>
                    <a:pt x="1263" y="524"/>
                  </a:cubicBezTo>
                  <a:cubicBezTo>
                    <a:pt x="1051" y="372"/>
                    <a:pt x="654" y="1"/>
                    <a:pt x="403" y="1"/>
                  </a:cubicBezTo>
                  <a:close/>
                  <a:moveTo>
                    <a:pt x="899" y="4110"/>
                  </a:moveTo>
                  <a:lnTo>
                    <a:pt x="899" y="4110"/>
                  </a:lnTo>
                  <a:cubicBezTo>
                    <a:pt x="899" y="4110"/>
                    <a:pt x="899" y="4111"/>
                    <a:pt x="899" y="4111"/>
                  </a:cubicBezTo>
                  <a:cubicBezTo>
                    <a:pt x="899" y="4111"/>
                    <a:pt x="899" y="4110"/>
                    <a:pt x="899" y="411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6043;p119">
              <a:extLst>
                <a:ext uri="{FF2B5EF4-FFF2-40B4-BE49-F238E27FC236}">
                  <a16:creationId xmlns:a16="http://schemas.microsoft.com/office/drawing/2014/main" xmlns="" id="{024C6720-C93B-45ED-829F-5A01D61C7116}"/>
                </a:ext>
              </a:extLst>
            </p:cNvPr>
            <p:cNvSpPr/>
            <p:nvPr/>
          </p:nvSpPr>
          <p:spPr>
            <a:xfrm>
              <a:off x="6100484" y="2645499"/>
              <a:ext cx="306047" cy="185546"/>
            </a:xfrm>
            <a:custGeom>
              <a:avLst/>
              <a:gdLst/>
              <a:ahLst/>
              <a:cxnLst/>
              <a:rect l="l" t="t" r="r" b="b"/>
              <a:pathLst>
                <a:path w="6258" h="3794" extrusionOk="0">
                  <a:moveTo>
                    <a:pt x="3441" y="1"/>
                  </a:moveTo>
                  <a:cubicBezTo>
                    <a:pt x="3330" y="1"/>
                    <a:pt x="3218" y="21"/>
                    <a:pt x="3109" y="43"/>
                  </a:cubicBezTo>
                  <a:cubicBezTo>
                    <a:pt x="2066" y="255"/>
                    <a:pt x="1035" y="634"/>
                    <a:pt x="1" y="903"/>
                  </a:cubicBezTo>
                  <a:lnTo>
                    <a:pt x="86" y="1148"/>
                  </a:lnTo>
                  <a:cubicBezTo>
                    <a:pt x="418" y="1076"/>
                    <a:pt x="759" y="1040"/>
                    <a:pt x="1100" y="1040"/>
                  </a:cubicBezTo>
                  <a:cubicBezTo>
                    <a:pt x="2689" y="1040"/>
                    <a:pt x="4298" y="1804"/>
                    <a:pt x="5234" y="3091"/>
                  </a:cubicBezTo>
                  <a:cubicBezTo>
                    <a:pt x="5396" y="3315"/>
                    <a:pt x="5541" y="3549"/>
                    <a:pt x="5670" y="3794"/>
                  </a:cubicBezTo>
                  <a:cubicBezTo>
                    <a:pt x="5654" y="3764"/>
                    <a:pt x="6212" y="3259"/>
                    <a:pt x="6257" y="3196"/>
                  </a:cubicBezTo>
                  <a:cubicBezTo>
                    <a:pt x="6060" y="2285"/>
                    <a:pt x="5526" y="1358"/>
                    <a:pt x="4784" y="781"/>
                  </a:cubicBezTo>
                  <a:cubicBezTo>
                    <a:pt x="4446" y="518"/>
                    <a:pt x="3954" y="48"/>
                    <a:pt x="3525" y="5"/>
                  </a:cubicBezTo>
                  <a:cubicBezTo>
                    <a:pt x="3497" y="2"/>
                    <a:pt x="3469" y="1"/>
                    <a:pt x="3441" y="1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6044;p119">
              <a:extLst>
                <a:ext uri="{FF2B5EF4-FFF2-40B4-BE49-F238E27FC236}">
                  <a16:creationId xmlns:a16="http://schemas.microsoft.com/office/drawing/2014/main" xmlns="" id="{CE865EDE-495A-48DC-9857-0762F03195B7}"/>
                </a:ext>
              </a:extLst>
            </p:cNvPr>
            <p:cNvSpPr/>
            <p:nvPr/>
          </p:nvSpPr>
          <p:spPr>
            <a:xfrm>
              <a:off x="6440472" y="2938587"/>
              <a:ext cx="241591" cy="206183"/>
            </a:xfrm>
            <a:custGeom>
              <a:avLst/>
              <a:gdLst/>
              <a:ahLst/>
              <a:cxnLst/>
              <a:rect l="l" t="t" r="r" b="b"/>
              <a:pathLst>
                <a:path w="4940" h="4216" extrusionOk="0">
                  <a:moveTo>
                    <a:pt x="2281" y="1"/>
                  </a:moveTo>
                  <a:cubicBezTo>
                    <a:pt x="2073" y="34"/>
                    <a:pt x="1873" y="94"/>
                    <a:pt x="1680" y="178"/>
                  </a:cubicBezTo>
                  <a:cubicBezTo>
                    <a:pt x="993" y="493"/>
                    <a:pt x="531" y="1186"/>
                    <a:pt x="300" y="1925"/>
                  </a:cubicBezTo>
                  <a:cubicBezTo>
                    <a:pt x="69" y="2668"/>
                    <a:pt x="26" y="3429"/>
                    <a:pt x="1" y="4215"/>
                  </a:cubicBezTo>
                  <a:cubicBezTo>
                    <a:pt x="1624" y="3989"/>
                    <a:pt x="3235" y="3678"/>
                    <a:pt x="4826" y="3284"/>
                  </a:cubicBezTo>
                  <a:cubicBezTo>
                    <a:pt x="4863" y="3259"/>
                    <a:pt x="4903" y="3231"/>
                    <a:pt x="4940" y="3207"/>
                  </a:cubicBezTo>
                  <a:lnTo>
                    <a:pt x="4940" y="3207"/>
                  </a:lnTo>
                  <a:cubicBezTo>
                    <a:pt x="4730" y="3210"/>
                    <a:pt x="4519" y="3213"/>
                    <a:pt x="4307" y="3213"/>
                  </a:cubicBezTo>
                  <a:cubicBezTo>
                    <a:pt x="3521" y="3213"/>
                    <a:pt x="2735" y="3170"/>
                    <a:pt x="1994" y="2921"/>
                  </a:cubicBezTo>
                  <a:cubicBezTo>
                    <a:pt x="1665" y="2811"/>
                    <a:pt x="1316" y="2629"/>
                    <a:pt x="1206" y="2299"/>
                  </a:cubicBezTo>
                  <a:cubicBezTo>
                    <a:pt x="1119" y="2053"/>
                    <a:pt x="1187" y="1779"/>
                    <a:pt x="1285" y="1532"/>
                  </a:cubicBezTo>
                  <a:cubicBezTo>
                    <a:pt x="1511" y="958"/>
                    <a:pt x="1893" y="474"/>
                    <a:pt x="22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6045;p119">
              <a:extLst>
                <a:ext uri="{FF2B5EF4-FFF2-40B4-BE49-F238E27FC236}">
                  <a16:creationId xmlns:a16="http://schemas.microsoft.com/office/drawing/2014/main" xmlns="" id="{E8AE4B6C-E062-4AF9-99D5-D645612C9ACB}"/>
                </a:ext>
              </a:extLst>
            </p:cNvPr>
            <p:cNvSpPr/>
            <p:nvPr/>
          </p:nvSpPr>
          <p:spPr>
            <a:xfrm>
              <a:off x="7042297" y="2827720"/>
              <a:ext cx="96930" cy="58882"/>
            </a:xfrm>
            <a:custGeom>
              <a:avLst/>
              <a:gdLst/>
              <a:ahLst/>
              <a:cxnLst/>
              <a:rect l="l" t="t" r="r" b="b"/>
              <a:pathLst>
                <a:path w="1982" h="1204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1388" y="156"/>
                    <a:pt x="1547" y="342"/>
                    <a:pt x="1671" y="549"/>
                  </a:cubicBezTo>
                  <a:cubicBezTo>
                    <a:pt x="1692" y="583"/>
                    <a:pt x="1712" y="624"/>
                    <a:pt x="1698" y="661"/>
                  </a:cubicBezTo>
                  <a:cubicBezTo>
                    <a:pt x="1680" y="707"/>
                    <a:pt x="1623" y="720"/>
                    <a:pt x="1575" y="726"/>
                  </a:cubicBezTo>
                  <a:cubicBezTo>
                    <a:pt x="988" y="803"/>
                    <a:pt x="489" y="834"/>
                    <a:pt x="1" y="1203"/>
                  </a:cubicBezTo>
                  <a:lnTo>
                    <a:pt x="1564" y="1033"/>
                  </a:lnTo>
                  <a:cubicBezTo>
                    <a:pt x="1639" y="1024"/>
                    <a:pt x="1720" y="1015"/>
                    <a:pt x="1784" y="974"/>
                  </a:cubicBezTo>
                  <a:cubicBezTo>
                    <a:pt x="1982" y="845"/>
                    <a:pt x="1927" y="506"/>
                    <a:pt x="1840" y="326"/>
                  </a:cubicBezTo>
                  <a:cubicBezTo>
                    <a:pt x="1787" y="215"/>
                    <a:pt x="1714" y="160"/>
                    <a:pt x="1602" y="104"/>
                  </a:cubicBezTo>
                  <a:cubicBezTo>
                    <a:pt x="1506" y="56"/>
                    <a:pt x="1269" y="56"/>
                    <a:pt x="1203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FF5770-C513-04D8-358E-E02263CB917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C8C17D-A719-283E-6179-E3387E3818A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24841FC-F84F-630F-1C7D-64FF26BCC3D1}"/>
              </a:ext>
            </a:extLst>
          </p:cNvPr>
          <p:cNvSpPr/>
          <p:nvPr/>
        </p:nvSpPr>
        <p:spPr>
          <a:xfrm>
            <a:off x="5201813" y="1546515"/>
            <a:ext cx="6340688" cy="122469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73C410-E775-64F6-3D61-BA2B9BD165E2}"/>
              </a:ext>
            </a:extLst>
          </p:cNvPr>
          <p:cNvSpPr/>
          <p:nvPr/>
        </p:nvSpPr>
        <p:spPr>
          <a:xfrm>
            <a:off x="5201813" y="3136365"/>
            <a:ext cx="6340688" cy="143926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75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FF5770-C513-04D8-358E-E02263CB917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C8C17D-A719-283E-6179-E3387E3818A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0DECD7-C3CE-6E3B-9705-AF4114BA61F1}"/>
              </a:ext>
            </a:extLst>
          </p:cNvPr>
          <p:cNvSpPr txBox="1"/>
          <p:nvPr/>
        </p:nvSpPr>
        <p:spPr>
          <a:xfrm>
            <a:off x="962215" y="1259068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4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3D9642-26CD-17BF-C782-80A66EBD0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82" y="2317781"/>
            <a:ext cx="2409919" cy="17973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70F2DF-08BC-B892-B42D-4723A3082EF5}"/>
              </a:ext>
            </a:extLst>
          </p:cNvPr>
          <p:cNvSpPr/>
          <p:nvPr/>
        </p:nvSpPr>
        <p:spPr>
          <a:xfrm>
            <a:off x="387567" y="4312062"/>
            <a:ext cx="4292347" cy="13906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50DC5C99-FDAB-4A75-09CD-959AA1A808AE}"/>
              </a:ext>
            </a:extLst>
          </p:cNvPr>
          <p:cNvSpPr/>
          <p:nvPr/>
        </p:nvSpPr>
        <p:spPr>
          <a:xfrm>
            <a:off x="5182673" y="1093882"/>
            <a:ext cx="589974" cy="5764118"/>
          </a:xfrm>
          <a:custGeom>
            <a:avLst/>
            <a:gdLst>
              <a:gd name="connsiteX0" fmla="*/ 224214 w 589974"/>
              <a:gd name="connsiteY0" fmla="*/ 0 h 5764118"/>
              <a:gd name="connsiteX1" fmla="*/ 240117 w 589974"/>
              <a:gd name="connsiteY1" fmla="*/ 39757 h 5764118"/>
              <a:gd name="connsiteX2" fmla="*/ 279873 w 589974"/>
              <a:gd name="connsiteY2" fmla="*/ 119270 h 5764118"/>
              <a:gd name="connsiteX3" fmla="*/ 319630 w 589974"/>
              <a:gd name="connsiteY3" fmla="*/ 357809 h 5764118"/>
              <a:gd name="connsiteX4" fmla="*/ 367337 w 589974"/>
              <a:gd name="connsiteY4" fmla="*/ 612251 h 5764118"/>
              <a:gd name="connsiteX5" fmla="*/ 359386 w 589974"/>
              <a:gd name="connsiteY5" fmla="*/ 858741 h 5764118"/>
              <a:gd name="connsiteX6" fmla="*/ 224214 w 589974"/>
              <a:gd name="connsiteY6" fmla="*/ 1113183 h 5764118"/>
              <a:gd name="connsiteX7" fmla="*/ 184457 w 589974"/>
              <a:gd name="connsiteY7" fmla="*/ 1152939 h 5764118"/>
              <a:gd name="connsiteX8" fmla="*/ 120847 w 589974"/>
              <a:gd name="connsiteY8" fmla="*/ 1304014 h 5764118"/>
              <a:gd name="connsiteX9" fmla="*/ 136750 w 589974"/>
              <a:gd name="connsiteY9" fmla="*/ 1590261 h 5764118"/>
              <a:gd name="connsiteX10" fmla="*/ 200360 w 589974"/>
              <a:gd name="connsiteY10" fmla="*/ 1677725 h 5764118"/>
              <a:gd name="connsiteX11" fmla="*/ 303727 w 589974"/>
              <a:gd name="connsiteY11" fmla="*/ 1844703 h 5764118"/>
              <a:gd name="connsiteX12" fmla="*/ 351435 w 589974"/>
              <a:gd name="connsiteY12" fmla="*/ 1916265 h 5764118"/>
              <a:gd name="connsiteX13" fmla="*/ 375289 w 589974"/>
              <a:gd name="connsiteY13" fmla="*/ 1987826 h 5764118"/>
              <a:gd name="connsiteX14" fmla="*/ 367337 w 589974"/>
              <a:gd name="connsiteY14" fmla="*/ 2520564 h 5764118"/>
              <a:gd name="connsiteX15" fmla="*/ 279873 w 589974"/>
              <a:gd name="connsiteY15" fmla="*/ 2647785 h 5764118"/>
              <a:gd name="connsiteX16" fmla="*/ 256019 w 589974"/>
              <a:gd name="connsiteY16" fmla="*/ 2687541 h 5764118"/>
              <a:gd name="connsiteX17" fmla="*/ 136750 w 589974"/>
              <a:gd name="connsiteY17" fmla="*/ 2814762 h 5764118"/>
              <a:gd name="connsiteX18" fmla="*/ 120847 w 589974"/>
              <a:gd name="connsiteY18" fmla="*/ 2886324 h 5764118"/>
              <a:gd name="connsiteX19" fmla="*/ 136750 w 589974"/>
              <a:gd name="connsiteY19" fmla="*/ 3148717 h 5764118"/>
              <a:gd name="connsiteX20" fmla="*/ 184457 w 589974"/>
              <a:gd name="connsiteY20" fmla="*/ 3220278 h 5764118"/>
              <a:gd name="connsiteX21" fmla="*/ 256019 w 589974"/>
              <a:gd name="connsiteY21" fmla="*/ 3307743 h 5764118"/>
              <a:gd name="connsiteX22" fmla="*/ 375289 w 589974"/>
              <a:gd name="connsiteY22" fmla="*/ 3371353 h 5764118"/>
              <a:gd name="connsiteX23" fmla="*/ 494558 w 589974"/>
              <a:gd name="connsiteY23" fmla="*/ 3419061 h 5764118"/>
              <a:gd name="connsiteX24" fmla="*/ 542266 w 589974"/>
              <a:gd name="connsiteY24" fmla="*/ 3538331 h 5764118"/>
              <a:gd name="connsiteX25" fmla="*/ 589974 w 589974"/>
              <a:gd name="connsiteY25" fmla="*/ 3641698 h 5764118"/>
              <a:gd name="connsiteX26" fmla="*/ 574071 w 589974"/>
              <a:gd name="connsiteY26" fmla="*/ 3856383 h 5764118"/>
              <a:gd name="connsiteX27" fmla="*/ 566120 w 589974"/>
              <a:gd name="connsiteY27" fmla="*/ 3888188 h 5764118"/>
              <a:gd name="connsiteX28" fmla="*/ 526364 w 589974"/>
              <a:gd name="connsiteY28" fmla="*/ 3959750 h 5764118"/>
              <a:gd name="connsiteX29" fmla="*/ 470704 w 589974"/>
              <a:gd name="connsiteY29" fmla="*/ 4071068 h 5764118"/>
              <a:gd name="connsiteX30" fmla="*/ 391191 w 589974"/>
              <a:gd name="connsiteY30" fmla="*/ 4182386 h 5764118"/>
              <a:gd name="connsiteX31" fmla="*/ 311678 w 589974"/>
              <a:gd name="connsiteY31" fmla="*/ 4269851 h 5764118"/>
              <a:gd name="connsiteX32" fmla="*/ 128798 w 589974"/>
              <a:gd name="connsiteY32" fmla="*/ 4572000 h 5764118"/>
              <a:gd name="connsiteX33" fmla="*/ 89042 w 589974"/>
              <a:gd name="connsiteY33" fmla="*/ 4707172 h 5764118"/>
              <a:gd name="connsiteX34" fmla="*/ 136750 w 589974"/>
              <a:gd name="connsiteY34" fmla="*/ 4842345 h 5764118"/>
              <a:gd name="connsiteX35" fmla="*/ 256019 w 589974"/>
              <a:gd name="connsiteY35" fmla="*/ 4921858 h 5764118"/>
              <a:gd name="connsiteX36" fmla="*/ 240117 w 589974"/>
              <a:gd name="connsiteY36" fmla="*/ 5057030 h 5764118"/>
              <a:gd name="connsiteX37" fmla="*/ 41334 w 589974"/>
              <a:gd name="connsiteY37" fmla="*/ 5526157 h 5764118"/>
              <a:gd name="connsiteX38" fmla="*/ 1577 w 589974"/>
              <a:gd name="connsiteY38" fmla="*/ 5756745 h 5764118"/>
              <a:gd name="connsiteX39" fmla="*/ 17480 w 589974"/>
              <a:gd name="connsiteY39" fmla="*/ 5645426 h 5764118"/>
              <a:gd name="connsiteX40" fmla="*/ 25431 w 589974"/>
              <a:gd name="connsiteY40" fmla="*/ 5454595 h 576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89974" h="5764118">
                <a:moveTo>
                  <a:pt x="224214" y="0"/>
                </a:moveTo>
                <a:cubicBezTo>
                  <a:pt x="229515" y="13252"/>
                  <a:pt x="234081" y="26823"/>
                  <a:pt x="240117" y="39757"/>
                </a:cubicBezTo>
                <a:cubicBezTo>
                  <a:pt x="252648" y="66610"/>
                  <a:pt x="270502" y="91158"/>
                  <a:pt x="279873" y="119270"/>
                </a:cubicBezTo>
                <a:cubicBezTo>
                  <a:pt x="304071" y="191864"/>
                  <a:pt x="308718" y="283605"/>
                  <a:pt x="319630" y="357809"/>
                </a:cubicBezTo>
                <a:cubicBezTo>
                  <a:pt x="338437" y="485695"/>
                  <a:pt x="342205" y="494965"/>
                  <a:pt x="367337" y="612251"/>
                </a:cubicBezTo>
                <a:cubicBezTo>
                  <a:pt x="364687" y="694414"/>
                  <a:pt x="371753" y="777471"/>
                  <a:pt x="359386" y="858741"/>
                </a:cubicBezTo>
                <a:cubicBezTo>
                  <a:pt x="349825" y="921573"/>
                  <a:pt x="262148" y="1075250"/>
                  <a:pt x="224214" y="1113183"/>
                </a:cubicBezTo>
                <a:cubicBezTo>
                  <a:pt x="210962" y="1126435"/>
                  <a:pt x="195350" y="1137689"/>
                  <a:pt x="184457" y="1152939"/>
                </a:cubicBezTo>
                <a:cubicBezTo>
                  <a:pt x="142269" y="1212001"/>
                  <a:pt x="141381" y="1235568"/>
                  <a:pt x="120847" y="1304014"/>
                </a:cubicBezTo>
                <a:cubicBezTo>
                  <a:pt x="112709" y="1409818"/>
                  <a:pt x="100372" y="1477821"/>
                  <a:pt x="136750" y="1590261"/>
                </a:cubicBezTo>
                <a:cubicBezTo>
                  <a:pt x="147847" y="1624560"/>
                  <a:pt x="180581" y="1647586"/>
                  <a:pt x="200360" y="1677725"/>
                </a:cubicBezTo>
                <a:cubicBezTo>
                  <a:pt x="236276" y="1732454"/>
                  <a:pt x="268702" y="1789400"/>
                  <a:pt x="303727" y="1844703"/>
                </a:cubicBezTo>
                <a:cubicBezTo>
                  <a:pt x="319066" y="1868923"/>
                  <a:pt x="342369" y="1889067"/>
                  <a:pt x="351435" y="1916265"/>
                </a:cubicBezTo>
                <a:lnTo>
                  <a:pt x="375289" y="1987826"/>
                </a:lnTo>
                <a:cubicBezTo>
                  <a:pt x="400474" y="2189318"/>
                  <a:pt x="399867" y="2157312"/>
                  <a:pt x="367337" y="2520564"/>
                </a:cubicBezTo>
                <a:cubicBezTo>
                  <a:pt x="363232" y="2566407"/>
                  <a:pt x="303246" y="2617400"/>
                  <a:pt x="279873" y="2647785"/>
                </a:cubicBezTo>
                <a:cubicBezTo>
                  <a:pt x="270450" y="2660035"/>
                  <a:pt x="265595" y="2675411"/>
                  <a:pt x="256019" y="2687541"/>
                </a:cubicBezTo>
                <a:cubicBezTo>
                  <a:pt x="171323" y="2794822"/>
                  <a:pt x="197955" y="2773958"/>
                  <a:pt x="136750" y="2814762"/>
                </a:cubicBezTo>
                <a:cubicBezTo>
                  <a:pt x="131449" y="2838616"/>
                  <a:pt x="124008" y="2862093"/>
                  <a:pt x="120847" y="2886324"/>
                </a:cubicBezTo>
                <a:cubicBezTo>
                  <a:pt x="108926" y="2977718"/>
                  <a:pt x="107557" y="3057894"/>
                  <a:pt x="136750" y="3148717"/>
                </a:cubicBezTo>
                <a:cubicBezTo>
                  <a:pt x="145523" y="3176010"/>
                  <a:pt x="167256" y="3197343"/>
                  <a:pt x="184457" y="3220278"/>
                </a:cubicBezTo>
                <a:cubicBezTo>
                  <a:pt x="207059" y="3250414"/>
                  <a:pt x="226484" y="3284361"/>
                  <a:pt x="256019" y="3307743"/>
                </a:cubicBezTo>
                <a:cubicBezTo>
                  <a:pt x="291346" y="3335710"/>
                  <a:pt x="334692" y="3351806"/>
                  <a:pt x="375289" y="3371353"/>
                </a:cubicBezTo>
                <a:cubicBezTo>
                  <a:pt x="433321" y="3399295"/>
                  <a:pt x="448992" y="3403873"/>
                  <a:pt x="494558" y="3419061"/>
                </a:cubicBezTo>
                <a:cubicBezTo>
                  <a:pt x="545536" y="3487031"/>
                  <a:pt x="494419" y="3410740"/>
                  <a:pt x="542266" y="3538331"/>
                </a:cubicBezTo>
                <a:cubicBezTo>
                  <a:pt x="555591" y="3573863"/>
                  <a:pt x="574071" y="3607242"/>
                  <a:pt x="589974" y="3641698"/>
                </a:cubicBezTo>
                <a:cubicBezTo>
                  <a:pt x="584673" y="3713260"/>
                  <a:pt x="580983" y="3784959"/>
                  <a:pt x="574071" y="3856383"/>
                </a:cubicBezTo>
                <a:cubicBezTo>
                  <a:pt x="573018" y="3867260"/>
                  <a:pt x="570699" y="3878266"/>
                  <a:pt x="566120" y="3888188"/>
                </a:cubicBezTo>
                <a:cubicBezTo>
                  <a:pt x="554685" y="3912964"/>
                  <a:pt x="538986" y="3935557"/>
                  <a:pt x="526364" y="3959750"/>
                </a:cubicBezTo>
                <a:cubicBezTo>
                  <a:pt x="507174" y="3996531"/>
                  <a:pt x="492234" y="4035606"/>
                  <a:pt x="470704" y="4071068"/>
                </a:cubicBezTo>
                <a:cubicBezTo>
                  <a:pt x="447039" y="4110046"/>
                  <a:pt x="419447" y="4146595"/>
                  <a:pt x="391191" y="4182386"/>
                </a:cubicBezTo>
                <a:cubicBezTo>
                  <a:pt x="298298" y="4300051"/>
                  <a:pt x="405957" y="4137861"/>
                  <a:pt x="311678" y="4269851"/>
                </a:cubicBezTo>
                <a:cubicBezTo>
                  <a:pt x="255415" y="4348618"/>
                  <a:pt x="164679" y="4492264"/>
                  <a:pt x="128798" y="4572000"/>
                </a:cubicBezTo>
                <a:cubicBezTo>
                  <a:pt x="109525" y="4614829"/>
                  <a:pt x="102294" y="4662115"/>
                  <a:pt x="89042" y="4707172"/>
                </a:cubicBezTo>
                <a:cubicBezTo>
                  <a:pt x="99011" y="4766991"/>
                  <a:pt x="89392" y="4804957"/>
                  <a:pt x="136750" y="4842345"/>
                </a:cubicBezTo>
                <a:cubicBezTo>
                  <a:pt x="174253" y="4871952"/>
                  <a:pt x="256019" y="4921858"/>
                  <a:pt x="256019" y="4921858"/>
                </a:cubicBezTo>
                <a:cubicBezTo>
                  <a:pt x="250718" y="4966915"/>
                  <a:pt x="255305" y="5014280"/>
                  <a:pt x="240117" y="5057030"/>
                </a:cubicBezTo>
                <a:cubicBezTo>
                  <a:pt x="183262" y="5217066"/>
                  <a:pt x="41334" y="5526157"/>
                  <a:pt x="41334" y="5526157"/>
                </a:cubicBezTo>
                <a:cubicBezTo>
                  <a:pt x="28082" y="5603020"/>
                  <a:pt x="16874" y="5680263"/>
                  <a:pt x="1577" y="5756745"/>
                </a:cubicBezTo>
                <a:cubicBezTo>
                  <a:pt x="-5774" y="5793500"/>
                  <a:pt x="14810" y="5682814"/>
                  <a:pt x="17480" y="5645426"/>
                </a:cubicBezTo>
                <a:cubicBezTo>
                  <a:pt x="27319" y="5507671"/>
                  <a:pt x="25431" y="5571309"/>
                  <a:pt x="25431" y="5454595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175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5E96970-BA86-F703-804F-61D283DED791}"/>
              </a:ext>
            </a:extLst>
          </p:cNvPr>
          <p:cNvSpPr/>
          <p:nvPr/>
        </p:nvSpPr>
        <p:spPr>
          <a:xfrm>
            <a:off x="6096000" y="1991758"/>
            <a:ext cx="5514478" cy="29421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standee, poster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video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90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FF5770-C513-04D8-358E-E02263CB917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C8C17D-A719-283E-6179-E3387E3818A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0DECD7-C3CE-6E3B-9705-AF4114BA61F1}"/>
              </a:ext>
            </a:extLst>
          </p:cNvPr>
          <p:cNvSpPr txBox="1"/>
          <p:nvPr/>
        </p:nvSpPr>
        <p:spPr>
          <a:xfrm>
            <a:off x="962215" y="1259068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4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3D9642-26CD-17BF-C782-80A66EBD0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82" y="2317781"/>
            <a:ext cx="2409919" cy="17973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70F2DF-08BC-B892-B42D-4723A3082EF5}"/>
              </a:ext>
            </a:extLst>
          </p:cNvPr>
          <p:cNvSpPr/>
          <p:nvPr/>
        </p:nvSpPr>
        <p:spPr>
          <a:xfrm>
            <a:off x="581522" y="4312062"/>
            <a:ext cx="4098392" cy="179734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50DC5C99-FDAB-4A75-09CD-959AA1A808AE}"/>
              </a:ext>
            </a:extLst>
          </p:cNvPr>
          <p:cNvSpPr/>
          <p:nvPr/>
        </p:nvSpPr>
        <p:spPr>
          <a:xfrm>
            <a:off x="4855387" y="1093882"/>
            <a:ext cx="589974" cy="5764118"/>
          </a:xfrm>
          <a:custGeom>
            <a:avLst/>
            <a:gdLst>
              <a:gd name="connsiteX0" fmla="*/ 224214 w 589974"/>
              <a:gd name="connsiteY0" fmla="*/ 0 h 5764118"/>
              <a:gd name="connsiteX1" fmla="*/ 240117 w 589974"/>
              <a:gd name="connsiteY1" fmla="*/ 39757 h 5764118"/>
              <a:gd name="connsiteX2" fmla="*/ 279873 w 589974"/>
              <a:gd name="connsiteY2" fmla="*/ 119270 h 5764118"/>
              <a:gd name="connsiteX3" fmla="*/ 319630 w 589974"/>
              <a:gd name="connsiteY3" fmla="*/ 357809 h 5764118"/>
              <a:gd name="connsiteX4" fmla="*/ 367337 w 589974"/>
              <a:gd name="connsiteY4" fmla="*/ 612251 h 5764118"/>
              <a:gd name="connsiteX5" fmla="*/ 359386 w 589974"/>
              <a:gd name="connsiteY5" fmla="*/ 858741 h 5764118"/>
              <a:gd name="connsiteX6" fmla="*/ 224214 w 589974"/>
              <a:gd name="connsiteY6" fmla="*/ 1113183 h 5764118"/>
              <a:gd name="connsiteX7" fmla="*/ 184457 w 589974"/>
              <a:gd name="connsiteY7" fmla="*/ 1152939 h 5764118"/>
              <a:gd name="connsiteX8" fmla="*/ 120847 w 589974"/>
              <a:gd name="connsiteY8" fmla="*/ 1304014 h 5764118"/>
              <a:gd name="connsiteX9" fmla="*/ 136750 w 589974"/>
              <a:gd name="connsiteY9" fmla="*/ 1590261 h 5764118"/>
              <a:gd name="connsiteX10" fmla="*/ 200360 w 589974"/>
              <a:gd name="connsiteY10" fmla="*/ 1677725 h 5764118"/>
              <a:gd name="connsiteX11" fmla="*/ 303727 w 589974"/>
              <a:gd name="connsiteY11" fmla="*/ 1844703 h 5764118"/>
              <a:gd name="connsiteX12" fmla="*/ 351435 w 589974"/>
              <a:gd name="connsiteY12" fmla="*/ 1916265 h 5764118"/>
              <a:gd name="connsiteX13" fmla="*/ 375289 w 589974"/>
              <a:gd name="connsiteY13" fmla="*/ 1987826 h 5764118"/>
              <a:gd name="connsiteX14" fmla="*/ 367337 w 589974"/>
              <a:gd name="connsiteY14" fmla="*/ 2520564 h 5764118"/>
              <a:gd name="connsiteX15" fmla="*/ 279873 w 589974"/>
              <a:gd name="connsiteY15" fmla="*/ 2647785 h 5764118"/>
              <a:gd name="connsiteX16" fmla="*/ 256019 w 589974"/>
              <a:gd name="connsiteY16" fmla="*/ 2687541 h 5764118"/>
              <a:gd name="connsiteX17" fmla="*/ 136750 w 589974"/>
              <a:gd name="connsiteY17" fmla="*/ 2814762 h 5764118"/>
              <a:gd name="connsiteX18" fmla="*/ 120847 w 589974"/>
              <a:gd name="connsiteY18" fmla="*/ 2886324 h 5764118"/>
              <a:gd name="connsiteX19" fmla="*/ 136750 w 589974"/>
              <a:gd name="connsiteY19" fmla="*/ 3148717 h 5764118"/>
              <a:gd name="connsiteX20" fmla="*/ 184457 w 589974"/>
              <a:gd name="connsiteY20" fmla="*/ 3220278 h 5764118"/>
              <a:gd name="connsiteX21" fmla="*/ 256019 w 589974"/>
              <a:gd name="connsiteY21" fmla="*/ 3307743 h 5764118"/>
              <a:gd name="connsiteX22" fmla="*/ 375289 w 589974"/>
              <a:gd name="connsiteY22" fmla="*/ 3371353 h 5764118"/>
              <a:gd name="connsiteX23" fmla="*/ 494558 w 589974"/>
              <a:gd name="connsiteY23" fmla="*/ 3419061 h 5764118"/>
              <a:gd name="connsiteX24" fmla="*/ 542266 w 589974"/>
              <a:gd name="connsiteY24" fmla="*/ 3538331 h 5764118"/>
              <a:gd name="connsiteX25" fmla="*/ 589974 w 589974"/>
              <a:gd name="connsiteY25" fmla="*/ 3641698 h 5764118"/>
              <a:gd name="connsiteX26" fmla="*/ 574071 w 589974"/>
              <a:gd name="connsiteY26" fmla="*/ 3856383 h 5764118"/>
              <a:gd name="connsiteX27" fmla="*/ 566120 w 589974"/>
              <a:gd name="connsiteY27" fmla="*/ 3888188 h 5764118"/>
              <a:gd name="connsiteX28" fmla="*/ 526364 w 589974"/>
              <a:gd name="connsiteY28" fmla="*/ 3959750 h 5764118"/>
              <a:gd name="connsiteX29" fmla="*/ 470704 w 589974"/>
              <a:gd name="connsiteY29" fmla="*/ 4071068 h 5764118"/>
              <a:gd name="connsiteX30" fmla="*/ 391191 w 589974"/>
              <a:gd name="connsiteY30" fmla="*/ 4182386 h 5764118"/>
              <a:gd name="connsiteX31" fmla="*/ 311678 w 589974"/>
              <a:gd name="connsiteY31" fmla="*/ 4269851 h 5764118"/>
              <a:gd name="connsiteX32" fmla="*/ 128798 w 589974"/>
              <a:gd name="connsiteY32" fmla="*/ 4572000 h 5764118"/>
              <a:gd name="connsiteX33" fmla="*/ 89042 w 589974"/>
              <a:gd name="connsiteY33" fmla="*/ 4707172 h 5764118"/>
              <a:gd name="connsiteX34" fmla="*/ 136750 w 589974"/>
              <a:gd name="connsiteY34" fmla="*/ 4842345 h 5764118"/>
              <a:gd name="connsiteX35" fmla="*/ 256019 w 589974"/>
              <a:gd name="connsiteY35" fmla="*/ 4921858 h 5764118"/>
              <a:gd name="connsiteX36" fmla="*/ 240117 w 589974"/>
              <a:gd name="connsiteY36" fmla="*/ 5057030 h 5764118"/>
              <a:gd name="connsiteX37" fmla="*/ 41334 w 589974"/>
              <a:gd name="connsiteY37" fmla="*/ 5526157 h 5764118"/>
              <a:gd name="connsiteX38" fmla="*/ 1577 w 589974"/>
              <a:gd name="connsiteY38" fmla="*/ 5756745 h 5764118"/>
              <a:gd name="connsiteX39" fmla="*/ 17480 w 589974"/>
              <a:gd name="connsiteY39" fmla="*/ 5645426 h 5764118"/>
              <a:gd name="connsiteX40" fmla="*/ 25431 w 589974"/>
              <a:gd name="connsiteY40" fmla="*/ 5454595 h 576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89974" h="5764118">
                <a:moveTo>
                  <a:pt x="224214" y="0"/>
                </a:moveTo>
                <a:cubicBezTo>
                  <a:pt x="229515" y="13252"/>
                  <a:pt x="234081" y="26823"/>
                  <a:pt x="240117" y="39757"/>
                </a:cubicBezTo>
                <a:cubicBezTo>
                  <a:pt x="252648" y="66610"/>
                  <a:pt x="270502" y="91158"/>
                  <a:pt x="279873" y="119270"/>
                </a:cubicBezTo>
                <a:cubicBezTo>
                  <a:pt x="304071" y="191864"/>
                  <a:pt x="308718" y="283605"/>
                  <a:pt x="319630" y="357809"/>
                </a:cubicBezTo>
                <a:cubicBezTo>
                  <a:pt x="338437" y="485695"/>
                  <a:pt x="342205" y="494965"/>
                  <a:pt x="367337" y="612251"/>
                </a:cubicBezTo>
                <a:cubicBezTo>
                  <a:pt x="364687" y="694414"/>
                  <a:pt x="371753" y="777471"/>
                  <a:pt x="359386" y="858741"/>
                </a:cubicBezTo>
                <a:cubicBezTo>
                  <a:pt x="349825" y="921573"/>
                  <a:pt x="262148" y="1075250"/>
                  <a:pt x="224214" y="1113183"/>
                </a:cubicBezTo>
                <a:cubicBezTo>
                  <a:pt x="210962" y="1126435"/>
                  <a:pt x="195350" y="1137689"/>
                  <a:pt x="184457" y="1152939"/>
                </a:cubicBezTo>
                <a:cubicBezTo>
                  <a:pt x="142269" y="1212001"/>
                  <a:pt x="141381" y="1235568"/>
                  <a:pt x="120847" y="1304014"/>
                </a:cubicBezTo>
                <a:cubicBezTo>
                  <a:pt x="112709" y="1409818"/>
                  <a:pt x="100372" y="1477821"/>
                  <a:pt x="136750" y="1590261"/>
                </a:cubicBezTo>
                <a:cubicBezTo>
                  <a:pt x="147847" y="1624560"/>
                  <a:pt x="180581" y="1647586"/>
                  <a:pt x="200360" y="1677725"/>
                </a:cubicBezTo>
                <a:cubicBezTo>
                  <a:pt x="236276" y="1732454"/>
                  <a:pt x="268702" y="1789400"/>
                  <a:pt x="303727" y="1844703"/>
                </a:cubicBezTo>
                <a:cubicBezTo>
                  <a:pt x="319066" y="1868923"/>
                  <a:pt x="342369" y="1889067"/>
                  <a:pt x="351435" y="1916265"/>
                </a:cubicBezTo>
                <a:lnTo>
                  <a:pt x="375289" y="1987826"/>
                </a:lnTo>
                <a:cubicBezTo>
                  <a:pt x="400474" y="2189318"/>
                  <a:pt x="399867" y="2157312"/>
                  <a:pt x="367337" y="2520564"/>
                </a:cubicBezTo>
                <a:cubicBezTo>
                  <a:pt x="363232" y="2566407"/>
                  <a:pt x="303246" y="2617400"/>
                  <a:pt x="279873" y="2647785"/>
                </a:cubicBezTo>
                <a:cubicBezTo>
                  <a:pt x="270450" y="2660035"/>
                  <a:pt x="265595" y="2675411"/>
                  <a:pt x="256019" y="2687541"/>
                </a:cubicBezTo>
                <a:cubicBezTo>
                  <a:pt x="171323" y="2794822"/>
                  <a:pt x="197955" y="2773958"/>
                  <a:pt x="136750" y="2814762"/>
                </a:cubicBezTo>
                <a:cubicBezTo>
                  <a:pt x="131449" y="2838616"/>
                  <a:pt x="124008" y="2862093"/>
                  <a:pt x="120847" y="2886324"/>
                </a:cubicBezTo>
                <a:cubicBezTo>
                  <a:pt x="108926" y="2977718"/>
                  <a:pt x="107557" y="3057894"/>
                  <a:pt x="136750" y="3148717"/>
                </a:cubicBezTo>
                <a:cubicBezTo>
                  <a:pt x="145523" y="3176010"/>
                  <a:pt x="167256" y="3197343"/>
                  <a:pt x="184457" y="3220278"/>
                </a:cubicBezTo>
                <a:cubicBezTo>
                  <a:pt x="207059" y="3250414"/>
                  <a:pt x="226484" y="3284361"/>
                  <a:pt x="256019" y="3307743"/>
                </a:cubicBezTo>
                <a:cubicBezTo>
                  <a:pt x="291346" y="3335710"/>
                  <a:pt x="334692" y="3351806"/>
                  <a:pt x="375289" y="3371353"/>
                </a:cubicBezTo>
                <a:cubicBezTo>
                  <a:pt x="433321" y="3399295"/>
                  <a:pt x="448992" y="3403873"/>
                  <a:pt x="494558" y="3419061"/>
                </a:cubicBezTo>
                <a:cubicBezTo>
                  <a:pt x="545536" y="3487031"/>
                  <a:pt x="494419" y="3410740"/>
                  <a:pt x="542266" y="3538331"/>
                </a:cubicBezTo>
                <a:cubicBezTo>
                  <a:pt x="555591" y="3573863"/>
                  <a:pt x="574071" y="3607242"/>
                  <a:pt x="589974" y="3641698"/>
                </a:cubicBezTo>
                <a:cubicBezTo>
                  <a:pt x="584673" y="3713260"/>
                  <a:pt x="580983" y="3784959"/>
                  <a:pt x="574071" y="3856383"/>
                </a:cubicBezTo>
                <a:cubicBezTo>
                  <a:pt x="573018" y="3867260"/>
                  <a:pt x="570699" y="3878266"/>
                  <a:pt x="566120" y="3888188"/>
                </a:cubicBezTo>
                <a:cubicBezTo>
                  <a:pt x="554685" y="3912964"/>
                  <a:pt x="538986" y="3935557"/>
                  <a:pt x="526364" y="3959750"/>
                </a:cubicBezTo>
                <a:cubicBezTo>
                  <a:pt x="507174" y="3996531"/>
                  <a:pt x="492234" y="4035606"/>
                  <a:pt x="470704" y="4071068"/>
                </a:cubicBezTo>
                <a:cubicBezTo>
                  <a:pt x="447039" y="4110046"/>
                  <a:pt x="419447" y="4146595"/>
                  <a:pt x="391191" y="4182386"/>
                </a:cubicBezTo>
                <a:cubicBezTo>
                  <a:pt x="298298" y="4300051"/>
                  <a:pt x="405957" y="4137861"/>
                  <a:pt x="311678" y="4269851"/>
                </a:cubicBezTo>
                <a:cubicBezTo>
                  <a:pt x="255415" y="4348618"/>
                  <a:pt x="164679" y="4492264"/>
                  <a:pt x="128798" y="4572000"/>
                </a:cubicBezTo>
                <a:cubicBezTo>
                  <a:pt x="109525" y="4614829"/>
                  <a:pt x="102294" y="4662115"/>
                  <a:pt x="89042" y="4707172"/>
                </a:cubicBezTo>
                <a:cubicBezTo>
                  <a:pt x="99011" y="4766991"/>
                  <a:pt x="89392" y="4804957"/>
                  <a:pt x="136750" y="4842345"/>
                </a:cubicBezTo>
                <a:cubicBezTo>
                  <a:pt x="174253" y="4871952"/>
                  <a:pt x="256019" y="4921858"/>
                  <a:pt x="256019" y="4921858"/>
                </a:cubicBezTo>
                <a:cubicBezTo>
                  <a:pt x="250718" y="4966915"/>
                  <a:pt x="255305" y="5014280"/>
                  <a:pt x="240117" y="5057030"/>
                </a:cubicBezTo>
                <a:cubicBezTo>
                  <a:pt x="183262" y="5217066"/>
                  <a:pt x="41334" y="5526157"/>
                  <a:pt x="41334" y="5526157"/>
                </a:cubicBezTo>
                <a:cubicBezTo>
                  <a:pt x="28082" y="5603020"/>
                  <a:pt x="16874" y="5680263"/>
                  <a:pt x="1577" y="5756745"/>
                </a:cubicBezTo>
                <a:cubicBezTo>
                  <a:pt x="-5774" y="5793500"/>
                  <a:pt x="14810" y="5682814"/>
                  <a:pt x="17480" y="5645426"/>
                </a:cubicBezTo>
                <a:cubicBezTo>
                  <a:pt x="27319" y="5507671"/>
                  <a:pt x="25431" y="5571309"/>
                  <a:pt x="25431" y="5454595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175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FF0DCE-F097-C053-F331-7EF12EF97D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48473" r="48885" b="25320"/>
          <a:stretch/>
        </p:blipFill>
        <p:spPr>
          <a:xfrm>
            <a:off x="5620834" y="2005206"/>
            <a:ext cx="6493211" cy="284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06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xmlns="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227943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Võ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B.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C.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Văn                                       D.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xmlns="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85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01177D-5B8E-7ED6-B409-A7F8541E7FE9}"/>
              </a:ext>
            </a:extLst>
          </p:cNvPr>
          <p:cNvSpPr txBox="1"/>
          <p:nvPr/>
        </p:nvSpPr>
        <p:spPr>
          <a:xfrm>
            <a:off x="133350" y="598775"/>
            <a:ext cx="11873120" cy="807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8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Đoàn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Hồ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Chí Minh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FA3C34-2A98-29F0-7522-721CED9CC248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8" name="Double Wave 7">
            <a:extLst>
              <a:ext uri="{FF2B5EF4-FFF2-40B4-BE49-F238E27FC236}">
                <a16:creationId xmlns:a16="http://schemas.microsoft.com/office/drawing/2014/main" xmlns="" id="{10952EB8-6B12-ABB1-D993-0E3B7B65E093}"/>
              </a:ext>
            </a:extLst>
          </p:cNvPr>
          <p:cNvSpPr/>
          <p:nvPr/>
        </p:nvSpPr>
        <p:spPr>
          <a:xfrm>
            <a:off x="4000500" y="1481650"/>
            <a:ext cx="7277100" cy="1725893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Đoàn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niên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Hồ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Chí Minh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3360F2D-7D82-7239-884F-6E9E8D738ED4}"/>
              </a:ext>
            </a:extLst>
          </p:cNvPr>
          <p:cNvSpPr txBox="1"/>
          <p:nvPr/>
        </p:nvSpPr>
        <p:spPr>
          <a:xfrm>
            <a:off x="4581525" y="3841581"/>
            <a:ext cx="61150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68E52B6-FA30-6FD5-4D79-7EF976ECC260}"/>
              </a:ext>
            </a:extLst>
          </p:cNvPr>
          <p:cNvSpPr txBox="1"/>
          <p:nvPr/>
        </p:nvSpPr>
        <p:spPr>
          <a:xfrm>
            <a:off x="543115" y="1878193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6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E3590F7-218C-827E-A6C8-E7674601F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82" y="2936906"/>
            <a:ext cx="2409919" cy="179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5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01177D-5B8E-7ED6-B409-A7F8541E7FE9}"/>
              </a:ext>
            </a:extLst>
          </p:cNvPr>
          <p:cNvSpPr txBox="1"/>
          <p:nvPr/>
        </p:nvSpPr>
        <p:spPr>
          <a:xfrm>
            <a:off x="133350" y="598775"/>
            <a:ext cx="11873120" cy="807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8.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Đoàn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Hồ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Chí Minh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FA3C34-2A98-29F0-7522-721CED9CC248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8" name="Double Wave 7">
            <a:extLst>
              <a:ext uri="{FF2B5EF4-FFF2-40B4-BE49-F238E27FC236}">
                <a16:creationId xmlns:a16="http://schemas.microsoft.com/office/drawing/2014/main" xmlns="" id="{10952EB8-6B12-ABB1-D993-0E3B7B65E093}"/>
              </a:ext>
            </a:extLst>
          </p:cNvPr>
          <p:cNvSpPr/>
          <p:nvPr/>
        </p:nvSpPr>
        <p:spPr>
          <a:xfrm>
            <a:off x="4095750" y="2309080"/>
            <a:ext cx="7277100" cy="1725893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A2.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2D9EB0-F92E-91A1-3804-2DA651F58EB2}"/>
              </a:ext>
            </a:extLst>
          </p:cNvPr>
          <p:cNvSpPr txBox="1"/>
          <p:nvPr/>
        </p:nvSpPr>
        <p:spPr>
          <a:xfrm>
            <a:off x="543115" y="1878193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6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8180F0-174D-C285-19A9-1EE558677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82" y="2936906"/>
            <a:ext cx="2409919" cy="179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2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01177D-5B8E-7ED6-B409-A7F8541E7FE9}"/>
              </a:ext>
            </a:extLst>
          </p:cNvPr>
          <p:cNvSpPr txBox="1"/>
          <p:nvPr/>
        </p:nvSpPr>
        <p:spPr>
          <a:xfrm>
            <a:off x="133350" y="598775"/>
            <a:ext cx="11873120" cy="807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8.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Đoàn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Hồ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Chí Minh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FA3C34-2A98-29F0-7522-721CED9CC248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9F72DF-F094-3630-B09C-5D6807377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13" b="94688" l="10000" r="90000">
                        <a14:foregroundMark x1="35313" y1="9844" x2="35313" y2="9844"/>
                        <a14:foregroundMark x1="35313" y1="9531" x2="35938" y2="9375"/>
                        <a14:foregroundMark x1="36406" y1="8906" x2="37656" y2="8594"/>
                        <a14:foregroundMark x1="38125" y1="8594" x2="38750" y2="8594"/>
                        <a14:foregroundMark x1="46719" y1="6094" x2="46719" y2="6094"/>
                        <a14:foregroundMark x1="49844" y1="5313" x2="49844" y2="5313"/>
                        <a14:foregroundMark x1="47031" y1="52500" x2="47031" y2="52500"/>
                        <a14:foregroundMark x1="46719" y1="51719" x2="46719" y2="51719"/>
                        <a14:foregroundMark x1="45313" y1="49688" x2="45313" y2="49688"/>
                        <a14:foregroundMark x1="44688" y1="48438" x2="44688" y2="48438"/>
                        <a14:foregroundMark x1="44375" y1="47500" x2="44375" y2="47500"/>
                        <a14:foregroundMark x1="44219" y1="46563" x2="44219" y2="46563"/>
                        <a14:foregroundMark x1="44219" y1="46406" x2="44219" y2="46406"/>
                        <a14:foregroundMark x1="44219" y1="46406" x2="44219" y2="46406"/>
                        <a14:foregroundMark x1="46719" y1="49688" x2="46719" y2="49688"/>
                        <a14:foregroundMark x1="46719" y1="49688" x2="47188" y2="51094"/>
                        <a14:foregroundMark x1="47500" y1="51563" x2="49375" y2="53906"/>
                        <a14:foregroundMark x1="49375" y1="53906" x2="49375" y2="53906"/>
                        <a14:foregroundMark x1="53281" y1="57656" x2="53281" y2="57656"/>
                        <a14:foregroundMark x1="53281" y1="57656" x2="53281" y2="57656"/>
                        <a14:foregroundMark x1="53281" y1="57656" x2="54219" y2="57656"/>
                        <a14:foregroundMark x1="55625" y1="50625" x2="55625" y2="50625"/>
                        <a14:foregroundMark x1="55625" y1="50625" x2="55625" y2="50625"/>
                        <a14:foregroundMark x1="65781" y1="86406" x2="65781" y2="86406"/>
                        <a14:foregroundMark x1="66250" y1="86250" x2="66250" y2="86250"/>
                        <a14:foregroundMark x1="66250" y1="85469" x2="66250" y2="85469"/>
                        <a14:foregroundMark x1="65938" y1="82969" x2="65938" y2="82969"/>
                        <a14:foregroundMark x1="65313" y1="81250" x2="65313" y2="90469"/>
                        <a14:foregroundMark x1="65313" y1="90469" x2="65313" y2="90469"/>
                        <a14:foregroundMark x1="65000" y1="90469" x2="65000" y2="90469"/>
                        <a14:foregroundMark x1="65000" y1="90469" x2="65000" y2="90469"/>
                        <a14:foregroundMark x1="67656" y1="92813" x2="67656" y2="92813"/>
                        <a14:foregroundMark x1="67813" y1="92969" x2="67813" y2="92969"/>
                        <a14:foregroundMark x1="68750" y1="94688" x2="68750" y2="94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942" y="4540981"/>
            <a:ext cx="2491757" cy="2491757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45E684B1-A3E8-A229-20CC-984455EA0DAD}"/>
              </a:ext>
            </a:extLst>
          </p:cNvPr>
          <p:cNvSpPr/>
          <p:nvPr/>
        </p:nvSpPr>
        <p:spPr>
          <a:xfrm>
            <a:off x="276224" y="1435287"/>
            <a:ext cx="6162033" cy="268013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art 9">
            <a:extLst>
              <a:ext uri="{FF2B5EF4-FFF2-40B4-BE49-F238E27FC236}">
                <a16:creationId xmlns:a16="http://schemas.microsoft.com/office/drawing/2014/main" xmlns="" id="{A96F6982-2E22-5BA9-708F-B52A6028A53F}"/>
              </a:ext>
            </a:extLst>
          </p:cNvPr>
          <p:cNvSpPr/>
          <p:nvPr/>
        </p:nvSpPr>
        <p:spPr>
          <a:xfrm>
            <a:off x="7718231" y="3581268"/>
            <a:ext cx="2003754" cy="1715137"/>
          </a:xfrm>
          <a:custGeom>
            <a:avLst/>
            <a:gdLst>
              <a:gd name="connsiteX0" fmla="*/ 1740507 w 3481013"/>
              <a:gd name="connsiteY0" fmla="*/ 591219 h 2364876"/>
              <a:gd name="connsiteX1" fmla="*/ 1740507 w 3481013"/>
              <a:gd name="connsiteY1" fmla="*/ 2364876 h 2364876"/>
              <a:gd name="connsiteX2" fmla="*/ 1740507 w 3481013"/>
              <a:gd name="connsiteY2" fmla="*/ 591219 h 236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1013" h="2364876" fill="none" extrusionOk="0">
                <a:moveTo>
                  <a:pt x="1740507" y="591219"/>
                </a:moveTo>
                <a:cubicBezTo>
                  <a:pt x="2109833" y="-440751"/>
                  <a:pt x="5254118" y="811885"/>
                  <a:pt x="1740507" y="2364876"/>
                </a:cubicBezTo>
                <a:cubicBezTo>
                  <a:pt x="-1890262" y="548962"/>
                  <a:pt x="1326355" y="-639665"/>
                  <a:pt x="1740507" y="591219"/>
                </a:cubicBezTo>
                <a:close/>
              </a:path>
              <a:path w="3481013" h="2364876" stroke="0" extrusionOk="0">
                <a:moveTo>
                  <a:pt x="1740507" y="591219"/>
                </a:moveTo>
                <a:cubicBezTo>
                  <a:pt x="2001357" y="-1074720"/>
                  <a:pt x="4729966" y="802925"/>
                  <a:pt x="1740507" y="2364876"/>
                </a:cubicBezTo>
                <a:cubicBezTo>
                  <a:pt x="-1586005" y="639013"/>
                  <a:pt x="766916" y="-780394"/>
                  <a:pt x="1740507" y="591219"/>
                </a:cubicBezTo>
                <a:close/>
              </a:path>
            </a:pathLst>
          </a:custGeom>
          <a:ln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1001877 w 2003754"/>
                      <a:gd name="connsiteY0" fmla="*/ 428784 h 1715137"/>
                      <a:gd name="connsiteX1" fmla="*/ 1001877 w 2003754"/>
                      <a:gd name="connsiteY1" fmla="*/ 1715136 h 1715137"/>
                      <a:gd name="connsiteX2" fmla="*/ 1001877 w 2003754"/>
                      <a:gd name="connsiteY2" fmla="*/ 428784 h 1715137"/>
                      <a:gd name="connsiteX0" fmla="*/ 1001877 w 2003754"/>
                      <a:gd name="connsiteY0" fmla="*/ 428784 h 1715137"/>
                      <a:gd name="connsiteX1" fmla="*/ 1001877 w 2003754"/>
                      <a:gd name="connsiteY1" fmla="*/ 1715136 h 1715137"/>
                      <a:gd name="connsiteX2" fmla="*/ 1001877 w 2003754"/>
                      <a:gd name="connsiteY2" fmla="*/ 428784 h 17151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3754" h="1715137" fill="none" extrusionOk="0">
                        <a:moveTo>
                          <a:pt x="1001877" y="428784"/>
                        </a:moveTo>
                        <a:cubicBezTo>
                          <a:pt x="1116767" y="-224245"/>
                          <a:pt x="2947747" y="1012480"/>
                          <a:pt x="1001877" y="1715136"/>
                        </a:cubicBezTo>
                        <a:cubicBezTo>
                          <a:pt x="-1257177" y="305620"/>
                          <a:pt x="902037" y="-397717"/>
                          <a:pt x="1001877" y="428784"/>
                        </a:cubicBezTo>
                        <a:close/>
                      </a:path>
                      <a:path w="2003754" h="1715137" stroke="0" extrusionOk="0">
                        <a:moveTo>
                          <a:pt x="1001877" y="428784"/>
                        </a:moveTo>
                        <a:cubicBezTo>
                          <a:pt x="1402434" y="-749740"/>
                          <a:pt x="2933161" y="149158"/>
                          <a:pt x="1001877" y="1715136"/>
                        </a:cubicBezTo>
                        <a:cubicBezTo>
                          <a:pt x="-1194305" y="420361"/>
                          <a:pt x="341632" y="-472003"/>
                          <a:pt x="1001877" y="428784"/>
                        </a:cubicBezTo>
                        <a:close/>
                      </a:path>
                      <a:path w="2003754" h="1715137" fill="none" stroke="0" extrusionOk="0">
                        <a:moveTo>
                          <a:pt x="1001877" y="428784"/>
                        </a:moveTo>
                        <a:cubicBezTo>
                          <a:pt x="907270" y="-509145"/>
                          <a:pt x="2585851" y="753416"/>
                          <a:pt x="1001877" y="1715136"/>
                        </a:cubicBezTo>
                        <a:cubicBezTo>
                          <a:pt x="-897771" y="438202"/>
                          <a:pt x="717742" y="-462466"/>
                          <a:pt x="1001877" y="42878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4">
            <a:extLst>
              <a:ext uri="{FF2B5EF4-FFF2-40B4-BE49-F238E27FC236}">
                <a16:creationId xmlns:a16="http://schemas.microsoft.com/office/drawing/2014/main" xmlns="" id="{40D07255-D84D-9E2C-C6DB-51123FFFD680}"/>
              </a:ext>
            </a:extLst>
          </p:cNvPr>
          <p:cNvGrpSpPr/>
          <p:nvPr/>
        </p:nvGrpSpPr>
        <p:grpSpPr>
          <a:xfrm>
            <a:off x="7839264" y="3124199"/>
            <a:ext cx="783453" cy="1095343"/>
            <a:chOff x="3560763" y="1570038"/>
            <a:chExt cx="1095375" cy="1285875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xmlns="" id="{F93472E2-98A1-C6C2-0A52-AB346D4CF2E9}"/>
                </a:ext>
              </a:extLst>
            </p:cNvPr>
            <p:cNvSpPr/>
            <p:nvPr/>
          </p:nvSpPr>
          <p:spPr bwMode="auto">
            <a:xfrm>
              <a:off x="4446588" y="2611438"/>
              <a:ext cx="209550" cy="244475"/>
            </a:xfrm>
            <a:custGeom>
              <a:avLst/>
              <a:gdLst>
                <a:gd name="T0" fmla="*/ 21 w 56"/>
                <a:gd name="T1" fmla="*/ 8 h 65"/>
                <a:gd name="T2" fmla="*/ 56 w 56"/>
                <a:gd name="T3" fmla="*/ 65 h 65"/>
                <a:gd name="T4" fmla="*/ 6 w 56"/>
                <a:gd name="T5" fmla="*/ 21 h 65"/>
                <a:gd name="T6" fmla="*/ 21 w 56"/>
                <a:gd name="T7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5">
                  <a:moveTo>
                    <a:pt x="21" y="8"/>
                  </a:moveTo>
                  <a:cubicBezTo>
                    <a:pt x="56" y="65"/>
                    <a:pt x="56" y="65"/>
                    <a:pt x="56" y="65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0" y="15"/>
                    <a:pt x="17" y="0"/>
                    <a:pt x="21" y="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xmlns="" id="{960D675A-D252-EB79-3744-E8A16FD31D70}"/>
                </a:ext>
              </a:extLst>
            </p:cNvPr>
            <p:cNvSpPr/>
            <p:nvPr/>
          </p:nvSpPr>
          <p:spPr bwMode="auto">
            <a:xfrm>
              <a:off x="3714750" y="1724025"/>
              <a:ext cx="908050" cy="1057275"/>
            </a:xfrm>
            <a:custGeom>
              <a:avLst/>
              <a:gdLst>
                <a:gd name="T0" fmla="*/ 212 w 242"/>
                <a:gd name="T1" fmla="*/ 219 h 282"/>
                <a:gd name="T2" fmla="*/ 0 w 242"/>
                <a:gd name="T3" fmla="*/ 0 h 282"/>
                <a:gd name="T4" fmla="*/ 177 w 242"/>
                <a:gd name="T5" fmla="*/ 248 h 282"/>
                <a:gd name="T6" fmla="*/ 212 w 242"/>
                <a:gd name="T7" fmla="*/ 21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282">
                  <a:moveTo>
                    <a:pt x="212" y="219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77" y="248"/>
                    <a:pt x="177" y="248"/>
                    <a:pt x="177" y="248"/>
                  </a:cubicBezTo>
                  <a:cubicBezTo>
                    <a:pt x="201" y="282"/>
                    <a:pt x="242" y="250"/>
                    <a:pt x="212" y="219"/>
                  </a:cubicBezTo>
                  <a:close/>
                </a:path>
              </a:pathLst>
            </a:custGeom>
            <a:solidFill>
              <a:srgbClr val="02A6A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xmlns="" id="{5E88EFCB-744F-30AE-4549-96AF3A881B18}"/>
                </a:ext>
              </a:extLst>
            </p:cNvPr>
            <p:cNvSpPr/>
            <p:nvPr/>
          </p:nvSpPr>
          <p:spPr bwMode="auto">
            <a:xfrm>
              <a:off x="3714750" y="1724025"/>
              <a:ext cx="850900" cy="966788"/>
            </a:xfrm>
            <a:custGeom>
              <a:avLst/>
              <a:gdLst>
                <a:gd name="T0" fmla="*/ 0 w 227"/>
                <a:gd name="T1" fmla="*/ 0 h 258"/>
                <a:gd name="T2" fmla="*/ 214 w 227"/>
                <a:gd name="T3" fmla="*/ 258 h 258"/>
                <a:gd name="T4" fmla="*/ 212 w 227"/>
                <a:gd name="T5" fmla="*/ 219 h 258"/>
                <a:gd name="T6" fmla="*/ 0 w 227"/>
                <a:gd name="T7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7" h="258">
                  <a:moveTo>
                    <a:pt x="0" y="0"/>
                  </a:moveTo>
                  <a:cubicBezTo>
                    <a:pt x="214" y="258"/>
                    <a:pt x="214" y="258"/>
                    <a:pt x="214" y="258"/>
                  </a:cubicBezTo>
                  <a:cubicBezTo>
                    <a:pt x="224" y="250"/>
                    <a:pt x="227" y="235"/>
                    <a:pt x="212" y="2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3CCCE"/>
            </a:solidFill>
            <a:ln w="6350"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xmlns="" id="{2DB149F7-850D-7EFF-0B8B-DF7709F038C1}"/>
                </a:ext>
              </a:extLst>
            </p:cNvPr>
            <p:cNvSpPr/>
            <p:nvPr/>
          </p:nvSpPr>
          <p:spPr bwMode="auto">
            <a:xfrm>
              <a:off x="3714750" y="1570038"/>
              <a:ext cx="244475" cy="382588"/>
            </a:xfrm>
            <a:custGeom>
              <a:avLst/>
              <a:gdLst>
                <a:gd name="T0" fmla="*/ 50 w 65"/>
                <a:gd name="T1" fmla="*/ 102 h 102"/>
                <a:gd name="T2" fmla="*/ 50 w 65"/>
                <a:gd name="T3" fmla="*/ 20 h 102"/>
                <a:gd name="T4" fmla="*/ 0 w 65"/>
                <a:gd name="T5" fmla="*/ 41 h 102"/>
                <a:gd name="T6" fmla="*/ 50 w 65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102">
                  <a:moveTo>
                    <a:pt x="50" y="102"/>
                  </a:moveTo>
                  <a:cubicBezTo>
                    <a:pt x="56" y="86"/>
                    <a:pt x="65" y="40"/>
                    <a:pt x="50" y="20"/>
                  </a:cubicBezTo>
                  <a:cubicBezTo>
                    <a:pt x="35" y="0"/>
                    <a:pt x="6" y="4"/>
                    <a:pt x="0" y="41"/>
                  </a:cubicBezTo>
                  <a:lnTo>
                    <a:pt x="50" y="102"/>
                  </a:lnTo>
                  <a:close/>
                </a:path>
              </a:pathLst>
            </a:custGeom>
            <a:solidFill>
              <a:srgbClr val="59618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xmlns="" id="{5AF9C9B4-C22E-5A25-5F47-0B9E3C6027E9}"/>
                </a:ext>
              </a:extLst>
            </p:cNvPr>
            <p:cNvSpPr/>
            <p:nvPr/>
          </p:nvSpPr>
          <p:spPr bwMode="auto">
            <a:xfrm>
              <a:off x="3560763" y="1724025"/>
              <a:ext cx="341313" cy="234950"/>
            </a:xfrm>
            <a:custGeom>
              <a:avLst/>
              <a:gdLst>
                <a:gd name="T0" fmla="*/ 91 w 91"/>
                <a:gd name="T1" fmla="*/ 61 h 63"/>
                <a:gd name="T2" fmla="*/ 16 w 91"/>
                <a:gd name="T3" fmla="*/ 40 h 63"/>
                <a:gd name="T4" fmla="*/ 41 w 91"/>
                <a:gd name="T5" fmla="*/ 0 h 63"/>
                <a:gd name="T6" fmla="*/ 91 w 91"/>
                <a:gd name="T7" fmla="*/ 6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63">
                  <a:moveTo>
                    <a:pt x="91" y="61"/>
                  </a:moveTo>
                  <a:cubicBezTo>
                    <a:pt x="75" y="63"/>
                    <a:pt x="33" y="59"/>
                    <a:pt x="16" y="40"/>
                  </a:cubicBezTo>
                  <a:cubicBezTo>
                    <a:pt x="0" y="22"/>
                    <a:pt x="8" y="0"/>
                    <a:pt x="41" y="0"/>
                  </a:cubicBezTo>
                  <a:lnTo>
                    <a:pt x="91" y="61"/>
                  </a:lnTo>
                  <a:close/>
                </a:path>
              </a:pathLst>
            </a:custGeom>
            <a:solidFill>
              <a:srgbClr val="3C415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6" name="Rectangle 66">
            <a:extLst>
              <a:ext uri="{FF2B5EF4-FFF2-40B4-BE49-F238E27FC236}">
                <a16:creationId xmlns:a16="http://schemas.microsoft.com/office/drawing/2014/main" xmlns="" id="{8B4FAA25-9B0D-2703-0A95-ABC53DAA5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25" y="4540981"/>
            <a:ext cx="1910943" cy="42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xuyên</a:t>
            </a:r>
            <a:endParaRPr lang="en-US" sz="25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圆角矩形 102">
            <a:extLst>
              <a:ext uri="{FF2B5EF4-FFF2-40B4-BE49-F238E27FC236}">
                <a16:creationId xmlns:a16="http://schemas.microsoft.com/office/drawing/2014/main" xmlns="" id="{FC88E6FE-FA1D-EF7F-C5B3-39C35C622820}"/>
              </a:ext>
            </a:extLst>
          </p:cNvPr>
          <p:cNvSpPr/>
          <p:nvPr/>
        </p:nvSpPr>
        <p:spPr>
          <a:xfrm>
            <a:off x="6582659" y="4049723"/>
            <a:ext cx="811297" cy="339637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8" name="任意多边形 106">
            <a:extLst>
              <a:ext uri="{FF2B5EF4-FFF2-40B4-BE49-F238E27FC236}">
                <a16:creationId xmlns:a16="http://schemas.microsoft.com/office/drawing/2014/main" xmlns="" id="{B445F7C2-467C-9221-7063-A176AD706502}"/>
              </a:ext>
            </a:extLst>
          </p:cNvPr>
          <p:cNvSpPr/>
          <p:nvPr/>
        </p:nvSpPr>
        <p:spPr>
          <a:xfrm flipH="1">
            <a:off x="9067217" y="3342649"/>
            <a:ext cx="1335396" cy="658443"/>
          </a:xfrm>
          <a:custGeom>
            <a:avLst/>
            <a:gdLst>
              <a:gd name="connsiteX0" fmla="*/ 1257300 w 1257300"/>
              <a:gd name="connsiteY0" fmla="*/ 342900 h 342900"/>
              <a:gd name="connsiteX1" fmla="*/ 914400 w 1257300"/>
              <a:gd name="connsiteY1" fmla="*/ 0 h 342900"/>
              <a:gd name="connsiteX2" fmla="*/ 0 w 1257300"/>
              <a:gd name="connsiteY2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300" h="342900">
                <a:moveTo>
                  <a:pt x="1257300" y="342900"/>
                </a:moveTo>
                <a:lnTo>
                  <a:pt x="914400" y="0"/>
                </a:lnTo>
                <a:lnTo>
                  <a:pt x="0" y="0"/>
                </a:lnTo>
              </a:path>
            </a:pathLst>
          </a:custGeom>
          <a:ln w="6350">
            <a:solidFill>
              <a:srgbClr val="122F4A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Rectangle 66">
            <a:extLst>
              <a:ext uri="{FF2B5EF4-FFF2-40B4-BE49-F238E27FC236}">
                <a16:creationId xmlns:a16="http://schemas.microsoft.com/office/drawing/2014/main" xmlns="" id="{331F69DC-65D9-C64D-B2C7-E0F4F83B4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5336" y="3634330"/>
            <a:ext cx="2028575" cy="42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Thỉnh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thoảng</a:t>
            </a:r>
            <a:endParaRPr lang="en-US" sz="25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圆角矩形 108">
            <a:extLst>
              <a:ext uri="{FF2B5EF4-FFF2-40B4-BE49-F238E27FC236}">
                <a16:creationId xmlns:a16="http://schemas.microsoft.com/office/drawing/2014/main" xmlns="" id="{A4AF945C-7964-65AD-A4C0-CBF949906FDF}"/>
              </a:ext>
            </a:extLst>
          </p:cNvPr>
          <p:cNvSpPr/>
          <p:nvPr/>
        </p:nvSpPr>
        <p:spPr>
          <a:xfrm>
            <a:off x="10487400" y="3135956"/>
            <a:ext cx="811297" cy="339637"/>
          </a:xfrm>
          <a:prstGeom prst="roundRect">
            <a:avLst>
              <a:gd name="adj" fmla="val 0"/>
            </a:avLst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任意多边形 103">
            <a:extLst>
              <a:ext uri="{FF2B5EF4-FFF2-40B4-BE49-F238E27FC236}">
                <a16:creationId xmlns:a16="http://schemas.microsoft.com/office/drawing/2014/main" xmlns="" id="{54DC72ED-CE45-C2E1-6199-1C0E87F12DE7}"/>
              </a:ext>
            </a:extLst>
          </p:cNvPr>
          <p:cNvSpPr/>
          <p:nvPr/>
        </p:nvSpPr>
        <p:spPr>
          <a:xfrm rot="4713943" flipV="1">
            <a:off x="9501557" y="4638375"/>
            <a:ext cx="585252" cy="890967"/>
          </a:xfrm>
          <a:custGeom>
            <a:avLst/>
            <a:gdLst>
              <a:gd name="connsiteX0" fmla="*/ 1257300 w 1257300"/>
              <a:gd name="connsiteY0" fmla="*/ 342900 h 342900"/>
              <a:gd name="connsiteX1" fmla="*/ 914400 w 1257300"/>
              <a:gd name="connsiteY1" fmla="*/ 0 h 342900"/>
              <a:gd name="connsiteX2" fmla="*/ 0 w 1257300"/>
              <a:gd name="connsiteY2" fmla="*/ 0 h 342900"/>
              <a:gd name="connsiteX0-1" fmla="*/ 1381053 w 1381053"/>
              <a:gd name="connsiteY0-2" fmla="*/ 454236 h 454236"/>
              <a:gd name="connsiteX1-3" fmla="*/ 914400 w 1381053"/>
              <a:gd name="connsiteY1-4" fmla="*/ 0 h 454236"/>
              <a:gd name="connsiteX2-5" fmla="*/ 0 w 1381053"/>
              <a:gd name="connsiteY2-6" fmla="*/ 0 h 4542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381053" h="454236">
                <a:moveTo>
                  <a:pt x="1381053" y="454236"/>
                </a:moveTo>
                <a:lnTo>
                  <a:pt x="914400" y="0"/>
                </a:lnTo>
                <a:lnTo>
                  <a:pt x="0" y="0"/>
                </a:lnTo>
              </a:path>
            </a:pathLst>
          </a:custGeom>
          <a:ln w="6350">
            <a:solidFill>
              <a:srgbClr val="122F4A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2" name="圆角矩形 108">
            <a:extLst>
              <a:ext uri="{FF2B5EF4-FFF2-40B4-BE49-F238E27FC236}">
                <a16:creationId xmlns:a16="http://schemas.microsoft.com/office/drawing/2014/main" xmlns="" id="{D98B1CB2-3DA1-1BE0-048D-1A217A2FE641}"/>
              </a:ext>
            </a:extLst>
          </p:cNvPr>
          <p:cNvSpPr/>
          <p:nvPr/>
        </p:nvSpPr>
        <p:spPr>
          <a:xfrm>
            <a:off x="10487399" y="5083858"/>
            <a:ext cx="811297" cy="339637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3" name="Rectangle 66">
            <a:extLst>
              <a:ext uri="{FF2B5EF4-FFF2-40B4-BE49-F238E27FC236}">
                <a16:creationId xmlns:a16="http://schemas.microsoft.com/office/drawing/2014/main" xmlns="" id="{E46ED129-F062-CD3C-D6FB-727AEE2BA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8759" y="5516249"/>
            <a:ext cx="2028575" cy="42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Chưa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endParaRPr lang="en-US" sz="25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BFCC9D0-0C67-BADD-D1AF-3BAFF5605383}"/>
              </a:ext>
            </a:extLst>
          </p:cNvPr>
          <p:cNvSpPr txBox="1"/>
          <p:nvPr/>
        </p:nvSpPr>
        <p:spPr>
          <a:xfrm>
            <a:off x="6710333" y="2332403"/>
            <a:ext cx="40195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41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/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076F0A-B882-4096-9ACA-932F779EB741}"/>
              </a:ext>
            </a:extLst>
          </p:cNvPr>
          <p:cNvSpPr txBox="1"/>
          <p:nvPr/>
        </p:nvSpPr>
        <p:spPr>
          <a:xfrm>
            <a:off x="114300" y="601321"/>
            <a:ext cx="53273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9.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F4ED2C3-E67A-4113-A3B0-4CC94EFD6C3D}"/>
              </a:ext>
            </a:extLst>
          </p:cNvPr>
          <p:cNvSpPr/>
          <p:nvPr/>
        </p:nvSpPr>
        <p:spPr>
          <a:xfrm>
            <a:off x="370793" y="1335310"/>
            <a:ext cx="3753505" cy="14459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03.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B875AE4-EF02-4737-A4F4-A4BFC0FD2356}"/>
              </a:ext>
            </a:extLst>
          </p:cNvPr>
          <p:cNvSpPr/>
          <p:nvPr/>
        </p:nvSpPr>
        <p:spPr>
          <a:xfrm>
            <a:off x="370793" y="3926110"/>
            <a:ext cx="3728103" cy="15221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xmlns="" id="{17EF5FE6-EE75-4EBE-9069-B09912B02C60}"/>
              </a:ext>
            </a:extLst>
          </p:cNvPr>
          <p:cNvCxnSpPr>
            <a:cxnSpLocks/>
          </p:cNvCxnSpPr>
          <p:nvPr/>
        </p:nvCxnSpPr>
        <p:spPr>
          <a:xfrm rot="5400000">
            <a:off x="2183065" y="3919760"/>
            <a:ext cx="4429125" cy="127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4393047-5ABE-438B-AB5F-408723F20BEF}"/>
              </a:ext>
            </a:extLst>
          </p:cNvPr>
          <p:cNvSpPr txBox="1"/>
          <p:nvPr/>
        </p:nvSpPr>
        <p:spPr>
          <a:xfrm>
            <a:off x="4749739" y="2542772"/>
            <a:ext cx="1689155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0A7A8B-3E2C-478B-A947-8785CA981EA6}"/>
              </a:ext>
            </a:extLst>
          </p:cNvPr>
          <p:cNvSpPr txBox="1"/>
          <p:nvPr/>
        </p:nvSpPr>
        <p:spPr>
          <a:xfrm>
            <a:off x="4749739" y="3398145"/>
            <a:ext cx="1714559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854485A-EA97-46E1-B092-04729513F523}"/>
              </a:ext>
            </a:extLst>
          </p:cNvPr>
          <p:cNvSpPr txBox="1"/>
          <p:nvPr/>
        </p:nvSpPr>
        <p:spPr>
          <a:xfrm>
            <a:off x="4749739" y="4253518"/>
            <a:ext cx="1676453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CĐ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7A93802-87D3-D6CD-F5CB-CDE011AAD2C8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464524C-E1DD-14B4-D080-50A324B4BF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9470" r="32265" b="13473"/>
          <a:stretch/>
        </p:blipFill>
        <p:spPr>
          <a:xfrm>
            <a:off x="6750328" y="873735"/>
            <a:ext cx="5351028" cy="534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3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30+ Hình ảnh nền đẹp về &quot;Thank You For Listening&quot;,&quot;Cảm ơn&quot; Không nên bỏ  qua 21 | Hình ảnh, Hình nền, Cám ơn">
            <a:extLst>
              <a:ext uri="{FF2B5EF4-FFF2-40B4-BE49-F238E27FC236}">
                <a16:creationId xmlns:a16="http://schemas.microsoft.com/office/drawing/2014/main" xmlns="" id="{2C95C8F0-012D-7E69-6457-0313A1A82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5879"/>
            <a:ext cx="12192000" cy="878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77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xmlns="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784265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20/11?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Nam.                                     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20/11.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xmlns="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9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xmlns="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784265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“Da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xmlns="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Viên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xmlns="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784265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ngòm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xmlns="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7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xmlns="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784265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xmlns="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xmlns="" id="{CA26A93F-2A62-0541-745D-2F441964A50E}"/>
              </a:ext>
            </a:extLst>
          </p:cNvPr>
          <p:cNvSpPr/>
          <p:nvPr/>
        </p:nvSpPr>
        <p:spPr>
          <a:xfrm>
            <a:off x="834571" y="101601"/>
            <a:ext cx="10522857" cy="3505200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Pháp-bản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Thanh – Phan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xmlns="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67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 panose="020F0302020204030204"/>
        <a:ea typeface="华康少女文字W5"/>
        <a:cs typeface=""/>
      </a:majorFont>
      <a:minorFont>
        <a:latin typeface="DFPOP1-W9" panose="020F0502020204030204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2712</TotalTime>
  <Words>2935</Words>
  <Application>Microsoft Office PowerPoint</Application>
  <PresentationFormat>Widescreen</PresentationFormat>
  <Paragraphs>258</Paragraphs>
  <Slides>44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64" baseType="lpstr">
      <vt:lpstr>Microsoft YaHei</vt:lpstr>
      <vt:lpstr>宋体</vt:lpstr>
      <vt:lpstr>Arial</vt:lpstr>
      <vt:lpstr>Cabin</vt:lpstr>
      <vt:lpstr>Calibri</vt:lpstr>
      <vt:lpstr>Calibri Light</vt:lpstr>
      <vt:lpstr>DFPOP1-W9</vt:lpstr>
      <vt:lpstr>Permanent Marker</vt:lpstr>
      <vt:lpstr>Ranchers</vt:lpstr>
      <vt:lpstr>Times New Roman</vt:lpstr>
      <vt:lpstr>Wingdings</vt:lpstr>
      <vt:lpstr>华康少女文字W5</vt:lpstr>
      <vt:lpstr>方正静蕾简体</vt:lpstr>
      <vt:lpstr>等线</vt:lpstr>
      <vt:lpstr>等线 Light</vt:lpstr>
      <vt:lpstr>自定义设计方案</vt:lpstr>
      <vt:lpstr>1_Office 主题​​</vt:lpstr>
      <vt:lpstr>2_Office 主题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588</cp:revision>
  <dcterms:created xsi:type="dcterms:W3CDTF">2021-10-26T14:05:20Z</dcterms:created>
  <dcterms:modified xsi:type="dcterms:W3CDTF">2024-08-16T03:15:31Z</dcterms:modified>
</cp:coreProperties>
</file>