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1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13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14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5" r:id="rId6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399E8-57A3-9A3D-A993-81096FCC8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DD4410-F314-1057-01EF-6F4263801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78EF3-211E-1C13-4A73-7507780E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02E73-C0DE-CA07-F45F-FD583788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FDBB-77AE-E708-B9C7-6443C8A01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5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3C07C-3840-67FE-55A0-7B7428F2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275FCB-946B-A13C-7E66-122020BB8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A1282-8145-F4E3-1130-CFF54602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C3AC-DC50-F7CE-A7FF-F9C5E155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3A732-6FF5-5E09-3BE2-5C72BD56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8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06413-F8A0-FF72-0D99-386CF639A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01BE0-3499-2C9F-6B66-537530A23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B99DC-BD1A-0076-72BE-011A2926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F884E-B406-BA7A-0268-96A5D37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E2E14-637F-6916-DFC8-B7585EEB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C39D-A59B-9590-3CE7-ADA67653C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C27D3-8232-790F-CAFB-43ADD56D3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C8F8-8E8C-D251-4B85-445D89702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6E759-4445-E9AB-BED9-358E49E4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50AD-D9E2-6397-EE6A-169E9443B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1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CB4C8-656F-25DC-9097-E2D5FC0A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E35151-147F-2DA1-251D-69E5B03AE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42B2D-8D0F-47EF-020A-7E9B3EAB9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71329-7E72-7317-A626-CF1447AC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28ED8-9805-7C94-4497-CC746FB15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7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D562-308E-8795-ECAF-9D2227AD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2FEFD-CE5D-DB19-C740-8B3CFC0C5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F259F-4069-C36A-EC31-675C9E05F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9EBB2-DDFD-AD07-62BB-1DF4A7453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CF3C7-114D-5F3C-0213-E2DD8ED4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647E5-1069-093C-0582-8F1B8D4D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9C68-EEF1-3A38-364E-6367F16E7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B31BF-14D5-2694-DBEF-7C64BB89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CA2BD-BBD2-9FA2-6DEC-AF46E0443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2DEDF-5DF8-907E-3B1F-2D4EB57E5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4F1F4-CBD8-F794-682A-B9C4F197D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95983-47F1-17D7-B6BE-65387299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2DD253-27CF-BFD7-7558-8E1ED194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95DA8-DBC6-5971-7C36-42990192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9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0071C-F486-2AA4-0901-3634EAFEA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DE16D-9CDC-16D9-246D-07B25A2F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B7796-BE46-37A3-C74C-4D64A4654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F1453-BE4E-DB56-CE40-6B0D0254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4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885245-9B62-59D1-29E5-63DF5C3F0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19433-0814-FA16-9AD6-E97C174A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2E139-2302-C032-3D6F-139EABBC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3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1048-A9F4-2B63-DF3D-B8242CB7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A3B8E-6943-B3B7-CD32-8200529F4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8FB97-E6E7-8E6C-6448-0EA742072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1AA88-89FC-DB13-4FA3-D95E13427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893F3-3777-7B11-46CB-48BB4620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A81A0-3CDE-55B5-822B-F18262B9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0A645-35BA-7E45-F739-F1C85212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A3EC6-F6BE-C04F-B949-736D25678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B9F64-7A91-CEC0-F550-933EF95CD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8BA50-E86D-4E78-CC9E-76C7337D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483D4-998D-A4F2-4B64-47513EA8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1DA47-DC95-1071-56B9-CD041F87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2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20C39-F04D-9F93-2F27-37CE63D42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998FD-E9B7-95E4-5D71-C1A3E7913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A4D4-3169-41AD-F4D8-944E46D66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D96FD-D319-4192-BE03-76F0CB5D179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DBDE2-CE44-3A13-B2D6-ACA4A03D3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DA87F-E239-6856-6C31-5AD802A0A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D475-AF8A-4538-BFB7-F65C179A4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42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F16186A-2AC6-4359-A82B-6EA8435F5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41D1C-86C3-70F8-CA5A-48BAF148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805" y="5092573"/>
            <a:ext cx="1233973" cy="12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84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16F15539-549E-8E9E-5582-06A78CC5D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FF1DF02-A5A3-38DF-12E5-3440B096AD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9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56E7EB2E-662D-F8FB-57F4-2764200E1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31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D464-0CB9-6ECD-9322-3CFDEFFA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082B-50BE-3EF0-D57D-2453EB5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217"/>
          <a:stretch/>
        </p:blipFill>
        <p:spPr>
          <a:xfrm>
            <a:off x="1531219" y="2449207"/>
            <a:ext cx="9129561" cy="4297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0606-7C6A-2E88-4751-3D0ED220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80681"/>
          <a:stretch/>
        </p:blipFill>
        <p:spPr>
          <a:xfrm>
            <a:off x="542061" y="1025132"/>
            <a:ext cx="11107875" cy="126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4052-6240-C89E-3010-5C9B2507F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5" y="111225"/>
            <a:ext cx="10735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18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10109445-4287-71B6-C0FE-5F37D39AB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6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7E369D3E-5A83-87F1-0409-6DC6C0ECE1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9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8A6F6889-287B-C9E5-9AFE-60FE19610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2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CF7BC506-1A46-3A46-2D0F-31D83870A5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83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0E194A3B-FFD4-F628-6E8E-E6C12D5C4A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68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7EFE9D11-2E1B-CB43-4E0D-C0A0D26B57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2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DB24CC1-145E-B932-A2AF-72BF2CA8C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6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237FEEA1-9492-7DE4-40D7-9741B02D9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8B042188-A970-5160-DFF3-C3D6A09A21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30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045ABB7C-8C14-97DA-2127-368448E8F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98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75AC6C82-17BD-7249-DA6A-03BD1F15A2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36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306FB19E-D6D2-5179-C32B-036802A4E6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9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D464-0CB9-6ECD-9322-3CFDEFFA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082B-50BE-3EF0-D57D-2453EB5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217"/>
          <a:stretch/>
        </p:blipFill>
        <p:spPr>
          <a:xfrm>
            <a:off x="1531219" y="2449207"/>
            <a:ext cx="9129561" cy="4297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0606-7C6A-2E88-4751-3D0ED220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80681"/>
          <a:stretch/>
        </p:blipFill>
        <p:spPr>
          <a:xfrm>
            <a:off x="542061" y="1025132"/>
            <a:ext cx="11107875" cy="126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4052-6240-C89E-3010-5C9B2507F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5" y="111225"/>
            <a:ext cx="10735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98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A2314F05-6BF3-0925-B632-A935C48B18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80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109909CA-5D2E-6C5A-676A-C6FCAA1230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19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383997A-A8BE-8D4D-54C2-5D3CFF44E7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5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62611508-707F-74EC-06C5-FBD55D80A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0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66AB71A1-F11F-7D9E-E9AB-8CDD16011C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45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F314BDA5-94C2-2327-CB7E-252AB5510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39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DBCF223A-ACCB-1746-AE1D-213EEB8869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5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BD2AFD95-585C-D921-F998-9F612BD884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95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F0440D4D-9844-0968-C987-E6F323ABB6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23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047A39B3-339D-B51F-A7FA-D02FEFE94A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81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9B56CCCC-E037-5BC5-F206-627EEFFFE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214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96535AE5-2550-19C9-ADE4-A178E2650C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12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ED4B9F41-DFB5-BC54-3DC8-ECD3D2EF2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42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DF50159C-1F04-C5E6-761B-363FB6BF0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66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B267D051-739E-E596-23B7-DA9A5298E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8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2A81E810-E876-53DF-CE5E-46129FEA3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86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9B40BD71-C62F-3BE6-32C9-171D864EA2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8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27D52209-3035-D3E1-1ADA-CBDF9A64CD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45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D464-0CB9-6ECD-9322-3CFDEFFA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082B-50BE-3EF0-D57D-2453EB5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217"/>
          <a:stretch/>
        </p:blipFill>
        <p:spPr>
          <a:xfrm>
            <a:off x="1531219" y="2449207"/>
            <a:ext cx="9129561" cy="4297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0606-7C6A-2E88-4751-3D0ED220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80681"/>
          <a:stretch/>
        </p:blipFill>
        <p:spPr>
          <a:xfrm>
            <a:off x="542061" y="1025132"/>
            <a:ext cx="11107875" cy="126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4052-6240-C89E-3010-5C9B2507F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5" y="111225"/>
            <a:ext cx="10735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42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B9F05C5C-FDE3-06E0-7415-8371E90BAC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1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94014445-454F-ED2F-21B7-8EC11AD9D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3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D9BB4947-0E00-1E03-7197-F6250C448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92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89000D3A-F57A-264F-B9A7-536469B639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43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384915B8-96B0-3A1C-A3D9-D17D544C4F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650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097C3A63-DF88-980C-5853-43DBD453B9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3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DA2FF8CD-8D70-DFA6-F659-0510BA12A2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8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987CF44C-267D-BC89-38D7-B0002E5DA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79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2AC9F7A3-CBF9-E628-CDA2-E98FF29727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47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000F7B99-58F6-ED6F-60EF-8099AF1EEE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8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44BD5AD8-C392-7577-1D60-7A68B244B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674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62949BC4-1DBA-16D7-2F53-62AD472FBC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87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DE9D50BC-B4A5-C246-6B5F-8DB491F67F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268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8EBF1823-B8E6-FDE2-1B39-D1050C0B83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393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E9647670-9C9B-54A9-5C86-E8A545385A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85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D35AE3DE-80F0-260D-2CDF-BA22F9316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211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178D88D7-A186-72CC-6E3C-5D065F74BA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407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7D464-0CB9-6ECD-9322-3CFDEFFA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AC082B-50BE-3EF0-D57D-2453EB5B1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0217"/>
          <a:stretch/>
        </p:blipFill>
        <p:spPr>
          <a:xfrm>
            <a:off x="1531219" y="2449207"/>
            <a:ext cx="9129561" cy="4297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A80606-7C6A-2E88-4751-3D0ED2204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80681"/>
          <a:stretch/>
        </p:blipFill>
        <p:spPr>
          <a:xfrm>
            <a:off x="542061" y="1025132"/>
            <a:ext cx="11107875" cy="1266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34052-6240-C89E-3010-5C9B2507F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005" y="111225"/>
            <a:ext cx="10735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4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3C7293C3-15C3-E8DF-F706-632AA02DA0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06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16DE1E24-4D10-8D68-B3C6-C43AFC3D8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3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AAB1D8E6-3D3F-5623-06F4-99264A2D8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11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8C579F5-D1DA-C110-DE29-4BA41AA9A6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89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2025-04-04T08:40:01Z</dcterms:created>
  <dcterms:modified xsi:type="dcterms:W3CDTF">2025-04-04T08:41:37Z</dcterms:modified>
</cp:coreProperties>
</file>