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488" r:id="rId3"/>
    <p:sldId id="262" r:id="rId4"/>
    <p:sldId id="487" r:id="rId5"/>
    <p:sldId id="489" r:id="rId6"/>
    <p:sldId id="457" r:id="rId7"/>
    <p:sldId id="458" r:id="rId8"/>
    <p:sldId id="459" r:id="rId9"/>
    <p:sldId id="460" r:id="rId10"/>
    <p:sldId id="461" r:id="rId11"/>
    <p:sldId id="462" r:id="rId12"/>
    <p:sldId id="478" r:id="rId13"/>
    <p:sldId id="480" r:id="rId14"/>
    <p:sldId id="481" r:id="rId15"/>
  </p:sldIdLst>
  <p:sldSz cx="18288000" cy="10287000"/>
  <p:notesSz cx="6858000" cy="9144000"/>
  <p:embeddedFontLst>
    <p:embeddedFont>
      <p:font typeface="#9Slide04 Maitree Bold" panose="020B0604020202020204" charset="-34"/>
      <p:bold r:id="rId17"/>
    </p:embeddedFont>
    <p:embeddedFont>
      <p:font typeface="#9Slide05 Good Vibes Pro" panose="020B0604020202020204" charset="0"/>
      <p:regular r:id="rId18"/>
    </p:embeddedFont>
    <p:embeddedFont>
      <p:font typeface="#9Slide05 SVNBellico" panose="020B0604020202020204" charset="0"/>
      <p:regular r:id="rId19"/>
    </p:embeddedFont>
    <p:embeddedFont>
      <p:font typeface="#9Slide07 SVNAppleberry" panose="02040603050506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F1EC"/>
    <a:srgbClr val="F49F00"/>
    <a:srgbClr val="2E3137"/>
    <a:srgbClr val="3A352E"/>
    <a:srgbClr val="645D57"/>
    <a:srgbClr val="C7AF6C"/>
    <a:srgbClr val="FFFFFF"/>
    <a:srgbClr val="C1272D"/>
    <a:srgbClr val="654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64" autoAdjust="0"/>
  </p:normalViewPr>
  <p:slideViewPr>
    <p:cSldViewPr>
      <p:cViewPr varScale="1">
        <p:scale>
          <a:sx n="37" d="100"/>
          <a:sy n="37" d="100"/>
        </p:scale>
        <p:origin x="9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A5F30-69AA-448E-AD88-BEB5D24326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F8BEE-4E2D-4924-A075-94A020EE8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1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75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F8BEE-4E2D-4924-A075-94A020EE8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74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33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9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1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9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9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89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F8BEE-4E2D-4924-A075-94A020EE8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39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78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8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06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67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942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431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404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255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31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68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767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06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48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95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8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58522-E810-2E9B-6AAF-299FF3DEEE7D}"/>
              </a:ext>
            </a:extLst>
          </p:cNvPr>
          <p:cNvGrpSpPr>
            <a:grpSpLocks noChangeAspect="1"/>
          </p:cNvGrpSpPr>
          <p:nvPr/>
        </p:nvGrpSpPr>
        <p:grpSpPr>
          <a:xfrm rot="275401">
            <a:off x="3175472" y="963516"/>
            <a:ext cx="12070546" cy="8359971"/>
            <a:chOff x="0" y="0"/>
            <a:chExt cx="3429000" cy="23749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2B27C98-3B7D-DFB1-A104-EC658D7228FB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9FCD085-2EFE-9EA1-1BE7-387C9B4E32A5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222D89-7F9B-7ADA-38B8-57B27C2DEC60}"/>
              </a:ext>
            </a:extLst>
          </p:cNvPr>
          <p:cNvGrpSpPr>
            <a:grpSpLocks noChangeAspect="1"/>
          </p:cNvGrpSpPr>
          <p:nvPr/>
        </p:nvGrpSpPr>
        <p:grpSpPr>
          <a:xfrm rot="-2183834">
            <a:off x="2739134" y="2157360"/>
            <a:ext cx="9169826" cy="6350954"/>
            <a:chOff x="0" y="0"/>
            <a:chExt cx="3429000" cy="23749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6319489-242C-B680-74AB-67B1D2F3425A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8475529-19F8-82EE-AEF6-6A086AC7CED8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325FD5-D483-BBF5-FCF5-FB408795DB5E}"/>
              </a:ext>
            </a:extLst>
          </p:cNvPr>
          <p:cNvGrpSpPr>
            <a:grpSpLocks noChangeAspect="1"/>
          </p:cNvGrpSpPr>
          <p:nvPr/>
        </p:nvGrpSpPr>
        <p:grpSpPr>
          <a:xfrm rot="-10101156">
            <a:off x="10742293" y="1079478"/>
            <a:ext cx="4921956" cy="7315995"/>
            <a:chOff x="0" y="0"/>
            <a:chExt cx="3175000" cy="4719320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1FCD78F-275B-C300-C1C8-E52FDA28D608}"/>
                </a:ext>
              </a:extLst>
            </p:cNvPr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CA2C2AD-3D34-F7A9-3752-96E470D23A56}"/>
                </a:ext>
              </a:extLst>
            </p:cNvPr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1C5A702-C16B-86D7-4078-9B6A543D08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96991">
            <a:off x="3008809" y="1435690"/>
            <a:ext cx="12128005" cy="7794293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11D398F5-8638-F45E-125C-3CC44C4AD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4DEDE6D-F936-EE86-5958-07E3E711E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6273966">
            <a:off x="15633257" y="879567"/>
            <a:ext cx="5117166" cy="1272895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2F787288-2255-249F-FA09-CB50204CD9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700000">
            <a:off x="-3021637" y="2042351"/>
            <a:ext cx="5117166" cy="1272895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183D5294-5ACB-C801-7A16-68A4A760015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3569674">
            <a:off x="-2482417" y="-1078535"/>
            <a:ext cx="3944942" cy="3875906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ED2D87DB-ABB3-22F2-BC64-21B6F9E10C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89" y="7257104"/>
            <a:ext cx="3507936" cy="4278879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3672077E-35C9-9C66-67D7-91AE92EFB179}"/>
              </a:ext>
            </a:extLst>
          </p:cNvPr>
          <p:cNvSpPr txBox="1"/>
          <p:nvPr/>
        </p:nvSpPr>
        <p:spPr>
          <a:xfrm rot="21420066">
            <a:off x="3532230" y="2628900"/>
            <a:ext cx="1079337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96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9600" b="1" dirty="0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 8</a:t>
            </a:r>
          </a:p>
          <a:p>
            <a:pPr algn="ctr" defTabSz="609630">
              <a:defRPr/>
            </a:pPr>
            <a:r>
              <a:rPr lang="en-US" sz="96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9600" b="1" dirty="0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9600" b="1" dirty="0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9600" b="1" dirty="0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9600" b="1" dirty="0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tiểu</a:t>
            </a:r>
            <a:r>
              <a:rPr lang="en-US" sz="9600" b="1" dirty="0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thuyết</a:t>
            </a:r>
            <a:endParaRPr lang="en-US" sz="16600" b="1" dirty="0">
              <a:solidFill>
                <a:srgbClr val="2E3137"/>
              </a:solidFill>
              <a:latin typeface="#9Slide05 SVNBellic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02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BAA8B0-F84B-687B-A74A-166574A4ACD3}"/>
              </a:ext>
            </a:extLst>
          </p:cNvPr>
          <p:cNvSpPr txBox="1"/>
          <p:nvPr/>
        </p:nvSpPr>
        <p:spPr>
          <a:xfrm>
            <a:off x="-171450" y="301337"/>
            <a:ext cx="18440400" cy="118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#9Slide04 Maitree Bold" panose="00000800000000000000" pitchFamily="2" charset="-34"/>
                <a:cs typeface="#9Slide04 Maitree Bold" panose="00000800000000000000" pitchFamily="2" charset="-34"/>
              </a:rPr>
              <a:t>III. CÂU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#9Slide04 Maitree Bold" panose="00000800000000000000" pitchFamily="2" charset="-34"/>
                <a:cs typeface="#9Slide04 Maitree Bold" panose="00000800000000000000" pitchFamily="2" charset="-34"/>
              </a:rPr>
              <a:t> KHẲNG ĐỊNH VÀ CÂU PHỦ ĐỊNH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83E38"/>
              </a:solidFill>
              <a:effectLst/>
              <a:uLnTx/>
              <a:uFillTx/>
              <a:latin typeface="#9Slide04 Maitree Bold" panose="00000800000000000000" pitchFamily="2" charset="-34"/>
              <a:cs typeface="#9Slide04 Maitree Bold" panose="00000800000000000000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78FF9B-120A-C370-B6C3-A268A53C95DA}"/>
              </a:ext>
            </a:extLst>
          </p:cNvPr>
          <p:cNvSpPr/>
          <p:nvPr/>
        </p:nvSpPr>
        <p:spPr>
          <a:xfrm>
            <a:off x="914400" y="1257300"/>
            <a:ext cx="8991600" cy="3262314"/>
          </a:xfrm>
          <a:prstGeom prst="rect">
            <a:avLst/>
          </a:prstGeom>
        </p:spPr>
        <p:txBody>
          <a:bodyPr wrap="square" lIns="182764" tIns="91382" rIns="182764" bIns="91382">
            <a:spAutoFit/>
          </a:bodyPr>
          <a:lstStyle/>
          <a:p>
            <a:pPr defTabSz="1827406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defTabSz="1827406"/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a) 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đi Huế.</a:t>
            </a:r>
          </a:p>
          <a:p>
            <a:pPr defTabSz="1827406"/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b) 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không đi Huế.</a:t>
            </a:r>
          </a:p>
          <a:p>
            <a:pPr defTabSz="1827406"/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c) N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guyên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đi Huế.</a:t>
            </a:r>
          </a:p>
          <a:p>
            <a:pPr defTabSz="1827406"/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d) N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guyên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chẳng đi Huế.</a:t>
            </a:r>
            <a:endParaRPr lang="en-US" sz="40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3CDEC1-E5AD-074C-B527-DC03F8041501}"/>
              </a:ext>
            </a:extLst>
          </p:cNvPr>
          <p:cNvSpPr txBox="1"/>
          <p:nvPr/>
        </p:nvSpPr>
        <p:spPr>
          <a:xfrm>
            <a:off x="8886238" y="1243445"/>
            <a:ext cx="8466580" cy="1477255"/>
          </a:xfrm>
          <a:prstGeom prst="rect">
            <a:avLst/>
          </a:prstGeom>
          <a:noFill/>
        </p:spPr>
        <p:txBody>
          <a:bodyPr wrap="square" lIns="182808" tIns="91404" rIns="182808" bIns="91404" rtlCol="0">
            <a:spAutoFit/>
          </a:bodyPr>
          <a:lstStyle/>
          <a:p>
            <a:pPr algn="just" defTabSz="1827406"/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a, c: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200" b="1" u="sng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u="sng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4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u="sng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2F7FB-934D-ABA7-4589-1AE34BA6DC0C}"/>
              </a:ext>
            </a:extLst>
          </p:cNvPr>
          <p:cNvSpPr txBox="1"/>
          <p:nvPr/>
        </p:nvSpPr>
        <p:spPr>
          <a:xfrm>
            <a:off x="8865918" y="2893934"/>
            <a:ext cx="8486900" cy="2123586"/>
          </a:xfrm>
          <a:prstGeom prst="rect">
            <a:avLst/>
          </a:prstGeom>
          <a:noFill/>
        </p:spPr>
        <p:txBody>
          <a:bodyPr wrap="square" lIns="182808" tIns="91404" rIns="182808" bIns="91404" rtlCol="0">
            <a:spAutoFit/>
          </a:bodyPr>
          <a:lstStyle/>
          <a:p>
            <a:pPr algn="just" defTabSz="1827406"/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b, d: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u="sng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u="sng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u="sng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u="sng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AA459-44D5-7F15-B76C-3E941B32F088}"/>
              </a:ext>
            </a:extLst>
          </p:cNvPr>
          <p:cNvSpPr txBox="1"/>
          <p:nvPr/>
        </p:nvSpPr>
        <p:spPr>
          <a:xfrm rot="16200000">
            <a:off x="-600188" y="7020702"/>
            <a:ext cx="4256712" cy="830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82808" tIns="91404" rIns="182808" bIns="91404" rtlCol="0">
            <a:spAutoFit/>
          </a:bodyPr>
          <a:lstStyle/>
          <a:p>
            <a:pPr algn="ctr" defTabSz="1827406"/>
            <a:r>
              <a:rPr lang="en-US" sz="4200" b="1">
                <a:latin typeface="Times New Roman" pitchFamily="18" charset="0"/>
                <a:cs typeface="Times New Roman" pitchFamily="18" charset="0"/>
              </a:rPr>
              <a:t>ĐẶC ĐIỂM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508D9-A453-2392-8D14-37404AD0B50B}"/>
              </a:ext>
            </a:extLst>
          </p:cNvPr>
          <p:cNvSpPr txBox="1"/>
          <p:nvPr/>
        </p:nvSpPr>
        <p:spPr>
          <a:xfrm>
            <a:off x="2628355" y="5630980"/>
            <a:ext cx="2366674" cy="1477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82808" tIns="91404" rIns="182808" bIns="91404" rtlCol="0">
            <a:spAutoFit/>
          </a:bodyPr>
          <a:lstStyle/>
          <a:p>
            <a:pPr algn="ctr" defTabSz="1827406"/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b,</a:t>
            </a:r>
          </a:p>
          <a:p>
            <a:pPr algn="ctr" defTabSz="1827406"/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c, 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1889F3-2894-AA73-B54E-878F0857C12C}"/>
              </a:ext>
            </a:extLst>
          </p:cNvPr>
          <p:cNvSpPr txBox="1"/>
          <p:nvPr/>
        </p:nvSpPr>
        <p:spPr>
          <a:xfrm>
            <a:off x="2667000" y="7947705"/>
            <a:ext cx="2366674" cy="1477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82808" tIns="91404" rIns="182808" bIns="91404" rtlCol="0">
            <a:spAutoFit/>
          </a:bodyPr>
          <a:lstStyle/>
          <a:p>
            <a:pPr defTabSz="1827406"/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a</a:t>
            </a:r>
          </a:p>
          <a:p>
            <a:pPr defTabSz="1827406"/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AA2C2-A81E-731C-AA56-78BC84D44D18}"/>
              </a:ext>
            </a:extLst>
          </p:cNvPr>
          <p:cNvSpPr txBox="1"/>
          <p:nvPr/>
        </p:nvSpPr>
        <p:spPr>
          <a:xfrm>
            <a:off x="5613462" y="5307815"/>
            <a:ext cx="4896544" cy="2123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82808" tIns="91404" rIns="182808" bIns="91404" rtlCol="0">
            <a:spAutoFit/>
          </a:bodyPr>
          <a:lstStyle/>
          <a:p>
            <a:pPr algn="ctr" defTabSz="1827406"/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phủ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định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chẳng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DA555-4606-5C1D-EB84-E1D4FA34642E}"/>
              </a:ext>
            </a:extLst>
          </p:cNvPr>
          <p:cNvSpPr txBox="1"/>
          <p:nvPr/>
        </p:nvSpPr>
        <p:spPr>
          <a:xfrm>
            <a:off x="5613462" y="7947705"/>
            <a:ext cx="4896544" cy="14772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82808" tIns="91404" rIns="182808" bIns="91404" rtlCol="0">
            <a:spAutoFit/>
          </a:bodyPr>
          <a:lstStyle/>
          <a:p>
            <a:pPr algn="ctr" defTabSz="1827406"/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phủ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định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0988B-BB02-19EA-4819-D402DC033A28}"/>
              </a:ext>
            </a:extLst>
          </p:cNvPr>
          <p:cNvSpPr txBox="1"/>
          <p:nvPr/>
        </p:nvSpPr>
        <p:spPr>
          <a:xfrm>
            <a:off x="11302507" y="5311663"/>
            <a:ext cx="5872788" cy="830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82808" tIns="91404" rIns="182808" bIns="91404" rtlCol="0">
            <a:spAutoFit/>
          </a:bodyPr>
          <a:lstStyle/>
          <a:p>
            <a:pPr algn="ctr" defTabSz="1827406"/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b, d: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DB2B83-61D3-B2CE-70E6-229A961B3D8B}"/>
              </a:ext>
            </a:extLst>
          </p:cNvPr>
          <p:cNvSpPr txBox="1"/>
          <p:nvPr/>
        </p:nvSpPr>
        <p:spPr>
          <a:xfrm>
            <a:off x="11299043" y="8270870"/>
            <a:ext cx="5872788" cy="830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82808" tIns="91404" rIns="182808" bIns="91404" rtlCol="0">
            <a:spAutoFit/>
          </a:bodyPr>
          <a:lstStyle/>
          <a:p>
            <a:pPr algn="just" defTabSz="1827406"/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13C33D3-3F10-164E-8A10-2676EF3B82CB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 flipV="1">
            <a:off x="1943630" y="6369608"/>
            <a:ext cx="684725" cy="10665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E70129-444E-FFC2-4B11-ADA0661C7070}"/>
              </a:ext>
            </a:extLst>
          </p:cNvPr>
          <p:cNvCxnSpPr>
            <a:stCxn id="8" idx="2"/>
            <a:endCxn id="10" idx="1"/>
          </p:cNvCxnSpPr>
          <p:nvPr/>
        </p:nvCxnSpPr>
        <p:spPr>
          <a:xfrm>
            <a:off x="1943630" y="7436164"/>
            <a:ext cx="723370" cy="12501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A48D9B-1587-60B0-4370-0ADBA7859A7E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4995029" y="6369608"/>
            <a:ext cx="6184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7D5DF52-55AA-26B8-6900-608D1ABA2851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5033674" y="8686333"/>
            <a:ext cx="5797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3D3FF8-ECE8-226B-3DFF-9B51EA65F20D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 flipV="1">
            <a:off x="10510006" y="5727125"/>
            <a:ext cx="792501" cy="642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37939E-12C1-DD17-D1D8-BEB45C126793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10510006" y="8686332"/>
            <a:ext cx="789037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2DC3C47-A0B8-0C46-D7B3-6ECB8EE6AD95}"/>
              </a:ext>
            </a:extLst>
          </p:cNvPr>
          <p:cNvSpPr txBox="1"/>
          <p:nvPr/>
        </p:nvSpPr>
        <p:spPr>
          <a:xfrm>
            <a:off x="11299043" y="6538340"/>
            <a:ext cx="5872788" cy="830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82808" tIns="91404" rIns="182808" bIns="91404" rtlCol="0">
            <a:spAutoFit/>
          </a:bodyPr>
          <a:lstStyle/>
          <a:p>
            <a:pPr algn="ctr" defTabSz="1827406"/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B7FA331-6B67-77C6-6CB5-3F0BD9AF899D}"/>
              </a:ext>
            </a:extLst>
          </p:cNvPr>
          <p:cNvCxnSpPr>
            <a:stCxn id="11" idx="3"/>
            <a:endCxn id="21" idx="1"/>
          </p:cNvCxnSpPr>
          <p:nvPr/>
        </p:nvCxnSpPr>
        <p:spPr>
          <a:xfrm>
            <a:off x="10510006" y="6369608"/>
            <a:ext cx="789037" cy="5841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3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23598"/>
              </p:ext>
            </p:extLst>
          </p:nvPr>
        </p:nvGraphicFramePr>
        <p:xfrm>
          <a:off x="304800" y="266700"/>
          <a:ext cx="17602200" cy="9759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3662247022"/>
                    </a:ext>
                  </a:extLst>
                </a:gridCol>
                <a:gridCol w="9841230">
                  <a:extLst>
                    <a:ext uri="{9D8B030D-6E8A-4147-A177-3AD203B41FA5}">
                      <a16:colId xmlns:a16="http://schemas.microsoft.com/office/drawing/2014/main" val="1558767218"/>
                    </a:ext>
                  </a:extLst>
                </a:gridCol>
                <a:gridCol w="6160770">
                  <a:extLst>
                    <a:ext uri="{9D8B030D-6E8A-4147-A177-3AD203B41FA5}">
                      <a16:colId xmlns:a16="http://schemas.microsoft.com/office/drawing/2014/main" val="2955585657"/>
                    </a:ext>
                  </a:extLst>
                </a:gridCol>
              </a:tblGrid>
              <a:tr h="1255639"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09458"/>
                  </a:ext>
                </a:extLst>
              </a:tr>
              <a:tr h="2341005">
                <a:tc>
                  <a:txBody>
                    <a:bodyPr/>
                    <a:lstStyle/>
                    <a:p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200" kern="1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072966"/>
                  </a:ext>
                </a:extLst>
              </a:tr>
              <a:tr h="5166356">
                <a:tc>
                  <a:txBody>
                    <a:bodyPr/>
                    <a:lstStyle/>
                    <a:p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4200" kern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Trẫm</a:t>
                      </a:r>
                      <a:r>
                        <a:rPr lang="en-US" sz="4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4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4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4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rời</a:t>
                      </a:r>
                      <a:r>
                        <a:rPr lang="en-US" sz="4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4200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phiếm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,…)</a:t>
                      </a:r>
                      <a:endParaRPr lang="en-US" sz="42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="0" i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4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b="0" i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chuyện</a:t>
                      </a:r>
                      <a:r>
                        <a:rPr lang="en-US" sz="4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b="0" i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ấy</a:t>
                      </a:r>
                      <a:r>
                        <a:rPr lang="en-US" sz="4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b="0" i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4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b="0" i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chẳng</a:t>
                      </a:r>
                      <a:r>
                        <a:rPr lang="en-US" sz="4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b="0" i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4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4200" kern="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hường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kern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42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78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469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6383" y="2902801"/>
            <a:ext cx="8640960" cy="4154984"/>
          </a:xfrm>
          <a:prstGeom prst="rect">
            <a:avLst/>
          </a:prstGeom>
          <a:solidFill>
            <a:srgbClr val="F5F1EC"/>
          </a:solidFill>
        </p:spPr>
        <p:txBody>
          <a:bodyPr wrap="square" rtlCol="0">
            <a:spAutoFit/>
          </a:bodyPr>
          <a:lstStyle/>
          <a:p>
            <a:pPr algn="just" defTabSz="1827406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defTabSz="1827406"/>
            <a:endParaRPr lang="en-US" sz="4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827406"/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 defTabSz="1827406"/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1827406"/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ADA646-23A7-98F9-1D15-D5FFEA9DD783}"/>
              </a:ext>
            </a:extLst>
          </p:cNvPr>
          <p:cNvGrpSpPr/>
          <p:nvPr/>
        </p:nvGrpSpPr>
        <p:grpSpPr>
          <a:xfrm>
            <a:off x="13020835" y="335641"/>
            <a:ext cx="3476543" cy="3862775"/>
            <a:chOff x="5459562" y="1088"/>
            <a:chExt cx="2606873" cy="2996406"/>
          </a:xfrm>
        </p:grpSpPr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1B384F3D-56EB-DD0D-21B3-D99FFBEF9D4E}"/>
                </a:ext>
              </a:extLst>
            </p:cNvPr>
            <p:cNvSpPr/>
            <p:nvPr/>
          </p:nvSpPr>
          <p:spPr>
            <a:xfrm rot="5400000">
              <a:off x="5264796" y="195854"/>
              <a:ext cx="2996406" cy="2606873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Hexagon 4">
              <a:extLst>
                <a:ext uri="{FF2B5EF4-FFF2-40B4-BE49-F238E27FC236}">
                  <a16:creationId xmlns:a16="http://schemas.microsoft.com/office/drawing/2014/main" id="{EE4CAB29-7EA3-9682-4991-7D4275C89E97}"/>
                </a:ext>
              </a:extLst>
            </p:cNvPr>
            <p:cNvSpPr txBox="1"/>
            <p:nvPr/>
          </p:nvSpPr>
          <p:spPr>
            <a:xfrm>
              <a:off x="5865800" y="468028"/>
              <a:ext cx="1794397" cy="2062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024377-2518-8158-1D80-CD7445DA2803}"/>
              </a:ext>
            </a:extLst>
          </p:cNvPr>
          <p:cNvGrpSpPr/>
          <p:nvPr/>
        </p:nvGrpSpPr>
        <p:grpSpPr>
          <a:xfrm>
            <a:off x="9464392" y="223273"/>
            <a:ext cx="3476543" cy="3862775"/>
            <a:chOff x="2644139" y="1088"/>
            <a:chExt cx="2606873" cy="2996406"/>
          </a:xfrm>
        </p:grpSpPr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A81A9F4C-F2B3-C968-7A35-564EE290FC07}"/>
                </a:ext>
              </a:extLst>
            </p:cNvPr>
            <p:cNvSpPr/>
            <p:nvPr/>
          </p:nvSpPr>
          <p:spPr>
            <a:xfrm rot="5400000">
              <a:off x="2449373" y="195854"/>
              <a:ext cx="2996406" cy="2606873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0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Hexagon 6">
              <a:extLst>
                <a:ext uri="{FF2B5EF4-FFF2-40B4-BE49-F238E27FC236}">
                  <a16:creationId xmlns:a16="http://schemas.microsoft.com/office/drawing/2014/main" id="{8B487622-D893-DB11-C298-D7FE4E24EDF9}"/>
                </a:ext>
              </a:extLst>
            </p:cNvPr>
            <p:cNvSpPr txBox="1"/>
            <p:nvPr/>
          </p:nvSpPr>
          <p:spPr>
            <a:xfrm>
              <a:off x="3050377" y="468028"/>
              <a:ext cx="1794397" cy="2062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177F91F-DCD5-3278-A0A0-5A37DF1FBD08}"/>
              </a:ext>
            </a:extLst>
          </p:cNvPr>
          <p:cNvGrpSpPr/>
          <p:nvPr/>
        </p:nvGrpSpPr>
        <p:grpSpPr>
          <a:xfrm>
            <a:off x="10963766" y="3431562"/>
            <a:ext cx="3565741" cy="3787839"/>
            <a:chOff x="4046457" y="2544438"/>
            <a:chExt cx="2606873" cy="2996406"/>
          </a:xfrm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6CC9AE89-728B-9E81-9E37-02FE17CCACF0}"/>
                </a:ext>
              </a:extLst>
            </p:cNvPr>
            <p:cNvSpPr/>
            <p:nvPr/>
          </p:nvSpPr>
          <p:spPr>
            <a:xfrm rot="5400000">
              <a:off x="3851691" y="2739204"/>
              <a:ext cx="2996406" cy="2606873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500106"/>
                <a:satOff val="-6752"/>
                <a:lumOff val="-1098"/>
                <a:alphaOff val="0"/>
              </a:schemeClr>
            </a:fillRef>
            <a:effectRef idx="0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Hexagon 8">
              <a:extLst>
                <a:ext uri="{FF2B5EF4-FFF2-40B4-BE49-F238E27FC236}">
                  <a16:creationId xmlns:a16="http://schemas.microsoft.com/office/drawing/2014/main" id="{80781194-0FD0-8276-547D-9C5A104FBB8A}"/>
                </a:ext>
              </a:extLst>
            </p:cNvPr>
            <p:cNvSpPr txBox="1"/>
            <p:nvPr/>
          </p:nvSpPr>
          <p:spPr>
            <a:xfrm>
              <a:off x="4452695" y="3011378"/>
              <a:ext cx="1883567" cy="2062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500D7E-8C7B-FFE1-6635-1934FAB5488E}"/>
              </a:ext>
            </a:extLst>
          </p:cNvPr>
          <p:cNvGrpSpPr/>
          <p:nvPr/>
        </p:nvGrpSpPr>
        <p:grpSpPr>
          <a:xfrm>
            <a:off x="14659349" y="3484099"/>
            <a:ext cx="3476543" cy="3862775"/>
            <a:chOff x="6861881" y="2544438"/>
            <a:chExt cx="2606873" cy="2996406"/>
          </a:xfrm>
        </p:grpSpPr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976C3D91-1AD1-EF16-BDEE-1136988262F7}"/>
                </a:ext>
              </a:extLst>
            </p:cNvPr>
            <p:cNvSpPr/>
            <p:nvPr/>
          </p:nvSpPr>
          <p:spPr>
            <a:xfrm rot="5400000">
              <a:off x="6667115" y="2739204"/>
              <a:ext cx="2996406" cy="2606873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750158"/>
                <a:satOff val="-10128"/>
                <a:lumOff val="-1647"/>
                <a:alphaOff val="0"/>
              </a:schemeClr>
            </a:fillRef>
            <a:effectRef idx="0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Hexagon 10">
              <a:extLst>
                <a:ext uri="{FF2B5EF4-FFF2-40B4-BE49-F238E27FC236}">
                  <a16:creationId xmlns:a16="http://schemas.microsoft.com/office/drawing/2014/main" id="{57EB0A2C-C809-6860-6717-D4EBBA882F66}"/>
                </a:ext>
              </a:extLst>
            </p:cNvPr>
            <p:cNvSpPr txBox="1"/>
            <p:nvPr/>
          </p:nvSpPr>
          <p:spPr>
            <a:xfrm>
              <a:off x="7268119" y="3011378"/>
              <a:ext cx="1794397" cy="2062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HỀ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0B9B-FA28-352F-B85B-EE9B000383E4}"/>
              </a:ext>
            </a:extLst>
          </p:cNvPr>
          <p:cNvGrpSpPr/>
          <p:nvPr/>
        </p:nvGrpSpPr>
        <p:grpSpPr>
          <a:xfrm>
            <a:off x="12864584" y="6430779"/>
            <a:ext cx="3314010" cy="3671048"/>
            <a:chOff x="5459562" y="5087787"/>
            <a:chExt cx="2606873" cy="2996406"/>
          </a:xfrm>
        </p:grpSpPr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AEE56648-0175-DAC5-4F6D-CA9F3E00E735}"/>
                </a:ext>
              </a:extLst>
            </p:cNvPr>
            <p:cNvSpPr/>
            <p:nvPr/>
          </p:nvSpPr>
          <p:spPr>
            <a:xfrm rot="5400000">
              <a:off x="5264796" y="5282553"/>
              <a:ext cx="2996406" cy="2606873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000211"/>
                <a:satOff val="-13504"/>
                <a:lumOff val="-2196"/>
                <a:alphaOff val="0"/>
              </a:schemeClr>
            </a:fillRef>
            <a:effectRef idx="0">
              <a:schemeClr val="accent3">
                <a:hueOff val="9000211"/>
                <a:satOff val="-13504"/>
                <a:lumOff val="-219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Hexagon 12">
              <a:extLst>
                <a:ext uri="{FF2B5EF4-FFF2-40B4-BE49-F238E27FC236}">
                  <a16:creationId xmlns:a16="http://schemas.microsoft.com/office/drawing/2014/main" id="{AB3041F5-FDC2-CD46-893B-04645349A1F6}"/>
                </a:ext>
              </a:extLst>
            </p:cNvPr>
            <p:cNvSpPr txBox="1"/>
            <p:nvPr/>
          </p:nvSpPr>
          <p:spPr>
            <a:xfrm>
              <a:off x="5865800" y="5554727"/>
              <a:ext cx="1794397" cy="2062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</a:p>
          </p:txBody>
        </p:sp>
      </p:grpSp>
      <p:pic>
        <p:nvPicPr>
          <p:cNvPr id="45" name="Picture 44" descr="A cartoon of a person carrying a lunch box&#10;&#10;Description automatically generated">
            <a:extLst>
              <a:ext uri="{FF2B5EF4-FFF2-40B4-BE49-F238E27FC236}">
                <a16:creationId xmlns:a16="http://schemas.microsoft.com/office/drawing/2014/main" id="{ADEAF34F-23DB-C403-BB42-5DABB6C26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63" y="4190988"/>
            <a:ext cx="6096012" cy="6096012"/>
          </a:xfrm>
          <a:prstGeom prst="rect">
            <a:avLst/>
          </a:prstGeom>
        </p:spPr>
      </p:pic>
      <p:pic>
        <p:nvPicPr>
          <p:cNvPr id="46" name="Picture 13">
            <a:extLst>
              <a:ext uri="{FF2B5EF4-FFF2-40B4-BE49-F238E27FC236}">
                <a16:creationId xmlns:a16="http://schemas.microsoft.com/office/drawing/2014/main" id="{43C9A6E7-E421-478F-D9D6-789EB9B4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-3021637" y="2042351"/>
            <a:ext cx="5117166" cy="1272895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EF565DC5-8DE1-3A3D-29C0-DE4BDBAE76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569674">
            <a:off x="-2549824" y="-1078535"/>
            <a:ext cx="3944942" cy="3875906"/>
          </a:xfrm>
          <a:prstGeom prst="rect">
            <a:avLst/>
          </a:prstGeom>
        </p:spPr>
      </p:pic>
      <p:pic>
        <p:nvPicPr>
          <p:cNvPr id="48" name="Picture 19">
            <a:extLst>
              <a:ext uri="{FF2B5EF4-FFF2-40B4-BE49-F238E27FC236}">
                <a16:creationId xmlns:a16="http://schemas.microsoft.com/office/drawing/2014/main" id="{98674198-8F27-E5BA-EB62-354BA73C0A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60405">
            <a:off x="-826253" y="8147561"/>
            <a:ext cx="3507936" cy="427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7AB13700-0094-B8AA-EC2C-5971966733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8384" y="-201580"/>
            <a:ext cx="13162910" cy="113217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09954" y="3162300"/>
            <a:ext cx="112197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F29EDB38-C572-CF44-DA5E-C8BA7E3DEBD5}"/>
              </a:ext>
            </a:extLst>
          </p:cNvPr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757B8386-41A3-BF05-2E68-2121CA7F48E1}"/>
                </a:ext>
              </a:extLst>
            </p:cNvPr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91DE31CE-73E3-552D-5BEE-01E135DA3ACF}"/>
                </a:ext>
              </a:extLst>
            </p:cNvPr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06BCDD4F-44F2-5BC9-3853-83299B5D89B7}"/>
              </a:ext>
            </a:extLst>
          </p:cNvPr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B97A6913-27B7-59E4-F791-D42BF063CE8D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7E907346-C7BF-F94D-ED14-6F552467BEA3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675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92670" y="1421123"/>
            <a:ext cx="11302659" cy="83058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33198" flipH="1">
            <a:off x="15752509" y="7126918"/>
            <a:ext cx="3009155" cy="37614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21146">
            <a:off x="-1913061" y="269171"/>
            <a:ext cx="5482971" cy="8229600"/>
          </a:xfrm>
          <a:prstGeom prst="rect">
            <a:avLst/>
          </a:prstGeom>
        </p:spPr>
      </p:pic>
      <p:grpSp>
        <p:nvGrpSpPr>
          <p:cNvPr id="20" name="Group 20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21" name="Freeform 21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F728454-A397-5891-10C8-A5327EBF9BEF}"/>
              </a:ext>
            </a:extLst>
          </p:cNvPr>
          <p:cNvSpPr txBox="1"/>
          <p:nvPr/>
        </p:nvSpPr>
        <p:spPr>
          <a:xfrm>
            <a:off x="5430297" y="3510391"/>
            <a:ext cx="8258721" cy="25356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 err="1">
                <a:solidFill>
                  <a:srgbClr val="3A352E"/>
                </a:solidFill>
                <a:latin typeface="#9Slide05 Good Vibes Pro" panose="02000507080000020002" pitchFamily="2" charset="0"/>
                <a:ea typeface="+mj-ea"/>
                <a:cs typeface="+mj-cs"/>
              </a:rPr>
              <a:t>Tiết</a:t>
            </a:r>
            <a:r>
              <a:rPr lang="en-US" sz="9600" b="1">
                <a:solidFill>
                  <a:srgbClr val="3A352E"/>
                </a:solidFill>
                <a:latin typeface="#9Slide05 Good Vibes Pro" panose="02000507080000020002" pitchFamily="2" charset="0"/>
                <a:ea typeface="+mj-ea"/>
                <a:cs typeface="+mj-cs"/>
              </a:rPr>
              <a:t> 97: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3A352E"/>
                </a:solidFill>
                <a:latin typeface="#9Slide05 Good Vibes Pro" panose="02000507080000020002" pitchFamily="2" charset="0"/>
                <a:ea typeface="+mj-ea"/>
                <a:cs typeface="+mj-cs"/>
              </a:rPr>
              <a:t>Tri </a:t>
            </a:r>
            <a:r>
              <a:rPr lang="en-US" sz="9600" b="1" dirty="0" err="1">
                <a:solidFill>
                  <a:srgbClr val="3A352E"/>
                </a:solidFill>
                <a:latin typeface="#9Slide05 Good Vibes Pro" panose="02000507080000020002" pitchFamily="2" charset="0"/>
                <a:ea typeface="+mj-ea"/>
                <a:cs typeface="+mj-cs"/>
              </a:rPr>
              <a:t>thức</a:t>
            </a:r>
            <a:r>
              <a:rPr lang="en-US" sz="9600" b="1" dirty="0">
                <a:solidFill>
                  <a:srgbClr val="3A352E"/>
                </a:solidFill>
                <a:latin typeface="#9Slide05 Good Vibes Pro" panose="02000507080000020002" pitchFamily="2" charset="0"/>
                <a:ea typeface="+mj-ea"/>
                <a:cs typeface="+mj-cs"/>
              </a:rPr>
              <a:t> </a:t>
            </a:r>
            <a:r>
              <a:rPr lang="en-US" sz="9600" b="1" dirty="0" err="1">
                <a:solidFill>
                  <a:srgbClr val="3A352E"/>
                </a:solidFill>
                <a:latin typeface="#9Slide05 Good Vibes Pro" panose="02000507080000020002" pitchFamily="2" charset="0"/>
                <a:ea typeface="+mj-ea"/>
                <a:cs typeface="+mj-cs"/>
              </a:rPr>
              <a:t>Ngữ</a:t>
            </a:r>
            <a:r>
              <a:rPr lang="en-US" sz="9600" b="1" dirty="0">
                <a:solidFill>
                  <a:srgbClr val="3A352E"/>
                </a:solidFill>
                <a:latin typeface="#9Slide05 Good Vibes Pro" panose="02000507080000020002" pitchFamily="2" charset="0"/>
                <a:ea typeface="+mj-ea"/>
                <a:cs typeface="+mj-cs"/>
              </a:rPr>
              <a:t> </a:t>
            </a:r>
            <a:r>
              <a:rPr lang="en-US" sz="9600" b="1" dirty="0" err="1">
                <a:solidFill>
                  <a:srgbClr val="3A352E"/>
                </a:solidFill>
                <a:latin typeface="#9Slide05 Good Vibes Pro" panose="02000507080000020002" pitchFamily="2" charset="0"/>
                <a:ea typeface="+mj-ea"/>
                <a:cs typeface="+mj-cs"/>
              </a:rPr>
              <a:t>văn</a:t>
            </a:r>
            <a:endParaRPr lang="en-US" sz="9600" b="1" kern="1200" dirty="0">
              <a:solidFill>
                <a:srgbClr val="3A352E"/>
              </a:solidFill>
              <a:latin typeface="#9Slide05 Good Vibes Pro" panose="02000507080000020002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54656"/>
            <a:ext cx="1081610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7583" l="4000" r="96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7918">
            <a:off x="11895247" y="1917993"/>
            <a:ext cx="4408460" cy="6612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3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23817" y="5024563"/>
            <a:ext cx="5159087" cy="5159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AA8B0-F84B-687B-A74A-166574A4ACD3}"/>
              </a:ext>
            </a:extLst>
          </p:cNvPr>
          <p:cNvSpPr txBox="1"/>
          <p:nvPr/>
        </p:nvSpPr>
        <p:spPr>
          <a:xfrm>
            <a:off x="228600" y="495300"/>
            <a:ext cx="15621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#9Slide04 Maitree Bold" panose="00000800000000000000" pitchFamily="2" charset="-34"/>
                <a:cs typeface="#9Slide04 Maitree Bold" panose="00000800000000000000" pitchFamily="2" charset="-34"/>
              </a:rPr>
              <a:t>I. TRUYỆN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#9Slide04 Maitree Bold" panose="00000800000000000000" pitchFamily="2" charset="-34"/>
                <a:cs typeface="#9Slide04 Maitree Bold" panose="00000800000000000000" pitchFamily="2" charset="-34"/>
              </a:rPr>
              <a:t> LỊCH SỬ VÀ TIỂU THUYẾT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83E38"/>
              </a:solidFill>
              <a:effectLst/>
              <a:uLnTx/>
              <a:uFillTx/>
              <a:latin typeface="#9Slide04 Maitree Bold" panose="00000800000000000000" pitchFamily="2" charset="-34"/>
              <a:cs typeface="#9Slide04 Maitree Bold" panose="00000800000000000000" pitchFamily="2" charset="-34"/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855460C4-21C5-5048-5A86-BA498B725A0F}"/>
              </a:ext>
            </a:extLst>
          </p:cNvPr>
          <p:cNvGrpSpPr>
            <a:grpSpLocks noChangeAspect="1"/>
          </p:cNvGrpSpPr>
          <p:nvPr/>
        </p:nvGrpSpPr>
        <p:grpSpPr>
          <a:xfrm rot="3600693">
            <a:off x="15791516" y="-934669"/>
            <a:ext cx="5816163" cy="4028232"/>
            <a:chOff x="0" y="0"/>
            <a:chExt cx="3429000" cy="23749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192D88B4-B921-10C0-67C9-186D91590914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278" b="-2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F782885-4FF5-C1D5-A8A8-39CB26DBAFA4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8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969E566-A0B7-D06B-73FE-A75C8117EE8D}"/>
              </a:ext>
            </a:extLst>
          </p:cNvPr>
          <p:cNvGrpSpPr>
            <a:grpSpLocks noChangeAspect="1"/>
          </p:cNvGrpSpPr>
          <p:nvPr/>
        </p:nvGrpSpPr>
        <p:grpSpPr>
          <a:xfrm rot="6608963">
            <a:off x="-1468618" y="7292079"/>
            <a:ext cx="3393915" cy="5044715"/>
            <a:chOff x="0" y="0"/>
            <a:chExt cx="3175000" cy="4719320"/>
          </a:xfrm>
        </p:grpSpPr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EA722B73-360F-D60E-E16A-5850478BC05C}"/>
                </a:ext>
              </a:extLst>
            </p:cNvPr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D60BA4B5-28A3-B641-DAE4-233F1DA7049D}"/>
                </a:ext>
              </a:extLst>
            </p:cNvPr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10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916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8A18D5-1421-3517-C497-2D0B84B94B12}"/>
              </a:ext>
            </a:extLst>
          </p:cNvPr>
          <p:cNvGrpSpPr>
            <a:grpSpLocks noChangeAspect="1"/>
          </p:cNvGrpSpPr>
          <p:nvPr/>
        </p:nvGrpSpPr>
        <p:grpSpPr>
          <a:xfrm rot="6608963">
            <a:off x="-1463053" y="7292916"/>
            <a:ext cx="3393915" cy="5044715"/>
            <a:chOff x="0" y="0"/>
            <a:chExt cx="3175000" cy="4719320"/>
          </a:xfrm>
        </p:grpSpPr>
        <p:sp>
          <p:nvSpPr>
            <p:cNvPr id="3" name="Freeform 23">
              <a:extLst>
                <a:ext uri="{FF2B5EF4-FFF2-40B4-BE49-F238E27FC236}">
                  <a16:creationId xmlns:a16="http://schemas.microsoft.com/office/drawing/2014/main" id="{40F6995D-7D66-2755-695B-8C018865F541}"/>
                </a:ext>
              </a:extLst>
            </p:cNvPr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E2C29DA4-F27B-88FD-6CC0-92C1AFC4492D}"/>
                </a:ext>
              </a:extLst>
            </p:cNvPr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49EBA5-5995-025E-1C30-7DCDB72E0617}"/>
              </a:ext>
            </a:extLst>
          </p:cNvPr>
          <p:cNvSpPr txBox="1"/>
          <p:nvPr/>
        </p:nvSpPr>
        <p:spPr>
          <a:xfrm>
            <a:off x="533400" y="601056"/>
            <a:ext cx="15621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#9Slide04 Maitree Bold" panose="00000800000000000000" pitchFamily="2" charset="-34"/>
                <a:cs typeface="#9Slide04 Maitree Bold" panose="00000800000000000000" pitchFamily="2" charset="-34"/>
              </a:rPr>
              <a:t>I. TRUYỆN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#9Slide04 Maitree Bold" panose="00000800000000000000" pitchFamily="2" charset="-34"/>
                <a:cs typeface="#9Slide04 Maitree Bold" panose="00000800000000000000" pitchFamily="2" charset="-34"/>
              </a:rPr>
              <a:t> LỊCH SỬ VÀ TIỂU THUYẾT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83E38"/>
              </a:solidFill>
              <a:effectLst/>
              <a:uLnTx/>
              <a:uFillTx/>
              <a:latin typeface="#9Slide04 Maitree Bold" panose="00000800000000000000" pitchFamily="2" charset="-34"/>
              <a:cs typeface="#9Slide04 Maitree Bold" panose="00000800000000000000" pitchFamily="2" charset="-34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48A1DD31-8342-8FA5-719D-2D0115491E42}"/>
              </a:ext>
            </a:extLst>
          </p:cNvPr>
          <p:cNvGrpSpPr>
            <a:grpSpLocks noChangeAspect="1"/>
          </p:cNvGrpSpPr>
          <p:nvPr/>
        </p:nvGrpSpPr>
        <p:grpSpPr>
          <a:xfrm rot="3600693">
            <a:off x="15791516" y="-934669"/>
            <a:ext cx="5816163" cy="4028232"/>
            <a:chOff x="0" y="0"/>
            <a:chExt cx="3429000" cy="23749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33392F3-CF58-3F7C-99D7-FCD99B0FF1FA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53B80-F6FA-7E65-C362-21C4E8F731EC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6A3897-6668-E90B-CA79-CBE932A13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021" y="2371611"/>
            <a:ext cx="5518472" cy="7855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5C6A9-E358-8CAD-A27A-8E69CB09F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9133" y="2348213"/>
            <a:ext cx="4785360" cy="6644516"/>
          </a:xfrm>
          <a:prstGeom prst="rect">
            <a:avLst/>
          </a:prstGeom>
        </p:spPr>
      </p:pic>
      <p:pic>
        <p:nvPicPr>
          <p:cNvPr id="14" name="Picture 2" descr="Tiêu Sơn Tráng Sĩ | Tải Sách Miễn Phí, Đọc Sách Online">
            <a:extLst>
              <a:ext uri="{FF2B5EF4-FFF2-40B4-BE49-F238E27FC236}">
                <a16:creationId xmlns:a16="http://schemas.microsoft.com/office/drawing/2014/main" id="{DC065AE5-7799-7C27-58A7-6A264F550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914" y="5368139"/>
            <a:ext cx="50292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36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286744"/>
              </p:ext>
            </p:extLst>
          </p:nvPr>
        </p:nvGraphicFramePr>
        <p:xfrm>
          <a:off x="266700" y="342900"/>
          <a:ext cx="17754599" cy="104642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825">
                  <a:extLst>
                    <a:ext uri="{9D8B030D-6E8A-4147-A177-3AD203B41FA5}">
                      <a16:colId xmlns:a16="http://schemas.microsoft.com/office/drawing/2014/main" val="1389464618"/>
                    </a:ext>
                  </a:extLst>
                </a:gridCol>
                <a:gridCol w="4341736">
                  <a:extLst>
                    <a:ext uri="{9D8B030D-6E8A-4147-A177-3AD203B41FA5}">
                      <a16:colId xmlns:a16="http://schemas.microsoft.com/office/drawing/2014/main" val="1168355008"/>
                    </a:ext>
                  </a:extLst>
                </a:gridCol>
                <a:gridCol w="3721488">
                  <a:extLst>
                    <a:ext uri="{9D8B030D-6E8A-4147-A177-3AD203B41FA5}">
                      <a16:colId xmlns:a16="http://schemas.microsoft.com/office/drawing/2014/main" val="103161522"/>
                    </a:ext>
                  </a:extLst>
                </a:gridCol>
                <a:gridCol w="3876550">
                  <a:extLst>
                    <a:ext uri="{9D8B030D-6E8A-4147-A177-3AD203B41FA5}">
                      <a16:colId xmlns:a16="http://schemas.microsoft.com/office/drawing/2014/main" val="333006913"/>
                    </a:ext>
                  </a:extLst>
                </a:gridCol>
              </a:tblGrid>
              <a:tr h="2786438">
                <a:tc gridSpan="4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4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555595"/>
                  </a:ext>
                </a:extLst>
              </a:tr>
              <a:tr h="880771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179732"/>
                  </a:ext>
                </a:extLst>
              </a:tr>
              <a:tr h="54767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hệ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thống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kiện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liên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đến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lịch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sử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dân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tộc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sắp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xếp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theo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ý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nhất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định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Cốt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truyện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tuyến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Cốt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truyện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đa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tuyến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cảnh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kì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lịch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sử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chung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qua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sư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kiện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lịch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sử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phong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tập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quán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thực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việc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thực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anh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hùng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dân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tộc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Ngoài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tác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giả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hư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cấu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thêm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nhiều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khác</a:t>
                      </a:r>
                      <a:r>
                        <a:rPr lang="en-US" sz="4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Phù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hợp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bối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cảnh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lịch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sử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truyện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tái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898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47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BAA8B0-F84B-687B-A74A-166574A4ACD3}"/>
              </a:ext>
            </a:extLst>
          </p:cNvPr>
          <p:cNvSpPr txBox="1"/>
          <p:nvPr/>
        </p:nvSpPr>
        <p:spPr>
          <a:xfrm>
            <a:off x="266700" y="342900"/>
            <a:ext cx="177546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#9Slide04 Maitree Bold" panose="00000800000000000000" pitchFamily="2" charset="-34"/>
                <a:cs typeface="#9Slide04 Maitree Bold" panose="00000800000000000000" pitchFamily="2" charset="-34"/>
              </a:rPr>
              <a:t>II. CỐT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#9Slide04 Maitree Bold" panose="00000800000000000000" pitchFamily="2" charset="-34"/>
                <a:cs typeface="#9Slide04 Maitree Bold" panose="00000800000000000000" pitchFamily="2" charset="-34"/>
              </a:rPr>
              <a:t> TRUYỆN ĐƠN TUYẾN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#9Slide04 Maitree Bold" panose="00000800000000000000" pitchFamily="2" charset="-34"/>
                <a:cs typeface="#9Slide04 Maitree Bold" panose="00000800000000000000" pitchFamily="2" charset="-34"/>
              </a:rPr>
              <a:t>VÀ CỐT TRUYỆN ĐA TUYẾN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683E38"/>
              </a:solidFill>
              <a:effectLst/>
              <a:uLnTx/>
              <a:uFillTx/>
              <a:latin typeface="#9Slide04 Maitree Bold" panose="00000800000000000000" pitchFamily="2" charset="-34"/>
              <a:cs typeface="#9Slide04 Maitree Bold" panose="00000800000000000000" pitchFamily="2" charset="-3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1FAAFD-C14E-0B05-6458-75A975E52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335422"/>
              </p:ext>
            </p:extLst>
          </p:nvPr>
        </p:nvGraphicFramePr>
        <p:xfrm>
          <a:off x="457200" y="4107672"/>
          <a:ext cx="9677399" cy="58329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69221">
                  <a:extLst>
                    <a:ext uri="{9D8B030D-6E8A-4147-A177-3AD203B41FA5}">
                      <a16:colId xmlns:a16="http://schemas.microsoft.com/office/drawing/2014/main" val="3640288380"/>
                    </a:ext>
                  </a:extLst>
                </a:gridCol>
                <a:gridCol w="3339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8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4400">
                <a:tc>
                  <a:txBody>
                    <a:bodyPr/>
                    <a:lstStyle/>
                    <a:p>
                      <a:pPr algn="ctr"/>
                      <a:endParaRPr lang="vi-VN" sz="4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endParaRPr lang="vi-VN" sz="4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79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79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433312"/>
                  </a:ext>
                </a:extLst>
              </a:tr>
              <a:tr h="162360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915993"/>
                  </a:ext>
                </a:extLst>
              </a:tr>
            </a:tbl>
          </a:graphicData>
        </a:graphic>
      </p:graphicFrame>
      <p:sp>
        <p:nvSpPr>
          <p:cNvPr id="4" name="TextBox 7">
            <a:extLst>
              <a:ext uri="{FF2B5EF4-FFF2-40B4-BE49-F238E27FC236}">
                <a16:creationId xmlns:a16="http://schemas.microsoft.com/office/drawing/2014/main" id="{DAE9E4DC-9006-2634-3414-10A9E6F04FF1}"/>
              </a:ext>
            </a:extLst>
          </p:cNvPr>
          <p:cNvSpPr txBox="1"/>
          <p:nvPr/>
        </p:nvSpPr>
        <p:spPr>
          <a:xfrm>
            <a:off x="2286000" y="2628900"/>
            <a:ext cx="13842965" cy="1117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115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Tiếp</a:t>
            </a:r>
            <a:r>
              <a:rPr lang="en-US" sz="11500" dirty="0">
                <a:solidFill>
                  <a:srgbClr val="FF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sức</a:t>
            </a:r>
            <a:r>
              <a:rPr lang="en-US" sz="11500" dirty="0">
                <a:solidFill>
                  <a:srgbClr val="FF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đồng</a:t>
            </a:r>
            <a:r>
              <a:rPr lang="en-US" sz="11500" dirty="0">
                <a:solidFill>
                  <a:srgbClr val="FF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đội</a:t>
            </a:r>
            <a:endParaRPr lang="en-US" sz="11500" dirty="0">
              <a:solidFill>
                <a:srgbClr val="FF0000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AC9644-EE93-1AE1-8D58-FC6E2ACCD38B}"/>
              </a:ext>
            </a:extLst>
          </p:cNvPr>
          <p:cNvSpPr/>
          <p:nvPr/>
        </p:nvSpPr>
        <p:spPr>
          <a:xfrm>
            <a:off x="10515600" y="5524500"/>
            <a:ext cx="6629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409126"/>
              </p:ext>
            </p:extLst>
          </p:nvPr>
        </p:nvGraphicFramePr>
        <p:xfrm>
          <a:off x="228600" y="190500"/>
          <a:ext cx="17754599" cy="9799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3101">
                  <a:extLst>
                    <a:ext uri="{9D8B030D-6E8A-4147-A177-3AD203B41FA5}">
                      <a16:colId xmlns:a16="http://schemas.microsoft.com/office/drawing/2014/main" val="2331219649"/>
                    </a:ext>
                  </a:extLst>
                </a:gridCol>
                <a:gridCol w="6470565">
                  <a:extLst>
                    <a:ext uri="{9D8B030D-6E8A-4147-A177-3AD203B41FA5}">
                      <a16:colId xmlns:a16="http://schemas.microsoft.com/office/drawing/2014/main" val="1844875049"/>
                    </a:ext>
                  </a:extLst>
                </a:gridCol>
                <a:gridCol w="7890933">
                  <a:extLst>
                    <a:ext uri="{9D8B030D-6E8A-4147-A177-3AD203B41FA5}">
                      <a16:colId xmlns:a16="http://schemas.microsoft.com/office/drawing/2014/main" val="243446370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116287"/>
                  </a:ext>
                </a:extLst>
              </a:tr>
              <a:tr h="925606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08798"/>
                  </a:ext>
                </a:extLst>
              </a:tr>
              <a:tr h="925606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86330"/>
                  </a:ext>
                </a:extLst>
              </a:tr>
              <a:tr h="925606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742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75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571500"/>
            <a:ext cx="58039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0" y="342900"/>
            <a:ext cx="5852184" cy="94906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5425" y="2628900"/>
            <a:ext cx="98107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64531EBF-9489-BA73-762A-C923A17481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6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571500"/>
            <a:ext cx="58039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3049" y="2628900"/>
            <a:ext cx="981075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332" r="16382"/>
          <a:stretch/>
        </p:blipFill>
        <p:spPr>
          <a:xfrm>
            <a:off x="11734800" y="923200"/>
            <a:ext cx="5562600" cy="839185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700ECC0A-1A82-4A2C-672E-65529A2F06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</TotalTime>
  <Words>941</Words>
  <Application>Microsoft Office PowerPoint</Application>
  <PresentationFormat>Custom</PresentationFormat>
  <Paragraphs>109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#9Slide05 SVNBellico</vt:lpstr>
      <vt:lpstr>#9Slide05 Good Vibes Pro</vt:lpstr>
      <vt:lpstr>#9Slide07 SVNAppleberry</vt:lpstr>
      <vt:lpstr>Times New Roman</vt:lpstr>
      <vt:lpstr>Arial</vt:lpstr>
      <vt:lpstr>#9Slide04 Maitree Bold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Minimalist Portfolio Presentation</dc:title>
  <cp:lastModifiedBy>Admin</cp:lastModifiedBy>
  <cp:revision>171</cp:revision>
  <dcterms:created xsi:type="dcterms:W3CDTF">2006-08-16T00:00:00Z</dcterms:created>
  <dcterms:modified xsi:type="dcterms:W3CDTF">2025-03-11T03:29:42Z</dcterms:modified>
  <dc:identifier>DAF0q30AgPo</dc:identifier>
</cp:coreProperties>
</file>