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60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=""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=""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=""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43250"/>
            <a:ext cx="833438" cy="5715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=""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=""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=""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=""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=""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286250"/>
            <a:ext cx="833438" cy="5715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=""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=""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=""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=""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=""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600200"/>
            <a:ext cx="833438" cy="5715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=""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=""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=""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=""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=""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057400"/>
            <a:ext cx="833438" cy="5715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=""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=""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=""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=""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=""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914400"/>
            <a:ext cx="833438" cy="5715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=""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=""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=""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=""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=""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28950"/>
            <a:ext cx="833438" cy="5715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=""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=""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=""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=""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=""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685800"/>
            <a:ext cx="833438" cy="5715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=""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=""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=""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=""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=""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86250"/>
            <a:ext cx="833438" cy="5715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=""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=""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=""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=""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=""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742950"/>
            <a:ext cx="833438" cy="5715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=""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=""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=""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=""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=""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657600"/>
            <a:ext cx="833438" cy="5715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=""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=""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=""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=""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=""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229100"/>
            <a:ext cx="833438" cy="5715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=""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=""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=""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=""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=""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086100"/>
            <a:ext cx="833438" cy="5715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=""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=""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=""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=""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=""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914650"/>
            <a:ext cx="833438" cy="5715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=""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=""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=""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=""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=""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914650"/>
            <a:ext cx="833438" cy="5715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=""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=""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=""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=""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=""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714500"/>
            <a:ext cx="833438" cy="5715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=""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=""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=""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=""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=""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886200"/>
            <a:ext cx="833438" cy="5715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=""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=""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=""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=""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=""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229100"/>
            <a:ext cx="833438" cy="5715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=""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=""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=""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=""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=""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943350"/>
            <a:ext cx="833438" cy="5715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=""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=""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=""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=""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=""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57200"/>
            <a:ext cx="833438" cy="5715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=""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=""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=""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=""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=""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800100"/>
            <a:ext cx="833438" cy="5715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=""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=""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=""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=""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=""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171700"/>
            <a:ext cx="833438" cy="5715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=""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=""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=""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=""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=""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600450"/>
            <a:ext cx="833438" cy="5715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=""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=""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=""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=""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=""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771650"/>
            <a:ext cx="833438" cy="5715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=""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=""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=""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=""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=""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371850"/>
            <a:ext cx="833438" cy="5715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=""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=""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=""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=""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=""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628900"/>
            <a:ext cx="833438" cy="5715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=""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=""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=""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=""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=""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943350"/>
            <a:ext cx="833438" cy="5715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=""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=""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=""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=""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=""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343150"/>
            <a:ext cx="833438" cy="5715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=""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=""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=""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=""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=""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57200"/>
            <a:ext cx="833438" cy="5715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=""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=""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=""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=""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=""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685800"/>
            <a:ext cx="833438" cy="5715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=""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=""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=""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=""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=""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1600200"/>
            <a:ext cx="833438" cy="5715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=""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=""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=""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=""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=""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485900"/>
            <a:ext cx="833438" cy="5715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=""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=""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=""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=""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=""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3143250"/>
            <a:ext cx="833438" cy="5715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=""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=""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=""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=""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=""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400050"/>
            <a:ext cx="8391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=""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19473" y="2665612"/>
            <a:ext cx="424219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=""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6703" y="2431852"/>
            <a:ext cx="3865959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=""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4701778"/>
            <a:ext cx="8458200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=""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171700"/>
            <a:ext cx="833438" cy="5715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=""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=""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=""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=""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=""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86050"/>
            <a:ext cx="833438" cy="5715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=""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=""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=""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=""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=""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828800"/>
            <a:ext cx="833438" cy="5715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=""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=""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=""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=""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=""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3829050"/>
            <a:ext cx="833438" cy="5715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=""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=""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=""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=""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=""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257300"/>
            <a:ext cx="833438" cy="5715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=""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=""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=""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=""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=""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314450"/>
            <a:ext cx="833438" cy="5715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=""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=""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=""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=""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=""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371600"/>
            <a:ext cx="833438" cy="5715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=""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=""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=""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=""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=""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543301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=""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3919538"/>
            <a:ext cx="15240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=""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3879057"/>
            <a:ext cx="15240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=""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5765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=""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14300"/>
            <a:ext cx="1736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1" y="1751410"/>
            <a:ext cx="6737349" cy="117514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5143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4267200"/>
            <a:ext cx="5360194" cy="62865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3324722"/>
            <a:ext cx="5257800" cy="682228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2363390"/>
            <a:ext cx="5378053" cy="953798"/>
            <a:chOff x="504" y="1008"/>
            <a:chExt cx="4517" cy="112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1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200150" y="3295650"/>
            <a:ext cx="10287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250156" y="2488406"/>
            <a:ext cx="928688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200150" y="4267200"/>
            <a:ext cx="10287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307306" y="1402556"/>
            <a:ext cx="814388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2" y="1398022"/>
            <a:ext cx="5257801" cy="954405"/>
            <a:chOff x="504" y="917"/>
            <a:chExt cx="4416" cy="1224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2" y="1383457"/>
            <a:ext cx="698897" cy="744140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9" y="2274691"/>
            <a:ext cx="698897" cy="744140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70" y="3256756"/>
            <a:ext cx="698897" cy="744140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40" y="4208862"/>
            <a:ext cx="698897" cy="744140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495300"/>
            <a:ext cx="5643563" cy="8001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658888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1" y="4365287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183606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38100"/>
            <a:ext cx="1245394" cy="4012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2: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3324722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421924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5143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4154618"/>
            <a:ext cx="5360194" cy="1200598"/>
            <a:chOff x="504" y="871"/>
            <a:chExt cx="4502" cy="1461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3236434"/>
            <a:ext cx="5257800" cy="1200365"/>
            <a:chOff x="504" y="909"/>
            <a:chExt cx="4416" cy="1346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2" y="2334667"/>
            <a:ext cx="5355431" cy="876920"/>
            <a:chOff x="504" y="974"/>
            <a:chExt cx="4498" cy="1038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200150" y="3295650"/>
            <a:ext cx="10287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250156" y="2488406"/>
            <a:ext cx="928688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200150" y="4267200"/>
            <a:ext cx="10287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307306" y="1402556"/>
            <a:ext cx="814388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460012"/>
            <a:ext cx="5257800" cy="831205"/>
            <a:chOff x="504" y="958"/>
            <a:chExt cx="4416" cy="1066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2" y="1383457"/>
            <a:ext cx="698897" cy="744140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9" y="2274691"/>
            <a:ext cx="698897" cy="744140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70" y="3256756"/>
            <a:ext cx="698897" cy="744140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40" y="4208862"/>
            <a:ext cx="698897" cy="744140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495300"/>
            <a:ext cx="5643563" cy="8001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455025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1" y="2482511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242623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38100"/>
            <a:ext cx="1245394" cy="4012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3:</a:t>
            </a:r>
            <a:endParaRPr lang="en-US" sz="2800" b="1" i="1" dirty="0"/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1" y="3405415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8" y="1545434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971550"/>
            <a:ext cx="5134964" cy="1721323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7874"/>
            <a:ext cx="1676401" cy="145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3550"/>
            <a:ext cx="7949651" cy="35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400050"/>
            <a:ext cx="7696200" cy="19431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34986"/>
            <a:ext cx="8229600" cy="222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=""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=""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=""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43250"/>
            <a:ext cx="833438" cy="5715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=""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=""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=""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=""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=""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286250"/>
            <a:ext cx="833438" cy="5715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=""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=""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=""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=""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=""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600200"/>
            <a:ext cx="833438" cy="5715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=""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=""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=""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=""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=""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057400"/>
            <a:ext cx="833438" cy="5715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=""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=""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=""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=""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=""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914400"/>
            <a:ext cx="833438" cy="5715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=""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=""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=""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=""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=""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28950"/>
            <a:ext cx="833438" cy="5715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=""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=""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=""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=""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=""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685800"/>
            <a:ext cx="833438" cy="5715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=""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=""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=""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=""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=""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86250"/>
            <a:ext cx="833438" cy="5715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=""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=""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=""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=""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=""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742950"/>
            <a:ext cx="833438" cy="5715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=""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=""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=""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=""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=""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657600"/>
            <a:ext cx="833438" cy="5715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=""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=""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=""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=""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=""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229100"/>
            <a:ext cx="833438" cy="5715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=""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=""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=""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=""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=""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086100"/>
            <a:ext cx="833438" cy="5715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=""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=""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=""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=""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=""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914650"/>
            <a:ext cx="833438" cy="5715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=""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=""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=""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=""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=""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914650"/>
            <a:ext cx="833438" cy="5715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=""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=""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=""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=""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=""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714500"/>
            <a:ext cx="833438" cy="5715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=""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=""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=""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=""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=""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886200"/>
            <a:ext cx="833438" cy="5715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=""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=""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=""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=""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=""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229100"/>
            <a:ext cx="833438" cy="5715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=""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=""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=""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=""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=""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943350"/>
            <a:ext cx="833438" cy="5715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=""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=""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=""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=""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=""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57200"/>
            <a:ext cx="833438" cy="5715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=""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=""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=""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=""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=""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800100"/>
            <a:ext cx="833438" cy="5715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=""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=""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=""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=""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=""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171700"/>
            <a:ext cx="833438" cy="5715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=""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=""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=""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=""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=""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600450"/>
            <a:ext cx="833438" cy="5715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=""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=""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=""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=""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=""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771650"/>
            <a:ext cx="833438" cy="5715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=""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=""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=""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=""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=""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371850"/>
            <a:ext cx="833438" cy="5715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=""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=""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=""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=""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=""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628900"/>
            <a:ext cx="833438" cy="5715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=""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=""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=""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=""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=""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943350"/>
            <a:ext cx="833438" cy="5715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=""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=""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=""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=""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=""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343150"/>
            <a:ext cx="833438" cy="5715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=""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=""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=""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=""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=""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57200"/>
            <a:ext cx="833438" cy="5715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=""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=""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=""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=""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=""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685800"/>
            <a:ext cx="833438" cy="5715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=""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=""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=""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=""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=""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1600200"/>
            <a:ext cx="833438" cy="5715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=""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=""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=""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=""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=""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485900"/>
            <a:ext cx="833438" cy="5715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=""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=""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=""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=""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=""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3143250"/>
            <a:ext cx="833438" cy="5715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=""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=""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=""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=""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=""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400050"/>
            <a:ext cx="8391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=""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19473" y="2665612"/>
            <a:ext cx="424219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=""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6703" y="2431852"/>
            <a:ext cx="3865959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=""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4701778"/>
            <a:ext cx="8458200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=""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171700"/>
            <a:ext cx="833438" cy="5715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=""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=""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=""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=""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=""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86050"/>
            <a:ext cx="833438" cy="5715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=""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=""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=""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=""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=""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828800"/>
            <a:ext cx="833438" cy="5715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=""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=""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=""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=""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=""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3829050"/>
            <a:ext cx="833438" cy="5715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=""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=""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=""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=""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=""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257300"/>
            <a:ext cx="833438" cy="5715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=""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=""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=""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=""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=""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314450"/>
            <a:ext cx="833438" cy="5715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=""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=""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=""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=""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=""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371600"/>
            <a:ext cx="833438" cy="5715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=""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=""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=""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=""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=""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543301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=""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3919538"/>
            <a:ext cx="15240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=""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3879057"/>
            <a:ext cx="15240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=""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5765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=""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14300"/>
            <a:ext cx="1736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1" y="1751410"/>
            <a:ext cx="6737349" cy="117514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2357099"/>
            <a:ext cx="5700712" cy="62865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2364991"/>
            <a:ext cx="5700712" cy="6286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278731"/>
            <a:ext cx="5529262" cy="625079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274564"/>
            <a:ext cx="5529262" cy="62507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2077046" y="3027561"/>
            <a:ext cx="879872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2" y="3353285"/>
            <a:ext cx="5610225" cy="620316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3257550"/>
          <a:ext cx="2033588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57550"/>
                        <a:ext cx="2033588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96782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405763"/>
            <a:ext cx="1563688" cy="1524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8531" y="882559"/>
            <a:ext cx="720725" cy="945374"/>
            <a:chOff x="1475" y="2341"/>
            <a:chExt cx="454" cy="702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57" y="2572"/>
              <a:ext cx="489" cy="454"/>
              <a:chOff x="1785" y="1824"/>
              <a:chExt cx="2174" cy="1825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1785" y="2838"/>
                <a:ext cx="2145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1814" y="2840"/>
                <a:ext cx="2145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1786" y="2111"/>
                <a:ext cx="214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1815" y="2085"/>
                <a:ext cx="2143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2027905" y="1786387"/>
            <a:ext cx="879872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16769" y="1155788"/>
            <a:ext cx="1072308" cy="741760"/>
            <a:chOff x="3254" y="860"/>
            <a:chExt cx="584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4" y="880"/>
              <a:ext cx="623" cy="584"/>
              <a:chOff x="1871" y="1824"/>
              <a:chExt cx="2007" cy="1815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015" y="2916"/>
                <a:ext cx="175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015" y="2916"/>
                <a:ext cx="175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002" y="2066"/>
                <a:ext cx="1757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007" y="2082"/>
                <a:ext cx="175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7" y="2226685"/>
            <a:ext cx="862725" cy="776288"/>
            <a:chOff x="3261" y="1700"/>
            <a:chExt cx="552" cy="652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11" y="1750"/>
              <a:ext cx="652" cy="552"/>
              <a:chOff x="1871" y="1914"/>
              <a:chExt cx="2101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009" y="2886"/>
                <a:ext cx="175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09" y="2886"/>
                <a:ext cx="175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002" y="2067"/>
                <a:ext cx="1757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215" y="2216"/>
                <a:ext cx="175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3293754"/>
            <a:ext cx="922338" cy="741760"/>
            <a:chOff x="3247" y="2516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009" y="2879"/>
                <a:ext cx="175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10" y="2888"/>
                <a:ext cx="1756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003" y="2057"/>
                <a:ext cx="1756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008" y="2082"/>
                <a:ext cx="1756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48816"/>
            <a:ext cx="1143000" cy="9144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8" y="3358090"/>
            <a:ext cx="5610225" cy="6203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959215"/>
            <a:ext cx="8534400" cy="4200614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43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7350"/>
            <a:ext cx="8229600" cy="34861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3068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46182"/>
            <a:ext cx="4275007" cy="6286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1" y="1167491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14500"/>
            <a:ext cx="609600" cy="42862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2457450"/>
            <a:ext cx="8305800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1430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46182"/>
            <a:ext cx="4275007" cy="6286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14300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1657350"/>
            <a:ext cx="8229600" cy="30289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041072"/>
            <a:ext cx="8512629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3394472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háy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1430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46182"/>
            <a:ext cx="4275007" cy="6286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08585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3150"/>
            <a:ext cx="86106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2357099"/>
            <a:ext cx="5700712" cy="62865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2364991"/>
            <a:ext cx="5700712" cy="6286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278731"/>
            <a:ext cx="5529262" cy="625079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274564"/>
            <a:ext cx="5529262" cy="62507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2077046" y="3027561"/>
            <a:ext cx="879872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2" y="3353285"/>
            <a:ext cx="5610225" cy="620316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3257550"/>
          <a:ext cx="2033588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57550"/>
                        <a:ext cx="2033588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96782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405763"/>
            <a:ext cx="1563688" cy="1524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8531" y="882559"/>
            <a:ext cx="720725" cy="945374"/>
            <a:chOff x="1475" y="2341"/>
            <a:chExt cx="454" cy="702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57" y="2572"/>
              <a:ext cx="489" cy="454"/>
              <a:chOff x="1785" y="1824"/>
              <a:chExt cx="2174" cy="1825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1785" y="2838"/>
                <a:ext cx="2145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1814" y="2840"/>
                <a:ext cx="2145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1786" y="2111"/>
                <a:ext cx="214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1815" y="2085"/>
                <a:ext cx="2143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2027905" y="1786387"/>
            <a:ext cx="879872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16769" y="1155788"/>
            <a:ext cx="1072308" cy="741760"/>
            <a:chOff x="3254" y="860"/>
            <a:chExt cx="584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4" y="880"/>
              <a:ext cx="623" cy="584"/>
              <a:chOff x="1871" y="1824"/>
              <a:chExt cx="2007" cy="1815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015" y="2916"/>
                <a:ext cx="175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015" y="2916"/>
                <a:ext cx="175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002" y="2066"/>
                <a:ext cx="1757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007" y="2082"/>
                <a:ext cx="175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7" y="2226685"/>
            <a:ext cx="862725" cy="776288"/>
            <a:chOff x="3261" y="1700"/>
            <a:chExt cx="552" cy="652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11" y="1750"/>
              <a:ext cx="652" cy="552"/>
              <a:chOff x="1871" y="1914"/>
              <a:chExt cx="2101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009" y="2886"/>
                <a:ext cx="175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09" y="2886"/>
                <a:ext cx="175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002" y="2067"/>
                <a:ext cx="1757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215" y="2216"/>
                <a:ext cx="175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3293754"/>
            <a:ext cx="922338" cy="741760"/>
            <a:chOff x="3247" y="2516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009" y="2879"/>
                <a:ext cx="175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10" y="2888"/>
                <a:ext cx="1756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003" y="2057"/>
                <a:ext cx="1756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008" y="2082"/>
                <a:ext cx="1756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48816"/>
            <a:ext cx="1143000" cy="9144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1853293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1430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46182"/>
            <a:ext cx="4275007" cy="6286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20015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1430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1" y="1003356"/>
            <a:ext cx="7392939" cy="415647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2457450"/>
            <a:ext cx="571500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400050"/>
            <a:ext cx="7696200" cy="19431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34986"/>
            <a:ext cx="8229600" cy="222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959215"/>
            <a:ext cx="8534400" cy="4200614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966861"/>
            <a:ext cx="9144000" cy="1821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58801"/>
            <a:ext cx="6574971" cy="941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264864"/>
            <a:ext cx="6553200" cy="3071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6" y="3306569"/>
            <a:ext cx="558165" cy="44616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6" y="4200655"/>
            <a:ext cx="558165" cy="4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14449"/>
            <a:ext cx="8534400" cy="3845379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746182"/>
            <a:ext cx="4275007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314450"/>
            <a:ext cx="6019800" cy="382905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314449"/>
            <a:ext cx="3135086" cy="384537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 Cách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Sử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dụng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sơ đồ tư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Các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71550"/>
            <a:ext cx="4275007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9144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8" y="85725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166554"/>
            <a:ext cx="8545286" cy="4016917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14450"/>
            <a:ext cx="5638800" cy="38290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314450"/>
            <a:ext cx="3429000" cy="3829051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Tạo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428750"/>
            <a:ext cx="8646336" cy="32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8" y="85725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-32163"/>
            <a:ext cx="609600" cy="4572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237" y="1273961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80" y="3562350"/>
            <a:ext cx="174796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5143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4267200"/>
            <a:ext cx="5257800" cy="62865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3324722"/>
            <a:ext cx="5257800" cy="682228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2363391"/>
            <a:ext cx="5257800" cy="646286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200150" y="3295650"/>
            <a:ext cx="10287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250156" y="2488406"/>
            <a:ext cx="928688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200150" y="4267200"/>
            <a:ext cx="10287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307306" y="1402556"/>
            <a:ext cx="814388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499000"/>
            <a:ext cx="5257800" cy="694751"/>
            <a:chOff x="504" y="1008"/>
            <a:chExt cx="4416" cy="891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2" y="1383457"/>
            <a:ext cx="698897" cy="744140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9" y="2274691"/>
            <a:ext cx="698897" cy="744140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70" y="3256756"/>
            <a:ext cx="698897" cy="744140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40" y="4208862"/>
            <a:ext cx="698897" cy="744140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495300"/>
            <a:ext cx="5643563" cy="8001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660098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1" y="2482511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242623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38100"/>
            <a:ext cx="1245394" cy="4012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1: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3324722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421924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891</Words>
  <Application>Microsoft Office PowerPoint</Application>
  <PresentationFormat>On-screen Show (16:9)</PresentationFormat>
  <Paragraphs>116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2021-07-27T10:23:56Z</dcterms:created>
  <dcterms:modified xsi:type="dcterms:W3CDTF">2022-01-10T01:54:29Z</dcterms:modified>
</cp:coreProperties>
</file>