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4" r:id="rId8"/>
    <p:sldId id="283" r:id="rId9"/>
    <p:sldId id="284" r:id="rId10"/>
    <p:sldId id="285" r:id="rId11"/>
    <p:sldId id="286" r:id="rId12"/>
    <p:sldId id="288" r:id="rId13"/>
    <p:sldId id="287" r:id="rId14"/>
    <p:sldId id="27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6" d="100"/>
          <a:sy n="56" d="100"/>
        </p:scale>
        <p:origin x="12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7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9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3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Đ7-C2-B2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8" t="53682" r="6092" b="17636"/>
          <a:stretch/>
        </p:blipFill>
        <p:spPr>
          <a:xfrm>
            <a:off x="904259" y="1125076"/>
            <a:ext cx="9572782" cy="37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86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8; 9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SBT.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Đọc trước phần III; IV SGK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1" y="653685"/>
            <a:ext cx="8378529" cy="750532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theo các yêu cầu sau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160" y="2929520"/>
            <a:ext cx="8378529" cy="1342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ví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dụ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vô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</a:t>
            </a:r>
          </a:p>
          <a:p>
            <a:pPr marL="1371600" lvl="3" indent="0">
              <a:buNone/>
            </a:pP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534160" y="1631872"/>
            <a:ext cx="9903861" cy="134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hữu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tỉ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74253" y="1338078"/>
            <a:ext cx="101484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2" y="538197"/>
            <a:ext cx="2589286" cy="233035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905979" y="1389852"/>
            <a:ext cx="8993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873057" y="3775207"/>
                <a:ext cx="8993927" cy="832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Ví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-5 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 0,345 ;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... </a:t>
                </a:r>
                <a:endParaRPr lang="en-US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057" y="3775207"/>
                <a:ext cx="8993927" cy="832344"/>
              </a:xfrm>
              <a:prstGeom prst="rect">
                <a:avLst/>
              </a:prstGeom>
              <a:blipFill>
                <a:blip r:embed="rId3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145057" y="2651013"/>
            <a:ext cx="8993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324771" cy="19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3" t="43204" r="53176" b="48890"/>
          <a:stretch/>
        </p:blipFill>
        <p:spPr>
          <a:xfrm>
            <a:off x="374572" y="2446345"/>
            <a:ext cx="10784690" cy="2114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23554" y="3611700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51348" y="3092067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8866" y="3101249"/>
            <a:ext cx="4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28292" y="3611699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47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1" y="653685"/>
            <a:ext cx="8378529" cy="75053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160" y="2929520"/>
            <a:ext cx="8378529" cy="1342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thập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vô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tỉ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</a:t>
            </a:r>
          </a:p>
          <a:p>
            <a:pPr marL="1371600" lvl="3" indent="0">
              <a:buNone/>
            </a:pP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534160" y="1631872"/>
            <a:ext cx="9903861" cy="134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thập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hữu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tỉ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 txBox="1">
            <a:spLocks/>
          </p:cNvSpPr>
          <p:nvPr/>
        </p:nvSpPr>
        <p:spPr>
          <a:xfrm>
            <a:off x="1534159" y="4227168"/>
            <a:ext cx="8378529" cy="134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hữu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tỉ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vô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tỉ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Nêu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thập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.	</a:t>
            </a:r>
          </a:p>
          <a:p>
            <a:pPr marL="1371600" lvl="3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88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66594" r="50493" b="16298"/>
          <a:stretch/>
        </p:blipFill>
        <p:spPr>
          <a:xfrm>
            <a:off x="780480" y="1154960"/>
            <a:ext cx="10495668" cy="36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9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1" y="348936"/>
            <a:ext cx="2127079" cy="18969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-537648" y="2257931"/>
                <a:ext cx="11335502" cy="1632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Biểu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diễn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hữu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sau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trên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trục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; 1 ; 1,25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7648" y="2257931"/>
                <a:ext cx="11335502" cy="1632883"/>
              </a:xfrm>
              <a:prstGeom prst="rect">
                <a:avLst/>
              </a:prstGeom>
              <a:blipFill>
                <a:blip r:embed="rId4"/>
                <a:stretch>
                  <a:fillRect t="-6716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3524" y="4283479"/>
            <a:ext cx="113355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Tương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hữu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ta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diễn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mọi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trục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diễn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gọi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34189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97632" y="1881039"/>
                <a:ext cx="11335502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Biểu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diễn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thực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trên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trục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2" y="1881039"/>
                <a:ext cx="11335502" cy="794448"/>
              </a:xfrm>
              <a:prstGeom prst="rect">
                <a:avLst/>
              </a:prstGeom>
              <a:blipFill>
                <a:blip r:embed="rId3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25656" r="4659" b="46061"/>
          <a:stretch/>
        </p:blipFill>
        <p:spPr>
          <a:xfrm>
            <a:off x="1356376" y="2894093"/>
            <a:ext cx="9932361" cy="3778615"/>
          </a:xfrm>
          <a:prstGeom prst="rect">
            <a:avLst/>
          </a:prstGeom>
        </p:spPr>
      </p:pic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324771" cy="19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968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520</TotalTime>
  <Words>295</Words>
  <Application>Microsoft Office PowerPoint</Application>
  <PresentationFormat>Widescreen</PresentationFormat>
  <Paragraphs>47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 Tập hợp R các số thực</vt:lpstr>
      <vt:lpstr>Thực hiện theo các yêu cầu sau</vt:lpstr>
      <vt:lpstr>PowerPoint Presentation</vt:lpstr>
      <vt:lpstr>PowerPoint Presentation</vt:lpstr>
      <vt:lpstr>PowerPoint Presentation</vt:lpstr>
      <vt:lpstr>Thực hiện theo các yêu cầu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Windows User</cp:lastModifiedBy>
  <cp:revision>13</cp:revision>
  <dcterms:created xsi:type="dcterms:W3CDTF">2021-06-07T13:44:30Z</dcterms:created>
  <dcterms:modified xsi:type="dcterms:W3CDTF">2022-05-25T12:48:16Z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