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7" r:id="rId1"/>
  </p:sldMasterIdLst>
  <p:notesMasterIdLst>
    <p:notesMasterId r:id="rId27"/>
  </p:notesMasterIdLst>
  <p:sldIdLst>
    <p:sldId id="256" r:id="rId2"/>
    <p:sldId id="258" r:id="rId3"/>
    <p:sldId id="260" r:id="rId4"/>
    <p:sldId id="311" r:id="rId5"/>
    <p:sldId id="266" r:id="rId6"/>
    <p:sldId id="313" r:id="rId7"/>
    <p:sldId id="270" r:id="rId8"/>
    <p:sldId id="322" r:id="rId9"/>
    <p:sldId id="323" r:id="rId10"/>
    <p:sldId id="314" r:id="rId11"/>
    <p:sldId id="324" r:id="rId12"/>
    <p:sldId id="274" r:id="rId13"/>
    <p:sldId id="315" r:id="rId14"/>
    <p:sldId id="325" r:id="rId15"/>
    <p:sldId id="326" r:id="rId16"/>
    <p:sldId id="307" r:id="rId17"/>
    <p:sldId id="278" r:id="rId18"/>
    <p:sldId id="327" r:id="rId19"/>
    <p:sldId id="316" r:id="rId20"/>
    <p:sldId id="317" r:id="rId21"/>
    <p:sldId id="319" r:id="rId22"/>
    <p:sldId id="320" r:id="rId23"/>
    <p:sldId id="308" r:id="rId24"/>
    <p:sldId id="321" r:id="rId25"/>
    <p:sldId id="261" r:id="rId26"/>
  </p:sldIdLst>
  <p:sldSz cx="9144000" cy="5143500" type="screen16x9"/>
  <p:notesSz cx="6858000" cy="9144000"/>
  <p:embeddedFontLst>
    <p:embeddedFont>
      <p:font typeface="Barlow" panose="00000500000000000000" pitchFamily="2" charset="0"/>
      <p:regular r:id="rId28"/>
      <p:bold r:id="rId29"/>
      <p:italic r:id="rId30"/>
    </p:embeddedFont>
    <p:embeddedFont>
      <p:font typeface="Barlow Black" panose="00000A00000000000000" pitchFamily="2" charset="0"/>
      <p:bold r:id="rId31"/>
    </p:embeddedFont>
    <p:embeddedFont>
      <p:font typeface="SVN-Caprica Script" pitchFamily="2" charset="0"/>
      <p:regular r:id="rId32"/>
    </p:embeddedFont>
    <p:embeddedFont>
      <p:font typeface="SVN-Internation" panose="02040603050506020204" pitchFamily="18" charset="0"/>
      <p:regular r:id="rId33"/>
    </p:embeddedFont>
    <p:embeddedFont>
      <p:font typeface="SVN-Sarifa" panose="00000500000000000000" pitchFamily="50"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D8BE63-8815-4FC0-A2C2-9C89F5CE271A}">
  <a:tblStyle styleId="{BBD8BE63-8815-4FC0-A2C2-9C89F5CE27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39353645e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39353645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a:extLst>
            <a:ext uri="{FF2B5EF4-FFF2-40B4-BE49-F238E27FC236}">
              <a16:creationId xmlns:a16="http://schemas.microsoft.com/office/drawing/2014/main" id="{C229466E-6594-73AA-2B7B-C3B95400F7A3}"/>
            </a:ext>
          </a:extLst>
        </p:cNvPr>
        <p:cNvGrpSpPr/>
        <p:nvPr/>
      </p:nvGrpSpPr>
      <p:grpSpPr>
        <a:xfrm>
          <a:off x="0" y="0"/>
          <a:ext cx="0" cy="0"/>
          <a:chOff x="0" y="0"/>
          <a:chExt cx="0" cy="0"/>
        </a:xfrm>
      </p:grpSpPr>
      <p:sp>
        <p:nvSpPr>
          <p:cNvPr id="437" name="Google Shape;437;g1303be3818b_0_116:notes">
            <a:extLst>
              <a:ext uri="{FF2B5EF4-FFF2-40B4-BE49-F238E27FC236}">
                <a16:creationId xmlns:a16="http://schemas.microsoft.com/office/drawing/2014/main" id="{6463DB03-878E-F739-1BDF-3885281EB3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303be3818b_0_116:notes">
            <a:extLst>
              <a:ext uri="{FF2B5EF4-FFF2-40B4-BE49-F238E27FC236}">
                <a16:creationId xmlns:a16="http://schemas.microsoft.com/office/drawing/2014/main" id="{E04B2DC0-76B4-9B67-9E29-E6D4BB8DB4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5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303be3818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303be3818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303be3818b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303be3818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596bca90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1596bca90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395c83aaa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1395c83aaa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a:extLst>
            <a:ext uri="{FF2B5EF4-FFF2-40B4-BE49-F238E27FC236}">
              <a16:creationId xmlns:a16="http://schemas.microsoft.com/office/drawing/2014/main" id="{05064C60-E7B8-696D-09C8-4814CA5EB490}"/>
            </a:ext>
          </a:extLst>
        </p:cNvPr>
        <p:cNvGrpSpPr/>
        <p:nvPr/>
      </p:nvGrpSpPr>
      <p:grpSpPr>
        <a:xfrm>
          <a:off x="0" y="0"/>
          <a:ext cx="0" cy="0"/>
          <a:chOff x="0" y="0"/>
          <a:chExt cx="0" cy="0"/>
        </a:xfrm>
      </p:grpSpPr>
      <p:sp>
        <p:nvSpPr>
          <p:cNvPr id="324" name="Google Shape;324;g1185c551acd_0_44:notes">
            <a:extLst>
              <a:ext uri="{FF2B5EF4-FFF2-40B4-BE49-F238E27FC236}">
                <a16:creationId xmlns:a16="http://schemas.microsoft.com/office/drawing/2014/main" id="{EA553011-4747-8F1B-4745-E6C0E0251F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185c551acd_0_44:notes">
            <a:extLst>
              <a:ext uri="{FF2B5EF4-FFF2-40B4-BE49-F238E27FC236}">
                <a16:creationId xmlns:a16="http://schemas.microsoft.com/office/drawing/2014/main" id="{2A5579B2-CDC3-0E4E-FF05-EF7410A360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645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77ce7afb5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177ce7afb5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a:extLst>
            <a:ext uri="{FF2B5EF4-FFF2-40B4-BE49-F238E27FC236}">
              <a16:creationId xmlns:a16="http://schemas.microsoft.com/office/drawing/2014/main" id="{B4C6B624-BF2D-3BFD-0E7E-FFF44960ECD1}"/>
            </a:ext>
          </a:extLst>
        </p:cNvPr>
        <p:cNvGrpSpPr/>
        <p:nvPr/>
      </p:nvGrpSpPr>
      <p:grpSpPr>
        <a:xfrm>
          <a:off x="0" y="0"/>
          <a:ext cx="0" cy="0"/>
          <a:chOff x="0" y="0"/>
          <a:chExt cx="0" cy="0"/>
        </a:xfrm>
      </p:grpSpPr>
      <p:sp>
        <p:nvSpPr>
          <p:cNvPr id="713" name="Google Shape;713;g177ce7afb55_0_74:notes">
            <a:extLst>
              <a:ext uri="{FF2B5EF4-FFF2-40B4-BE49-F238E27FC236}">
                <a16:creationId xmlns:a16="http://schemas.microsoft.com/office/drawing/2014/main" id="{E00D5F53-A74F-4CD8-257A-24AA163E00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177ce7afb55_0_74:notes">
            <a:extLst>
              <a:ext uri="{FF2B5EF4-FFF2-40B4-BE49-F238E27FC236}">
                <a16:creationId xmlns:a16="http://schemas.microsoft.com/office/drawing/2014/main" id="{D81F1D6D-00C8-71ED-9104-0897B2B2FB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3395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496">
            <a:off x="2491800" y="3600260"/>
            <a:ext cx="4160400" cy="4176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600"/>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500450" y="1125325"/>
            <a:ext cx="6143100" cy="246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6000"/>
            </a:lvl1pPr>
            <a:lvl2pPr lvl="1" rtl="0">
              <a:spcBef>
                <a:spcPts val="0"/>
              </a:spcBef>
              <a:spcAft>
                <a:spcPts val="0"/>
              </a:spcAft>
              <a:buClr>
                <a:srgbClr val="191919"/>
              </a:buClr>
              <a:buSzPts val="5200"/>
              <a:buNone/>
              <a:defRPr sz="5200">
                <a:solidFill>
                  <a:srgbClr val="191919"/>
                </a:solidFill>
              </a:defRPr>
            </a:lvl2pPr>
            <a:lvl3pPr lvl="2" rtl="0">
              <a:spcBef>
                <a:spcPts val="0"/>
              </a:spcBef>
              <a:spcAft>
                <a:spcPts val="0"/>
              </a:spcAft>
              <a:buClr>
                <a:srgbClr val="191919"/>
              </a:buClr>
              <a:buSzPts val="5200"/>
              <a:buNone/>
              <a:defRPr sz="5200">
                <a:solidFill>
                  <a:srgbClr val="191919"/>
                </a:solidFill>
              </a:defRPr>
            </a:lvl3pPr>
            <a:lvl4pPr lvl="3" rtl="0">
              <a:spcBef>
                <a:spcPts val="0"/>
              </a:spcBef>
              <a:spcAft>
                <a:spcPts val="0"/>
              </a:spcAft>
              <a:buClr>
                <a:srgbClr val="191919"/>
              </a:buClr>
              <a:buSzPts val="5200"/>
              <a:buNone/>
              <a:defRPr sz="5200">
                <a:solidFill>
                  <a:srgbClr val="191919"/>
                </a:solidFill>
              </a:defRPr>
            </a:lvl4pPr>
            <a:lvl5pPr lvl="4" rtl="0">
              <a:spcBef>
                <a:spcPts val="0"/>
              </a:spcBef>
              <a:spcAft>
                <a:spcPts val="0"/>
              </a:spcAft>
              <a:buClr>
                <a:srgbClr val="191919"/>
              </a:buClr>
              <a:buSzPts val="5200"/>
              <a:buNone/>
              <a:defRPr sz="5200">
                <a:solidFill>
                  <a:srgbClr val="191919"/>
                </a:solidFill>
              </a:defRPr>
            </a:lvl5pPr>
            <a:lvl6pPr lvl="5" rtl="0">
              <a:spcBef>
                <a:spcPts val="0"/>
              </a:spcBef>
              <a:spcAft>
                <a:spcPts val="0"/>
              </a:spcAft>
              <a:buClr>
                <a:srgbClr val="191919"/>
              </a:buClr>
              <a:buSzPts val="5200"/>
              <a:buNone/>
              <a:defRPr sz="5200">
                <a:solidFill>
                  <a:srgbClr val="191919"/>
                </a:solidFill>
              </a:defRPr>
            </a:lvl6pPr>
            <a:lvl7pPr lvl="6" rtl="0">
              <a:spcBef>
                <a:spcPts val="0"/>
              </a:spcBef>
              <a:spcAft>
                <a:spcPts val="0"/>
              </a:spcAft>
              <a:buClr>
                <a:srgbClr val="191919"/>
              </a:buClr>
              <a:buSzPts val="5200"/>
              <a:buNone/>
              <a:defRPr sz="5200">
                <a:solidFill>
                  <a:srgbClr val="191919"/>
                </a:solidFill>
              </a:defRPr>
            </a:lvl7pPr>
            <a:lvl8pPr lvl="7" rtl="0">
              <a:spcBef>
                <a:spcPts val="0"/>
              </a:spcBef>
              <a:spcAft>
                <a:spcPts val="0"/>
              </a:spcAft>
              <a:buClr>
                <a:srgbClr val="191919"/>
              </a:buClr>
              <a:buSzPts val="5200"/>
              <a:buNone/>
              <a:defRPr sz="5200">
                <a:solidFill>
                  <a:srgbClr val="191919"/>
                </a:solidFill>
              </a:defRPr>
            </a:lvl8pPr>
            <a:lvl9pPr lvl="8"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a:off x="0" y="-4"/>
            <a:ext cx="9144000" cy="5143504"/>
            <a:chOff x="0" y="-4"/>
            <a:chExt cx="9144000" cy="5143504"/>
          </a:xfrm>
        </p:grpSpPr>
        <p:pic>
          <p:nvPicPr>
            <p:cNvPr id="12" name="Google Shape;12;p2"/>
            <p:cNvPicPr preferRelativeResize="0"/>
            <p:nvPr/>
          </p:nvPicPr>
          <p:blipFill rotWithShape="1">
            <a:blip r:embed="rId2">
              <a:alphaModFix/>
            </a:blip>
            <a:srcRect b="55343"/>
            <a:stretch/>
          </p:blipFill>
          <p:spPr>
            <a:xfrm>
              <a:off x="239075" y="4253624"/>
              <a:ext cx="1992725" cy="889875"/>
            </a:xfrm>
            <a:prstGeom prst="rect">
              <a:avLst/>
            </a:prstGeom>
            <a:noFill/>
            <a:ln>
              <a:noFill/>
            </a:ln>
          </p:spPr>
        </p:pic>
        <p:pic>
          <p:nvPicPr>
            <p:cNvPr id="13" name="Google Shape;13;p2"/>
            <p:cNvPicPr preferRelativeResize="0"/>
            <p:nvPr/>
          </p:nvPicPr>
          <p:blipFill rotWithShape="1">
            <a:blip r:embed="rId3">
              <a:alphaModFix/>
            </a:blip>
            <a:srcRect l="49652"/>
            <a:stretch/>
          </p:blipFill>
          <p:spPr>
            <a:xfrm>
              <a:off x="0" y="1284900"/>
              <a:ext cx="1203950" cy="2391275"/>
            </a:xfrm>
            <a:prstGeom prst="rect">
              <a:avLst/>
            </a:prstGeom>
            <a:noFill/>
            <a:ln>
              <a:noFill/>
            </a:ln>
          </p:spPr>
        </p:pic>
        <p:pic>
          <p:nvPicPr>
            <p:cNvPr id="14" name="Google Shape;14;p2"/>
            <p:cNvPicPr preferRelativeResize="0"/>
            <p:nvPr/>
          </p:nvPicPr>
          <p:blipFill rotWithShape="1">
            <a:blip r:embed="rId4">
              <a:alphaModFix/>
            </a:blip>
            <a:srcRect b="62786"/>
            <a:stretch/>
          </p:blipFill>
          <p:spPr>
            <a:xfrm>
              <a:off x="5608850" y="4253625"/>
              <a:ext cx="2391275" cy="889875"/>
            </a:xfrm>
            <a:prstGeom prst="rect">
              <a:avLst/>
            </a:prstGeom>
            <a:noFill/>
            <a:ln>
              <a:noFill/>
            </a:ln>
          </p:spPr>
        </p:pic>
        <p:pic>
          <p:nvPicPr>
            <p:cNvPr id="15" name="Google Shape;15;p2"/>
            <p:cNvPicPr preferRelativeResize="0"/>
            <p:nvPr/>
          </p:nvPicPr>
          <p:blipFill rotWithShape="1">
            <a:blip r:embed="rId5">
              <a:alphaModFix/>
            </a:blip>
            <a:srcRect r="47797"/>
            <a:stretch/>
          </p:blipFill>
          <p:spPr>
            <a:xfrm>
              <a:off x="7895700" y="1087400"/>
              <a:ext cx="1248300" cy="2391275"/>
            </a:xfrm>
            <a:prstGeom prst="rect">
              <a:avLst/>
            </a:prstGeom>
            <a:noFill/>
            <a:ln>
              <a:noFill/>
            </a:ln>
          </p:spPr>
        </p:pic>
        <p:pic>
          <p:nvPicPr>
            <p:cNvPr id="16" name="Google Shape;16;p2"/>
            <p:cNvPicPr preferRelativeResize="0"/>
            <p:nvPr/>
          </p:nvPicPr>
          <p:blipFill rotWithShape="1">
            <a:blip r:embed="rId6">
              <a:alphaModFix/>
            </a:blip>
            <a:srcRect t="58989"/>
            <a:stretch/>
          </p:blipFill>
          <p:spPr>
            <a:xfrm>
              <a:off x="773075" y="-4"/>
              <a:ext cx="2169876" cy="889876"/>
            </a:xfrm>
            <a:prstGeom prst="rect">
              <a:avLst/>
            </a:prstGeom>
            <a:noFill/>
            <a:ln>
              <a:noFill/>
            </a:ln>
          </p:spPr>
        </p:pic>
        <p:pic>
          <p:nvPicPr>
            <p:cNvPr id="17" name="Google Shape;17;p2"/>
            <p:cNvPicPr preferRelativeResize="0"/>
            <p:nvPr/>
          </p:nvPicPr>
          <p:blipFill>
            <a:blip r:embed="rId7">
              <a:alphaModFix/>
            </a:blip>
            <a:stretch>
              <a:fillRect/>
            </a:stretch>
          </p:blipFill>
          <p:spPr>
            <a:xfrm>
              <a:off x="8081300" y="319050"/>
              <a:ext cx="570825" cy="570825"/>
            </a:xfrm>
            <a:prstGeom prst="rect">
              <a:avLst/>
            </a:prstGeom>
            <a:noFill/>
            <a:ln>
              <a:noFill/>
            </a:ln>
          </p:spPr>
        </p:pic>
        <p:pic>
          <p:nvPicPr>
            <p:cNvPr id="18" name="Google Shape;18;p2"/>
            <p:cNvPicPr preferRelativeResize="0"/>
            <p:nvPr/>
          </p:nvPicPr>
          <p:blipFill>
            <a:blip r:embed="rId7">
              <a:alphaModFix/>
            </a:blip>
            <a:stretch>
              <a:fillRect/>
            </a:stretch>
          </p:blipFill>
          <p:spPr>
            <a:xfrm>
              <a:off x="2274300" y="4572675"/>
              <a:ext cx="570825" cy="570825"/>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TITLE_ONLY_1_2">
    <p:spTree>
      <p:nvGrpSpPr>
        <p:cNvPr id="1" name="Shape 142"/>
        <p:cNvGrpSpPr/>
        <p:nvPr/>
      </p:nvGrpSpPr>
      <p:grpSpPr>
        <a:xfrm>
          <a:off x="0" y="0"/>
          <a:ext cx="0" cy="0"/>
          <a:chOff x="0" y="0"/>
          <a:chExt cx="0" cy="0"/>
        </a:xfrm>
      </p:grpSpPr>
      <p:grpSp>
        <p:nvGrpSpPr>
          <p:cNvPr id="143" name="Google Shape;143;p17"/>
          <p:cNvGrpSpPr/>
          <p:nvPr/>
        </p:nvGrpSpPr>
        <p:grpSpPr>
          <a:xfrm>
            <a:off x="-18450" y="19525"/>
            <a:ext cx="9162450" cy="4695150"/>
            <a:chOff x="-18450" y="19525"/>
            <a:chExt cx="9162450" cy="4695150"/>
          </a:xfrm>
        </p:grpSpPr>
        <p:pic>
          <p:nvPicPr>
            <p:cNvPr id="144" name="Google Shape;144;p17"/>
            <p:cNvPicPr preferRelativeResize="0"/>
            <p:nvPr/>
          </p:nvPicPr>
          <p:blipFill rotWithShape="1">
            <a:blip r:embed="rId2">
              <a:alphaModFix/>
            </a:blip>
            <a:srcRect l="8433"/>
            <a:stretch/>
          </p:blipFill>
          <p:spPr>
            <a:xfrm>
              <a:off x="-1" y="2286250"/>
              <a:ext cx="676150" cy="738425"/>
            </a:xfrm>
            <a:prstGeom prst="rect">
              <a:avLst/>
            </a:prstGeom>
            <a:noFill/>
            <a:ln>
              <a:noFill/>
            </a:ln>
          </p:spPr>
        </p:pic>
        <p:pic>
          <p:nvPicPr>
            <p:cNvPr id="145" name="Google Shape;145;p17"/>
            <p:cNvPicPr preferRelativeResize="0"/>
            <p:nvPr/>
          </p:nvPicPr>
          <p:blipFill rotWithShape="1">
            <a:blip r:embed="rId3">
              <a:alphaModFix/>
            </a:blip>
            <a:srcRect r="74412"/>
            <a:stretch/>
          </p:blipFill>
          <p:spPr>
            <a:xfrm>
              <a:off x="8770775" y="2571750"/>
              <a:ext cx="373225" cy="1458650"/>
            </a:xfrm>
            <a:prstGeom prst="rect">
              <a:avLst/>
            </a:prstGeom>
            <a:noFill/>
            <a:ln>
              <a:noFill/>
            </a:ln>
          </p:spPr>
        </p:pic>
        <p:pic>
          <p:nvPicPr>
            <p:cNvPr id="146" name="Google Shape;146;p17"/>
            <p:cNvPicPr preferRelativeResize="0"/>
            <p:nvPr/>
          </p:nvPicPr>
          <p:blipFill rotWithShape="1">
            <a:blip r:embed="rId4">
              <a:alphaModFix/>
            </a:blip>
            <a:srcRect l="55925"/>
            <a:stretch/>
          </p:blipFill>
          <p:spPr>
            <a:xfrm>
              <a:off x="-18450" y="3039225"/>
              <a:ext cx="738451" cy="1675450"/>
            </a:xfrm>
            <a:prstGeom prst="rect">
              <a:avLst/>
            </a:prstGeom>
            <a:noFill/>
            <a:ln>
              <a:noFill/>
            </a:ln>
          </p:spPr>
        </p:pic>
        <p:pic>
          <p:nvPicPr>
            <p:cNvPr id="147" name="Google Shape;147;p17"/>
            <p:cNvPicPr preferRelativeResize="0"/>
            <p:nvPr/>
          </p:nvPicPr>
          <p:blipFill rotWithShape="1">
            <a:blip r:embed="rId5">
              <a:alphaModFix/>
            </a:blip>
            <a:srcRect l="74329" t="7123"/>
            <a:stretch/>
          </p:blipFill>
          <p:spPr>
            <a:xfrm>
              <a:off x="-18450" y="19525"/>
              <a:ext cx="423725" cy="1533075"/>
            </a:xfrm>
            <a:prstGeom prst="rect">
              <a:avLst/>
            </a:prstGeom>
            <a:noFill/>
            <a:ln>
              <a:noFill/>
            </a:ln>
          </p:spPr>
        </p:pic>
        <p:pic>
          <p:nvPicPr>
            <p:cNvPr id="148" name="Google Shape;148;p17"/>
            <p:cNvPicPr preferRelativeResize="0"/>
            <p:nvPr/>
          </p:nvPicPr>
          <p:blipFill rotWithShape="1">
            <a:blip r:embed="rId6">
              <a:alphaModFix/>
            </a:blip>
            <a:srcRect r="30089"/>
            <a:stretch/>
          </p:blipFill>
          <p:spPr>
            <a:xfrm>
              <a:off x="8424000" y="19525"/>
              <a:ext cx="719999" cy="1029902"/>
            </a:xfrm>
            <a:prstGeom prst="rect">
              <a:avLst/>
            </a:prstGeom>
            <a:noFill/>
            <a:ln>
              <a:noFill/>
            </a:ln>
          </p:spPr>
        </p:pic>
      </p:grpSp>
      <p:sp>
        <p:nvSpPr>
          <p:cNvPr id="149" name="Google Shape;149;p17"/>
          <p:cNvSpPr txBox="1">
            <a:spLocks noGrp="1"/>
          </p:cNvSpPr>
          <p:nvPr>
            <p:ph type="title"/>
          </p:nvPr>
        </p:nvSpPr>
        <p:spPr>
          <a:xfrm>
            <a:off x="720000" y="540000"/>
            <a:ext cx="7704000" cy="6345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BLANK_1_2">
    <p:spTree>
      <p:nvGrpSpPr>
        <p:cNvPr id="1" name="Shape 150"/>
        <p:cNvGrpSpPr/>
        <p:nvPr/>
      </p:nvGrpSpPr>
      <p:grpSpPr>
        <a:xfrm>
          <a:off x="0" y="0"/>
          <a:ext cx="0" cy="0"/>
          <a:chOff x="0" y="0"/>
          <a:chExt cx="0" cy="0"/>
        </a:xfrm>
      </p:grpSpPr>
      <p:sp>
        <p:nvSpPr>
          <p:cNvPr id="151" name="Google Shape;151;p18"/>
          <p:cNvSpPr txBox="1">
            <a:spLocks noGrp="1"/>
          </p:cNvSpPr>
          <p:nvPr>
            <p:ph type="subTitle" idx="1"/>
          </p:nvPr>
        </p:nvSpPr>
        <p:spPr>
          <a:xfrm>
            <a:off x="720000" y="2418638"/>
            <a:ext cx="3457200" cy="79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2" name="Google Shape;152;p18"/>
          <p:cNvSpPr txBox="1">
            <a:spLocks noGrp="1"/>
          </p:cNvSpPr>
          <p:nvPr>
            <p:ph type="title"/>
          </p:nvPr>
        </p:nvSpPr>
        <p:spPr>
          <a:xfrm>
            <a:off x="720000" y="1927163"/>
            <a:ext cx="3457200" cy="643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53" name="Google Shape;153;p18"/>
          <p:cNvGrpSpPr/>
          <p:nvPr/>
        </p:nvGrpSpPr>
        <p:grpSpPr>
          <a:xfrm>
            <a:off x="1" y="1"/>
            <a:ext cx="9143999" cy="5143498"/>
            <a:chOff x="1" y="1"/>
            <a:chExt cx="9143999" cy="5143498"/>
          </a:xfrm>
        </p:grpSpPr>
        <p:pic>
          <p:nvPicPr>
            <p:cNvPr id="154" name="Google Shape;154;p18"/>
            <p:cNvPicPr preferRelativeResize="0"/>
            <p:nvPr/>
          </p:nvPicPr>
          <p:blipFill>
            <a:blip r:embed="rId2">
              <a:alphaModFix/>
            </a:blip>
            <a:stretch>
              <a:fillRect/>
            </a:stretch>
          </p:blipFill>
          <p:spPr>
            <a:xfrm>
              <a:off x="528874" y="4104835"/>
              <a:ext cx="809092" cy="809092"/>
            </a:xfrm>
            <a:prstGeom prst="rect">
              <a:avLst/>
            </a:prstGeom>
            <a:noFill/>
            <a:ln>
              <a:noFill/>
            </a:ln>
          </p:spPr>
        </p:pic>
        <p:pic>
          <p:nvPicPr>
            <p:cNvPr id="155" name="Google Shape;155;p18"/>
            <p:cNvPicPr preferRelativeResize="0"/>
            <p:nvPr/>
          </p:nvPicPr>
          <p:blipFill rotWithShape="1">
            <a:blip r:embed="rId3">
              <a:alphaModFix/>
            </a:blip>
            <a:srcRect r="52455"/>
            <a:stretch/>
          </p:blipFill>
          <p:spPr>
            <a:xfrm>
              <a:off x="8759322" y="1530175"/>
              <a:ext cx="384675" cy="809100"/>
            </a:xfrm>
            <a:prstGeom prst="rect">
              <a:avLst/>
            </a:prstGeom>
            <a:noFill/>
            <a:ln>
              <a:noFill/>
            </a:ln>
          </p:spPr>
        </p:pic>
        <p:pic>
          <p:nvPicPr>
            <p:cNvPr id="156" name="Google Shape;156;p18"/>
            <p:cNvPicPr preferRelativeResize="0"/>
            <p:nvPr/>
          </p:nvPicPr>
          <p:blipFill rotWithShape="1">
            <a:blip r:embed="rId4">
              <a:alphaModFix/>
            </a:blip>
            <a:srcRect t="60227"/>
            <a:stretch/>
          </p:blipFill>
          <p:spPr>
            <a:xfrm>
              <a:off x="1944175" y="6"/>
              <a:ext cx="2465375" cy="980551"/>
            </a:xfrm>
            <a:prstGeom prst="rect">
              <a:avLst/>
            </a:prstGeom>
            <a:noFill/>
            <a:ln>
              <a:noFill/>
            </a:ln>
          </p:spPr>
        </p:pic>
        <p:pic>
          <p:nvPicPr>
            <p:cNvPr id="157" name="Google Shape;157;p18"/>
            <p:cNvPicPr preferRelativeResize="0"/>
            <p:nvPr/>
          </p:nvPicPr>
          <p:blipFill rotWithShape="1">
            <a:blip r:embed="rId5">
              <a:alphaModFix/>
            </a:blip>
            <a:srcRect r="63331"/>
            <a:stretch/>
          </p:blipFill>
          <p:spPr>
            <a:xfrm>
              <a:off x="8424000" y="3020250"/>
              <a:ext cx="720000" cy="1963501"/>
            </a:xfrm>
            <a:prstGeom prst="rect">
              <a:avLst/>
            </a:prstGeom>
            <a:noFill/>
            <a:ln>
              <a:noFill/>
            </a:ln>
          </p:spPr>
        </p:pic>
        <p:pic>
          <p:nvPicPr>
            <p:cNvPr id="158" name="Google Shape;158;p18"/>
            <p:cNvPicPr preferRelativeResize="0"/>
            <p:nvPr/>
          </p:nvPicPr>
          <p:blipFill rotWithShape="1">
            <a:blip r:embed="rId6">
              <a:alphaModFix/>
            </a:blip>
            <a:srcRect b="23053"/>
            <a:stretch/>
          </p:blipFill>
          <p:spPr>
            <a:xfrm>
              <a:off x="1807800" y="3854299"/>
              <a:ext cx="1675450" cy="1289200"/>
            </a:xfrm>
            <a:prstGeom prst="rect">
              <a:avLst/>
            </a:prstGeom>
            <a:noFill/>
            <a:ln>
              <a:noFill/>
            </a:ln>
          </p:spPr>
        </p:pic>
        <p:pic>
          <p:nvPicPr>
            <p:cNvPr id="159" name="Google Shape;159;p18"/>
            <p:cNvPicPr preferRelativeResize="0"/>
            <p:nvPr/>
          </p:nvPicPr>
          <p:blipFill rotWithShape="1">
            <a:blip r:embed="rId7">
              <a:alphaModFix/>
            </a:blip>
            <a:srcRect l="38499" t="29666"/>
            <a:stretch/>
          </p:blipFill>
          <p:spPr>
            <a:xfrm>
              <a:off x="1" y="1"/>
              <a:ext cx="1337975" cy="1530175"/>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BODY_1_1">
    <p:spTree>
      <p:nvGrpSpPr>
        <p:cNvPr id="1" name="Shape 169"/>
        <p:cNvGrpSpPr/>
        <p:nvPr/>
      </p:nvGrpSpPr>
      <p:grpSpPr>
        <a:xfrm>
          <a:off x="0" y="0"/>
          <a:ext cx="0" cy="0"/>
          <a:chOff x="0" y="0"/>
          <a:chExt cx="0" cy="0"/>
        </a:xfrm>
      </p:grpSpPr>
      <p:sp>
        <p:nvSpPr>
          <p:cNvPr id="170" name="Google Shape;170;p20"/>
          <p:cNvSpPr txBox="1">
            <a:spLocks noGrp="1"/>
          </p:cNvSpPr>
          <p:nvPr>
            <p:ph type="body" idx="1"/>
          </p:nvPr>
        </p:nvSpPr>
        <p:spPr>
          <a:xfrm>
            <a:off x="720000" y="1403100"/>
            <a:ext cx="4068300" cy="24378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71" name="Google Shape;171;p20"/>
          <p:cNvSpPr txBox="1">
            <a:spLocks noGrp="1"/>
          </p:cNvSpPr>
          <p:nvPr>
            <p:ph type="body" idx="2"/>
          </p:nvPr>
        </p:nvSpPr>
        <p:spPr>
          <a:xfrm>
            <a:off x="4992050" y="1403100"/>
            <a:ext cx="3432000" cy="1869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72" name="Google Shape;172;p20"/>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3" name="Google Shape;173;p20"/>
          <p:cNvGrpSpPr/>
          <p:nvPr/>
        </p:nvGrpSpPr>
        <p:grpSpPr>
          <a:xfrm>
            <a:off x="-631075" y="-628314"/>
            <a:ext cx="8962625" cy="6716289"/>
            <a:chOff x="-631075" y="-628314"/>
            <a:chExt cx="8962625" cy="6716289"/>
          </a:xfrm>
        </p:grpSpPr>
        <p:pic>
          <p:nvPicPr>
            <p:cNvPr id="174" name="Google Shape;174;p20"/>
            <p:cNvPicPr preferRelativeResize="0"/>
            <p:nvPr/>
          </p:nvPicPr>
          <p:blipFill>
            <a:blip r:embed="rId2">
              <a:alphaModFix/>
            </a:blip>
            <a:stretch>
              <a:fillRect/>
            </a:stretch>
          </p:blipFill>
          <p:spPr>
            <a:xfrm>
              <a:off x="5159142" y="3771042"/>
              <a:ext cx="929766" cy="929766"/>
            </a:xfrm>
            <a:prstGeom prst="rect">
              <a:avLst/>
            </a:prstGeom>
            <a:noFill/>
            <a:ln>
              <a:noFill/>
            </a:ln>
          </p:spPr>
        </p:pic>
        <p:pic>
          <p:nvPicPr>
            <p:cNvPr id="175" name="Google Shape;175;p20"/>
            <p:cNvPicPr preferRelativeResize="0"/>
            <p:nvPr/>
          </p:nvPicPr>
          <p:blipFill>
            <a:blip r:embed="rId3">
              <a:alphaModFix/>
            </a:blip>
            <a:stretch>
              <a:fillRect/>
            </a:stretch>
          </p:blipFill>
          <p:spPr>
            <a:xfrm>
              <a:off x="6290611" y="-628314"/>
              <a:ext cx="1731028" cy="1731028"/>
            </a:xfrm>
            <a:prstGeom prst="rect">
              <a:avLst/>
            </a:prstGeom>
            <a:noFill/>
            <a:ln>
              <a:noFill/>
            </a:ln>
          </p:spPr>
        </p:pic>
        <p:pic>
          <p:nvPicPr>
            <p:cNvPr id="176" name="Google Shape;176;p20"/>
            <p:cNvPicPr preferRelativeResize="0"/>
            <p:nvPr/>
          </p:nvPicPr>
          <p:blipFill>
            <a:blip r:embed="rId4">
              <a:alphaModFix/>
            </a:blip>
            <a:stretch>
              <a:fillRect/>
            </a:stretch>
          </p:blipFill>
          <p:spPr>
            <a:xfrm>
              <a:off x="-631075" y="3771050"/>
              <a:ext cx="2040949" cy="2040949"/>
            </a:xfrm>
            <a:prstGeom prst="rect">
              <a:avLst/>
            </a:prstGeom>
            <a:noFill/>
            <a:ln>
              <a:noFill/>
            </a:ln>
          </p:spPr>
        </p:pic>
        <p:pic>
          <p:nvPicPr>
            <p:cNvPr id="177" name="Google Shape;177;p20"/>
            <p:cNvPicPr preferRelativeResize="0"/>
            <p:nvPr/>
          </p:nvPicPr>
          <p:blipFill>
            <a:blip r:embed="rId5">
              <a:alphaModFix/>
            </a:blip>
            <a:stretch>
              <a:fillRect/>
            </a:stretch>
          </p:blipFill>
          <p:spPr>
            <a:xfrm>
              <a:off x="6290600" y="4047025"/>
              <a:ext cx="2040950" cy="2040950"/>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78"/>
        <p:cNvGrpSpPr/>
        <p:nvPr/>
      </p:nvGrpSpPr>
      <p:grpSpPr>
        <a:xfrm>
          <a:off x="0" y="0"/>
          <a:ext cx="0" cy="0"/>
          <a:chOff x="0" y="0"/>
          <a:chExt cx="0" cy="0"/>
        </a:xfrm>
      </p:grpSpPr>
      <p:sp>
        <p:nvSpPr>
          <p:cNvPr id="179" name="Google Shape;179;p21"/>
          <p:cNvSpPr txBox="1">
            <a:spLocks noGrp="1"/>
          </p:cNvSpPr>
          <p:nvPr>
            <p:ph type="subTitle" idx="1"/>
          </p:nvPr>
        </p:nvSpPr>
        <p:spPr>
          <a:xfrm>
            <a:off x="1041138" y="3110700"/>
            <a:ext cx="2286300" cy="54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21"/>
          <p:cNvSpPr txBox="1">
            <a:spLocks noGrp="1"/>
          </p:cNvSpPr>
          <p:nvPr>
            <p:ph type="subTitle" idx="2"/>
          </p:nvPr>
        </p:nvSpPr>
        <p:spPr>
          <a:xfrm>
            <a:off x="3428853" y="3110712"/>
            <a:ext cx="2286300" cy="54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21"/>
          <p:cNvSpPr txBox="1">
            <a:spLocks noGrp="1"/>
          </p:cNvSpPr>
          <p:nvPr>
            <p:ph type="subTitle" idx="3"/>
          </p:nvPr>
        </p:nvSpPr>
        <p:spPr>
          <a:xfrm>
            <a:off x="5816562" y="3110722"/>
            <a:ext cx="2286300" cy="54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21"/>
          <p:cNvSpPr txBox="1">
            <a:spLocks noGrp="1"/>
          </p:cNvSpPr>
          <p:nvPr>
            <p:ph type="subTitle" idx="4"/>
          </p:nvPr>
        </p:nvSpPr>
        <p:spPr>
          <a:xfrm>
            <a:off x="1041138" y="2751000"/>
            <a:ext cx="2286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3" name="Google Shape;183;p21"/>
          <p:cNvSpPr txBox="1">
            <a:spLocks noGrp="1"/>
          </p:cNvSpPr>
          <p:nvPr>
            <p:ph type="subTitle" idx="5"/>
          </p:nvPr>
        </p:nvSpPr>
        <p:spPr>
          <a:xfrm>
            <a:off x="3428853" y="2751000"/>
            <a:ext cx="2286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4" name="Google Shape;184;p21"/>
          <p:cNvSpPr txBox="1">
            <a:spLocks noGrp="1"/>
          </p:cNvSpPr>
          <p:nvPr>
            <p:ph type="subTitle" idx="6"/>
          </p:nvPr>
        </p:nvSpPr>
        <p:spPr>
          <a:xfrm>
            <a:off x="5816562" y="2751000"/>
            <a:ext cx="2286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5" name="Google Shape;185;p21"/>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6" name="Google Shape;186;p21"/>
          <p:cNvGrpSpPr/>
          <p:nvPr/>
        </p:nvGrpSpPr>
        <p:grpSpPr>
          <a:xfrm>
            <a:off x="0" y="-1"/>
            <a:ext cx="9144003" cy="5160707"/>
            <a:chOff x="0" y="-1"/>
            <a:chExt cx="9144003" cy="5160707"/>
          </a:xfrm>
        </p:grpSpPr>
        <p:pic>
          <p:nvPicPr>
            <p:cNvPr id="187" name="Google Shape;187;p21"/>
            <p:cNvPicPr preferRelativeResize="0"/>
            <p:nvPr/>
          </p:nvPicPr>
          <p:blipFill rotWithShape="1">
            <a:blip r:embed="rId2">
              <a:alphaModFix/>
            </a:blip>
            <a:srcRect t="24207"/>
            <a:stretch/>
          </p:blipFill>
          <p:spPr>
            <a:xfrm>
              <a:off x="6459850" y="-1"/>
              <a:ext cx="1264825" cy="958625"/>
            </a:xfrm>
            <a:prstGeom prst="rect">
              <a:avLst/>
            </a:prstGeom>
            <a:noFill/>
            <a:ln>
              <a:noFill/>
            </a:ln>
          </p:spPr>
        </p:pic>
        <p:pic>
          <p:nvPicPr>
            <p:cNvPr id="188" name="Google Shape;188;p21"/>
            <p:cNvPicPr preferRelativeResize="0"/>
            <p:nvPr/>
          </p:nvPicPr>
          <p:blipFill>
            <a:blip r:embed="rId3">
              <a:alphaModFix/>
            </a:blip>
            <a:stretch>
              <a:fillRect/>
            </a:stretch>
          </p:blipFill>
          <p:spPr>
            <a:xfrm>
              <a:off x="4414670" y="4612620"/>
              <a:ext cx="548086" cy="548086"/>
            </a:xfrm>
            <a:prstGeom prst="rect">
              <a:avLst/>
            </a:prstGeom>
            <a:noFill/>
            <a:ln>
              <a:noFill/>
            </a:ln>
          </p:spPr>
        </p:pic>
        <p:pic>
          <p:nvPicPr>
            <p:cNvPr id="189" name="Google Shape;189;p21"/>
            <p:cNvPicPr preferRelativeResize="0"/>
            <p:nvPr/>
          </p:nvPicPr>
          <p:blipFill rotWithShape="1">
            <a:blip r:embed="rId4">
              <a:alphaModFix/>
            </a:blip>
            <a:srcRect b="33079"/>
            <a:stretch/>
          </p:blipFill>
          <p:spPr>
            <a:xfrm>
              <a:off x="2568225" y="4127775"/>
              <a:ext cx="1517774" cy="1015726"/>
            </a:xfrm>
            <a:prstGeom prst="rect">
              <a:avLst/>
            </a:prstGeom>
            <a:noFill/>
            <a:ln>
              <a:noFill/>
            </a:ln>
          </p:spPr>
        </p:pic>
        <p:pic>
          <p:nvPicPr>
            <p:cNvPr id="190" name="Google Shape;190;p21"/>
            <p:cNvPicPr preferRelativeResize="0"/>
            <p:nvPr/>
          </p:nvPicPr>
          <p:blipFill rotWithShape="1">
            <a:blip r:embed="rId5">
              <a:alphaModFix/>
            </a:blip>
            <a:srcRect l="32441"/>
            <a:stretch/>
          </p:blipFill>
          <p:spPr>
            <a:xfrm>
              <a:off x="0" y="1619050"/>
              <a:ext cx="720000" cy="1065750"/>
            </a:xfrm>
            <a:prstGeom prst="rect">
              <a:avLst/>
            </a:prstGeom>
            <a:noFill/>
            <a:ln>
              <a:noFill/>
            </a:ln>
          </p:spPr>
        </p:pic>
        <p:pic>
          <p:nvPicPr>
            <p:cNvPr id="191" name="Google Shape;191;p21"/>
            <p:cNvPicPr preferRelativeResize="0"/>
            <p:nvPr/>
          </p:nvPicPr>
          <p:blipFill rotWithShape="1">
            <a:blip r:embed="rId6">
              <a:alphaModFix/>
            </a:blip>
            <a:srcRect r="26340"/>
            <a:stretch/>
          </p:blipFill>
          <p:spPr>
            <a:xfrm>
              <a:off x="8026053" y="236450"/>
              <a:ext cx="1117949" cy="1517775"/>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2">
    <p:spTree>
      <p:nvGrpSpPr>
        <p:cNvPr id="1" name="Shape 256"/>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2_1">
    <p:spTree>
      <p:nvGrpSpPr>
        <p:cNvPr id="1" name="Shape 257"/>
        <p:cNvGrpSpPr/>
        <p:nvPr/>
      </p:nvGrpSpPr>
      <p:grpSpPr>
        <a:xfrm>
          <a:off x="0" y="0"/>
          <a:ext cx="0" cy="0"/>
          <a:chOff x="0" y="0"/>
          <a:chExt cx="0" cy="0"/>
        </a:xfrm>
      </p:grpSpPr>
      <p:grpSp>
        <p:nvGrpSpPr>
          <p:cNvPr id="258" name="Google Shape;258;p27"/>
          <p:cNvGrpSpPr/>
          <p:nvPr/>
        </p:nvGrpSpPr>
        <p:grpSpPr>
          <a:xfrm>
            <a:off x="0" y="0"/>
            <a:ext cx="9165974" cy="5143505"/>
            <a:chOff x="0" y="0"/>
            <a:chExt cx="9165974" cy="5143505"/>
          </a:xfrm>
        </p:grpSpPr>
        <p:pic>
          <p:nvPicPr>
            <p:cNvPr id="259" name="Google Shape;259;p27"/>
            <p:cNvPicPr preferRelativeResize="0"/>
            <p:nvPr/>
          </p:nvPicPr>
          <p:blipFill rotWithShape="1">
            <a:blip r:embed="rId2">
              <a:alphaModFix/>
            </a:blip>
            <a:srcRect t="27886"/>
            <a:stretch/>
          </p:blipFill>
          <p:spPr>
            <a:xfrm>
              <a:off x="7313625" y="0"/>
              <a:ext cx="1628675" cy="1174500"/>
            </a:xfrm>
            <a:prstGeom prst="rect">
              <a:avLst/>
            </a:prstGeom>
            <a:noFill/>
            <a:ln>
              <a:noFill/>
            </a:ln>
          </p:spPr>
        </p:pic>
        <p:pic>
          <p:nvPicPr>
            <p:cNvPr id="260" name="Google Shape;260;p27"/>
            <p:cNvPicPr preferRelativeResize="0"/>
            <p:nvPr/>
          </p:nvPicPr>
          <p:blipFill>
            <a:blip r:embed="rId3">
              <a:alphaModFix/>
            </a:blip>
            <a:stretch>
              <a:fillRect/>
            </a:stretch>
          </p:blipFill>
          <p:spPr>
            <a:xfrm>
              <a:off x="8424012" y="1584299"/>
              <a:ext cx="741952" cy="741952"/>
            </a:xfrm>
            <a:prstGeom prst="rect">
              <a:avLst/>
            </a:prstGeom>
            <a:noFill/>
            <a:ln>
              <a:noFill/>
            </a:ln>
          </p:spPr>
        </p:pic>
        <p:pic>
          <p:nvPicPr>
            <p:cNvPr id="261" name="Google Shape;261;p27"/>
            <p:cNvPicPr preferRelativeResize="0"/>
            <p:nvPr/>
          </p:nvPicPr>
          <p:blipFill rotWithShape="1">
            <a:blip r:embed="rId4">
              <a:alphaModFix/>
            </a:blip>
            <a:srcRect r="61258"/>
            <a:stretch/>
          </p:blipFill>
          <p:spPr>
            <a:xfrm>
              <a:off x="8544375" y="2414075"/>
              <a:ext cx="621599" cy="1604551"/>
            </a:xfrm>
            <a:prstGeom prst="rect">
              <a:avLst/>
            </a:prstGeom>
            <a:noFill/>
            <a:ln>
              <a:noFill/>
            </a:ln>
          </p:spPr>
        </p:pic>
        <p:pic>
          <p:nvPicPr>
            <p:cNvPr id="262" name="Google Shape;262;p27"/>
            <p:cNvPicPr preferRelativeResize="0"/>
            <p:nvPr/>
          </p:nvPicPr>
          <p:blipFill rotWithShape="1">
            <a:blip r:embed="rId5">
              <a:alphaModFix/>
            </a:blip>
            <a:srcRect b="44809"/>
            <a:stretch/>
          </p:blipFill>
          <p:spPr>
            <a:xfrm>
              <a:off x="4334125" y="4244605"/>
              <a:ext cx="1628675" cy="898900"/>
            </a:xfrm>
            <a:prstGeom prst="rect">
              <a:avLst/>
            </a:prstGeom>
            <a:noFill/>
            <a:ln>
              <a:noFill/>
            </a:ln>
          </p:spPr>
        </p:pic>
        <p:pic>
          <p:nvPicPr>
            <p:cNvPr id="263" name="Google Shape;263;p27"/>
            <p:cNvPicPr preferRelativeResize="0"/>
            <p:nvPr/>
          </p:nvPicPr>
          <p:blipFill>
            <a:blip r:embed="rId6">
              <a:alphaModFix/>
            </a:blip>
            <a:stretch>
              <a:fillRect/>
            </a:stretch>
          </p:blipFill>
          <p:spPr>
            <a:xfrm>
              <a:off x="3616301" y="4244588"/>
              <a:ext cx="717823" cy="717823"/>
            </a:xfrm>
            <a:prstGeom prst="rect">
              <a:avLst/>
            </a:prstGeom>
            <a:noFill/>
            <a:ln>
              <a:noFill/>
            </a:ln>
          </p:spPr>
        </p:pic>
        <p:pic>
          <p:nvPicPr>
            <p:cNvPr id="264" name="Google Shape;264;p27"/>
            <p:cNvPicPr preferRelativeResize="0"/>
            <p:nvPr/>
          </p:nvPicPr>
          <p:blipFill rotWithShape="1">
            <a:blip r:embed="rId7">
              <a:alphaModFix/>
            </a:blip>
            <a:srcRect l="55896"/>
            <a:stretch/>
          </p:blipFill>
          <p:spPr>
            <a:xfrm>
              <a:off x="0" y="2511650"/>
              <a:ext cx="621599" cy="1409400"/>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LANK_2_1_1">
    <p:spTree>
      <p:nvGrpSpPr>
        <p:cNvPr id="1" name="Shape 265"/>
        <p:cNvGrpSpPr/>
        <p:nvPr/>
      </p:nvGrpSpPr>
      <p:grpSpPr>
        <a:xfrm>
          <a:off x="0" y="0"/>
          <a:ext cx="0" cy="0"/>
          <a:chOff x="0" y="0"/>
          <a:chExt cx="0" cy="0"/>
        </a:xfrm>
      </p:grpSpPr>
      <p:grpSp>
        <p:nvGrpSpPr>
          <p:cNvPr id="266" name="Google Shape;266;p28"/>
          <p:cNvGrpSpPr/>
          <p:nvPr/>
        </p:nvGrpSpPr>
        <p:grpSpPr>
          <a:xfrm>
            <a:off x="0" y="-1"/>
            <a:ext cx="9167996" cy="5143501"/>
            <a:chOff x="0" y="-1"/>
            <a:chExt cx="9167996" cy="5143501"/>
          </a:xfrm>
        </p:grpSpPr>
        <p:pic>
          <p:nvPicPr>
            <p:cNvPr id="267" name="Google Shape;267;p28"/>
            <p:cNvPicPr preferRelativeResize="0"/>
            <p:nvPr/>
          </p:nvPicPr>
          <p:blipFill rotWithShape="1">
            <a:blip r:embed="rId2">
              <a:alphaModFix/>
            </a:blip>
            <a:srcRect r="57722"/>
            <a:stretch/>
          </p:blipFill>
          <p:spPr>
            <a:xfrm>
              <a:off x="8447993" y="1174500"/>
              <a:ext cx="720001" cy="1703026"/>
            </a:xfrm>
            <a:prstGeom prst="rect">
              <a:avLst/>
            </a:prstGeom>
            <a:noFill/>
            <a:ln>
              <a:noFill/>
            </a:ln>
          </p:spPr>
        </p:pic>
        <p:pic>
          <p:nvPicPr>
            <p:cNvPr id="268" name="Google Shape;268;p28"/>
            <p:cNvPicPr preferRelativeResize="0"/>
            <p:nvPr/>
          </p:nvPicPr>
          <p:blipFill rotWithShape="1">
            <a:blip r:embed="rId3">
              <a:alphaModFix/>
            </a:blip>
            <a:srcRect r="32655"/>
            <a:stretch/>
          </p:blipFill>
          <p:spPr>
            <a:xfrm>
              <a:off x="8021096" y="2980600"/>
              <a:ext cx="1146900" cy="1703050"/>
            </a:xfrm>
            <a:prstGeom prst="rect">
              <a:avLst/>
            </a:prstGeom>
            <a:noFill/>
            <a:ln>
              <a:noFill/>
            </a:ln>
          </p:spPr>
        </p:pic>
        <p:pic>
          <p:nvPicPr>
            <p:cNvPr id="269" name="Google Shape;269;p28"/>
            <p:cNvPicPr preferRelativeResize="0"/>
            <p:nvPr/>
          </p:nvPicPr>
          <p:blipFill rotWithShape="1">
            <a:blip r:embed="rId4">
              <a:alphaModFix/>
            </a:blip>
            <a:srcRect l="57722"/>
            <a:stretch/>
          </p:blipFill>
          <p:spPr>
            <a:xfrm>
              <a:off x="0" y="2571750"/>
              <a:ext cx="720000" cy="1703024"/>
            </a:xfrm>
            <a:prstGeom prst="rect">
              <a:avLst/>
            </a:prstGeom>
            <a:noFill/>
            <a:ln>
              <a:noFill/>
            </a:ln>
          </p:spPr>
        </p:pic>
        <p:pic>
          <p:nvPicPr>
            <p:cNvPr id="270" name="Google Shape;270;p28"/>
            <p:cNvPicPr preferRelativeResize="0"/>
            <p:nvPr/>
          </p:nvPicPr>
          <p:blipFill rotWithShape="1">
            <a:blip r:embed="rId5">
              <a:alphaModFix/>
            </a:blip>
            <a:srcRect b="47802"/>
            <a:stretch/>
          </p:blipFill>
          <p:spPr>
            <a:xfrm>
              <a:off x="720000" y="4254550"/>
              <a:ext cx="1703025" cy="888950"/>
            </a:xfrm>
            <a:prstGeom prst="rect">
              <a:avLst/>
            </a:prstGeom>
            <a:noFill/>
            <a:ln>
              <a:noFill/>
            </a:ln>
          </p:spPr>
        </p:pic>
        <p:pic>
          <p:nvPicPr>
            <p:cNvPr id="271" name="Google Shape;271;p28"/>
            <p:cNvPicPr preferRelativeResize="0"/>
            <p:nvPr/>
          </p:nvPicPr>
          <p:blipFill rotWithShape="1">
            <a:blip r:embed="rId6">
              <a:alphaModFix/>
            </a:blip>
            <a:srcRect t="62321"/>
            <a:stretch/>
          </p:blipFill>
          <p:spPr>
            <a:xfrm>
              <a:off x="6972125" y="-1"/>
              <a:ext cx="1900924" cy="716250"/>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hasCustomPrompt="1"/>
          </p:nvPr>
        </p:nvSpPr>
        <p:spPr>
          <a:xfrm>
            <a:off x="720000" y="1311425"/>
            <a:ext cx="1127100" cy="10827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 name="Google Shape;21;p3"/>
          <p:cNvSpPr txBox="1">
            <a:spLocks noGrp="1"/>
          </p:cNvSpPr>
          <p:nvPr>
            <p:ph type="subTitle" idx="1"/>
          </p:nvPr>
        </p:nvSpPr>
        <p:spPr>
          <a:xfrm rot="263">
            <a:off x="720000" y="3232833"/>
            <a:ext cx="3924600" cy="4581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3"/>
          <p:cNvSpPr txBox="1">
            <a:spLocks noGrp="1"/>
          </p:cNvSpPr>
          <p:nvPr>
            <p:ph type="title" idx="2"/>
          </p:nvPr>
        </p:nvSpPr>
        <p:spPr>
          <a:xfrm>
            <a:off x="720000" y="2543288"/>
            <a:ext cx="39246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23" name="Google Shape;23;p3"/>
          <p:cNvGrpSpPr/>
          <p:nvPr/>
        </p:nvGrpSpPr>
        <p:grpSpPr>
          <a:xfrm>
            <a:off x="2044950" y="0"/>
            <a:ext cx="7099045" cy="5143507"/>
            <a:chOff x="2044950" y="0"/>
            <a:chExt cx="7099045" cy="5143507"/>
          </a:xfrm>
        </p:grpSpPr>
        <p:pic>
          <p:nvPicPr>
            <p:cNvPr id="24" name="Google Shape;24;p3"/>
            <p:cNvPicPr preferRelativeResize="0"/>
            <p:nvPr/>
          </p:nvPicPr>
          <p:blipFill rotWithShape="1">
            <a:blip r:embed="rId2">
              <a:alphaModFix/>
            </a:blip>
            <a:srcRect r="49974"/>
            <a:stretch/>
          </p:blipFill>
          <p:spPr>
            <a:xfrm>
              <a:off x="7893120" y="1321475"/>
              <a:ext cx="1250875" cy="2500549"/>
            </a:xfrm>
            <a:prstGeom prst="rect">
              <a:avLst/>
            </a:prstGeom>
            <a:noFill/>
            <a:ln>
              <a:noFill/>
            </a:ln>
          </p:spPr>
        </p:pic>
        <p:pic>
          <p:nvPicPr>
            <p:cNvPr id="25" name="Google Shape;25;p3"/>
            <p:cNvPicPr preferRelativeResize="0"/>
            <p:nvPr/>
          </p:nvPicPr>
          <p:blipFill rotWithShape="1">
            <a:blip r:embed="rId3">
              <a:alphaModFix/>
            </a:blip>
            <a:srcRect t="20785"/>
            <a:stretch/>
          </p:blipFill>
          <p:spPr>
            <a:xfrm>
              <a:off x="6033600" y="3"/>
              <a:ext cx="1334450" cy="1057075"/>
            </a:xfrm>
            <a:prstGeom prst="rect">
              <a:avLst/>
            </a:prstGeom>
            <a:noFill/>
            <a:ln>
              <a:noFill/>
            </a:ln>
          </p:spPr>
        </p:pic>
        <p:pic>
          <p:nvPicPr>
            <p:cNvPr id="26" name="Google Shape;26;p3"/>
            <p:cNvPicPr preferRelativeResize="0"/>
            <p:nvPr/>
          </p:nvPicPr>
          <p:blipFill rotWithShape="1">
            <a:blip r:embed="rId4">
              <a:alphaModFix/>
            </a:blip>
            <a:srcRect b="56902"/>
            <a:stretch/>
          </p:blipFill>
          <p:spPr>
            <a:xfrm>
              <a:off x="5095575" y="3822031"/>
              <a:ext cx="3066200" cy="1321475"/>
            </a:xfrm>
            <a:prstGeom prst="rect">
              <a:avLst/>
            </a:prstGeom>
            <a:noFill/>
            <a:ln>
              <a:noFill/>
            </a:ln>
          </p:spPr>
        </p:pic>
        <p:pic>
          <p:nvPicPr>
            <p:cNvPr id="27" name="Google Shape;27;p3"/>
            <p:cNvPicPr preferRelativeResize="0"/>
            <p:nvPr/>
          </p:nvPicPr>
          <p:blipFill rotWithShape="1">
            <a:blip r:embed="rId5">
              <a:alphaModFix/>
            </a:blip>
            <a:srcRect t="36724"/>
            <a:stretch/>
          </p:blipFill>
          <p:spPr>
            <a:xfrm>
              <a:off x="2044950" y="0"/>
              <a:ext cx="1670549" cy="1057075"/>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720000" y="1403100"/>
            <a:ext cx="7704000" cy="923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grpSp>
        <p:nvGrpSpPr>
          <p:cNvPr id="31" name="Google Shape;31;p4"/>
          <p:cNvGrpSpPr/>
          <p:nvPr/>
        </p:nvGrpSpPr>
        <p:grpSpPr>
          <a:xfrm>
            <a:off x="0" y="177525"/>
            <a:ext cx="9144002" cy="5017725"/>
            <a:chOff x="0" y="177525"/>
            <a:chExt cx="9144002" cy="5017725"/>
          </a:xfrm>
        </p:grpSpPr>
        <p:pic>
          <p:nvPicPr>
            <p:cNvPr id="32" name="Google Shape;32;p4"/>
            <p:cNvPicPr preferRelativeResize="0"/>
            <p:nvPr/>
          </p:nvPicPr>
          <p:blipFill rotWithShape="1">
            <a:blip r:embed="rId2">
              <a:alphaModFix/>
            </a:blip>
            <a:srcRect l="71488"/>
            <a:stretch/>
          </p:blipFill>
          <p:spPr>
            <a:xfrm>
              <a:off x="0" y="1403100"/>
              <a:ext cx="403300" cy="1414476"/>
            </a:xfrm>
            <a:prstGeom prst="rect">
              <a:avLst/>
            </a:prstGeom>
            <a:noFill/>
            <a:ln>
              <a:noFill/>
            </a:ln>
          </p:spPr>
        </p:pic>
        <p:pic>
          <p:nvPicPr>
            <p:cNvPr id="33" name="Google Shape;33;p4"/>
            <p:cNvPicPr preferRelativeResize="0"/>
            <p:nvPr/>
          </p:nvPicPr>
          <p:blipFill rotWithShape="1">
            <a:blip r:embed="rId3">
              <a:alphaModFix/>
            </a:blip>
            <a:srcRect r="47036"/>
            <a:stretch/>
          </p:blipFill>
          <p:spPr>
            <a:xfrm>
              <a:off x="8424002" y="177525"/>
              <a:ext cx="720000" cy="1359450"/>
            </a:xfrm>
            <a:prstGeom prst="rect">
              <a:avLst/>
            </a:prstGeom>
            <a:noFill/>
            <a:ln>
              <a:noFill/>
            </a:ln>
          </p:spPr>
        </p:pic>
        <p:pic>
          <p:nvPicPr>
            <p:cNvPr id="34" name="Google Shape;34;p4"/>
            <p:cNvPicPr preferRelativeResize="0"/>
            <p:nvPr/>
          </p:nvPicPr>
          <p:blipFill rotWithShape="1">
            <a:blip r:embed="rId4">
              <a:alphaModFix/>
            </a:blip>
            <a:srcRect l="45220"/>
            <a:stretch/>
          </p:blipFill>
          <p:spPr>
            <a:xfrm>
              <a:off x="0" y="3473925"/>
              <a:ext cx="774850" cy="1414475"/>
            </a:xfrm>
            <a:prstGeom prst="rect">
              <a:avLst/>
            </a:prstGeom>
            <a:noFill/>
            <a:ln>
              <a:noFill/>
            </a:ln>
          </p:spPr>
        </p:pic>
        <p:pic>
          <p:nvPicPr>
            <p:cNvPr id="35" name="Google Shape;35;p4"/>
            <p:cNvPicPr preferRelativeResize="0"/>
            <p:nvPr/>
          </p:nvPicPr>
          <p:blipFill rotWithShape="1">
            <a:blip r:embed="rId2">
              <a:alphaModFix/>
            </a:blip>
            <a:srcRect r="12118" b="28540"/>
            <a:stretch/>
          </p:blipFill>
          <p:spPr>
            <a:xfrm>
              <a:off x="7900900" y="4184500"/>
              <a:ext cx="1243100" cy="1010750"/>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1" name="Google Shape;51;p6"/>
          <p:cNvGrpSpPr/>
          <p:nvPr/>
        </p:nvGrpSpPr>
        <p:grpSpPr>
          <a:xfrm>
            <a:off x="-4" y="0"/>
            <a:ext cx="9144004" cy="5179637"/>
            <a:chOff x="-4" y="0"/>
            <a:chExt cx="9144004" cy="5179637"/>
          </a:xfrm>
        </p:grpSpPr>
        <p:pic>
          <p:nvPicPr>
            <p:cNvPr id="52" name="Google Shape;52;p6"/>
            <p:cNvPicPr preferRelativeResize="0"/>
            <p:nvPr/>
          </p:nvPicPr>
          <p:blipFill rotWithShape="1">
            <a:blip r:embed="rId2">
              <a:alphaModFix/>
            </a:blip>
            <a:srcRect b="56510"/>
            <a:stretch/>
          </p:blipFill>
          <p:spPr>
            <a:xfrm rot="5400000">
              <a:off x="-460875" y="4009388"/>
              <a:ext cx="1631125" cy="709374"/>
            </a:xfrm>
            <a:prstGeom prst="rect">
              <a:avLst/>
            </a:prstGeom>
            <a:noFill/>
            <a:ln>
              <a:noFill/>
            </a:ln>
          </p:spPr>
        </p:pic>
        <p:pic>
          <p:nvPicPr>
            <p:cNvPr id="53" name="Google Shape;53;p6"/>
            <p:cNvPicPr preferRelativeResize="0"/>
            <p:nvPr/>
          </p:nvPicPr>
          <p:blipFill rotWithShape="1">
            <a:blip r:embed="rId3">
              <a:alphaModFix/>
            </a:blip>
            <a:srcRect l="44806"/>
            <a:stretch/>
          </p:blipFill>
          <p:spPr>
            <a:xfrm>
              <a:off x="-4" y="1925775"/>
              <a:ext cx="571600" cy="1035625"/>
            </a:xfrm>
            <a:prstGeom prst="rect">
              <a:avLst/>
            </a:prstGeom>
            <a:noFill/>
            <a:ln>
              <a:noFill/>
            </a:ln>
          </p:spPr>
        </p:pic>
        <p:pic>
          <p:nvPicPr>
            <p:cNvPr id="54" name="Google Shape;54;p6"/>
            <p:cNvPicPr preferRelativeResize="0"/>
            <p:nvPr/>
          </p:nvPicPr>
          <p:blipFill rotWithShape="1">
            <a:blip r:embed="rId4">
              <a:alphaModFix/>
            </a:blip>
            <a:srcRect r="63213"/>
            <a:stretch/>
          </p:blipFill>
          <p:spPr>
            <a:xfrm>
              <a:off x="8434625" y="2196300"/>
              <a:ext cx="709376" cy="1928375"/>
            </a:xfrm>
            <a:prstGeom prst="rect">
              <a:avLst/>
            </a:prstGeom>
            <a:noFill/>
            <a:ln>
              <a:noFill/>
            </a:ln>
          </p:spPr>
        </p:pic>
        <p:pic>
          <p:nvPicPr>
            <p:cNvPr id="55" name="Google Shape;55;p6"/>
            <p:cNvPicPr preferRelativeResize="0"/>
            <p:nvPr/>
          </p:nvPicPr>
          <p:blipFill rotWithShape="1">
            <a:blip r:embed="rId5">
              <a:alphaModFix/>
            </a:blip>
            <a:srcRect t="45388"/>
            <a:stretch/>
          </p:blipFill>
          <p:spPr>
            <a:xfrm>
              <a:off x="7242750" y="0"/>
              <a:ext cx="1260726" cy="688524"/>
            </a:xfrm>
            <a:prstGeom prst="rect">
              <a:avLst/>
            </a:prstGeom>
            <a:noFill/>
            <a:ln>
              <a:noFill/>
            </a:ln>
          </p:spPr>
        </p:pic>
        <p:pic>
          <p:nvPicPr>
            <p:cNvPr id="56" name="Google Shape;56;p6"/>
            <p:cNvPicPr preferRelativeResize="0"/>
            <p:nvPr/>
          </p:nvPicPr>
          <p:blipFill>
            <a:blip r:embed="rId6">
              <a:alphaModFix/>
            </a:blip>
            <a:stretch>
              <a:fillRect/>
            </a:stretch>
          </p:blipFill>
          <p:spPr>
            <a:xfrm>
              <a:off x="8503475" y="1561800"/>
              <a:ext cx="634500" cy="634500"/>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7"/>
          <p:cNvSpPr txBox="1">
            <a:spLocks noGrp="1"/>
          </p:cNvSpPr>
          <p:nvPr>
            <p:ph type="subTitle" idx="1"/>
          </p:nvPr>
        </p:nvSpPr>
        <p:spPr>
          <a:xfrm rot="-458">
            <a:off x="2320200" y="1927775"/>
            <a:ext cx="4503600" cy="2079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9" name="Google Shape;59;p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0" name="Google Shape;60;p7"/>
          <p:cNvGrpSpPr/>
          <p:nvPr/>
        </p:nvGrpSpPr>
        <p:grpSpPr>
          <a:xfrm>
            <a:off x="1" y="937358"/>
            <a:ext cx="9143997" cy="4206139"/>
            <a:chOff x="1" y="937358"/>
            <a:chExt cx="9143997" cy="4206139"/>
          </a:xfrm>
        </p:grpSpPr>
        <p:pic>
          <p:nvPicPr>
            <p:cNvPr id="61" name="Google Shape;61;p7"/>
            <p:cNvPicPr preferRelativeResize="0"/>
            <p:nvPr/>
          </p:nvPicPr>
          <p:blipFill rotWithShape="1">
            <a:blip r:embed="rId2">
              <a:alphaModFix/>
            </a:blip>
            <a:srcRect l="32455"/>
            <a:stretch/>
          </p:blipFill>
          <p:spPr>
            <a:xfrm>
              <a:off x="1" y="2115975"/>
              <a:ext cx="1150224" cy="1702924"/>
            </a:xfrm>
            <a:prstGeom prst="rect">
              <a:avLst/>
            </a:prstGeom>
            <a:noFill/>
            <a:ln>
              <a:noFill/>
            </a:ln>
          </p:spPr>
        </p:pic>
        <p:pic>
          <p:nvPicPr>
            <p:cNvPr id="62" name="Google Shape;62;p7"/>
            <p:cNvPicPr preferRelativeResize="0"/>
            <p:nvPr/>
          </p:nvPicPr>
          <p:blipFill>
            <a:blip r:embed="rId3">
              <a:alphaModFix/>
            </a:blip>
            <a:stretch>
              <a:fillRect/>
            </a:stretch>
          </p:blipFill>
          <p:spPr>
            <a:xfrm>
              <a:off x="8052650" y="937358"/>
              <a:ext cx="990122" cy="990122"/>
            </a:xfrm>
            <a:prstGeom prst="rect">
              <a:avLst/>
            </a:prstGeom>
            <a:noFill/>
            <a:ln>
              <a:noFill/>
            </a:ln>
          </p:spPr>
        </p:pic>
        <p:pic>
          <p:nvPicPr>
            <p:cNvPr id="63" name="Google Shape;63;p7"/>
            <p:cNvPicPr preferRelativeResize="0"/>
            <p:nvPr/>
          </p:nvPicPr>
          <p:blipFill rotWithShape="1">
            <a:blip r:embed="rId4">
              <a:alphaModFix/>
            </a:blip>
            <a:srcRect b="48909"/>
            <a:stretch/>
          </p:blipFill>
          <p:spPr>
            <a:xfrm>
              <a:off x="6106425" y="4354847"/>
              <a:ext cx="1543600" cy="788650"/>
            </a:xfrm>
            <a:prstGeom prst="rect">
              <a:avLst/>
            </a:prstGeom>
            <a:noFill/>
            <a:ln>
              <a:noFill/>
            </a:ln>
          </p:spPr>
        </p:pic>
        <p:pic>
          <p:nvPicPr>
            <p:cNvPr id="64" name="Google Shape;64;p7"/>
            <p:cNvPicPr preferRelativeResize="0"/>
            <p:nvPr/>
          </p:nvPicPr>
          <p:blipFill rotWithShape="1">
            <a:blip r:embed="rId5">
              <a:alphaModFix/>
            </a:blip>
            <a:srcRect r="57972"/>
            <a:stretch/>
          </p:blipFill>
          <p:spPr>
            <a:xfrm>
              <a:off x="7993773" y="1823250"/>
              <a:ext cx="1150225" cy="2736799"/>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3"/>
        <p:cNvGrpSpPr/>
        <p:nvPr/>
      </p:nvGrpSpPr>
      <p:grpSpPr>
        <a:xfrm>
          <a:off x="0" y="0"/>
          <a:ext cx="0" cy="0"/>
          <a:chOff x="0" y="0"/>
          <a:chExt cx="0" cy="0"/>
        </a:xfrm>
      </p:grpSpPr>
      <p:sp>
        <p:nvSpPr>
          <p:cNvPr id="94" name="Google Shape;94;p13"/>
          <p:cNvSpPr txBox="1">
            <a:spLocks noGrp="1"/>
          </p:cNvSpPr>
          <p:nvPr>
            <p:ph type="title" hasCustomPrompt="1"/>
          </p:nvPr>
        </p:nvSpPr>
        <p:spPr>
          <a:xfrm rot="1973">
            <a:off x="1439887" y="1391920"/>
            <a:ext cx="1045200" cy="602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5" name="Google Shape;95;p13"/>
          <p:cNvSpPr txBox="1">
            <a:spLocks noGrp="1"/>
          </p:cNvSpPr>
          <p:nvPr>
            <p:ph type="subTitle" idx="1"/>
          </p:nvPr>
        </p:nvSpPr>
        <p:spPr>
          <a:xfrm>
            <a:off x="622837" y="2286253"/>
            <a:ext cx="26793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 name="Google Shape;96;p13"/>
          <p:cNvSpPr txBox="1">
            <a:spLocks noGrp="1"/>
          </p:cNvSpPr>
          <p:nvPr>
            <p:ph type="title" idx="2" hasCustomPrompt="1"/>
          </p:nvPr>
        </p:nvSpPr>
        <p:spPr>
          <a:xfrm rot="1973">
            <a:off x="1439887" y="3102701"/>
            <a:ext cx="1045200" cy="602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7" name="Google Shape;97;p13"/>
          <p:cNvSpPr txBox="1">
            <a:spLocks noGrp="1"/>
          </p:cNvSpPr>
          <p:nvPr>
            <p:ph type="title" idx="3" hasCustomPrompt="1"/>
          </p:nvPr>
        </p:nvSpPr>
        <p:spPr>
          <a:xfrm rot="1973">
            <a:off x="4048599" y="1391920"/>
            <a:ext cx="1045200" cy="602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8" name="Google Shape;98;p13"/>
          <p:cNvSpPr txBox="1">
            <a:spLocks noGrp="1"/>
          </p:cNvSpPr>
          <p:nvPr>
            <p:ph type="subTitle" idx="4"/>
          </p:nvPr>
        </p:nvSpPr>
        <p:spPr>
          <a:xfrm>
            <a:off x="3231549" y="2286253"/>
            <a:ext cx="26793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 name="Google Shape;99;p13"/>
          <p:cNvSpPr txBox="1">
            <a:spLocks noGrp="1"/>
          </p:cNvSpPr>
          <p:nvPr>
            <p:ph type="title" idx="5" hasCustomPrompt="1"/>
          </p:nvPr>
        </p:nvSpPr>
        <p:spPr>
          <a:xfrm rot="1973">
            <a:off x="4048599" y="3102701"/>
            <a:ext cx="1045200" cy="602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0" name="Google Shape;100;p13"/>
          <p:cNvSpPr txBox="1">
            <a:spLocks noGrp="1"/>
          </p:cNvSpPr>
          <p:nvPr>
            <p:ph type="subTitle" idx="6"/>
          </p:nvPr>
        </p:nvSpPr>
        <p:spPr>
          <a:xfrm>
            <a:off x="3231549" y="4000801"/>
            <a:ext cx="26793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3"/>
          <p:cNvSpPr txBox="1">
            <a:spLocks noGrp="1"/>
          </p:cNvSpPr>
          <p:nvPr>
            <p:ph type="subTitle" idx="7"/>
          </p:nvPr>
        </p:nvSpPr>
        <p:spPr>
          <a:xfrm>
            <a:off x="622837" y="1981050"/>
            <a:ext cx="2679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 name="Google Shape;102;p13"/>
          <p:cNvSpPr txBox="1">
            <a:spLocks noGrp="1"/>
          </p:cNvSpPr>
          <p:nvPr>
            <p:ph type="subTitle" idx="8"/>
          </p:nvPr>
        </p:nvSpPr>
        <p:spPr>
          <a:xfrm>
            <a:off x="3231549" y="1981050"/>
            <a:ext cx="2679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3" name="Google Shape;103;p13"/>
          <p:cNvSpPr txBox="1">
            <a:spLocks noGrp="1"/>
          </p:cNvSpPr>
          <p:nvPr>
            <p:ph type="subTitle" idx="9"/>
          </p:nvPr>
        </p:nvSpPr>
        <p:spPr>
          <a:xfrm>
            <a:off x="3231549" y="3695698"/>
            <a:ext cx="2679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4" name="Google Shape;104;p13"/>
          <p:cNvSpPr txBox="1">
            <a:spLocks noGrp="1"/>
          </p:cNvSpPr>
          <p:nvPr>
            <p:ph type="subTitle" idx="13"/>
          </p:nvPr>
        </p:nvSpPr>
        <p:spPr>
          <a:xfrm>
            <a:off x="622837" y="4000801"/>
            <a:ext cx="26793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13"/>
          <p:cNvSpPr txBox="1">
            <a:spLocks noGrp="1"/>
          </p:cNvSpPr>
          <p:nvPr>
            <p:ph type="subTitle" idx="14"/>
          </p:nvPr>
        </p:nvSpPr>
        <p:spPr>
          <a:xfrm>
            <a:off x="622837" y="3695698"/>
            <a:ext cx="2679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6" name="Google Shape;106;p13"/>
          <p:cNvSpPr txBox="1">
            <a:spLocks noGrp="1"/>
          </p:cNvSpPr>
          <p:nvPr>
            <p:ph type="title" idx="15" hasCustomPrompt="1"/>
          </p:nvPr>
        </p:nvSpPr>
        <p:spPr>
          <a:xfrm rot="1973">
            <a:off x="6658913" y="1391920"/>
            <a:ext cx="1045200" cy="602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7" name="Google Shape;107;p13"/>
          <p:cNvSpPr txBox="1">
            <a:spLocks noGrp="1"/>
          </p:cNvSpPr>
          <p:nvPr>
            <p:ph type="subTitle" idx="16"/>
          </p:nvPr>
        </p:nvSpPr>
        <p:spPr>
          <a:xfrm>
            <a:off x="5842313" y="2286252"/>
            <a:ext cx="2678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13"/>
          <p:cNvSpPr txBox="1">
            <a:spLocks noGrp="1"/>
          </p:cNvSpPr>
          <p:nvPr>
            <p:ph type="title" idx="17" hasCustomPrompt="1"/>
          </p:nvPr>
        </p:nvSpPr>
        <p:spPr>
          <a:xfrm rot="1973">
            <a:off x="6658913" y="3102701"/>
            <a:ext cx="1045200" cy="602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9" name="Google Shape;109;p13"/>
          <p:cNvSpPr txBox="1">
            <a:spLocks noGrp="1"/>
          </p:cNvSpPr>
          <p:nvPr>
            <p:ph type="subTitle" idx="18"/>
          </p:nvPr>
        </p:nvSpPr>
        <p:spPr>
          <a:xfrm>
            <a:off x="5842313" y="4000802"/>
            <a:ext cx="2678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13"/>
          <p:cNvSpPr txBox="1">
            <a:spLocks noGrp="1"/>
          </p:cNvSpPr>
          <p:nvPr>
            <p:ph type="subTitle" idx="19"/>
          </p:nvPr>
        </p:nvSpPr>
        <p:spPr>
          <a:xfrm>
            <a:off x="5841863" y="1981050"/>
            <a:ext cx="2679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1" name="Google Shape;111;p13"/>
          <p:cNvSpPr txBox="1">
            <a:spLocks noGrp="1"/>
          </p:cNvSpPr>
          <p:nvPr>
            <p:ph type="subTitle" idx="20"/>
          </p:nvPr>
        </p:nvSpPr>
        <p:spPr>
          <a:xfrm>
            <a:off x="5842313" y="3695700"/>
            <a:ext cx="2678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2" name="Google Shape;112;p13"/>
          <p:cNvSpPr txBox="1">
            <a:spLocks noGrp="1"/>
          </p:cNvSpPr>
          <p:nvPr>
            <p:ph type="title" idx="21"/>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3" name="Google Shape;113;p13"/>
          <p:cNvGrpSpPr/>
          <p:nvPr/>
        </p:nvGrpSpPr>
        <p:grpSpPr>
          <a:xfrm>
            <a:off x="-18450" y="19525"/>
            <a:ext cx="9162450" cy="4695150"/>
            <a:chOff x="-18450" y="19525"/>
            <a:chExt cx="9162450" cy="4695150"/>
          </a:xfrm>
        </p:grpSpPr>
        <p:pic>
          <p:nvPicPr>
            <p:cNvPr id="114" name="Google Shape;114;p13"/>
            <p:cNvPicPr preferRelativeResize="0"/>
            <p:nvPr/>
          </p:nvPicPr>
          <p:blipFill rotWithShape="1">
            <a:blip r:embed="rId2">
              <a:alphaModFix/>
            </a:blip>
            <a:srcRect l="8433"/>
            <a:stretch/>
          </p:blipFill>
          <p:spPr>
            <a:xfrm>
              <a:off x="-1" y="2286250"/>
              <a:ext cx="676150" cy="738425"/>
            </a:xfrm>
            <a:prstGeom prst="rect">
              <a:avLst/>
            </a:prstGeom>
            <a:noFill/>
            <a:ln>
              <a:noFill/>
            </a:ln>
          </p:spPr>
        </p:pic>
        <p:pic>
          <p:nvPicPr>
            <p:cNvPr id="115" name="Google Shape;115;p13"/>
            <p:cNvPicPr preferRelativeResize="0"/>
            <p:nvPr/>
          </p:nvPicPr>
          <p:blipFill rotWithShape="1">
            <a:blip r:embed="rId3">
              <a:alphaModFix/>
            </a:blip>
            <a:srcRect r="74412"/>
            <a:stretch/>
          </p:blipFill>
          <p:spPr>
            <a:xfrm>
              <a:off x="8770775" y="2571750"/>
              <a:ext cx="373225" cy="1458650"/>
            </a:xfrm>
            <a:prstGeom prst="rect">
              <a:avLst/>
            </a:prstGeom>
            <a:noFill/>
            <a:ln>
              <a:noFill/>
            </a:ln>
          </p:spPr>
        </p:pic>
        <p:pic>
          <p:nvPicPr>
            <p:cNvPr id="116" name="Google Shape;116;p13"/>
            <p:cNvPicPr preferRelativeResize="0"/>
            <p:nvPr/>
          </p:nvPicPr>
          <p:blipFill rotWithShape="1">
            <a:blip r:embed="rId4">
              <a:alphaModFix/>
            </a:blip>
            <a:srcRect l="55925"/>
            <a:stretch/>
          </p:blipFill>
          <p:spPr>
            <a:xfrm>
              <a:off x="-18450" y="3039225"/>
              <a:ext cx="738451" cy="1675450"/>
            </a:xfrm>
            <a:prstGeom prst="rect">
              <a:avLst/>
            </a:prstGeom>
            <a:noFill/>
            <a:ln>
              <a:noFill/>
            </a:ln>
          </p:spPr>
        </p:pic>
        <p:pic>
          <p:nvPicPr>
            <p:cNvPr id="117" name="Google Shape;117;p13"/>
            <p:cNvPicPr preferRelativeResize="0"/>
            <p:nvPr/>
          </p:nvPicPr>
          <p:blipFill rotWithShape="1">
            <a:blip r:embed="rId5">
              <a:alphaModFix/>
            </a:blip>
            <a:srcRect l="74329" t="7123"/>
            <a:stretch/>
          </p:blipFill>
          <p:spPr>
            <a:xfrm>
              <a:off x="-18450" y="19525"/>
              <a:ext cx="423725" cy="1533075"/>
            </a:xfrm>
            <a:prstGeom prst="rect">
              <a:avLst/>
            </a:prstGeom>
            <a:noFill/>
            <a:ln>
              <a:noFill/>
            </a:ln>
          </p:spPr>
        </p:pic>
        <p:pic>
          <p:nvPicPr>
            <p:cNvPr id="118" name="Google Shape;118;p13"/>
            <p:cNvPicPr preferRelativeResize="0"/>
            <p:nvPr/>
          </p:nvPicPr>
          <p:blipFill rotWithShape="1">
            <a:blip r:embed="rId6">
              <a:alphaModFix/>
            </a:blip>
            <a:srcRect r="30089"/>
            <a:stretch/>
          </p:blipFill>
          <p:spPr>
            <a:xfrm>
              <a:off x="7972700" y="19525"/>
              <a:ext cx="1171300" cy="1675450"/>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rot="-1075">
            <a:off x="720000" y="3169005"/>
            <a:ext cx="2878800" cy="553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i="1"/>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21" name="Google Shape;121;p14"/>
          <p:cNvSpPr txBox="1">
            <a:spLocks noGrp="1"/>
          </p:cNvSpPr>
          <p:nvPr>
            <p:ph type="subTitle" idx="1"/>
          </p:nvPr>
        </p:nvSpPr>
        <p:spPr>
          <a:xfrm>
            <a:off x="720108" y="1420800"/>
            <a:ext cx="4163100" cy="167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2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122" name="Google Shape;122;p14"/>
          <p:cNvGrpSpPr/>
          <p:nvPr/>
        </p:nvGrpSpPr>
        <p:grpSpPr>
          <a:xfrm>
            <a:off x="1032100" y="0"/>
            <a:ext cx="8111907" cy="5172425"/>
            <a:chOff x="1032100" y="0"/>
            <a:chExt cx="8111907" cy="5172425"/>
          </a:xfrm>
        </p:grpSpPr>
        <p:pic>
          <p:nvPicPr>
            <p:cNvPr id="123" name="Google Shape;123;p14"/>
            <p:cNvPicPr preferRelativeResize="0"/>
            <p:nvPr/>
          </p:nvPicPr>
          <p:blipFill rotWithShape="1">
            <a:blip r:embed="rId2">
              <a:alphaModFix/>
            </a:blip>
            <a:srcRect t="52758"/>
            <a:stretch/>
          </p:blipFill>
          <p:spPr>
            <a:xfrm>
              <a:off x="1032100" y="0"/>
              <a:ext cx="1671600" cy="789699"/>
            </a:xfrm>
            <a:prstGeom prst="rect">
              <a:avLst/>
            </a:prstGeom>
            <a:noFill/>
            <a:ln>
              <a:noFill/>
            </a:ln>
          </p:spPr>
        </p:pic>
        <p:pic>
          <p:nvPicPr>
            <p:cNvPr id="124" name="Google Shape;124;p14"/>
            <p:cNvPicPr preferRelativeResize="0"/>
            <p:nvPr/>
          </p:nvPicPr>
          <p:blipFill rotWithShape="1">
            <a:blip r:embed="rId3">
              <a:alphaModFix/>
            </a:blip>
            <a:srcRect b="57405"/>
            <a:stretch/>
          </p:blipFill>
          <p:spPr>
            <a:xfrm>
              <a:off x="3251575" y="4202250"/>
              <a:ext cx="2277675" cy="970175"/>
            </a:xfrm>
            <a:prstGeom prst="rect">
              <a:avLst/>
            </a:prstGeom>
            <a:noFill/>
            <a:ln>
              <a:noFill/>
            </a:ln>
          </p:spPr>
        </p:pic>
        <p:pic>
          <p:nvPicPr>
            <p:cNvPr id="125" name="Google Shape;125;p14"/>
            <p:cNvPicPr preferRelativeResize="0"/>
            <p:nvPr/>
          </p:nvPicPr>
          <p:blipFill rotWithShape="1">
            <a:blip r:embed="rId4">
              <a:alphaModFix/>
            </a:blip>
            <a:srcRect t="57405"/>
            <a:stretch/>
          </p:blipFill>
          <p:spPr>
            <a:xfrm>
              <a:off x="5063675" y="0"/>
              <a:ext cx="2277675" cy="970175"/>
            </a:xfrm>
            <a:prstGeom prst="rect">
              <a:avLst/>
            </a:prstGeom>
            <a:noFill/>
            <a:ln>
              <a:noFill/>
            </a:ln>
          </p:spPr>
        </p:pic>
        <p:pic>
          <p:nvPicPr>
            <p:cNvPr id="126" name="Google Shape;126;p14"/>
            <p:cNvPicPr preferRelativeResize="0"/>
            <p:nvPr/>
          </p:nvPicPr>
          <p:blipFill rotWithShape="1">
            <a:blip r:embed="rId5">
              <a:alphaModFix/>
            </a:blip>
            <a:srcRect r="56792"/>
            <a:stretch/>
          </p:blipFill>
          <p:spPr>
            <a:xfrm>
              <a:off x="8251007" y="656050"/>
              <a:ext cx="893001" cy="2066800"/>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35"/>
        <p:cNvGrpSpPr/>
        <p:nvPr/>
      </p:nvGrpSpPr>
      <p:grpSpPr>
        <a:xfrm>
          <a:off x="0" y="0"/>
          <a:ext cx="0" cy="0"/>
          <a:chOff x="0" y="0"/>
          <a:chExt cx="0" cy="0"/>
        </a:xfrm>
      </p:grpSpPr>
      <p:sp>
        <p:nvSpPr>
          <p:cNvPr id="136" name="Google Shape;136;p1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37" name="Google Shape;137;p16"/>
          <p:cNvGrpSpPr/>
          <p:nvPr/>
        </p:nvGrpSpPr>
        <p:grpSpPr>
          <a:xfrm>
            <a:off x="-1901" y="2"/>
            <a:ext cx="9176875" cy="4713822"/>
            <a:chOff x="-1901" y="2"/>
            <a:chExt cx="9176875" cy="4713822"/>
          </a:xfrm>
        </p:grpSpPr>
        <p:pic>
          <p:nvPicPr>
            <p:cNvPr id="138" name="Google Shape;138;p16"/>
            <p:cNvPicPr preferRelativeResize="0"/>
            <p:nvPr/>
          </p:nvPicPr>
          <p:blipFill rotWithShape="1">
            <a:blip r:embed="rId2">
              <a:alphaModFix/>
            </a:blip>
            <a:srcRect l="61136"/>
            <a:stretch/>
          </p:blipFill>
          <p:spPr>
            <a:xfrm>
              <a:off x="4" y="3126950"/>
              <a:ext cx="616725" cy="1586875"/>
            </a:xfrm>
            <a:prstGeom prst="rect">
              <a:avLst/>
            </a:prstGeom>
            <a:noFill/>
            <a:ln>
              <a:noFill/>
            </a:ln>
          </p:spPr>
        </p:pic>
        <p:pic>
          <p:nvPicPr>
            <p:cNvPr id="139" name="Google Shape;139;p16"/>
            <p:cNvPicPr preferRelativeResize="0"/>
            <p:nvPr/>
          </p:nvPicPr>
          <p:blipFill rotWithShape="1">
            <a:blip r:embed="rId3">
              <a:alphaModFix/>
            </a:blip>
            <a:srcRect r="34917"/>
            <a:stretch/>
          </p:blipFill>
          <p:spPr>
            <a:xfrm>
              <a:off x="8690149" y="1274150"/>
              <a:ext cx="484825" cy="744950"/>
            </a:xfrm>
            <a:prstGeom prst="rect">
              <a:avLst/>
            </a:prstGeom>
            <a:noFill/>
            <a:ln>
              <a:noFill/>
            </a:ln>
          </p:spPr>
        </p:pic>
        <p:pic>
          <p:nvPicPr>
            <p:cNvPr id="140" name="Google Shape;140;p16"/>
            <p:cNvPicPr preferRelativeResize="0"/>
            <p:nvPr/>
          </p:nvPicPr>
          <p:blipFill rotWithShape="1">
            <a:blip r:embed="rId4">
              <a:alphaModFix/>
            </a:blip>
            <a:srcRect t="18052" r="55925"/>
            <a:stretch/>
          </p:blipFill>
          <p:spPr>
            <a:xfrm>
              <a:off x="8426225" y="2"/>
              <a:ext cx="744924" cy="1385075"/>
            </a:xfrm>
            <a:prstGeom prst="rect">
              <a:avLst/>
            </a:prstGeom>
            <a:noFill/>
            <a:ln>
              <a:noFill/>
            </a:ln>
          </p:spPr>
        </p:pic>
        <p:pic>
          <p:nvPicPr>
            <p:cNvPr id="141" name="Google Shape;141;p16"/>
            <p:cNvPicPr preferRelativeResize="0"/>
            <p:nvPr/>
          </p:nvPicPr>
          <p:blipFill rotWithShape="1">
            <a:blip r:embed="rId5">
              <a:alphaModFix/>
            </a:blip>
            <a:srcRect l="34917"/>
            <a:stretch/>
          </p:blipFill>
          <p:spPr>
            <a:xfrm>
              <a:off x="-1901" y="1143175"/>
              <a:ext cx="484825" cy="769975"/>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1pPr>
            <a:lvl2pPr lvl="1"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2pPr>
            <a:lvl3pPr lvl="2"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3pPr>
            <a:lvl4pPr lvl="3"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4pPr>
            <a:lvl5pPr lvl="4"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5pPr>
            <a:lvl6pPr lvl="5"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6pPr>
            <a:lvl7pPr lvl="6"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7pPr>
            <a:lvl8pPr lvl="7"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8pPr>
            <a:lvl9pPr lvl="8"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1pPr>
            <a:lvl2pPr marL="914400" lvl="1"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2pPr>
            <a:lvl3pPr marL="1371600" lvl="2"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3pPr>
            <a:lvl4pPr marL="1828800" lvl="3"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4pPr>
            <a:lvl5pPr marL="2286000" lvl="4"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5pPr>
            <a:lvl6pPr marL="2743200" lvl="5"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6pPr>
            <a:lvl7pPr marL="3200400" lvl="6"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7pPr>
            <a:lvl8pPr marL="3657600" lvl="7"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8pPr>
            <a:lvl9pPr marL="4114800" lvl="8"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59" r:id="rId7"/>
    <p:sldLayoutId id="2147483660" r:id="rId8"/>
    <p:sldLayoutId id="2147483662" r:id="rId9"/>
    <p:sldLayoutId id="2147483663" r:id="rId10"/>
    <p:sldLayoutId id="2147483664" r:id="rId11"/>
    <p:sldLayoutId id="2147483666" r:id="rId12"/>
    <p:sldLayoutId id="2147483667" r:id="rId13"/>
    <p:sldLayoutId id="2147483672" r:id="rId14"/>
    <p:sldLayoutId id="2147483673" r:id="rId15"/>
    <p:sldLayoutId id="2147483674" r:id="rId1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1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3.png"/><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0.xml"/><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1A574B09-23D4-CE7E-9D6E-DE2389EDD3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0312" y="110160"/>
            <a:ext cx="860860" cy="683624"/>
          </a:xfrm>
          <a:prstGeom prst="rect">
            <a:avLst/>
          </a:prstGeom>
        </p:spPr>
      </p:pic>
      <p:sp>
        <p:nvSpPr>
          <p:cNvPr id="7" name="TextBox 6">
            <a:extLst>
              <a:ext uri="{FF2B5EF4-FFF2-40B4-BE49-F238E27FC236}">
                <a16:creationId xmlns:a16="http://schemas.microsoft.com/office/drawing/2014/main" id="{3E14A53B-DFB9-EE63-0855-1DA923C04B39}"/>
              </a:ext>
            </a:extLst>
          </p:cNvPr>
          <p:cNvSpPr txBox="1"/>
          <p:nvPr/>
        </p:nvSpPr>
        <p:spPr>
          <a:xfrm>
            <a:off x="3129762" y="772626"/>
            <a:ext cx="3955417"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400" dirty="0">
                <a:solidFill>
                  <a:schemeClr val="bg1">
                    <a:lumMod val="50000"/>
                  </a:schemeClr>
                </a:solidFill>
                <a:latin typeface="SVN-Internation" panose="02040603050506020204" pitchFamily="18" charset="0"/>
              </a:rPr>
              <a:t>GIÁO DỤC CÔNG DÂN 9</a:t>
            </a:r>
          </a:p>
        </p:txBody>
      </p:sp>
      <p:sp>
        <p:nvSpPr>
          <p:cNvPr id="8" name="文本框 15">
            <a:extLst>
              <a:ext uri="{FF2B5EF4-FFF2-40B4-BE49-F238E27FC236}">
                <a16:creationId xmlns:a16="http://schemas.microsoft.com/office/drawing/2014/main" id="{A47B6FBE-AE0D-7985-5D2A-6B082769CDEE}"/>
              </a:ext>
            </a:extLst>
          </p:cNvPr>
          <p:cNvSpPr txBox="1"/>
          <p:nvPr/>
        </p:nvSpPr>
        <p:spPr>
          <a:xfrm>
            <a:off x="1408643" y="965382"/>
            <a:ext cx="1300356" cy="83099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zh-CN" sz="4800" dirty="0" err="1">
                <a:solidFill>
                  <a:schemeClr val="tx2">
                    <a:lumMod val="50000"/>
                  </a:schemeClr>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chemeClr val="tx2">
                    <a:lumMod val="50000"/>
                  </a:schemeClr>
                </a:solidFill>
                <a:latin typeface="SVN-Internation" panose="02040603050506020204" pitchFamily="18" charset="0"/>
                <a:ea typeface="inpin heiti" panose="00000500000000000000" pitchFamily="2" charset="-122"/>
                <a:sym typeface="inpin heiti" panose="00000500000000000000" pitchFamily="2" charset="-122"/>
              </a:rPr>
              <a:t> 7:</a:t>
            </a:r>
          </a:p>
        </p:txBody>
      </p:sp>
      <p:sp>
        <p:nvSpPr>
          <p:cNvPr id="9" name="文本框 15">
            <a:extLst>
              <a:ext uri="{FF2B5EF4-FFF2-40B4-BE49-F238E27FC236}">
                <a16:creationId xmlns:a16="http://schemas.microsoft.com/office/drawing/2014/main" id="{CAFEC766-2C78-E727-5B5C-C70BB2242E88}"/>
              </a:ext>
            </a:extLst>
          </p:cNvPr>
          <p:cNvSpPr txBox="1"/>
          <p:nvPr/>
        </p:nvSpPr>
        <p:spPr>
          <a:xfrm>
            <a:off x="1191109" y="1710895"/>
            <a:ext cx="6761782" cy="230832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Thích </a:t>
            </a:r>
            <a:r>
              <a:rPr lang="en-US" sz="7200" b="1" dirty="0" err="1">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ứng</a:t>
            </a:r>
            <a:r>
              <a:rPr lang="en-US" sz="7200" b="1" dirty="0">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 </a:t>
            </a:r>
          </a:p>
          <a:p>
            <a:pPr algn="ctr"/>
            <a:r>
              <a:rPr lang="en-US" sz="7200" b="1" dirty="0" err="1">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với</a:t>
            </a:r>
            <a:r>
              <a:rPr lang="en-US" sz="7200" b="1" dirty="0">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 </a:t>
            </a:r>
            <a:r>
              <a:rPr lang="en-US" sz="7200" b="1" dirty="0" err="1">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thay</a:t>
            </a:r>
            <a:r>
              <a:rPr lang="en-US" sz="7200" b="1" dirty="0">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 </a:t>
            </a:r>
            <a:r>
              <a:rPr lang="en-US" sz="7200" b="1" dirty="0" err="1">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đổi</a:t>
            </a:r>
            <a:endParaRPr lang="en-US" sz="7200" b="1" dirty="0">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endParaRPr>
          </a:p>
        </p:txBody>
      </p:sp>
      <p:sp>
        <p:nvSpPr>
          <p:cNvPr id="10" name="Google Shape;2395;p38">
            <a:extLst>
              <a:ext uri="{FF2B5EF4-FFF2-40B4-BE49-F238E27FC236}">
                <a16:creationId xmlns:a16="http://schemas.microsoft.com/office/drawing/2014/main" id="{7936B577-9E67-73A2-AC6B-041D7B1228D1}"/>
              </a:ext>
            </a:extLst>
          </p:cNvPr>
          <p:cNvSpPr txBox="1">
            <a:spLocks noGrp="1"/>
          </p:cNvSpPr>
          <p:nvPr/>
        </p:nvSpPr>
        <p:spPr>
          <a:xfrm rot="-551">
            <a:off x="5371356" y="4107608"/>
            <a:ext cx="3427645" cy="426300"/>
          </a:xfrm>
          <a:prstGeom prst="rect">
            <a:avLst/>
          </a:prstGeom>
          <a:solidFill>
            <a:schemeClr val="tx1">
              <a:lumMod val="20000"/>
              <a:lumOff val="8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Inria Sans"/>
              <a:buNone/>
              <a:defRPr sz="2000" b="0" i="0" u="none" strike="noStrike" cap="none">
                <a:solidFill>
                  <a:schemeClr val="lt2"/>
                </a:solidFill>
                <a:latin typeface="Inria Sans"/>
                <a:ea typeface="Inria Sans"/>
                <a:cs typeface="Inria Sans"/>
                <a:sym typeface="Inria Sans"/>
              </a:defRPr>
            </a:lvl1pPr>
            <a:lvl2pPr marL="914400" marR="0" lvl="1" indent="-317500" algn="ctr" rtl="0">
              <a:lnSpc>
                <a:spcPct val="100000"/>
              </a:lnSpc>
              <a:spcBef>
                <a:spcPts val="1600"/>
              </a:spcBef>
              <a:spcAft>
                <a:spcPts val="0"/>
              </a:spcAft>
              <a:buClr>
                <a:schemeClr val="lt2"/>
              </a:buClr>
              <a:buSzPts val="1400"/>
              <a:buFont typeface="Inria Sans"/>
              <a:buNone/>
              <a:defRPr sz="1400" b="0" i="0" u="none" strike="noStrike" cap="none">
                <a:solidFill>
                  <a:schemeClr val="lt2"/>
                </a:solidFill>
                <a:latin typeface="Inria Sans"/>
                <a:ea typeface="Inria Sans"/>
                <a:cs typeface="Inria Sans"/>
                <a:sym typeface="Inria Sans"/>
              </a:defRPr>
            </a:lvl2pPr>
            <a:lvl3pPr marL="1371600" marR="0" lvl="2" indent="-317500" algn="ctr" rtl="0">
              <a:lnSpc>
                <a:spcPct val="100000"/>
              </a:lnSpc>
              <a:spcBef>
                <a:spcPts val="1600"/>
              </a:spcBef>
              <a:spcAft>
                <a:spcPts val="0"/>
              </a:spcAft>
              <a:buClr>
                <a:schemeClr val="lt2"/>
              </a:buClr>
              <a:buSzPts val="1400"/>
              <a:buFont typeface="Inria Sans"/>
              <a:buNone/>
              <a:defRPr sz="1400" b="0" i="0" u="none" strike="noStrike" cap="none">
                <a:solidFill>
                  <a:schemeClr val="lt2"/>
                </a:solidFill>
                <a:latin typeface="Inria Sans"/>
                <a:ea typeface="Inria Sans"/>
                <a:cs typeface="Inria Sans"/>
                <a:sym typeface="Inria Sans"/>
              </a:defRPr>
            </a:lvl3pPr>
            <a:lvl4pPr marL="1828800" marR="0" lvl="3" indent="-317500" algn="ctr" rtl="0">
              <a:lnSpc>
                <a:spcPct val="100000"/>
              </a:lnSpc>
              <a:spcBef>
                <a:spcPts val="1600"/>
              </a:spcBef>
              <a:spcAft>
                <a:spcPts val="0"/>
              </a:spcAft>
              <a:buClr>
                <a:schemeClr val="lt2"/>
              </a:buClr>
              <a:buSzPts val="1400"/>
              <a:buFont typeface="Inria Sans"/>
              <a:buNone/>
              <a:defRPr sz="1400" b="0" i="0" u="none" strike="noStrike" cap="none">
                <a:solidFill>
                  <a:schemeClr val="lt2"/>
                </a:solidFill>
                <a:latin typeface="Inria Sans"/>
                <a:ea typeface="Inria Sans"/>
                <a:cs typeface="Inria Sans"/>
                <a:sym typeface="Inria Sans"/>
              </a:defRPr>
            </a:lvl4pPr>
            <a:lvl5pPr marL="2286000" marR="0" lvl="4" indent="-317500" algn="ctr" rtl="0">
              <a:lnSpc>
                <a:spcPct val="100000"/>
              </a:lnSpc>
              <a:spcBef>
                <a:spcPts val="1600"/>
              </a:spcBef>
              <a:spcAft>
                <a:spcPts val="0"/>
              </a:spcAft>
              <a:buClr>
                <a:schemeClr val="lt2"/>
              </a:buClr>
              <a:buSzPts val="1400"/>
              <a:buFont typeface="Inria Sans"/>
              <a:buNone/>
              <a:defRPr sz="1400" b="0" i="0" u="none" strike="noStrike" cap="none">
                <a:solidFill>
                  <a:schemeClr val="lt2"/>
                </a:solidFill>
                <a:latin typeface="Inria Sans"/>
                <a:ea typeface="Inria Sans"/>
                <a:cs typeface="Inria Sans"/>
                <a:sym typeface="Inria Sans"/>
              </a:defRPr>
            </a:lvl5pPr>
            <a:lvl6pPr marL="2743200" marR="0" lvl="5" indent="-317500" algn="ctr" rtl="0">
              <a:lnSpc>
                <a:spcPct val="100000"/>
              </a:lnSpc>
              <a:spcBef>
                <a:spcPts val="1600"/>
              </a:spcBef>
              <a:spcAft>
                <a:spcPts val="0"/>
              </a:spcAft>
              <a:buClr>
                <a:schemeClr val="lt2"/>
              </a:buClr>
              <a:buSzPts val="1400"/>
              <a:buFont typeface="Inria Sans"/>
              <a:buNone/>
              <a:defRPr sz="1400" b="0" i="0" u="none" strike="noStrike" cap="none">
                <a:solidFill>
                  <a:schemeClr val="lt2"/>
                </a:solidFill>
                <a:latin typeface="Inria Sans"/>
                <a:ea typeface="Inria Sans"/>
                <a:cs typeface="Inria Sans"/>
                <a:sym typeface="Inria Sans"/>
              </a:defRPr>
            </a:lvl6pPr>
            <a:lvl7pPr marL="3200400" marR="0" lvl="6" indent="-317500" algn="ctr" rtl="0">
              <a:lnSpc>
                <a:spcPct val="100000"/>
              </a:lnSpc>
              <a:spcBef>
                <a:spcPts val="1600"/>
              </a:spcBef>
              <a:spcAft>
                <a:spcPts val="0"/>
              </a:spcAft>
              <a:buClr>
                <a:schemeClr val="lt2"/>
              </a:buClr>
              <a:buSzPts val="1400"/>
              <a:buFont typeface="Inria Sans"/>
              <a:buNone/>
              <a:defRPr sz="1400" b="0" i="0" u="none" strike="noStrike" cap="none">
                <a:solidFill>
                  <a:schemeClr val="lt2"/>
                </a:solidFill>
                <a:latin typeface="Inria Sans"/>
                <a:ea typeface="Inria Sans"/>
                <a:cs typeface="Inria Sans"/>
                <a:sym typeface="Inria Sans"/>
              </a:defRPr>
            </a:lvl7pPr>
            <a:lvl8pPr marL="3657600" marR="0" lvl="7" indent="-317500" algn="ctr" rtl="0">
              <a:lnSpc>
                <a:spcPct val="100000"/>
              </a:lnSpc>
              <a:spcBef>
                <a:spcPts val="1600"/>
              </a:spcBef>
              <a:spcAft>
                <a:spcPts val="0"/>
              </a:spcAft>
              <a:buClr>
                <a:schemeClr val="lt2"/>
              </a:buClr>
              <a:buSzPts val="1400"/>
              <a:buFont typeface="Inria Sans"/>
              <a:buNone/>
              <a:defRPr sz="1400" b="0" i="0" u="none" strike="noStrike" cap="none">
                <a:solidFill>
                  <a:schemeClr val="lt2"/>
                </a:solidFill>
                <a:latin typeface="Inria Sans"/>
                <a:ea typeface="Inria Sans"/>
                <a:cs typeface="Inria Sans"/>
                <a:sym typeface="Inria Sans"/>
              </a:defRPr>
            </a:lvl8pPr>
            <a:lvl9pPr marL="4114800" marR="0" lvl="8" indent="-317500" algn="ctr" rtl="0">
              <a:lnSpc>
                <a:spcPct val="100000"/>
              </a:lnSpc>
              <a:spcBef>
                <a:spcPts val="1600"/>
              </a:spcBef>
              <a:spcAft>
                <a:spcPts val="1600"/>
              </a:spcAft>
              <a:buClr>
                <a:schemeClr val="lt2"/>
              </a:buClr>
              <a:buSzPts val="1400"/>
              <a:buFont typeface="Inria Sans"/>
              <a:buNone/>
              <a:defRPr sz="1400" b="0" i="0" u="none" strike="noStrike" cap="none">
                <a:solidFill>
                  <a:schemeClr val="lt2"/>
                </a:solidFill>
                <a:latin typeface="Inria Sans"/>
                <a:ea typeface="Inria Sans"/>
                <a:cs typeface="Inria Sans"/>
                <a:sym typeface="Inria Sans"/>
              </a:defRPr>
            </a:lvl9pPr>
          </a:lstStyle>
          <a:p>
            <a:pPr marL="0" lvl="0" indent="0" algn="l" rtl="0">
              <a:spcBef>
                <a:spcPts val="0"/>
              </a:spcBef>
              <a:spcAft>
                <a:spcPts val="0"/>
              </a:spcAft>
              <a:buNone/>
            </a:pPr>
            <a:r>
              <a:rPr lang="en-GB" dirty="0">
                <a:solidFill>
                  <a:sysClr val="windowText" lastClr="000000"/>
                </a:solidFill>
                <a:latin typeface="SVN-Sarifa" panose="00000500000000000000" pitchFamily="50" charset="0"/>
              </a:rPr>
              <a:t>Giáo viên:</a:t>
            </a:r>
            <a:endParaRPr dirty="0">
              <a:solidFill>
                <a:sysClr val="windowText" lastClr="000000"/>
              </a:solidFill>
              <a:latin typeface="SVN-Sarifa" panose="00000500000000000000" pitchFamily="50"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a:extLst>
              <a:ext uri="{FF2B5EF4-FFF2-40B4-BE49-F238E27FC236}">
                <a16:creationId xmlns:a16="http://schemas.microsoft.com/office/drawing/2014/main" id="{1B941707-6F74-E47C-182C-BCEAFBF5CADE}"/>
              </a:ext>
            </a:extLst>
          </p:cNvPr>
          <p:cNvSpPr txBox="1"/>
          <p:nvPr/>
        </p:nvSpPr>
        <p:spPr>
          <a:xfrm>
            <a:off x="0" y="14527"/>
            <a:ext cx="8701314" cy="400110"/>
          </a:xfrm>
          <a:prstGeom prst="rect">
            <a:avLst/>
          </a:prstGeom>
          <a:solidFill>
            <a:schemeClr val="tx2">
              <a:lumMod val="40000"/>
              <a:lumOff val="6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000" b="1" dirty="0">
                <a:solidFill>
                  <a:schemeClr val="tx1"/>
                </a:solidFill>
              </a:rPr>
              <a:t> </a:t>
            </a:r>
            <a:r>
              <a:rPr lang="en-US" sz="2000" b="1" dirty="0" err="1">
                <a:solidFill>
                  <a:schemeClr val="tx1"/>
                </a:solidFill>
              </a:rPr>
              <a:t>Nhiệm</a:t>
            </a:r>
            <a:r>
              <a:rPr lang="en-US" sz="2000" b="1" dirty="0">
                <a:solidFill>
                  <a:schemeClr val="tx1"/>
                </a:solidFill>
              </a:rPr>
              <a:t> </a:t>
            </a:r>
            <a:r>
              <a:rPr lang="en-US" sz="2000" b="1" dirty="0" err="1">
                <a:solidFill>
                  <a:schemeClr val="tx1"/>
                </a:solidFill>
              </a:rPr>
              <a:t>vụ</a:t>
            </a:r>
            <a:r>
              <a:rPr lang="en-US" sz="2000" b="1" dirty="0">
                <a:solidFill>
                  <a:schemeClr val="tx1"/>
                </a:solidFill>
              </a:rPr>
              <a:t> 2:</a:t>
            </a:r>
            <a:r>
              <a:rPr lang="vi-VN" sz="2000" b="1" dirty="0">
                <a:solidFill>
                  <a:schemeClr val="tx1"/>
                </a:solidFill>
              </a:rPr>
              <a:t>  Em hãy đọc nội dung </a:t>
            </a:r>
            <a:r>
              <a:rPr lang="en-US" sz="2000" b="1" dirty="0" err="1">
                <a:solidFill>
                  <a:schemeClr val="tx1"/>
                </a:solidFill>
              </a:rPr>
              <a:t>trong</a:t>
            </a:r>
            <a:r>
              <a:rPr lang="en-US" sz="2000" b="1" dirty="0">
                <a:solidFill>
                  <a:schemeClr val="tx1"/>
                </a:solidFill>
              </a:rPr>
              <a:t> SGK tr.40</a:t>
            </a:r>
            <a:r>
              <a:rPr lang="vi-VN" sz="2000" b="1" dirty="0">
                <a:solidFill>
                  <a:schemeClr val="tx1"/>
                </a:solidFill>
              </a:rPr>
              <a:t> và trả lời câu hỏi</a:t>
            </a:r>
          </a:p>
        </p:txBody>
      </p:sp>
      <p:pic>
        <p:nvPicPr>
          <p:cNvPr id="6" name="Picture 5">
            <a:extLst>
              <a:ext uri="{FF2B5EF4-FFF2-40B4-BE49-F238E27FC236}">
                <a16:creationId xmlns:a16="http://schemas.microsoft.com/office/drawing/2014/main" id="{9A4A2CC2-A2A6-0ACA-8001-3373C38F96CA}"/>
              </a:ext>
            </a:extLst>
          </p:cNvPr>
          <p:cNvPicPr>
            <a:picLocks noChangeAspect="1"/>
          </p:cNvPicPr>
          <p:nvPr/>
        </p:nvPicPr>
        <p:blipFill>
          <a:blip r:embed="rId2"/>
          <a:stretch>
            <a:fillRect/>
          </a:stretch>
        </p:blipFill>
        <p:spPr>
          <a:xfrm>
            <a:off x="201838" y="576752"/>
            <a:ext cx="3707416" cy="16051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A4355A64-C1DB-98CE-3084-4BC877F91E8B}"/>
              </a:ext>
            </a:extLst>
          </p:cNvPr>
          <p:cNvPicPr>
            <a:picLocks noChangeAspect="1"/>
          </p:cNvPicPr>
          <p:nvPr/>
        </p:nvPicPr>
        <p:blipFill>
          <a:blip r:embed="rId3"/>
          <a:stretch>
            <a:fillRect/>
          </a:stretch>
        </p:blipFill>
        <p:spPr>
          <a:xfrm>
            <a:off x="1274395" y="2240247"/>
            <a:ext cx="3919991" cy="14426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1B662B98-24A1-5B20-0C1E-9041E8EF00EF}"/>
              </a:ext>
            </a:extLst>
          </p:cNvPr>
          <p:cNvPicPr>
            <a:picLocks noChangeAspect="1"/>
          </p:cNvPicPr>
          <p:nvPr/>
        </p:nvPicPr>
        <p:blipFill>
          <a:blip r:embed="rId4"/>
          <a:stretch>
            <a:fillRect/>
          </a:stretch>
        </p:blipFill>
        <p:spPr>
          <a:xfrm>
            <a:off x="2457325" y="3642118"/>
            <a:ext cx="3994275" cy="1379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6">
            <a:extLst>
              <a:ext uri="{FF2B5EF4-FFF2-40B4-BE49-F238E27FC236}">
                <a16:creationId xmlns:a16="http://schemas.microsoft.com/office/drawing/2014/main" id="{ADDFA0ED-9BDF-5446-9E5C-1B5E0EB319E5}"/>
              </a:ext>
            </a:extLst>
          </p:cNvPr>
          <p:cNvSpPr txBox="1"/>
          <p:nvPr/>
        </p:nvSpPr>
        <p:spPr>
          <a:xfrm>
            <a:off x="5314993" y="576752"/>
            <a:ext cx="3178148" cy="294952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50" indent="-285750" algn="just">
              <a:lnSpc>
                <a:spcPct val="150000"/>
              </a:lnSpc>
              <a:buFont typeface="Arial" panose="020B0604020202020204" pitchFamily="34" charset="0"/>
              <a:buChar char="•"/>
            </a:pPr>
            <a:r>
              <a:rPr lang="en-US" sz="1800" b="1" dirty="0">
                <a:solidFill>
                  <a:schemeClr val="bg2">
                    <a:lumMod val="25000"/>
                  </a:schemeClr>
                </a:solidFill>
              </a:rPr>
              <a:t>Anh B đã </a:t>
            </a:r>
            <a:r>
              <a:rPr lang="en-US" sz="1800" b="1" dirty="0" err="1">
                <a:solidFill>
                  <a:schemeClr val="bg2">
                    <a:lumMod val="25000"/>
                  </a:schemeClr>
                </a:solidFill>
              </a:rPr>
              <a:t>làm</a:t>
            </a:r>
            <a:r>
              <a:rPr lang="en-US" sz="1800" b="1" dirty="0">
                <a:solidFill>
                  <a:schemeClr val="bg2">
                    <a:lumMod val="25000"/>
                  </a:schemeClr>
                </a:solidFill>
              </a:rPr>
              <a:t> </a:t>
            </a:r>
            <a:r>
              <a:rPr lang="en-US" sz="1800" b="1" dirty="0" err="1">
                <a:solidFill>
                  <a:schemeClr val="bg2">
                    <a:lumMod val="25000"/>
                  </a:schemeClr>
                </a:solidFill>
              </a:rPr>
              <a:t>gì</a:t>
            </a:r>
            <a:r>
              <a:rPr lang="en-US" sz="1800" b="1" dirty="0">
                <a:solidFill>
                  <a:schemeClr val="bg2">
                    <a:lumMod val="25000"/>
                  </a:schemeClr>
                </a:solidFill>
              </a:rPr>
              <a:t> để </a:t>
            </a:r>
            <a:r>
              <a:rPr lang="en-US" sz="1800" b="1" dirty="0" err="1">
                <a:solidFill>
                  <a:schemeClr val="bg2">
                    <a:lumMod val="25000"/>
                  </a:schemeClr>
                </a:solidFill>
              </a:rPr>
              <a:t>thích</a:t>
            </a:r>
            <a:r>
              <a:rPr lang="en-US" sz="1800" b="1" dirty="0">
                <a:solidFill>
                  <a:schemeClr val="bg2">
                    <a:lumMod val="25000"/>
                  </a:schemeClr>
                </a:solidFill>
              </a:rPr>
              <a:t> </a:t>
            </a:r>
            <a:r>
              <a:rPr lang="en-US" sz="1800" b="1" dirty="0" err="1">
                <a:solidFill>
                  <a:schemeClr val="bg2">
                    <a:lumMod val="25000"/>
                  </a:schemeClr>
                </a:solidFill>
              </a:rPr>
              <a:t>ứng</a:t>
            </a:r>
            <a:r>
              <a:rPr lang="en-US" sz="1800" b="1" dirty="0">
                <a:solidFill>
                  <a:schemeClr val="bg2">
                    <a:lumMod val="25000"/>
                  </a:schemeClr>
                </a:solidFill>
              </a:rPr>
              <a:t> </a:t>
            </a:r>
            <a:r>
              <a:rPr lang="en-US" sz="1800" b="1" dirty="0" err="1">
                <a:solidFill>
                  <a:schemeClr val="bg2">
                    <a:lumMod val="25000"/>
                  </a:schemeClr>
                </a:solidFill>
              </a:rPr>
              <a:t>với</a:t>
            </a:r>
            <a:r>
              <a:rPr lang="en-US" sz="1800" b="1" dirty="0">
                <a:solidFill>
                  <a:schemeClr val="bg2">
                    <a:lumMod val="25000"/>
                  </a:schemeClr>
                </a:solidFill>
              </a:rPr>
              <a:t> </a:t>
            </a:r>
            <a:r>
              <a:rPr lang="en-US" sz="1800" b="1" dirty="0" err="1">
                <a:solidFill>
                  <a:schemeClr val="bg2">
                    <a:lumMod val="25000"/>
                  </a:schemeClr>
                </a:solidFill>
              </a:rPr>
              <a:t>sự</a:t>
            </a:r>
            <a:r>
              <a:rPr lang="en-US" sz="1800" b="1" dirty="0">
                <a:solidFill>
                  <a:schemeClr val="bg2">
                    <a:lumMod val="25000"/>
                  </a:schemeClr>
                </a:solidFill>
              </a:rPr>
              <a:t> </a:t>
            </a:r>
            <a:r>
              <a:rPr lang="en-US" sz="1800" b="1" dirty="0" err="1">
                <a:solidFill>
                  <a:schemeClr val="bg2">
                    <a:lumMod val="25000"/>
                  </a:schemeClr>
                </a:solidFill>
              </a:rPr>
              <a:t>thay</a:t>
            </a:r>
            <a:r>
              <a:rPr lang="en-US" sz="1800" b="1" dirty="0">
                <a:solidFill>
                  <a:schemeClr val="bg2">
                    <a:lumMod val="25000"/>
                  </a:schemeClr>
                </a:solidFill>
              </a:rPr>
              <a:t> </a:t>
            </a:r>
            <a:r>
              <a:rPr lang="en-US" sz="1800" b="1" dirty="0" err="1">
                <a:solidFill>
                  <a:schemeClr val="bg2">
                    <a:lumMod val="25000"/>
                  </a:schemeClr>
                </a:solidFill>
              </a:rPr>
              <a:t>đổi</a:t>
            </a:r>
            <a:r>
              <a:rPr lang="en-US" sz="1800" b="1" dirty="0">
                <a:solidFill>
                  <a:schemeClr val="bg2">
                    <a:lumMod val="25000"/>
                  </a:schemeClr>
                </a:solidFill>
              </a:rPr>
              <a:t> </a:t>
            </a:r>
            <a:r>
              <a:rPr lang="en-US" sz="1800" b="1" dirty="0" err="1">
                <a:solidFill>
                  <a:schemeClr val="bg2">
                    <a:lumMod val="25000"/>
                  </a:schemeClr>
                </a:solidFill>
              </a:rPr>
              <a:t>của</a:t>
            </a:r>
            <a:r>
              <a:rPr lang="en-US" sz="1800" b="1" dirty="0">
                <a:solidFill>
                  <a:schemeClr val="bg2">
                    <a:lumMod val="25000"/>
                  </a:schemeClr>
                </a:solidFill>
              </a:rPr>
              <a:t> </a:t>
            </a:r>
            <a:r>
              <a:rPr lang="en-US" sz="1800" b="1" dirty="0" err="1">
                <a:solidFill>
                  <a:schemeClr val="bg2">
                    <a:lumMod val="25000"/>
                  </a:schemeClr>
                </a:solidFill>
              </a:rPr>
              <a:t>bản</a:t>
            </a:r>
            <a:r>
              <a:rPr lang="en-US" sz="1800" b="1" dirty="0">
                <a:solidFill>
                  <a:schemeClr val="bg2">
                    <a:lumMod val="25000"/>
                  </a:schemeClr>
                </a:solidFill>
              </a:rPr>
              <a:t> </a:t>
            </a:r>
            <a:r>
              <a:rPr lang="en-US" sz="1800" b="1" dirty="0" err="1">
                <a:solidFill>
                  <a:schemeClr val="bg2">
                    <a:lumMod val="25000"/>
                  </a:schemeClr>
                </a:solidFill>
              </a:rPr>
              <a:t>thân</a:t>
            </a:r>
            <a:r>
              <a:rPr lang="en-US" sz="1800" b="1" dirty="0">
                <a:solidFill>
                  <a:schemeClr val="bg2">
                    <a:lumMod val="25000"/>
                  </a:schemeClr>
                </a:solidFill>
              </a:rPr>
              <a:t>?</a:t>
            </a:r>
          </a:p>
          <a:p>
            <a:pPr algn="just">
              <a:lnSpc>
                <a:spcPct val="150000"/>
              </a:lnSpc>
            </a:pPr>
            <a:endParaRPr lang="en-US" sz="1800" b="1" dirty="0">
              <a:solidFill>
                <a:schemeClr val="bg2">
                  <a:lumMod val="25000"/>
                </a:schemeClr>
              </a:solidFill>
            </a:endParaRPr>
          </a:p>
          <a:p>
            <a:pPr marL="285750" indent="-285750" algn="just">
              <a:lnSpc>
                <a:spcPct val="150000"/>
              </a:lnSpc>
              <a:buFont typeface="Arial" panose="020B0604020202020204" pitchFamily="34" charset="0"/>
              <a:buChar char="•"/>
            </a:pPr>
            <a:r>
              <a:rPr lang="en-US" sz="1800" b="1" dirty="0">
                <a:solidFill>
                  <a:schemeClr val="bg2">
                    <a:lumMod val="25000"/>
                  </a:schemeClr>
                </a:solidFill>
              </a:rPr>
              <a:t>Để </a:t>
            </a:r>
            <a:r>
              <a:rPr lang="en-US" sz="1800" b="1" dirty="0" err="1">
                <a:solidFill>
                  <a:schemeClr val="bg2">
                    <a:lumMod val="25000"/>
                  </a:schemeClr>
                </a:solidFill>
              </a:rPr>
              <a:t>thích</a:t>
            </a:r>
            <a:r>
              <a:rPr lang="en-US" sz="1800" b="1" dirty="0">
                <a:solidFill>
                  <a:schemeClr val="bg2">
                    <a:lumMod val="25000"/>
                  </a:schemeClr>
                </a:solidFill>
              </a:rPr>
              <a:t> </a:t>
            </a:r>
            <a:r>
              <a:rPr lang="en-US" sz="1800" b="1" dirty="0" err="1">
                <a:solidFill>
                  <a:schemeClr val="bg2">
                    <a:lumMod val="25000"/>
                  </a:schemeClr>
                </a:solidFill>
              </a:rPr>
              <a:t>ứng</a:t>
            </a:r>
            <a:r>
              <a:rPr lang="en-US" sz="1800" b="1" dirty="0">
                <a:solidFill>
                  <a:schemeClr val="bg2">
                    <a:lumMod val="25000"/>
                  </a:schemeClr>
                </a:solidFill>
              </a:rPr>
              <a:t> </a:t>
            </a:r>
            <a:r>
              <a:rPr lang="en-US" sz="1800" b="1" dirty="0" err="1">
                <a:solidFill>
                  <a:schemeClr val="bg2">
                    <a:lumMod val="25000"/>
                  </a:schemeClr>
                </a:solidFill>
              </a:rPr>
              <a:t>với</a:t>
            </a:r>
            <a:r>
              <a:rPr lang="en-US" sz="1800" b="1" dirty="0">
                <a:solidFill>
                  <a:schemeClr val="bg2">
                    <a:lumMod val="25000"/>
                  </a:schemeClr>
                </a:solidFill>
              </a:rPr>
              <a:t> </a:t>
            </a:r>
            <a:r>
              <a:rPr lang="en-US" sz="1800" b="1" dirty="0" err="1">
                <a:solidFill>
                  <a:schemeClr val="bg2">
                    <a:lumMod val="25000"/>
                  </a:schemeClr>
                </a:solidFill>
              </a:rPr>
              <a:t>sự</a:t>
            </a:r>
            <a:r>
              <a:rPr lang="en-US" sz="1800" b="1" dirty="0">
                <a:solidFill>
                  <a:schemeClr val="bg2">
                    <a:lumMod val="25000"/>
                  </a:schemeClr>
                </a:solidFill>
              </a:rPr>
              <a:t> </a:t>
            </a:r>
            <a:r>
              <a:rPr lang="en-US" sz="1800" b="1" dirty="0" err="1">
                <a:solidFill>
                  <a:schemeClr val="bg2">
                    <a:lumMod val="25000"/>
                  </a:schemeClr>
                </a:solidFill>
              </a:rPr>
              <a:t>thay</a:t>
            </a:r>
            <a:r>
              <a:rPr lang="en-US" sz="1800" b="1" dirty="0">
                <a:solidFill>
                  <a:schemeClr val="bg2">
                    <a:lumMod val="25000"/>
                  </a:schemeClr>
                </a:solidFill>
              </a:rPr>
              <a:t> </a:t>
            </a:r>
            <a:r>
              <a:rPr lang="en-US" sz="1800" b="1" dirty="0" err="1">
                <a:solidFill>
                  <a:schemeClr val="bg2">
                    <a:lumMod val="25000"/>
                  </a:schemeClr>
                </a:solidFill>
              </a:rPr>
              <a:t>đổi</a:t>
            </a:r>
            <a:r>
              <a:rPr lang="en-US" sz="1800" b="1" dirty="0">
                <a:solidFill>
                  <a:schemeClr val="bg2">
                    <a:lumMod val="25000"/>
                  </a:schemeClr>
                </a:solidFill>
              </a:rPr>
              <a:t>, </a:t>
            </a:r>
            <a:r>
              <a:rPr lang="en-US" sz="1800" b="1" dirty="0" err="1">
                <a:solidFill>
                  <a:schemeClr val="bg2">
                    <a:lumMod val="25000"/>
                  </a:schemeClr>
                </a:solidFill>
              </a:rPr>
              <a:t>cần</a:t>
            </a:r>
            <a:r>
              <a:rPr lang="en-US" sz="1800" b="1" dirty="0">
                <a:solidFill>
                  <a:schemeClr val="bg2">
                    <a:lumMod val="25000"/>
                  </a:schemeClr>
                </a:solidFill>
              </a:rPr>
              <a:t> </a:t>
            </a:r>
            <a:r>
              <a:rPr lang="en-US" sz="1800" b="1" dirty="0" err="1">
                <a:solidFill>
                  <a:schemeClr val="bg2">
                    <a:lumMod val="25000"/>
                  </a:schemeClr>
                </a:solidFill>
              </a:rPr>
              <a:t>rèn</a:t>
            </a:r>
            <a:r>
              <a:rPr lang="en-US" sz="1800" b="1" dirty="0">
                <a:solidFill>
                  <a:schemeClr val="bg2">
                    <a:lumMod val="25000"/>
                  </a:schemeClr>
                </a:solidFill>
              </a:rPr>
              <a:t> </a:t>
            </a:r>
            <a:r>
              <a:rPr lang="en-US" sz="1800" b="1" dirty="0" err="1">
                <a:solidFill>
                  <a:schemeClr val="bg2">
                    <a:lumMod val="25000"/>
                  </a:schemeClr>
                </a:solidFill>
              </a:rPr>
              <a:t>luyện</a:t>
            </a:r>
            <a:r>
              <a:rPr lang="en-US" sz="1800" b="1" dirty="0">
                <a:solidFill>
                  <a:schemeClr val="bg2">
                    <a:lumMod val="25000"/>
                  </a:schemeClr>
                </a:solidFill>
              </a:rPr>
              <a:t> </a:t>
            </a:r>
            <a:r>
              <a:rPr lang="en-US" sz="1800" b="1" dirty="0" err="1">
                <a:solidFill>
                  <a:schemeClr val="bg2">
                    <a:lumMod val="25000"/>
                  </a:schemeClr>
                </a:solidFill>
              </a:rPr>
              <a:t>những</a:t>
            </a:r>
            <a:r>
              <a:rPr lang="en-US" sz="1800" b="1" dirty="0">
                <a:solidFill>
                  <a:schemeClr val="bg2">
                    <a:lumMod val="25000"/>
                  </a:schemeClr>
                </a:solidFill>
              </a:rPr>
              <a:t> </a:t>
            </a:r>
            <a:r>
              <a:rPr lang="en-US" sz="1800" b="1" dirty="0" err="1">
                <a:solidFill>
                  <a:schemeClr val="bg2">
                    <a:lumMod val="25000"/>
                  </a:schemeClr>
                </a:solidFill>
              </a:rPr>
              <a:t>kĩ</a:t>
            </a:r>
            <a:r>
              <a:rPr lang="en-US" sz="1800" b="1" dirty="0">
                <a:solidFill>
                  <a:schemeClr val="bg2">
                    <a:lumMod val="25000"/>
                  </a:schemeClr>
                </a:solidFill>
              </a:rPr>
              <a:t> </a:t>
            </a:r>
            <a:r>
              <a:rPr lang="en-US" sz="1800" b="1" dirty="0" err="1">
                <a:solidFill>
                  <a:schemeClr val="bg2">
                    <a:lumMod val="25000"/>
                  </a:schemeClr>
                </a:solidFill>
              </a:rPr>
              <a:t>năng</a:t>
            </a:r>
            <a:r>
              <a:rPr lang="en-US" sz="1800" b="1" dirty="0">
                <a:solidFill>
                  <a:schemeClr val="bg2">
                    <a:lumMod val="25000"/>
                  </a:schemeClr>
                </a:solidFill>
              </a:rPr>
              <a:t> </a:t>
            </a:r>
            <a:r>
              <a:rPr lang="en-US" sz="1800" b="1" dirty="0" err="1">
                <a:solidFill>
                  <a:schemeClr val="bg2">
                    <a:lumMod val="25000"/>
                  </a:schemeClr>
                </a:solidFill>
              </a:rPr>
              <a:t>nào</a:t>
            </a:r>
            <a:r>
              <a:rPr lang="en-US" sz="1800" b="1" dirty="0">
                <a:solidFill>
                  <a:schemeClr val="bg2">
                    <a:lumMod val="25000"/>
                  </a:schemeClr>
                </a:solidFill>
              </a:rPr>
              <a:t>?</a:t>
            </a:r>
          </a:p>
        </p:txBody>
      </p:sp>
      <p:pic>
        <p:nvPicPr>
          <p:cNvPr id="12" name="Google Shape;1357;p63">
            <a:extLst>
              <a:ext uri="{FF2B5EF4-FFF2-40B4-BE49-F238E27FC236}">
                <a16:creationId xmlns:a16="http://schemas.microsoft.com/office/drawing/2014/main" id="{5EA209CC-D0ED-1117-0CB0-7B5F39E8BD63}"/>
              </a:ext>
            </a:extLst>
          </p:cNvPr>
          <p:cNvPicPr preferRelativeResize="0"/>
          <p:nvPr/>
        </p:nvPicPr>
        <p:blipFill>
          <a:blip r:embed="rId5">
            <a:alphaModFix/>
          </a:blip>
          <a:stretch>
            <a:fillRect/>
          </a:stretch>
        </p:blipFill>
        <p:spPr>
          <a:xfrm>
            <a:off x="5094718" y="584150"/>
            <a:ext cx="634500" cy="634500"/>
          </a:xfrm>
          <a:prstGeom prst="rect">
            <a:avLst/>
          </a:prstGeom>
          <a:noFill/>
          <a:ln>
            <a:noFill/>
          </a:ln>
        </p:spPr>
      </p:pic>
      <p:pic>
        <p:nvPicPr>
          <p:cNvPr id="13" name="Google Shape;1357;p63">
            <a:extLst>
              <a:ext uri="{FF2B5EF4-FFF2-40B4-BE49-F238E27FC236}">
                <a16:creationId xmlns:a16="http://schemas.microsoft.com/office/drawing/2014/main" id="{CEFFB739-C866-3A9F-355E-8EE70E3693EF}"/>
              </a:ext>
            </a:extLst>
          </p:cNvPr>
          <p:cNvPicPr preferRelativeResize="0"/>
          <p:nvPr/>
        </p:nvPicPr>
        <p:blipFill>
          <a:blip r:embed="rId5">
            <a:alphaModFix/>
          </a:blip>
          <a:stretch>
            <a:fillRect/>
          </a:stretch>
        </p:blipFill>
        <p:spPr>
          <a:xfrm>
            <a:off x="5091010" y="2113134"/>
            <a:ext cx="634500" cy="634500"/>
          </a:xfrm>
          <a:prstGeom prst="rect">
            <a:avLst/>
          </a:prstGeom>
          <a:noFill/>
          <a:ln>
            <a:noFill/>
          </a:ln>
        </p:spPr>
      </p:pic>
    </p:spTree>
    <p:extLst>
      <p:ext uri="{BB962C8B-B14F-4D97-AF65-F5344CB8AC3E}">
        <p14:creationId xmlns:p14="http://schemas.microsoft.com/office/powerpoint/2010/main" val="3569710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C1FE9-667C-A9C4-74AB-D46FAEC1B78C}"/>
            </a:ext>
          </a:extLst>
        </p:cNvPr>
        <p:cNvGrpSpPr/>
        <p:nvPr/>
      </p:nvGrpSpPr>
      <p:grpSpPr>
        <a:xfrm>
          <a:off x="0" y="0"/>
          <a:ext cx="0" cy="0"/>
          <a:chOff x="0" y="0"/>
          <a:chExt cx="0" cy="0"/>
        </a:xfrm>
      </p:grpSpPr>
      <p:sp>
        <p:nvSpPr>
          <p:cNvPr id="4" name="TextBox 12">
            <a:extLst>
              <a:ext uri="{FF2B5EF4-FFF2-40B4-BE49-F238E27FC236}">
                <a16:creationId xmlns:a16="http://schemas.microsoft.com/office/drawing/2014/main" id="{14706638-3DCC-158B-0F34-E1CFB3B36FC5}"/>
              </a:ext>
            </a:extLst>
          </p:cNvPr>
          <p:cNvSpPr txBox="1"/>
          <p:nvPr/>
        </p:nvSpPr>
        <p:spPr>
          <a:xfrm>
            <a:off x="0" y="14527"/>
            <a:ext cx="8701314" cy="400110"/>
          </a:xfrm>
          <a:prstGeom prst="rect">
            <a:avLst/>
          </a:prstGeom>
          <a:solidFill>
            <a:schemeClr val="tx2">
              <a:lumMod val="40000"/>
              <a:lumOff val="6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000" b="1" dirty="0">
                <a:solidFill>
                  <a:schemeClr val="tx1"/>
                </a:solidFill>
              </a:rPr>
              <a:t> </a:t>
            </a:r>
            <a:r>
              <a:rPr lang="en-US" sz="2000" b="1" dirty="0" err="1">
                <a:solidFill>
                  <a:schemeClr val="tx1"/>
                </a:solidFill>
              </a:rPr>
              <a:t>Nhiệm</a:t>
            </a:r>
            <a:r>
              <a:rPr lang="en-US" sz="2000" b="1" dirty="0">
                <a:solidFill>
                  <a:schemeClr val="tx1"/>
                </a:solidFill>
              </a:rPr>
              <a:t> </a:t>
            </a:r>
            <a:r>
              <a:rPr lang="en-US" sz="2000" b="1" dirty="0" err="1">
                <a:solidFill>
                  <a:schemeClr val="tx1"/>
                </a:solidFill>
              </a:rPr>
              <a:t>vụ</a:t>
            </a:r>
            <a:r>
              <a:rPr lang="en-US" sz="2000" b="1" dirty="0">
                <a:solidFill>
                  <a:schemeClr val="tx1"/>
                </a:solidFill>
              </a:rPr>
              <a:t> 2:</a:t>
            </a:r>
            <a:r>
              <a:rPr lang="vi-VN" sz="2000" b="1" dirty="0">
                <a:solidFill>
                  <a:schemeClr val="tx1"/>
                </a:solidFill>
              </a:rPr>
              <a:t>  Em hãy đọc nội dung </a:t>
            </a:r>
            <a:r>
              <a:rPr lang="en-US" sz="2000" b="1" dirty="0" err="1">
                <a:solidFill>
                  <a:schemeClr val="tx1"/>
                </a:solidFill>
              </a:rPr>
              <a:t>trong</a:t>
            </a:r>
            <a:r>
              <a:rPr lang="en-US" sz="2000" b="1" dirty="0">
                <a:solidFill>
                  <a:schemeClr val="tx1"/>
                </a:solidFill>
              </a:rPr>
              <a:t> SGK tr.40</a:t>
            </a:r>
            <a:r>
              <a:rPr lang="vi-VN" sz="2000" b="1" dirty="0">
                <a:solidFill>
                  <a:schemeClr val="tx1"/>
                </a:solidFill>
              </a:rPr>
              <a:t> và trả lời câu hỏi</a:t>
            </a:r>
          </a:p>
        </p:txBody>
      </p:sp>
      <p:pic>
        <p:nvPicPr>
          <p:cNvPr id="6" name="Picture 5">
            <a:extLst>
              <a:ext uri="{FF2B5EF4-FFF2-40B4-BE49-F238E27FC236}">
                <a16:creationId xmlns:a16="http://schemas.microsoft.com/office/drawing/2014/main" id="{576BECA7-1EDD-5BBF-43AA-B4B52C612814}"/>
              </a:ext>
            </a:extLst>
          </p:cNvPr>
          <p:cNvPicPr>
            <a:picLocks noChangeAspect="1"/>
          </p:cNvPicPr>
          <p:nvPr/>
        </p:nvPicPr>
        <p:blipFill>
          <a:blip r:embed="rId2"/>
          <a:stretch>
            <a:fillRect/>
          </a:stretch>
        </p:blipFill>
        <p:spPr>
          <a:xfrm>
            <a:off x="201838" y="576752"/>
            <a:ext cx="3707416" cy="16051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8F99EC0D-0F40-7DB6-E7AE-EF5F77DF4266}"/>
              </a:ext>
            </a:extLst>
          </p:cNvPr>
          <p:cNvPicPr>
            <a:picLocks noChangeAspect="1"/>
          </p:cNvPicPr>
          <p:nvPr/>
        </p:nvPicPr>
        <p:blipFill>
          <a:blip r:embed="rId3"/>
          <a:stretch>
            <a:fillRect/>
          </a:stretch>
        </p:blipFill>
        <p:spPr>
          <a:xfrm>
            <a:off x="1274395" y="2240247"/>
            <a:ext cx="3919991" cy="14426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6F839403-8305-E40A-722A-A45F22964E16}"/>
              </a:ext>
            </a:extLst>
          </p:cNvPr>
          <p:cNvPicPr>
            <a:picLocks noChangeAspect="1"/>
          </p:cNvPicPr>
          <p:nvPr/>
        </p:nvPicPr>
        <p:blipFill>
          <a:blip r:embed="rId4"/>
          <a:stretch>
            <a:fillRect/>
          </a:stretch>
        </p:blipFill>
        <p:spPr>
          <a:xfrm>
            <a:off x="2457325" y="3642118"/>
            <a:ext cx="3994275" cy="1379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6">
            <a:extLst>
              <a:ext uri="{FF2B5EF4-FFF2-40B4-BE49-F238E27FC236}">
                <a16:creationId xmlns:a16="http://schemas.microsoft.com/office/drawing/2014/main" id="{8AAEA045-F3A7-ACE7-B1C5-140DEEB864F3}"/>
              </a:ext>
            </a:extLst>
          </p:cNvPr>
          <p:cNvSpPr txBox="1"/>
          <p:nvPr/>
        </p:nvSpPr>
        <p:spPr>
          <a:xfrm>
            <a:off x="5314993" y="576752"/>
            <a:ext cx="3178148" cy="128753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50" indent="-285750" algn="just">
              <a:lnSpc>
                <a:spcPct val="150000"/>
              </a:lnSpc>
              <a:buFont typeface="Arial" panose="020B0604020202020204" pitchFamily="34" charset="0"/>
              <a:buChar char="•"/>
            </a:pPr>
            <a:r>
              <a:rPr lang="en-US" sz="1800" b="1" dirty="0">
                <a:solidFill>
                  <a:schemeClr val="bg2">
                    <a:lumMod val="25000"/>
                  </a:schemeClr>
                </a:solidFill>
              </a:rPr>
              <a:t>Anh B đã </a:t>
            </a:r>
            <a:r>
              <a:rPr lang="en-US" sz="1800" b="1" dirty="0" err="1">
                <a:solidFill>
                  <a:schemeClr val="bg2">
                    <a:lumMod val="25000"/>
                  </a:schemeClr>
                </a:solidFill>
              </a:rPr>
              <a:t>làm</a:t>
            </a:r>
            <a:r>
              <a:rPr lang="en-US" sz="1800" b="1" dirty="0">
                <a:solidFill>
                  <a:schemeClr val="bg2">
                    <a:lumMod val="25000"/>
                  </a:schemeClr>
                </a:solidFill>
              </a:rPr>
              <a:t> </a:t>
            </a:r>
            <a:r>
              <a:rPr lang="en-US" sz="1800" b="1" dirty="0" err="1">
                <a:solidFill>
                  <a:schemeClr val="bg2">
                    <a:lumMod val="25000"/>
                  </a:schemeClr>
                </a:solidFill>
              </a:rPr>
              <a:t>gì</a:t>
            </a:r>
            <a:r>
              <a:rPr lang="en-US" sz="1800" b="1" dirty="0">
                <a:solidFill>
                  <a:schemeClr val="bg2">
                    <a:lumMod val="25000"/>
                  </a:schemeClr>
                </a:solidFill>
              </a:rPr>
              <a:t> để </a:t>
            </a:r>
            <a:r>
              <a:rPr lang="en-US" sz="1800" b="1" dirty="0" err="1">
                <a:solidFill>
                  <a:schemeClr val="bg2">
                    <a:lumMod val="25000"/>
                  </a:schemeClr>
                </a:solidFill>
              </a:rPr>
              <a:t>thích</a:t>
            </a:r>
            <a:r>
              <a:rPr lang="en-US" sz="1800" b="1" dirty="0">
                <a:solidFill>
                  <a:schemeClr val="bg2">
                    <a:lumMod val="25000"/>
                  </a:schemeClr>
                </a:solidFill>
              </a:rPr>
              <a:t> </a:t>
            </a:r>
            <a:r>
              <a:rPr lang="en-US" sz="1800" b="1" dirty="0" err="1">
                <a:solidFill>
                  <a:schemeClr val="bg2">
                    <a:lumMod val="25000"/>
                  </a:schemeClr>
                </a:solidFill>
              </a:rPr>
              <a:t>ứng</a:t>
            </a:r>
            <a:r>
              <a:rPr lang="en-US" sz="1800" b="1" dirty="0">
                <a:solidFill>
                  <a:schemeClr val="bg2">
                    <a:lumMod val="25000"/>
                  </a:schemeClr>
                </a:solidFill>
              </a:rPr>
              <a:t> </a:t>
            </a:r>
            <a:r>
              <a:rPr lang="en-US" sz="1800" b="1" dirty="0" err="1">
                <a:solidFill>
                  <a:schemeClr val="bg2">
                    <a:lumMod val="25000"/>
                  </a:schemeClr>
                </a:solidFill>
              </a:rPr>
              <a:t>với</a:t>
            </a:r>
            <a:r>
              <a:rPr lang="en-US" sz="1800" b="1" dirty="0">
                <a:solidFill>
                  <a:schemeClr val="bg2">
                    <a:lumMod val="25000"/>
                  </a:schemeClr>
                </a:solidFill>
              </a:rPr>
              <a:t> </a:t>
            </a:r>
            <a:r>
              <a:rPr lang="en-US" sz="1800" b="1" dirty="0" err="1">
                <a:solidFill>
                  <a:schemeClr val="bg2">
                    <a:lumMod val="25000"/>
                  </a:schemeClr>
                </a:solidFill>
              </a:rPr>
              <a:t>sự</a:t>
            </a:r>
            <a:r>
              <a:rPr lang="en-US" sz="1800" b="1" dirty="0">
                <a:solidFill>
                  <a:schemeClr val="bg2">
                    <a:lumMod val="25000"/>
                  </a:schemeClr>
                </a:solidFill>
              </a:rPr>
              <a:t> </a:t>
            </a:r>
            <a:r>
              <a:rPr lang="en-US" sz="1800" b="1" dirty="0" err="1">
                <a:solidFill>
                  <a:schemeClr val="bg2">
                    <a:lumMod val="25000"/>
                  </a:schemeClr>
                </a:solidFill>
              </a:rPr>
              <a:t>thay</a:t>
            </a:r>
            <a:r>
              <a:rPr lang="en-US" sz="1800" b="1" dirty="0">
                <a:solidFill>
                  <a:schemeClr val="bg2">
                    <a:lumMod val="25000"/>
                  </a:schemeClr>
                </a:solidFill>
              </a:rPr>
              <a:t> </a:t>
            </a:r>
            <a:r>
              <a:rPr lang="en-US" sz="1800" b="1" dirty="0" err="1">
                <a:solidFill>
                  <a:schemeClr val="bg2">
                    <a:lumMod val="25000"/>
                  </a:schemeClr>
                </a:solidFill>
              </a:rPr>
              <a:t>đổi</a:t>
            </a:r>
            <a:r>
              <a:rPr lang="en-US" sz="1800" b="1" dirty="0">
                <a:solidFill>
                  <a:schemeClr val="bg2">
                    <a:lumMod val="25000"/>
                  </a:schemeClr>
                </a:solidFill>
              </a:rPr>
              <a:t> </a:t>
            </a:r>
            <a:r>
              <a:rPr lang="en-US" sz="1800" b="1" dirty="0" err="1">
                <a:solidFill>
                  <a:schemeClr val="bg2">
                    <a:lumMod val="25000"/>
                  </a:schemeClr>
                </a:solidFill>
              </a:rPr>
              <a:t>của</a:t>
            </a:r>
            <a:r>
              <a:rPr lang="en-US" sz="1800" b="1" dirty="0">
                <a:solidFill>
                  <a:schemeClr val="bg2">
                    <a:lumMod val="25000"/>
                  </a:schemeClr>
                </a:solidFill>
              </a:rPr>
              <a:t> </a:t>
            </a:r>
            <a:r>
              <a:rPr lang="en-US" sz="1800" b="1" dirty="0" err="1">
                <a:solidFill>
                  <a:schemeClr val="bg2">
                    <a:lumMod val="25000"/>
                  </a:schemeClr>
                </a:solidFill>
              </a:rPr>
              <a:t>bản</a:t>
            </a:r>
            <a:r>
              <a:rPr lang="en-US" sz="1800" b="1" dirty="0">
                <a:solidFill>
                  <a:schemeClr val="bg2">
                    <a:lumMod val="25000"/>
                  </a:schemeClr>
                </a:solidFill>
              </a:rPr>
              <a:t> </a:t>
            </a:r>
            <a:r>
              <a:rPr lang="en-US" sz="1800" b="1" dirty="0" err="1">
                <a:solidFill>
                  <a:schemeClr val="bg2">
                    <a:lumMod val="25000"/>
                  </a:schemeClr>
                </a:solidFill>
              </a:rPr>
              <a:t>thân</a:t>
            </a:r>
            <a:r>
              <a:rPr lang="en-US" sz="1800" b="1" dirty="0">
                <a:solidFill>
                  <a:schemeClr val="bg2">
                    <a:lumMod val="25000"/>
                  </a:schemeClr>
                </a:solidFill>
              </a:rPr>
              <a:t>?</a:t>
            </a:r>
          </a:p>
        </p:txBody>
      </p:sp>
      <p:pic>
        <p:nvPicPr>
          <p:cNvPr id="12" name="Google Shape;1357;p63">
            <a:extLst>
              <a:ext uri="{FF2B5EF4-FFF2-40B4-BE49-F238E27FC236}">
                <a16:creationId xmlns:a16="http://schemas.microsoft.com/office/drawing/2014/main" id="{B96070A7-8EA5-7DB2-FACF-274C2D7DC0D3}"/>
              </a:ext>
            </a:extLst>
          </p:cNvPr>
          <p:cNvPicPr preferRelativeResize="0"/>
          <p:nvPr/>
        </p:nvPicPr>
        <p:blipFill>
          <a:blip r:embed="rId5">
            <a:alphaModFix/>
          </a:blip>
          <a:stretch>
            <a:fillRect/>
          </a:stretch>
        </p:blipFill>
        <p:spPr>
          <a:xfrm>
            <a:off x="5094718" y="584150"/>
            <a:ext cx="634500" cy="634500"/>
          </a:xfrm>
          <a:prstGeom prst="rect">
            <a:avLst/>
          </a:prstGeom>
          <a:noFill/>
          <a:ln>
            <a:noFill/>
          </a:ln>
        </p:spPr>
      </p:pic>
      <p:sp>
        <p:nvSpPr>
          <p:cNvPr id="3" name="TextBox 2">
            <a:extLst>
              <a:ext uri="{FF2B5EF4-FFF2-40B4-BE49-F238E27FC236}">
                <a16:creationId xmlns:a16="http://schemas.microsoft.com/office/drawing/2014/main" id="{CADCB37D-81AC-B3E2-B780-C64F17F61D1F}"/>
              </a:ext>
            </a:extLst>
          </p:cNvPr>
          <p:cNvSpPr txBox="1"/>
          <p:nvPr/>
        </p:nvSpPr>
        <p:spPr>
          <a:xfrm>
            <a:off x="6509656" y="1957029"/>
            <a:ext cx="2510972" cy="2009061"/>
          </a:xfrm>
          <a:prstGeom prst="round2DiagRect">
            <a:avLst/>
          </a:prstGeom>
          <a:solidFill>
            <a:schemeClr val="accent1">
              <a:lumMod val="60000"/>
              <a:lumOff val="40000"/>
            </a:schemeClr>
          </a:solidFill>
        </p:spPr>
        <p:txBody>
          <a:bodyPr wrap="square">
            <a:spAutoFit/>
          </a:bodyPr>
          <a:lstStyle/>
          <a:p>
            <a:pPr algn="just"/>
            <a:r>
              <a:rPr lang="en-US" sz="1600" dirty="0"/>
              <a:t>=&gt; C</a:t>
            </a:r>
            <a:r>
              <a:rPr lang="vi-VN" sz="1600" dirty="0"/>
              <a:t>hấp nhận và đối diện với sự thay đổi của bản thân; giữ được sự bình tĩnh khi tai nạn xảy ra; chủ động tìm cách giải quyết vấn đề theo hướng tích cực.</a:t>
            </a:r>
            <a:endParaRPr lang="en-US" sz="1600" dirty="0"/>
          </a:p>
        </p:txBody>
      </p:sp>
    </p:spTree>
    <p:extLst>
      <p:ext uri="{BB962C8B-B14F-4D97-AF65-F5344CB8AC3E}">
        <p14:creationId xmlns:p14="http://schemas.microsoft.com/office/powerpoint/2010/main" val="3429092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cxnSp>
        <p:nvCxnSpPr>
          <p:cNvPr id="675" name="Google Shape;675;p50"/>
          <p:cNvCxnSpPr>
            <a:cxnSpLocks/>
          </p:cNvCxnSpPr>
          <p:nvPr/>
        </p:nvCxnSpPr>
        <p:spPr>
          <a:xfrm rot="10800000" flipH="1">
            <a:off x="5808602" y="2720231"/>
            <a:ext cx="639000" cy="461100"/>
          </a:xfrm>
          <a:prstGeom prst="bentConnector3">
            <a:avLst>
              <a:gd name="adj1" fmla="val 50008"/>
            </a:avLst>
          </a:prstGeom>
          <a:noFill/>
          <a:ln w="9525" cap="flat" cmpd="sng">
            <a:solidFill>
              <a:schemeClr val="lt2"/>
            </a:solidFill>
            <a:prstDash val="solid"/>
            <a:round/>
            <a:headEnd type="none" w="sm" len="sm"/>
            <a:tailEnd type="oval" w="sm" len="sm"/>
          </a:ln>
        </p:spPr>
      </p:cxnSp>
      <p:cxnSp>
        <p:nvCxnSpPr>
          <p:cNvPr id="677" name="Google Shape;677;p50"/>
          <p:cNvCxnSpPr>
            <a:cxnSpLocks/>
          </p:cNvCxnSpPr>
          <p:nvPr/>
        </p:nvCxnSpPr>
        <p:spPr>
          <a:xfrm>
            <a:off x="5808602" y="3181331"/>
            <a:ext cx="639000" cy="429600"/>
          </a:xfrm>
          <a:prstGeom prst="bentConnector3">
            <a:avLst>
              <a:gd name="adj1" fmla="val 50008"/>
            </a:avLst>
          </a:prstGeom>
          <a:noFill/>
          <a:ln w="9525" cap="flat" cmpd="sng">
            <a:solidFill>
              <a:schemeClr val="lt2"/>
            </a:solidFill>
            <a:prstDash val="solid"/>
            <a:round/>
            <a:headEnd type="none" w="sm" len="sm"/>
            <a:tailEnd type="oval" w="sm" len="sm"/>
          </a:ln>
        </p:spPr>
      </p:cxnSp>
      <p:cxnSp>
        <p:nvCxnSpPr>
          <p:cNvPr id="678" name="Google Shape;678;p50"/>
          <p:cNvCxnSpPr>
            <a:cxnSpLocks/>
          </p:cNvCxnSpPr>
          <p:nvPr/>
        </p:nvCxnSpPr>
        <p:spPr>
          <a:xfrm flipH="1">
            <a:off x="5787436" y="3830762"/>
            <a:ext cx="639000" cy="435300"/>
          </a:xfrm>
          <a:prstGeom prst="bentConnector3">
            <a:avLst>
              <a:gd name="adj1" fmla="val 50008"/>
            </a:avLst>
          </a:prstGeom>
          <a:noFill/>
          <a:ln w="9525" cap="flat" cmpd="sng">
            <a:solidFill>
              <a:schemeClr val="lt2"/>
            </a:solidFill>
            <a:prstDash val="solid"/>
            <a:round/>
            <a:headEnd type="oval" w="sm" len="sm"/>
            <a:tailEnd type="none" w="sm" len="sm"/>
          </a:ln>
        </p:spPr>
      </p:cxnSp>
      <p:cxnSp>
        <p:nvCxnSpPr>
          <p:cNvPr id="680" name="Google Shape;680;p50"/>
          <p:cNvCxnSpPr>
            <a:cxnSpLocks/>
          </p:cNvCxnSpPr>
          <p:nvPr/>
        </p:nvCxnSpPr>
        <p:spPr>
          <a:xfrm rot="10800000">
            <a:off x="5787436" y="4266063"/>
            <a:ext cx="639000" cy="453000"/>
          </a:xfrm>
          <a:prstGeom prst="bentConnector3">
            <a:avLst>
              <a:gd name="adj1" fmla="val 50008"/>
            </a:avLst>
          </a:prstGeom>
          <a:noFill/>
          <a:ln w="9525" cap="flat" cmpd="sng">
            <a:solidFill>
              <a:schemeClr val="lt2"/>
            </a:solidFill>
            <a:prstDash val="solid"/>
            <a:round/>
            <a:headEnd type="oval" w="sm" len="sm"/>
            <a:tailEnd type="none" w="sm" len="sm"/>
          </a:ln>
        </p:spPr>
      </p:cxnSp>
      <p:cxnSp>
        <p:nvCxnSpPr>
          <p:cNvPr id="682" name="Google Shape;682;p50"/>
          <p:cNvCxnSpPr>
            <a:cxnSpLocks/>
          </p:cNvCxnSpPr>
          <p:nvPr/>
        </p:nvCxnSpPr>
        <p:spPr>
          <a:xfrm rot="10800000" flipH="1">
            <a:off x="2137500" y="1779075"/>
            <a:ext cx="558900" cy="882900"/>
          </a:xfrm>
          <a:prstGeom prst="bentConnector3">
            <a:avLst>
              <a:gd name="adj1" fmla="val 48694"/>
            </a:avLst>
          </a:prstGeom>
          <a:noFill/>
          <a:ln w="9525" cap="flat" cmpd="sng">
            <a:solidFill>
              <a:schemeClr val="lt2"/>
            </a:solidFill>
            <a:prstDash val="solid"/>
            <a:round/>
            <a:headEnd type="none" w="med" len="med"/>
            <a:tailEnd type="oval" w="med" len="med"/>
          </a:ln>
        </p:spPr>
      </p:cxnSp>
      <p:cxnSp>
        <p:nvCxnSpPr>
          <p:cNvPr id="683" name="Google Shape;683;p50"/>
          <p:cNvCxnSpPr>
            <a:cxnSpLocks/>
          </p:cNvCxnSpPr>
          <p:nvPr/>
        </p:nvCxnSpPr>
        <p:spPr>
          <a:xfrm>
            <a:off x="2137500" y="2661975"/>
            <a:ext cx="558900" cy="1016700"/>
          </a:xfrm>
          <a:prstGeom prst="bentConnector3">
            <a:avLst>
              <a:gd name="adj1" fmla="val 49993"/>
            </a:avLst>
          </a:prstGeom>
          <a:noFill/>
          <a:ln w="9525" cap="flat" cmpd="sng">
            <a:solidFill>
              <a:schemeClr val="lt2"/>
            </a:solidFill>
            <a:prstDash val="solid"/>
            <a:round/>
            <a:headEnd type="none" w="med" len="med"/>
            <a:tailEnd type="oval" w="med" len="med"/>
          </a:ln>
        </p:spPr>
      </p:cxnSp>
      <p:pic>
        <p:nvPicPr>
          <p:cNvPr id="5" name="Picture 4">
            <a:extLst>
              <a:ext uri="{FF2B5EF4-FFF2-40B4-BE49-F238E27FC236}">
                <a16:creationId xmlns:a16="http://schemas.microsoft.com/office/drawing/2014/main" id="{7D45CB9E-2C76-D38A-4F18-AB9C5226F3F9}"/>
              </a:ext>
            </a:extLst>
          </p:cNvPr>
          <p:cNvPicPr>
            <a:picLocks noChangeAspect="1"/>
          </p:cNvPicPr>
          <p:nvPr/>
        </p:nvPicPr>
        <p:blipFill>
          <a:blip r:embed="rId3"/>
          <a:stretch>
            <a:fillRect/>
          </a:stretch>
        </p:blipFill>
        <p:spPr>
          <a:xfrm>
            <a:off x="499131" y="1973316"/>
            <a:ext cx="1567125" cy="1567125"/>
          </a:xfrm>
          <a:prstGeom prst="rect">
            <a:avLst/>
          </a:prstGeom>
        </p:spPr>
      </p:pic>
      <p:sp>
        <p:nvSpPr>
          <p:cNvPr id="7" name="TextBox 6">
            <a:extLst>
              <a:ext uri="{FF2B5EF4-FFF2-40B4-BE49-F238E27FC236}">
                <a16:creationId xmlns:a16="http://schemas.microsoft.com/office/drawing/2014/main" id="{5F91CD54-A75D-BA54-0725-6F874C24A8E6}"/>
              </a:ext>
            </a:extLst>
          </p:cNvPr>
          <p:cNvSpPr txBox="1"/>
          <p:nvPr/>
        </p:nvSpPr>
        <p:spPr>
          <a:xfrm>
            <a:off x="2937514" y="836226"/>
            <a:ext cx="3268971" cy="1200329"/>
          </a:xfrm>
          <a:prstGeom prst="rect">
            <a:avLst/>
          </a:prstGeom>
          <a:noFill/>
        </p:spPr>
        <p:txBody>
          <a:bodyPr wrap="square">
            <a:spAutoFit/>
          </a:bodyPr>
          <a:lstStyle/>
          <a:p>
            <a:pPr algn="just"/>
            <a:r>
              <a:rPr lang="vi-VN" sz="1800" dirty="0">
                <a:solidFill>
                  <a:srgbClr val="00B0F0"/>
                </a:solidFill>
              </a:rPr>
              <a:t>Thích ứng với thay đổi giúp con người có được sự chủ động trước những khó khăn, </a:t>
            </a:r>
          </a:p>
          <a:p>
            <a:r>
              <a:rPr lang="vi-VN" sz="1800" dirty="0">
                <a:solidFill>
                  <a:srgbClr val="00B0F0"/>
                </a:solidFill>
              </a:rPr>
              <a:t>biến cố không lường trước</a:t>
            </a:r>
            <a:r>
              <a:rPr lang="en-US" sz="1800" dirty="0">
                <a:solidFill>
                  <a:srgbClr val="00B0F0"/>
                </a:solidFill>
              </a:rPr>
              <a:t>.</a:t>
            </a:r>
          </a:p>
        </p:txBody>
      </p:sp>
      <p:sp>
        <p:nvSpPr>
          <p:cNvPr id="13" name="TextBox 12">
            <a:extLst>
              <a:ext uri="{FF2B5EF4-FFF2-40B4-BE49-F238E27FC236}">
                <a16:creationId xmlns:a16="http://schemas.microsoft.com/office/drawing/2014/main" id="{DA86AECB-81D8-9D9F-1126-B9C9706ADA1B}"/>
              </a:ext>
            </a:extLst>
          </p:cNvPr>
          <p:cNvSpPr txBox="1"/>
          <p:nvPr/>
        </p:nvSpPr>
        <p:spPr>
          <a:xfrm>
            <a:off x="2950819" y="1971572"/>
            <a:ext cx="3255665" cy="646331"/>
          </a:xfrm>
          <a:prstGeom prst="rect">
            <a:avLst/>
          </a:prstGeom>
          <a:noFill/>
        </p:spPr>
        <p:txBody>
          <a:bodyPr wrap="square">
            <a:spAutoFit/>
          </a:bodyPr>
          <a:lstStyle/>
          <a:p>
            <a:pPr algn="just"/>
            <a:r>
              <a:rPr lang="vi-VN" sz="1800" dirty="0">
                <a:solidFill>
                  <a:srgbClr val="00B0F0"/>
                </a:solidFill>
                <a:effectLst/>
                <a:latin typeface="+mn-lt"/>
              </a:rPr>
              <a:t>để tiếp tục phấn đấu đi đến hạnh phúc và thành công. </a:t>
            </a:r>
            <a:endParaRPr lang="en-US" sz="1800" dirty="0">
              <a:solidFill>
                <a:srgbClr val="00B0F0"/>
              </a:solidFill>
              <a:latin typeface="+mn-lt"/>
            </a:endParaRPr>
          </a:p>
        </p:txBody>
      </p:sp>
      <p:sp>
        <p:nvSpPr>
          <p:cNvPr id="15" name="TextBox 14">
            <a:extLst>
              <a:ext uri="{FF2B5EF4-FFF2-40B4-BE49-F238E27FC236}">
                <a16:creationId xmlns:a16="http://schemas.microsoft.com/office/drawing/2014/main" id="{1C52162A-938F-A58D-BF7D-1011B670D30F}"/>
              </a:ext>
            </a:extLst>
          </p:cNvPr>
          <p:cNvSpPr txBox="1"/>
          <p:nvPr/>
        </p:nvSpPr>
        <p:spPr>
          <a:xfrm>
            <a:off x="2895835" y="3071690"/>
            <a:ext cx="2692166" cy="923330"/>
          </a:xfrm>
          <a:prstGeom prst="rect">
            <a:avLst/>
          </a:prstGeom>
          <a:noFill/>
        </p:spPr>
        <p:txBody>
          <a:bodyPr wrap="square">
            <a:spAutoFit/>
          </a:bodyPr>
          <a:lstStyle/>
          <a:p>
            <a:pPr algn="just"/>
            <a:r>
              <a:rPr lang="vi-VN" sz="1800" dirty="0">
                <a:solidFill>
                  <a:srgbClr val="CC4342"/>
                </a:solidFill>
                <a:effectLst/>
                <a:latin typeface="+mn-lt"/>
              </a:rPr>
              <a:t>Để thích ứng với thay đổi, cần rèn luyện những kĩ năng: </a:t>
            </a:r>
            <a:endParaRPr lang="en-US" sz="1800" dirty="0">
              <a:solidFill>
                <a:srgbClr val="CC4342"/>
              </a:solidFill>
              <a:latin typeface="+mn-lt"/>
            </a:endParaRPr>
          </a:p>
        </p:txBody>
      </p:sp>
      <p:sp>
        <p:nvSpPr>
          <p:cNvPr id="19" name="TextBox 18">
            <a:extLst>
              <a:ext uri="{FF2B5EF4-FFF2-40B4-BE49-F238E27FC236}">
                <a16:creationId xmlns:a16="http://schemas.microsoft.com/office/drawing/2014/main" id="{2C0F04C2-D0F1-9374-F98F-536FD4545F23}"/>
              </a:ext>
            </a:extLst>
          </p:cNvPr>
          <p:cNvSpPr txBox="1"/>
          <p:nvPr/>
        </p:nvSpPr>
        <p:spPr>
          <a:xfrm>
            <a:off x="6538229" y="2550954"/>
            <a:ext cx="4572000" cy="338554"/>
          </a:xfrm>
          <a:prstGeom prst="rect">
            <a:avLst/>
          </a:prstGeom>
          <a:noFill/>
        </p:spPr>
        <p:txBody>
          <a:bodyPr wrap="square">
            <a:spAutoFit/>
          </a:bodyPr>
          <a:lstStyle/>
          <a:p>
            <a:r>
              <a:rPr lang="vi-VN" sz="1600" dirty="0">
                <a:solidFill>
                  <a:srgbClr val="00B050"/>
                </a:solidFill>
              </a:rPr>
              <a:t>quản lí cảm xúc </a:t>
            </a:r>
            <a:endParaRPr lang="en-US" sz="1600" dirty="0">
              <a:solidFill>
                <a:srgbClr val="00B050"/>
              </a:solidFill>
            </a:endParaRPr>
          </a:p>
        </p:txBody>
      </p:sp>
      <p:sp>
        <p:nvSpPr>
          <p:cNvPr id="21" name="TextBox 20">
            <a:extLst>
              <a:ext uri="{FF2B5EF4-FFF2-40B4-BE49-F238E27FC236}">
                <a16:creationId xmlns:a16="http://schemas.microsoft.com/office/drawing/2014/main" id="{A21D49B5-E2B8-DBC6-E679-72BFBB6B1A1B}"/>
              </a:ext>
            </a:extLst>
          </p:cNvPr>
          <p:cNvSpPr txBox="1"/>
          <p:nvPr/>
        </p:nvSpPr>
        <p:spPr>
          <a:xfrm>
            <a:off x="6538229" y="4492563"/>
            <a:ext cx="4978400" cy="338554"/>
          </a:xfrm>
          <a:prstGeom prst="rect">
            <a:avLst/>
          </a:prstGeom>
          <a:noFill/>
        </p:spPr>
        <p:txBody>
          <a:bodyPr wrap="square">
            <a:spAutoFit/>
          </a:bodyPr>
          <a:lstStyle/>
          <a:p>
            <a:r>
              <a:rPr lang="vi-VN" sz="1600" dirty="0">
                <a:solidFill>
                  <a:srgbClr val="00B050"/>
                </a:solidFill>
              </a:rPr>
              <a:t>tư duy sáng tạo</a:t>
            </a:r>
            <a:endParaRPr lang="en-US" sz="1600" dirty="0">
              <a:solidFill>
                <a:srgbClr val="00B050"/>
              </a:solidFill>
            </a:endParaRPr>
          </a:p>
        </p:txBody>
      </p:sp>
      <p:sp>
        <p:nvSpPr>
          <p:cNvPr id="23" name="TextBox 22">
            <a:extLst>
              <a:ext uri="{FF2B5EF4-FFF2-40B4-BE49-F238E27FC236}">
                <a16:creationId xmlns:a16="http://schemas.microsoft.com/office/drawing/2014/main" id="{CDF1D22C-EE6E-3975-6A0E-D6941D031297}"/>
              </a:ext>
            </a:extLst>
          </p:cNvPr>
          <p:cNvSpPr txBox="1"/>
          <p:nvPr/>
        </p:nvSpPr>
        <p:spPr>
          <a:xfrm>
            <a:off x="6538229" y="3679891"/>
            <a:ext cx="5842416" cy="338554"/>
          </a:xfrm>
          <a:prstGeom prst="rect">
            <a:avLst/>
          </a:prstGeom>
          <a:noFill/>
        </p:spPr>
        <p:txBody>
          <a:bodyPr wrap="square">
            <a:spAutoFit/>
          </a:bodyPr>
          <a:lstStyle/>
          <a:p>
            <a:r>
              <a:rPr lang="vi-VN" sz="1600" dirty="0">
                <a:solidFill>
                  <a:srgbClr val="00B050"/>
                </a:solidFill>
              </a:rPr>
              <a:t>tư duy tích cực </a:t>
            </a:r>
            <a:endParaRPr lang="en-US" sz="1600" dirty="0">
              <a:solidFill>
                <a:srgbClr val="00B050"/>
              </a:solidFill>
            </a:endParaRPr>
          </a:p>
        </p:txBody>
      </p:sp>
      <p:sp>
        <p:nvSpPr>
          <p:cNvPr id="25" name="TextBox 24">
            <a:extLst>
              <a:ext uri="{FF2B5EF4-FFF2-40B4-BE49-F238E27FC236}">
                <a16:creationId xmlns:a16="http://schemas.microsoft.com/office/drawing/2014/main" id="{B62B630E-8BC2-A9D5-BC0C-FB60466ABAB3}"/>
              </a:ext>
            </a:extLst>
          </p:cNvPr>
          <p:cNvSpPr txBox="1"/>
          <p:nvPr/>
        </p:nvSpPr>
        <p:spPr>
          <a:xfrm>
            <a:off x="6538229" y="3340980"/>
            <a:ext cx="2129852" cy="338554"/>
          </a:xfrm>
          <a:prstGeom prst="rect">
            <a:avLst/>
          </a:prstGeom>
          <a:noFill/>
        </p:spPr>
        <p:txBody>
          <a:bodyPr wrap="square">
            <a:spAutoFit/>
          </a:bodyPr>
          <a:lstStyle/>
          <a:p>
            <a:r>
              <a:rPr lang="vi-VN" sz="1600" dirty="0">
                <a:solidFill>
                  <a:srgbClr val="00B050"/>
                </a:solidFill>
              </a:rPr>
              <a:t>giải quyết</a:t>
            </a:r>
            <a:r>
              <a:rPr lang="en-US" sz="1600" dirty="0">
                <a:solidFill>
                  <a:srgbClr val="00B050"/>
                </a:solidFill>
              </a:rPr>
              <a:t> </a:t>
            </a:r>
            <a:r>
              <a:rPr lang="vi-VN" sz="1600" dirty="0">
                <a:solidFill>
                  <a:srgbClr val="00B050"/>
                </a:solidFill>
              </a:rPr>
              <a:t>vấn đề </a:t>
            </a:r>
            <a:endParaRPr lang="en-US" sz="1600" dirty="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randombar(horizontal)">
                                      <p:cBhvr>
                                        <p:cTn id="20" dur="500"/>
                                        <p:tgtEl>
                                          <p:spTgt spid="1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P spid="19" grpId="0"/>
      <p:bldP spid="21" grpId="0"/>
      <p:bldP spid="2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a:extLst>
              <a:ext uri="{FF2B5EF4-FFF2-40B4-BE49-F238E27FC236}">
                <a16:creationId xmlns:a16="http://schemas.microsoft.com/office/drawing/2014/main" id="{A9A229B6-19BA-3996-CD29-CD76AEEAFDF5}"/>
              </a:ext>
            </a:extLst>
          </p:cNvPr>
          <p:cNvSpPr txBox="1"/>
          <p:nvPr/>
        </p:nvSpPr>
        <p:spPr>
          <a:xfrm>
            <a:off x="0" y="130641"/>
            <a:ext cx="9202057" cy="707886"/>
          </a:xfrm>
          <a:prstGeom prst="rect">
            <a:avLst/>
          </a:prstGeom>
          <a:solidFill>
            <a:schemeClr val="tx2">
              <a:lumMod val="40000"/>
              <a:lumOff val="6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000" b="1" dirty="0">
                <a:solidFill>
                  <a:schemeClr val="tx1"/>
                </a:solidFill>
              </a:rPr>
              <a:t> </a:t>
            </a:r>
            <a:r>
              <a:rPr lang="en-US" sz="2000" b="1" dirty="0" err="1">
                <a:solidFill>
                  <a:schemeClr val="tx1"/>
                </a:solidFill>
              </a:rPr>
              <a:t>Nhiệm</a:t>
            </a:r>
            <a:r>
              <a:rPr lang="en-US" sz="2000" b="1" dirty="0">
                <a:solidFill>
                  <a:schemeClr val="tx1"/>
                </a:solidFill>
              </a:rPr>
              <a:t> </a:t>
            </a:r>
            <a:r>
              <a:rPr lang="en-US" sz="2000" b="1" dirty="0" err="1">
                <a:solidFill>
                  <a:schemeClr val="tx1"/>
                </a:solidFill>
              </a:rPr>
              <a:t>vụ</a:t>
            </a:r>
            <a:r>
              <a:rPr lang="en-US" sz="2000" b="1" dirty="0">
                <a:solidFill>
                  <a:schemeClr val="tx1"/>
                </a:solidFill>
              </a:rPr>
              <a:t> 2:</a:t>
            </a:r>
            <a:r>
              <a:rPr lang="vi-VN" sz="2000" b="1" dirty="0">
                <a:solidFill>
                  <a:schemeClr val="tx1"/>
                </a:solidFill>
              </a:rPr>
              <a:t>  Em hãy quan sát các hình ảnh sau để tư vấn cách thích ứng với thay đổi phù hợp cho các nhân vật.</a:t>
            </a:r>
          </a:p>
        </p:txBody>
      </p:sp>
      <p:pic>
        <p:nvPicPr>
          <p:cNvPr id="7" name="Picture 6">
            <a:extLst>
              <a:ext uri="{FF2B5EF4-FFF2-40B4-BE49-F238E27FC236}">
                <a16:creationId xmlns:a16="http://schemas.microsoft.com/office/drawing/2014/main" id="{4FEBFD3F-8D0A-614D-0B5D-C9E81900A970}"/>
              </a:ext>
            </a:extLst>
          </p:cNvPr>
          <p:cNvPicPr>
            <a:picLocks noChangeAspect="1"/>
          </p:cNvPicPr>
          <p:nvPr/>
        </p:nvPicPr>
        <p:blipFill>
          <a:blip r:embed="rId2"/>
          <a:stretch>
            <a:fillRect/>
          </a:stretch>
        </p:blipFill>
        <p:spPr>
          <a:xfrm>
            <a:off x="394608" y="1548236"/>
            <a:ext cx="3676649" cy="27493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A25502AB-D517-407E-78D9-6E6CABEDA276}"/>
              </a:ext>
            </a:extLst>
          </p:cNvPr>
          <p:cNvPicPr>
            <a:picLocks noChangeAspect="1"/>
          </p:cNvPicPr>
          <p:nvPr/>
        </p:nvPicPr>
        <p:blipFill>
          <a:blip r:embed="rId3"/>
          <a:stretch>
            <a:fillRect/>
          </a:stretch>
        </p:blipFill>
        <p:spPr>
          <a:xfrm>
            <a:off x="4876798" y="1496336"/>
            <a:ext cx="3425373" cy="28531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3037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CCEFB-7E55-149A-8AEE-E26D389ADF8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55ACB7A-5A96-5DD8-C374-5A08AE00823C}"/>
              </a:ext>
            </a:extLst>
          </p:cNvPr>
          <p:cNvPicPr>
            <a:picLocks noChangeAspect="1"/>
          </p:cNvPicPr>
          <p:nvPr/>
        </p:nvPicPr>
        <p:blipFill>
          <a:blip r:embed="rId2"/>
          <a:stretch>
            <a:fillRect/>
          </a:stretch>
        </p:blipFill>
        <p:spPr>
          <a:xfrm>
            <a:off x="394609" y="1548237"/>
            <a:ext cx="2856592" cy="21361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7073B6FF-E818-26F3-CDEF-D7778B174EE0}"/>
              </a:ext>
            </a:extLst>
          </p:cNvPr>
          <p:cNvSpPr txBox="1"/>
          <p:nvPr/>
        </p:nvSpPr>
        <p:spPr>
          <a:xfrm>
            <a:off x="3468915" y="661306"/>
            <a:ext cx="4847772" cy="3245941"/>
          </a:xfrm>
          <a:prstGeom prst="wedgeEllipseCallout">
            <a:avLst>
              <a:gd name="adj1" fmla="val 40722"/>
              <a:gd name="adj2" fmla="val 48734"/>
            </a:avLst>
          </a:prstGeom>
          <a:solidFill>
            <a:schemeClr val="accent1">
              <a:lumMod val="60000"/>
              <a:lumOff val="40000"/>
            </a:schemeClr>
          </a:solidFill>
        </p:spPr>
        <p:txBody>
          <a:bodyPr wrap="square">
            <a:spAutoFit/>
          </a:bodyPr>
          <a:lstStyle/>
          <a:p>
            <a:pPr marL="285750" indent="-285750" algn="just">
              <a:buFont typeface="Arial" panose="020B0604020202020204" pitchFamily="34" charset="0"/>
              <a:buChar char="•"/>
            </a:pPr>
            <a:r>
              <a:rPr lang="vi-VN" sz="1600" dirty="0">
                <a:solidFill>
                  <a:srgbClr val="231F20"/>
                </a:solidFill>
                <a:latin typeface="+mn-lt"/>
              </a:rPr>
              <a:t>Bạn ấy nên dành nhiều thời gian hơn ở bên cạnh và chăm sóc cho ông. </a:t>
            </a:r>
            <a:endParaRPr lang="en-US" sz="1600" dirty="0">
              <a:solidFill>
                <a:srgbClr val="231F20"/>
              </a:solidFill>
              <a:latin typeface="+mn-lt"/>
            </a:endParaRPr>
          </a:p>
          <a:p>
            <a:pPr marL="285750" indent="-285750" algn="just">
              <a:buFont typeface="Arial" panose="020B0604020202020204" pitchFamily="34" charset="0"/>
              <a:buChar char="•"/>
            </a:pPr>
            <a:r>
              <a:rPr lang="vi-VN" sz="1600" dirty="0">
                <a:solidFill>
                  <a:srgbClr val="231F20"/>
                </a:solidFill>
                <a:latin typeface="+mn-lt"/>
              </a:rPr>
              <a:t>Giả sử, ông không qua khỏi thì vẫn còn những người thân, bạn bè bên cạnh bạn ấy. </a:t>
            </a:r>
            <a:endParaRPr lang="en-US" sz="1600" dirty="0">
              <a:solidFill>
                <a:srgbClr val="231F20"/>
              </a:solidFill>
              <a:latin typeface="+mn-lt"/>
            </a:endParaRPr>
          </a:p>
          <a:p>
            <a:pPr marL="285750" indent="-285750" algn="just">
              <a:buFont typeface="Arial" panose="020B0604020202020204" pitchFamily="34" charset="0"/>
              <a:buChar char="•"/>
            </a:pPr>
            <a:r>
              <a:rPr lang="vi-VN" sz="1600" dirty="0">
                <a:solidFill>
                  <a:srgbClr val="231F20"/>
                </a:solidFill>
                <a:latin typeface="+mn-lt"/>
              </a:rPr>
              <a:t>Điều quan trọng là bạn nữ cần học tốt, sống tốt để ông nội luôn cảm thấy vui lòng. </a:t>
            </a:r>
          </a:p>
        </p:txBody>
      </p:sp>
      <p:pic>
        <p:nvPicPr>
          <p:cNvPr id="8" name="Picture 7" descr="Young student Vectors &amp; Illustrations for Free Download | Freepik">
            <a:extLst>
              <a:ext uri="{FF2B5EF4-FFF2-40B4-BE49-F238E27FC236}">
                <a16:creationId xmlns:a16="http://schemas.microsoft.com/office/drawing/2014/main" id="{033777B6-F62F-F8AE-2947-F4084EE5163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04" b="94728" l="9904" r="89936">
                        <a14:foregroundMark x1="61661" y1="35623" x2="61821" y2="44409"/>
                        <a14:foregroundMark x1="47604" y1="44249" x2="47604" y2="49201"/>
                        <a14:foregroundMark x1="34026" y1="90895" x2="62460" y2="94728"/>
                        <a14:foregroundMark x1="23003" y1="93131" x2="27796" y2="94089"/>
                      </a14:backgroundRemoval>
                    </a14:imgEffect>
                  </a14:imgLayer>
                </a14:imgProps>
              </a:ext>
              <a:ext uri="{28A0092B-C50C-407E-A947-70E740481C1C}">
                <a14:useLocalDpi xmlns:a14="http://schemas.microsoft.com/office/drawing/2010/main" val="0"/>
              </a:ext>
            </a:extLst>
          </a:blip>
          <a:srcRect/>
          <a:stretch>
            <a:fillRect/>
          </a:stretch>
        </p:blipFill>
        <p:spPr bwMode="auto">
          <a:xfrm>
            <a:off x="6938732" y="2413183"/>
            <a:ext cx="2988129" cy="298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483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6681E-6EB0-76C8-6370-50511B2438D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355C785-044F-EC9C-DD13-7E59C62084EC}"/>
              </a:ext>
            </a:extLst>
          </p:cNvPr>
          <p:cNvSpPr txBox="1"/>
          <p:nvPr/>
        </p:nvSpPr>
        <p:spPr>
          <a:xfrm>
            <a:off x="3214914" y="687522"/>
            <a:ext cx="4847772" cy="3938409"/>
          </a:xfrm>
          <a:prstGeom prst="wedgeEllipseCallout">
            <a:avLst>
              <a:gd name="adj1" fmla="val 51351"/>
              <a:gd name="adj2" fmla="val 34184"/>
            </a:avLst>
          </a:prstGeom>
          <a:solidFill>
            <a:schemeClr val="accent1">
              <a:lumMod val="60000"/>
              <a:lumOff val="40000"/>
            </a:schemeClr>
          </a:solidFill>
        </p:spPr>
        <p:txBody>
          <a:bodyPr wrap="square">
            <a:spAutoFit/>
          </a:bodyPr>
          <a:lstStyle/>
          <a:p>
            <a:pPr marL="285750" indent="-285750" algn="just">
              <a:buFont typeface="Arial" panose="020B0604020202020204" pitchFamily="34" charset="0"/>
              <a:buChar char="•"/>
            </a:pPr>
            <a:r>
              <a:rPr lang="vi-VN" sz="1600" dirty="0">
                <a:solidFill>
                  <a:srgbClr val="231F20"/>
                </a:solidFill>
                <a:latin typeface="+mn-lt"/>
              </a:rPr>
              <a:t> </a:t>
            </a:r>
            <a:r>
              <a:rPr lang="en-US" sz="1600" dirty="0">
                <a:solidFill>
                  <a:srgbClr val="231F20"/>
                </a:solidFill>
                <a:latin typeface="+mn-lt"/>
              </a:rPr>
              <a:t>C</a:t>
            </a:r>
            <a:r>
              <a:rPr lang="vi-VN" sz="1600" dirty="0" err="1">
                <a:solidFill>
                  <a:srgbClr val="231F20"/>
                </a:solidFill>
                <a:latin typeface="+mn-lt"/>
              </a:rPr>
              <a:t>ần</a:t>
            </a:r>
            <a:r>
              <a:rPr lang="vi-VN" sz="1600" dirty="0">
                <a:solidFill>
                  <a:srgbClr val="231F20"/>
                </a:solidFill>
                <a:latin typeface="+mn-lt"/>
              </a:rPr>
              <a:t> phải dũng cảm nhận lỗi và thông tin cho bố mẹ biết để có được những giải pháp hỗ trợ. </a:t>
            </a:r>
            <a:endParaRPr lang="en-US" sz="1600" dirty="0">
              <a:solidFill>
                <a:srgbClr val="231F20"/>
              </a:solidFill>
              <a:latin typeface="+mn-lt"/>
            </a:endParaRPr>
          </a:p>
          <a:p>
            <a:pPr marL="285750" indent="-285750" algn="just">
              <a:buFont typeface="Arial" panose="020B0604020202020204" pitchFamily="34" charset="0"/>
              <a:buChar char="•"/>
            </a:pPr>
            <a:r>
              <a:rPr lang="vi-VN" sz="1600" dirty="0">
                <a:solidFill>
                  <a:srgbClr val="231F20"/>
                </a:solidFill>
                <a:latin typeface="+mn-lt"/>
              </a:rPr>
              <a:t>Có thể, việc mua máy vi tính sẽ bị hoãn lại nhưng bạn nam cần cố gắng học tập thật tốt để bố mẹ cảm thấy yên tâm. </a:t>
            </a:r>
          </a:p>
          <a:p>
            <a:pPr marL="285750" indent="-285750" algn="just">
              <a:buFont typeface="Arial" panose="020B0604020202020204" pitchFamily="34" charset="0"/>
              <a:buChar char="•"/>
            </a:pPr>
            <a:r>
              <a:rPr lang="vi-VN" sz="1600" dirty="0">
                <a:solidFill>
                  <a:srgbClr val="231F20"/>
                </a:solidFill>
                <a:latin typeface="+mn-lt"/>
              </a:rPr>
              <a:t>Đến khi mua được máy vi tính rồi, bạn nam cần chịu khó học hỏi để sử dụng vào mục đích phù hợp.</a:t>
            </a:r>
          </a:p>
        </p:txBody>
      </p:sp>
      <p:pic>
        <p:nvPicPr>
          <p:cNvPr id="2" name="Picture 1">
            <a:extLst>
              <a:ext uri="{FF2B5EF4-FFF2-40B4-BE49-F238E27FC236}">
                <a16:creationId xmlns:a16="http://schemas.microsoft.com/office/drawing/2014/main" id="{8F07A31C-D47A-6F3B-4646-D46E384C4B84}"/>
              </a:ext>
            </a:extLst>
          </p:cNvPr>
          <p:cNvPicPr>
            <a:picLocks noChangeAspect="1"/>
          </p:cNvPicPr>
          <p:nvPr/>
        </p:nvPicPr>
        <p:blipFill>
          <a:blip r:embed="rId2"/>
          <a:stretch>
            <a:fillRect/>
          </a:stretch>
        </p:blipFill>
        <p:spPr>
          <a:xfrm>
            <a:off x="391885" y="1410266"/>
            <a:ext cx="2503716" cy="20854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Cute Cartoon Middle School Student Junior High School Student Drawing  Character Elements PNG Images | PSD Free Download - Pikbest">
            <a:extLst>
              <a:ext uri="{FF2B5EF4-FFF2-40B4-BE49-F238E27FC236}">
                <a16:creationId xmlns:a16="http://schemas.microsoft.com/office/drawing/2014/main" id="{30424AD7-BD79-72D9-7DED-F825A72EB33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375" b="94250" l="10000" r="90000">
                        <a14:foregroundMark x1="33625" y1="8375" x2="42000" y2="9625"/>
                        <a14:foregroundMark x1="36125" y1="95125" x2="55375" y2="94250"/>
                        <a14:foregroundMark x1="55375" y1="94250" x2="55875" y2="94250"/>
                      </a14:backgroundRemoval>
                    </a14:imgEffect>
                  </a14:imgLayer>
                </a14:imgProps>
              </a:ext>
              <a:ext uri="{28A0092B-C50C-407E-A947-70E740481C1C}">
                <a14:useLocalDpi xmlns:a14="http://schemas.microsoft.com/office/drawing/2010/main" val="0"/>
              </a:ext>
            </a:extLst>
          </a:blip>
          <a:srcRect/>
          <a:stretch>
            <a:fillRect/>
          </a:stretch>
        </p:blipFill>
        <p:spPr bwMode="auto">
          <a:xfrm>
            <a:off x="7491346" y="2999922"/>
            <a:ext cx="2254998" cy="225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86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51696E96-27AF-9E64-EF97-E8A514E6B72F}"/>
            </a:ext>
          </a:extLst>
        </p:cNvPr>
        <p:cNvGrpSpPr/>
        <p:nvPr/>
      </p:nvGrpSpPr>
      <p:grpSpPr>
        <a:xfrm>
          <a:off x="0" y="0"/>
          <a:ext cx="0" cy="0"/>
          <a:chOff x="0" y="0"/>
          <a:chExt cx="0" cy="0"/>
        </a:xfrm>
      </p:grpSpPr>
      <p:sp>
        <p:nvSpPr>
          <p:cNvPr id="2" name="TextBox 148">
            <a:extLst>
              <a:ext uri="{FF2B5EF4-FFF2-40B4-BE49-F238E27FC236}">
                <a16:creationId xmlns:a16="http://schemas.microsoft.com/office/drawing/2014/main" id="{4F0484C1-4D48-E672-34C8-966616BCC4B2}"/>
              </a:ext>
            </a:extLst>
          </p:cNvPr>
          <p:cNvSpPr txBox="1"/>
          <p:nvPr/>
        </p:nvSpPr>
        <p:spPr>
          <a:xfrm>
            <a:off x="1076857" y="2982766"/>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rgbClr val="D8181D"/>
                </a:solidFill>
                <a:latin typeface="SVN-Caprica Script" pitchFamily="2" charset="0"/>
              </a:rPr>
              <a:t>LUYỆN TẬP</a:t>
            </a:r>
          </a:p>
        </p:txBody>
      </p:sp>
      <p:sp>
        <p:nvSpPr>
          <p:cNvPr id="3" name="TextBox 149">
            <a:extLst>
              <a:ext uri="{FF2B5EF4-FFF2-40B4-BE49-F238E27FC236}">
                <a16:creationId xmlns:a16="http://schemas.microsoft.com/office/drawing/2014/main" id="{7628905D-F24F-AEB4-54AC-58BA13332F82}"/>
              </a:ext>
            </a:extLst>
          </p:cNvPr>
          <p:cNvSpPr txBox="1"/>
          <p:nvPr/>
        </p:nvSpPr>
        <p:spPr>
          <a:xfrm>
            <a:off x="1603510" y="1957086"/>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tx2">
                    <a:lumMod val="50000"/>
                  </a:schemeClr>
                </a:solidFill>
                <a:latin typeface="SVN-Caprica Script" pitchFamily="2" charset="0"/>
              </a:rPr>
              <a:t>Hoạt</a:t>
            </a:r>
            <a:r>
              <a:rPr lang="en-US" sz="4000" dirty="0">
                <a:solidFill>
                  <a:schemeClr val="tx2">
                    <a:lumMod val="50000"/>
                  </a:schemeClr>
                </a:solidFill>
                <a:latin typeface="SVN-Caprica Script" pitchFamily="2" charset="0"/>
              </a:rPr>
              <a:t> </a:t>
            </a:r>
            <a:r>
              <a:rPr lang="en-US" sz="4000" dirty="0" err="1">
                <a:solidFill>
                  <a:schemeClr val="tx2">
                    <a:lumMod val="50000"/>
                  </a:schemeClr>
                </a:solidFill>
                <a:latin typeface="SVN-Caprica Script" pitchFamily="2" charset="0"/>
              </a:rPr>
              <a:t>động</a:t>
            </a:r>
            <a:r>
              <a:rPr lang="en-US" sz="4000" dirty="0">
                <a:solidFill>
                  <a:schemeClr val="tx2">
                    <a:lumMod val="50000"/>
                  </a:schemeClr>
                </a:solidFill>
                <a:latin typeface="SVN-Caprica Script" pitchFamily="2" charset="0"/>
              </a:rPr>
              <a:t> 3</a:t>
            </a:r>
          </a:p>
        </p:txBody>
      </p:sp>
      <p:pic>
        <p:nvPicPr>
          <p:cNvPr id="4" name="Picture 3">
            <a:extLst>
              <a:ext uri="{FF2B5EF4-FFF2-40B4-BE49-F238E27FC236}">
                <a16:creationId xmlns:a16="http://schemas.microsoft.com/office/drawing/2014/main" id="{8DDBAE8D-7F5E-F63A-F306-D48C179A416B}"/>
              </a:ext>
            </a:extLst>
          </p:cNvPr>
          <p:cNvPicPr>
            <a:picLocks noChangeAspect="1"/>
          </p:cNvPicPr>
          <p:nvPr/>
        </p:nvPicPr>
        <p:blipFill>
          <a:blip r:embed="rId3">
            <a:duotone>
              <a:schemeClr val="accent2">
                <a:shade val="45000"/>
                <a:satMod val="135000"/>
              </a:schemeClr>
              <a:prstClr val="white"/>
            </a:duotone>
          </a:blip>
          <a:stretch>
            <a:fillRect/>
          </a:stretch>
        </p:blipFill>
        <p:spPr>
          <a:xfrm>
            <a:off x="2810359" y="1149089"/>
            <a:ext cx="825154" cy="825154"/>
          </a:xfrm>
          <a:prstGeom prst="rect">
            <a:avLst/>
          </a:prstGeom>
        </p:spPr>
      </p:pic>
    </p:spTree>
    <p:extLst>
      <p:ext uri="{BB962C8B-B14F-4D97-AF65-F5344CB8AC3E}">
        <p14:creationId xmlns:p14="http://schemas.microsoft.com/office/powerpoint/2010/main" val="3329283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7" name="Google Shape;717;p54"/>
          <p:cNvSpPr/>
          <p:nvPr/>
        </p:nvSpPr>
        <p:spPr>
          <a:xfrm>
            <a:off x="1062154" y="1355050"/>
            <a:ext cx="779400" cy="783900"/>
          </a:xfrm>
          <a:prstGeom prst="round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Barlow"/>
              <a:ea typeface="Barlow"/>
              <a:cs typeface="Barlow"/>
              <a:sym typeface="Barlow"/>
            </a:endParaRPr>
          </a:p>
        </p:txBody>
      </p:sp>
      <p:sp>
        <p:nvSpPr>
          <p:cNvPr id="720" name="Google Shape;720;p54"/>
          <p:cNvSpPr/>
          <p:nvPr/>
        </p:nvSpPr>
        <p:spPr>
          <a:xfrm>
            <a:off x="3127754" y="1355050"/>
            <a:ext cx="779400" cy="783900"/>
          </a:xfrm>
          <a:prstGeom prst="round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Barlow"/>
              <a:ea typeface="Barlow"/>
              <a:cs typeface="Barlow"/>
              <a:sym typeface="Barlow"/>
            </a:endParaRPr>
          </a:p>
        </p:txBody>
      </p:sp>
      <p:sp>
        <p:nvSpPr>
          <p:cNvPr id="723" name="Google Shape;723;p54"/>
          <p:cNvSpPr/>
          <p:nvPr/>
        </p:nvSpPr>
        <p:spPr>
          <a:xfrm>
            <a:off x="5193354" y="1355050"/>
            <a:ext cx="779400" cy="783900"/>
          </a:xfrm>
          <a:prstGeom prst="round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Barlow"/>
              <a:ea typeface="Barlow"/>
              <a:cs typeface="Barlow"/>
              <a:sym typeface="Barlow"/>
            </a:endParaRPr>
          </a:p>
        </p:txBody>
      </p:sp>
      <p:sp>
        <p:nvSpPr>
          <p:cNvPr id="726" name="Google Shape;726;p54"/>
          <p:cNvSpPr/>
          <p:nvPr/>
        </p:nvSpPr>
        <p:spPr>
          <a:xfrm>
            <a:off x="7258954" y="1355050"/>
            <a:ext cx="779400" cy="783900"/>
          </a:xfrm>
          <a:prstGeom prst="round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Barlow"/>
              <a:ea typeface="Barlow"/>
              <a:cs typeface="Barlow"/>
              <a:sym typeface="Barlow"/>
            </a:endParaRPr>
          </a:p>
        </p:txBody>
      </p:sp>
      <p:cxnSp>
        <p:nvCxnSpPr>
          <p:cNvPr id="729" name="Google Shape;729;p54"/>
          <p:cNvCxnSpPr>
            <a:stCxn id="717" idx="3"/>
            <a:endCxn id="720" idx="1"/>
          </p:cNvCxnSpPr>
          <p:nvPr/>
        </p:nvCxnSpPr>
        <p:spPr>
          <a:xfrm>
            <a:off x="1841554" y="1747000"/>
            <a:ext cx="1286100" cy="0"/>
          </a:xfrm>
          <a:prstGeom prst="straightConnector1">
            <a:avLst/>
          </a:prstGeom>
          <a:noFill/>
          <a:ln w="9525" cap="flat" cmpd="sng">
            <a:solidFill>
              <a:schemeClr val="lt2"/>
            </a:solidFill>
            <a:prstDash val="solid"/>
            <a:round/>
            <a:headEnd type="none" w="med" len="med"/>
            <a:tailEnd type="oval" w="med" len="med"/>
          </a:ln>
        </p:spPr>
      </p:cxnSp>
      <p:cxnSp>
        <p:nvCxnSpPr>
          <p:cNvPr id="730" name="Google Shape;730;p54"/>
          <p:cNvCxnSpPr>
            <a:stCxn id="720" idx="3"/>
            <a:endCxn id="723" idx="1"/>
          </p:cNvCxnSpPr>
          <p:nvPr/>
        </p:nvCxnSpPr>
        <p:spPr>
          <a:xfrm>
            <a:off x="3907154" y="1747000"/>
            <a:ext cx="1286100" cy="0"/>
          </a:xfrm>
          <a:prstGeom prst="straightConnector1">
            <a:avLst/>
          </a:prstGeom>
          <a:noFill/>
          <a:ln w="9525" cap="flat" cmpd="sng">
            <a:solidFill>
              <a:schemeClr val="lt2"/>
            </a:solidFill>
            <a:prstDash val="solid"/>
            <a:round/>
            <a:headEnd type="none" w="med" len="med"/>
            <a:tailEnd type="oval" w="med" len="med"/>
          </a:ln>
        </p:spPr>
      </p:cxnSp>
      <p:cxnSp>
        <p:nvCxnSpPr>
          <p:cNvPr id="731" name="Google Shape;731;p54"/>
          <p:cNvCxnSpPr>
            <a:stCxn id="723" idx="3"/>
            <a:endCxn id="726" idx="1"/>
          </p:cNvCxnSpPr>
          <p:nvPr/>
        </p:nvCxnSpPr>
        <p:spPr>
          <a:xfrm>
            <a:off x="5972754" y="1747000"/>
            <a:ext cx="1286100" cy="0"/>
          </a:xfrm>
          <a:prstGeom prst="straightConnector1">
            <a:avLst/>
          </a:prstGeom>
          <a:noFill/>
          <a:ln w="9525" cap="flat" cmpd="sng">
            <a:solidFill>
              <a:schemeClr val="lt2"/>
            </a:solidFill>
            <a:prstDash val="solid"/>
            <a:round/>
            <a:headEnd type="none" w="med" len="med"/>
            <a:tailEnd type="oval" w="med" len="med"/>
          </a:ln>
        </p:spPr>
      </p:cxnSp>
      <p:cxnSp>
        <p:nvCxnSpPr>
          <p:cNvPr id="732" name="Google Shape;732;p54"/>
          <p:cNvCxnSpPr>
            <a:cxnSpLocks/>
            <a:endCxn id="717" idx="2"/>
          </p:cNvCxnSpPr>
          <p:nvPr/>
        </p:nvCxnSpPr>
        <p:spPr>
          <a:xfrm rot="10800000">
            <a:off x="1451829" y="2138925"/>
            <a:ext cx="0" cy="368400"/>
          </a:xfrm>
          <a:prstGeom prst="straightConnector1">
            <a:avLst/>
          </a:prstGeom>
          <a:noFill/>
          <a:ln w="9525" cap="flat" cmpd="sng">
            <a:solidFill>
              <a:schemeClr val="lt2"/>
            </a:solidFill>
            <a:prstDash val="solid"/>
            <a:round/>
            <a:headEnd type="none" w="med" len="med"/>
            <a:tailEnd type="oval" w="med" len="med"/>
          </a:ln>
        </p:spPr>
      </p:cxnSp>
      <p:cxnSp>
        <p:nvCxnSpPr>
          <p:cNvPr id="733" name="Google Shape;733;p54"/>
          <p:cNvCxnSpPr>
            <a:cxnSpLocks/>
            <a:endCxn id="720" idx="2"/>
          </p:cNvCxnSpPr>
          <p:nvPr/>
        </p:nvCxnSpPr>
        <p:spPr>
          <a:xfrm rot="10800000">
            <a:off x="3517429" y="2138925"/>
            <a:ext cx="0" cy="368400"/>
          </a:xfrm>
          <a:prstGeom prst="straightConnector1">
            <a:avLst/>
          </a:prstGeom>
          <a:noFill/>
          <a:ln w="9525" cap="flat" cmpd="sng">
            <a:solidFill>
              <a:schemeClr val="lt2"/>
            </a:solidFill>
            <a:prstDash val="solid"/>
            <a:round/>
            <a:headEnd type="none" w="med" len="med"/>
            <a:tailEnd type="oval" w="med" len="med"/>
          </a:ln>
        </p:spPr>
      </p:cxnSp>
      <p:cxnSp>
        <p:nvCxnSpPr>
          <p:cNvPr id="734" name="Google Shape;734;p54"/>
          <p:cNvCxnSpPr>
            <a:cxnSpLocks/>
            <a:endCxn id="723" idx="2"/>
          </p:cNvCxnSpPr>
          <p:nvPr/>
        </p:nvCxnSpPr>
        <p:spPr>
          <a:xfrm rot="10800000">
            <a:off x="5583029" y="2138925"/>
            <a:ext cx="0" cy="368400"/>
          </a:xfrm>
          <a:prstGeom prst="straightConnector1">
            <a:avLst/>
          </a:prstGeom>
          <a:noFill/>
          <a:ln w="9525" cap="flat" cmpd="sng">
            <a:solidFill>
              <a:schemeClr val="lt2"/>
            </a:solidFill>
            <a:prstDash val="solid"/>
            <a:round/>
            <a:headEnd type="none" w="med" len="med"/>
            <a:tailEnd type="oval" w="med" len="med"/>
          </a:ln>
        </p:spPr>
      </p:cxnSp>
      <p:cxnSp>
        <p:nvCxnSpPr>
          <p:cNvPr id="735" name="Google Shape;735;p54"/>
          <p:cNvCxnSpPr>
            <a:cxnSpLocks/>
            <a:endCxn id="726" idx="2"/>
          </p:cNvCxnSpPr>
          <p:nvPr/>
        </p:nvCxnSpPr>
        <p:spPr>
          <a:xfrm rot="10800000">
            <a:off x="7648629" y="2138925"/>
            <a:ext cx="0" cy="368400"/>
          </a:xfrm>
          <a:prstGeom prst="straightConnector1">
            <a:avLst/>
          </a:prstGeom>
          <a:noFill/>
          <a:ln w="9525" cap="flat" cmpd="sng">
            <a:solidFill>
              <a:schemeClr val="lt2"/>
            </a:solidFill>
            <a:prstDash val="solid"/>
            <a:round/>
            <a:headEnd type="none" w="med" len="med"/>
            <a:tailEnd type="oval" w="med" len="med"/>
          </a:ln>
        </p:spPr>
      </p:cxnSp>
      <p:sp>
        <p:nvSpPr>
          <p:cNvPr id="736" name="Google Shape;736;p54"/>
          <p:cNvSpPr/>
          <p:nvPr/>
        </p:nvSpPr>
        <p:spPr>
          <a:xfrm>
            <a:off x="7394485" y="1455848"/>
            <a:ext cx="508382" cy="507687"/>
          </a:xfrm>
          <a:custGeom>
            <a:avLst/>
            <a:gdLst/>
            <a:ahLst/>
            <a:cxnLst/>
            <a:rect l="l" t="t" r="r" b="b"/>
            <a:pathLst>
              <a:path w="13934" h="13914" extrusionOk="0">
                <a:moveTo>
                  <a:pt x="13050" y="6131"/>
                </a:moveTo>
                <a:cubicBezTo>
                  <a:pt x="13311" y="6131"/>
                  <a:pt x="13524" y="6345"/>
                  <a:pt x="13524" y="6608"/>
                </a:cubicBezTo>
                <a:lnTo>
                  <a:pt x="13524" y="7315"/>
                </a:lnTo>
                <a:cubicBezTo>
                  <a:pt x="13524" y="7576"/>
                  <a:pt x="13311" y="7789"/>
                  <a:pt x="13050" y="7789"/>
                </a:cubicBezTo>
                <a:lnTo>
                  <a:pt x="12747" y="7789"/>
                </a:lnTo>
                <a:lnTo>
                  <a:pt x="12747" y="6131"/>
                </a:lnTo>
                <a:close/>
                <a:moveTo>
                  <a:pt x="6917" y="5505"/>
                </a:moveTo>
                <a:cubicBezTo>
                  <a:pt x="7028" y="5505"/>
                  <a:pt x="7117" y="5596"/>
                  <a:pt x="7117" y="5707"/>
                </a:cubicBezTo>
                <a:lnTo>
                  <a:pt x="7117" y="8214"/>
                </a:lnTo>
                <a:cubicBezTo>
                  <a:pt x="7117" y="8327"/>
                  <a:pt x="7028" y="8416"/>
                  <a:pt x="6917" y="8416"/>
                </a:cubicBezTo>
                <a:lnTo>
                  <a:pt x="5827" y="8416"/>
                </a:lnTo>
                <a:cubicBezTo>
                  <a:pt x="5024" y="8416"/>
                  <a:pt x="4371" y="7763"/>
                  <a:pt x="4371" y="6960"/>
                </a:cubicBezTo>
                <a:cubicBezTo>
                  <a:pt x="4371" y="6158"/>
                  <a:pt x="5024" y="5505"/>
                  <a:pt x="5827" y="5505"/>
                </a:cubicBezTo>
                <a:close/>
                <a:moveTo>
                  <a:pt x="7476" y="8459"/>
                </a:moveTo>
                <a:cubicBezTo>
                  <a:pt x="7632" y="8512"/>
                  <a:pt x="7785" y="8562"/>
                  <a:pt x="7933" y="8620"/>
                </a:cubicBezTo>
                <a:cubicBezTo>
                  <a:pt x="7986" y="9002"/>
                  <a:pt x="7665" y="9306"/>
                  <a:pt x="7320" y="9306"/>
                </a:cubicBezTo>
                <a:cubicBezTo>
                  <a:pt x="7218" y="9306"/>
                  <a:pt x="7114" y="9280"/>
                  <a:pt x="7017" y="9221"/>
                </a:cubicBezTo>
                <a:lnTo>
                  <a:pt x="7017" y="8816"/>
                </a:lnTo>
                <a:cubicBezTo>
                  <a:pt x="7223" y="8784"/>
                  <a:pt x="7395" y="8644"/>
                  <a:pt x="7476" y="8459"/>
                </a:cubicBezTo>
                <a:close/>
                <a:moveTo>
                  <a:pt x="7031" y="3160"/>
                </a:moveTo>
                <a:cubicBezTo>
                  <a:pt x="8032" y="3160"/>
                  <a:pt x="9044" y="3553"/>
                  <a:pt x="9815" y="4434"/>
                </a:cubicBezTo>
                <a:cubicBezTo>
                  <a:pt x="9203" y="4806"/>
                  <a:pt x="8422" y="5185"/>
                  <a:pt x="7476" y="5468"/>
                </a:cubicBezTo>
                <a:cubicBezTo>
                  <a:pt x="7384" y="5250"/>
                  <a:pt x="7167" y="5098"/>
                  <a:pt x="6917" y="5098"/>
                </a:cubicBezTo>
                <a:lnTo>
                  <a:pt x="5827" y="5098"/>
                </a:lnTo>
                <a:cubicBezTo>
                  <a:pt x="3869" y="5113"/>
                  <a:pt x="3262" y="7731"/>
                  <a:pt x="4978" y="8616"/>
                </a:cubicBezTo>
                <a:lnTo>
                  <a:pt x="4978" y="10200"/>
                </a:lnTo>
                <a:cubicBezTo>
                  <a:pt x="3890" y="9530"/>
                  <a:pt x="3164" y="8329"/>
                  <a:pt x="3164" y="6960"/>
                </a:cubicBezTo>
                <a:cubicBezTo>
                  <a:pt x="3151" y="4665"/>
                  <a:pt x="5070" y="3160"/>
                  <a:pt x="7031" y="3160"/>
                </a:cubicBezTo>
                <a:close/>
                <a:moveTo>
                  <a:pt x="11522" y="3651"/>
                </a:moveTo>
                <a:lnTo>
                  <a:pt x="11522" y="10280"/>
                </a:lnTo>
                <a:cubicBezTo>
                  <a:pt x="10942" y="9743"/>
                  <a:pt x="9641" y="8723"/>
                  <a:pt x="7526" y="8046"/>
                </a:cubicBezTo>
                <a:lnTo>
                  <a:pt x="7526" y="5879"/>
                </a:lnTo>
                <a:cubicBezTo>
                  <a:pt x="9514" y="5244"/>
                  <a:pt x="10439" y="4622"/>
                  <a:pt x="11522" y="3651"/>
                </a:cubicBezTo>
                <a:close/>
                <a:moveTo>
                  <a:pt x="5385" y="8768"/>
                </a:moveTo>
                <a:cubicBezTo>
                  <a:pt x="5526" y="8805"/>
                  <a:pt x="5674" y="8823"/>
                  <a:pt x="5827" y="8823"/>
                </a:cubicBezTo>
                <a:lnTo>
                  <a:pt x="6610" y="8823"/>
                </a:lnTo>
                <a:lnTo>
                  <a:pt x="6610" y="10748"/>
                </a:lnTo>
                <a:cubicBezTo>
                  <a:pt x="6177" y="10709"/>
                  <a:pt x="5764" y="10594"/>
                  <a:pt x="5385" y="10420"/>
                </a:cubicBezTo>
                <a:lnTo>
                  <a:pt x="5385" y="8768"/>
                </a:lnTo>
                <a:close/>
                <a:moveTo>
                  <a:pt x="8340" y="8779"/>
                </a:moveTo>
                <a:cubicBezTo>
                  <a:pt x="8897" y="9014"/>
                  <a:pt x="9379" y="9264"/>
                  <a:pt x="9791" y="9510"/>
                </a:cubicBezTo>
                <a:cubicBezTo>
                  <a:pt x="9081" y="10300"/>
                  <a:pt x="8081" y="10755"/>
                  <a:pt x="7015" y="10766"/>
                </a:cubicBezTo>
                <a:lnTo>
                  <a:pt x="7015" y="9663"/>
                </a:lnTo>
                <a:cubicBezTo>
                  <a:pt x="7115" y="9696"/>
                  <a:pt x="7218" y="9712"/>
                  <a:pt x="7319" y="9712"/>
                </a:cubicBezTo>
                <a:cubicBezTo>
                  <a:pt x="7830" y="9712"/>
                  <a:pt x="8305" y="9309"/>
                  <a:pt x="8340" y="8779"/>
                </a:cubicBezTo>
                <a:close/>
                <a:moveTo>
                  <a:pt x="6614" y="1"/>
                </a:moveTo>
                <a:cubicBezTo>
                  <a:pt x="6127" y="1"/>
                  <a:pt x="5731" y="399"/>
                  <a:pt x="5731" y="886"/>
                </a:cubicBezTo>
                <a:lnTo>
                  <a:pt x="5731" y="1706"/>
                </a:lnTo>
                <a:cubicBezTo>
                  <a:pt x="5539" y="1750"/>
                  <a:pt x="5350" y="1806"/>
                  <a:pt x="5167" y="1872"/>
                </a:cubicBezTo>
                <a:cubicBezTo>
                  <a:pt x="4942" y="1960"/>
                  <a:pt x="5024" y="2269"/>
                  <a:pt x="5232" y="2269"/>
                </a:cubicBezTo>
                <a:cubicBezTo>
                  <a:pt x="5254" y="2269"/>
                  <a:pt x="5279" y="2265"/>
                  <a:pt x="5305" y="2257"/>
                </a:cubicBezTo>
                <a:cubicBezTo>
                  <a:pt x="5496" y="2187"/>
                  <a:pt x="5692" y="2130"/>
                  <a:pt x="5894" y="2087"/>
                </a:cubicBezTo>
                <a:cubicBezTo>
                  <a:pt x="6038" y="2054"/>
                  <a:pt x="6142" y="1930"/>
                  <a:pt x="6142" y="1782"/>
                </a:cubicBezTo>
                <a:lnTo>
                  <a:pt x="6142" y="886"/>
                </a:lnTo>
                <a:cubicBezTo>
                  <a:pt x="6142" y="625"/>
                  <a:pt x="6355" y="410"/>
                  <a:pt x="6616" y="410"/>
                </a:cubicBezTo>
                <a:lnTo>
                  <a:pt x="7324" y="410"/>
                </a:lnTo>
                <a:cubicBezTo>
                  <a:pt x="7585" y="410"/>
                  <a:pt x="7800" y="625"/>
                  <a:pt x="7800" y="886"/>
                </a:cubicBezTo>
                <a:lnTo>
                  <a:pt x="7800" y="1782"/>
                </a:lnTo>
                <a:cubicBezTo>
                  <a:pt x="7800" y="1930"/>
                  <a:pt x="7900" y="2057"/>
                  <a:pt x="8048" y="2087"/>
                </a:cubicBezTo>
                <a:cubicBezTo>
                  <a:pt x="8622" y="2213"/>
                  <a:pt x="9162" y="2437"/>
                  <a:pt x="9658" y="2753"/>
                </a:cubicBezTo>
                <a:cubicBezTo>
                  <a:pt x="9710" y="2785"/>
                  <a:pt x="9769" y="2803"/>
                  <a:pt x="9825" y="2803"/>
                </a:cubicBezTo>
                <a:cubicBezTo>
                  <a:pt x="9908" y="2803"/>
                  <a:pt x="9986" y="2772"/>
                  <a:pt x="10045" y="2709"/>
                </a:cubicBezTo>
                <a:lnTo>
                  <a:pt x="10683" y="2074"/>
                </a:lnTo>
                <a:cubicBezTo>
                  <a:pt x="10775" y="1981"/>
                  <a:pt x="10897" y="1935"/>
                  <a:pt x="11019" y="1935"/>
                </a:cubicBezTo>
                <a:cubicBezTo>
                  <a:pt x="11141" y="1935"/>
                  <a:pt x="11263" y="1981"/>
                  <a:pt x="11355" y="2074"/>
                </a:cubicBezTo>
                <a:lnTo>
                  <a:pt x="11720" y="2442"/>
                </a:lnTo>
                <a:cubicBezTo>
                  <a:pt x="11599" y="2553"/>
                  <a:pt x="11522" y="2714"/>
                  <a:pt x="11522" y="2892"/>
                </a:cubicBezTo>
                <a:lnTo>
                  <a:pt x="11522" y="3062"/>
                </a:lnTo>
                <a:cubicBezTo>
                  <a:pt x="11388" y="3214"/>
                  <a:pt x="10942" y="3688"/>
                  <a:pt x="10163" y="4208"/>
                </a:cubicBezTo>
                <a:cubicBezTo>
                  <a:pt x="9298" y="3199"/>
                  <a:pt x="8155" y="2748"/>
                  <a:pt x="7027" y="2748"/>
                </a:cubicBezTo>
                <a:cubicBezTo>
                  <a:pt x="4864" y="2748"/>
                  <a:pt x="2753" y="4406"/>
                  <a:pt x="2755" y="6958"/>
                </a:cubicBezTo>
                <a:cubicBezTo>
                  <a:pt x="2753" y="9507"/>
                  <a:pt x="4862" y="11167"/>
                  <a:pt x="7027" y="11167"/>
                </a:cubicBezTo>
                <a:cubicBezTo>
                  <a:pt x="8145" y="11167"/>
                  <a:pt x="9279" y="10723"/>
                  <a:pt x="10143" y="9730"/>
                </a:cubicBezTo>
                <a:cubicBezTo>
                  <a:pt x="10931" y="10246"/>
                  <a:pt x="11383" y="10705"/>
                  <a:pt x="11522" y="10855"/>
                </a:cubicBezTo>
                <a:lnTo>
                  <a:pt x="11522" y="11020"/>
                </a:lnTo>
                <a:cubicBezTo>
                  <a:pt x="11522" y="11201"/>
                  <a:pt x="11599" y="11362"/>
                  <a:pt x="11720" y="11473"/>
                </a:cubicBezTo>
                <a:lnTo>
                  <a:pt x="11355" y="11840"/>
                </a:lnTo>
                <a:cubicBezTo>
                  <a:pt x="11264" y="11930"/>
                  <a:pt x="11144" y="11977"/>
                  <a:pt x="11018" y="11977"/>
                </a:cubicBezTo>
                <a:cubicBezTo>
                  <a:pt x="10889" y="11977"/>
                  <a:pt x="10770" y="11930"/>
                  <a:pt x="10681" y="11840"/>
                </a:cubicBezTo>
                <a:lnTo>
                  <a:pt x="10043" y="11203"/>
                </a:lnTo>
                <a:cubicBezTo>
                  <a:pt x="9982" y="11142"/>
                  <a:pt x="9903" y="11110"/>
                  <a:pt x="9823" y="11110"/>
                </a:cubicBezTo>
                <a:cubicBezTo>
                  <a:pt x="9764" y="11110"/>
                  <a:pt x="9705" y="11127"/>
                  <a:pt x="9651" y="11162"/>
                </a:cubicBezTo>
                <a:cubicBezTo>
                  <a:pt x="9158" y="11481"/>
                  <a:pt x="8616" y="11703"/>
                  <a:pt x="8041" y="11829"/>
                </a:cubicBezTo>
                <a:cubicBezTo>
                  <a:pt x="7898" y="11862"/>
                  <a:pt x="7793" y="11986"/>
                  <a:pt x="7793" y="12134"/>
                </a:cubicBezTo>
                <a:lnTo>
                  <a:pt x="7793" y="13030"/>
                </a:lnTo>
                <a:cubicBezTo>
                  <a:pt x="7793" y="13291"/>
                  <a:pt x="7580" y="13507"/>
                  <a:pt x="7319" y="13507"/>
                </a:cubicBezTo>
                <a:lnTo>
                  <a:pt x="6612" y="13507"/>
                </a:lnTo>
                <a:cubicBezTo>
                  <a:pt x="6351" y="13507"/>
                  <a:pt x="6136" y="13291"/>
                  <a:pt x="6136" y="13030"/>
                </a:cubicBezTo>
                <a:lnTo>
                  <a:pt x="6136" y="12134"/>
                </a:lnTo>
                <a:cubicBezTo>
                  <a:pt x="6136" y="11986"/>
                  <a:pt x="6036" y="11858"/>
                  <a:pt x="5888" y="11829"/>
                </a:cubicBezTo>
                <a:cubicBezTo>
                  <a:pt x="5313" y="11703"/>
                  <a:pt x="4774" y="11477"/>
                  <a:pt x="4278" y="11162"/>
                </a:cubicBezTo>
                <a:cubicBezTo>
                  <a:pt x="4226" y="11129"/>
                  <a:pt x="4167" y="11113"/>
                  <a:pt x="4109" y="11113"/>
                </a:cubicBezTo>
                <a:cubicBezTo>
                  <a:pt x="4028" y="11113"/>
                  <a:pt x="3948" y="11143"/>
                  <a:pt x="3886" y="11203"/>
                </a:cubicBezTo>
                <a:lnTo>
                  <a:pt x="3251" y="11840"/>
                </a:lnTo>
                <a:cubicBezTo>
                  <a:pt x="3158" y="11933"/>
                  <a:pt x="3036" y="11979"/>
                  <a:pt x="2915" y="11979"/>
                </a:cubicBezTo>
                <a:cubicBezTo>
                  <a:pt x="2793" y="11979"/>
                  <a:pt x="2671" y="11933"/>
                  <a:pt x="2578" y="11840"/>
                </a:cubicBezTo>
                <a:lnTo>
                  <a:pt x="2078" y="11340"/>
                </a:lnTo>
                <a:cubicBezTo>
                  <a:pt x="1893" y="11155"/>
                  <a:pt x="1893" y="10853"/>
                  <a:pt x="2078" y="10668"/>
                </a:cubicBezTo>
                <a:lnTo>
                  <a:pt x="2713" y="10030"/>
                </a:lnTo>
                <a:cubicBezTo>
                  <a:pt x="2820" y="9926"/>
                  <a:pt x="2837" y="9765"/>
                  <a:pt x="2755" y="9639"/>
                </a:cubicBezTo>
                <a:cubicBezTo>
                  <a:pt x="2437" y="9145"/>
                  <a:pt x="2213" y="8603"/>
                  <a:pt x="2089" y="8029"/>
                </a:cubicBezTo>
                <a:cubicBezTo>
                  <a:pt x="2056" y="7885"/>
                  <a:pt x="1930" y="7783"/>
                  <a:pt x="1784" y="7783"/>
                </a:cubicBezTo>
                <a:lnTo>
                  <a:pt x="886" y="7783"/>
                </a:lnTo>
                <a:cubicBezTo>
                  <a:pt x="625" y="7783"/>
                  <a:pt x="412" y="7567"/>
                  <a:pt x="412" y="7306"/>
                </a:cubicBezTo>
                <a:lnTo>
                  <a:pt x="412" y="6599"/>
                </a:lnTo>
                <a:cubicBezTo>
                  <a:pt x="412" y="6338"/>
                  <a:pt x="625" y="6123"/>
                  <a:pt x="886" y="6123"/>
                </a:cubicBezTo>
                <a:lnTo>
                  <a:pt x="1784" y="6123"/>
                </a:lnTo>
                <a:cubicBezTo>
                  <a:pt x="1930" y="6123"/>
                  <a:pt x="2058" y="6023"/>
                  <a:pt x="2089" y="5875"/>
                </a:cubicBezTo>
                <a:cubicBezTo>
                  <a:pt x="2213" y="5303"/>
                  <a:pt x="2439" y="4761"/>
                  <a:pt x="2755" y="4265"/>
                </a:cubicBezTo>
                <a:cubicBezTo>
                  <a:pt x="2833" y="4141"/>
                  <a:pt x="2818" y="3980"/>
                  <a:pt x="2713" y="3873"/>
                </a:cubicBezTo>
                <a:lnTo>
                  <a:pt x="2078" y="3238"/>
                </a:lnTo>
                <a:cubicBezTo>
                  <a:pt x="1893" y="3053"/>
                  <a:pt x="1893" y="2751"/>
                  <a:pt x="2078" y="2566"/>
                </a:cubicBezTo>
                <a:lnTo>
                  <a:pt x="2578" y="2065"/>
                </a:lnTo>
                <a:cubicBezTo>
                  <a:pt x="2671" y="1973"/>
                  <a:pt x="2793" y="1927"/>
                  <a:pt x="2915" y="1927"/>
                </a:cubicBezTo>
                <a:cubicBezTo>
                  <a:pt x="3036" y="1927"/>
                  <a:pt x="3158" y="1973"/>
                  <a:pt x="3251" y="2065"/>
                </a:cubicBezTo>
                <a:lnTo>
                  <a:pt x="3886" y="2703"/>
                </a:lnTo>
                <a:cubicBezTo>
                  <a:pt x="3947" y="2763"/>
                  <a:pt x="4027" y="2794"/>
                  <a:pt x="4107" y="2794"/>
                </a:cubicBezTo>
                <a:cubicBezTo>
                  <a:pt x="4166" y="2794"/>
                  <a:pt x="4225" y="2777"/>
                  <a:pt x="4278" y="2742"/>
                </a:cubicBezTo>
                <a:cubicBezTo>
                  <a:pt x="4343" y="2703"/>
                  <a:pt x="4408" y="2661"/>
                  <a:pt x="4473" y="2622"/>
                </a:cubicBezTo>
                <a:cubicBezTo>
                  <a:pt x="4667" y="2506"/>
                  <a:pt x="4558" y="2242"/>
                  <a:pt x="4374" y="2242"/>
                </a:cubicBezTo>
                <a:cubicBezTo>
                  <a:pt x="4341" y="2242"/>
                  <a:pt x="4305" y="2250"/>
                  <a:pt x="4269" y="2270"/>
                </a:cubicBezTo>
                <a:cubicBezTo>
                  <a:pt x="4221" y="2300"/>
                  <a:pt x="4169" y="2328"/>
                  <a:pt x="4121" y="2359"/>
                </a:cubicBezTo>
                <a:lnTo>
                  <a:pt x="3538" y="1778"/>
                </a:lnTo>
                <a:cubicBezTo>
                  <a:pt x="3365" y="1605"/>
                  <a:pt x="3139" y="1519"/>
                  <a:pt x="2912" y="1519"/>
                </a:cubicBezTo>
                <a:cubicBezTo>
                  <a:pt x="2686" y="1519"/>
                  <a:pt x="2460" y="1605"/>
                  <a:pt x="2287" y="1778"/>
                </a:cubicBezTo>
                <a:lnTo>
                  <a:pt x="1787" y="2278"/>
                </a:lnTo>
                <a:cubicBezTo>
                  <a:pt x="1441" y="2622"/>
                  <a:pt x="1441" y="3183"/>
                  <a:pt x="1787" y="3529"/>
                </a:cubicBezTo>
                <a:lnTo>
                  <a:pt x="2370" y="4110"/>
                </a:lnTo>
                <a:cubicBezTo>
                  <a:pt x="2061" y="4609"/>
                  <a:pt x="1839" y="5146"/>
                  <a:pt x="1706" y="5716"/>
                </a:cubicBezTo>
                <a:lnTo>
                  <a:pt x="884" y="5716"/>
                </a:lnTo>
                <a:cubicBezTo>
                  <a:pt x="396" y="5716"/>
                  <a:pt x="0" y="6112"/>
                  <a:pt x="0" y="6599"/>
                </a:cubicBezTo>
                <a:lnTo>
                  <a:pt x="0" y="7306"/>
                </a:lnTo>
                <a:cubicBezTo>
                  <a:pt x="0" y="7794"/>
                  <a:pt x="396" y="8190"/>
                  <a:pt x="884" y="8190"/>
                </a:cubicBezTo>
                <a:lnTo>
                  <a:pt x="1706" y="8190"/>
                </a:lnTo>
                <a:cubicBezTo>
                  <a:pt x="1839" y="8757"/>
                  <a:pt x="2061" y="9297"/>
                  <a:pt x="2370" y="9795"/>
                </a:cubicBezTo>
                <a:lnTo>
                  <a:pt x="1787" y="10376"/>
                </a:lnTo>
                <a:cubicBezTo>
                  <a:pt x="1441" y="10722"/>
                  <a:pt x="1441" y="11281"/>
                  <a:pt x="1787" y="11627"/>
                </a:cubicBezTo>
                <a:lnTo>
                  <a:pt x="2287" y="12127"/>
                </a:lnTo>
                <a:cubicBezTo>
                  <a:pt x="2460" y="12300"/>
                  <a:pt x="2686" y="12387"/>
                  <a:pt x="2912" y="12387"/>
                </a:cubicBezTo>
                <a:cubicBezTo>
                  <a:pt x="3139" y="12387"/>
                  <a:pt x="3365" y="12300"/>
                  <a:pt x="3538" y="12127"/>
                </a:cubicBezTo>
                <a:lnTo>
                  <a:pt x="4121" y="11547"/>
                </a:lnTo>
                <a:cubicBezTo>
                  <a:pt x="4617" y="11853"/>
                  <a:pt x="5157" y="12075"/>
                  <a:pt x="5724" y="12210"/>
                </a:cubicBezTo>
                <a:lnTo>
                  <a:pt x="5724" y="13030"/>
                </a:lnTo>
                <a:cubicBezTo>
                  <a:pt x="5724" y="13518"/>
                  <a:pt x="6123" y="13914"/>
                  <a:pt x="6608" y="13914"/>
                </a:cubicBezTo>
                <a:lnTo>
                  <a:pt x="7315" y="13914"/>
                </a:lnTo>
                <a:cubicBezTo>
                  <a:pt x="7802" y="13914"/>
                  <a:pt x="8200" y="13518"/>
                  <a:pt x="8200" y="13030"/>
                </a:cubicBezTo>
                <a:lnTo>
                  <a:pt x="8200" y="12210"/>
                </a:lnTo>
                <a:cubicBezTo>
                  <a:pt x="8768" y="12075"/>
                  <a:pt x="9306" y="11853"/>
                  <a:pt x="9804" y="11547"/>
                </a:cubicBezTo>
                <a:lnTo>
                  <a:pt x="10387" y="12127"/>
                </a:lnTo>
                <a:cubicBezTo>
                  <a:pt x="10559" y="12300"/>
                  <a:pt x="10785" y="12387"/>
                  <a:pt x="11011" y="12387"/>
                </a:cubicBezTo>
                <a:cubicBezTo>
                  <a:pt x="11238" y="12387"/>
                  <a:pt x="11465" y="12300"/>
                  <a:pt x="11638" y="12127"/>
                </a:cubicBezTo>
                <a:lnTo>
                  <a:pt x="12132" y="11634"/>
                </a:lnTo>
                <a:cubicBezTo>
                  <a:pt x="12469" y="11629"/>
                  <a:pt x="12741" y="11357"/>
                  <a:pt x="12741" y="11020"/>
                </a:cubicBezTo>
                <a:lnTo>
                  <a:pt x="12741" y="10581"/>
                </a:lnTo>
                <a:cubicBezTo>
                  <a:pt x="12736" y="10446"/>
                  <a:pt x="12636" y="10378"/>
                  <a:pt x="12537" y="10378"/>
                </a:cubicBezTo>
                <a:cubicBezTo>
                  <a:pt x="12437" y="10378"/>
                  <a:pt x="12337" y="10446"/>
                  <a:pt x="12334" y="10581"/>
                </a:cubicBezTo>
                <a:lnTo>
                  <a:pt x="12334" y="11020"/>
                </a:lnTo>
                <a:cubicBezTo>
                  <a:pt x="12334" y="11133"/>
                  <a:pt x="12240" y="11225"/>
                  <a:pt x="12129" y="11225"/>
                </a:cubicBezTo>
                <a:cubicBezTo>
                  <a:pt x="12019" y="11225"/>
                  <a:pt x="11925" y="11133"/>
                  <a:pt x="11925" y="11020"/>
                </a:cubicBezTo>
                <a:lnTo>
                  <a:pt x="11925" y="2890"/>
                </a:lnTo>
                <a:cubicBezTo>
                  <a:pt x="11925" y="2779"/>
                  <a:pt x="12019" y="2685"/>
                  <a:pt x="12129" y="2685"/>
                </a:cubicBezTo>
                <a:cubicBezTo>
                  <a:pt x="12240" y="2685"/>
                  <a:pt x="12334" y="2779"/>
                  <a:pt x="12334" y="2890"/>
                </a:cubicBezTo>
                <a:lnTo>
                  <a:pt x="12334" y="9610"/>
                </a:lnTo>
                <a:cubicBezTo>
                  <a:pt x="12334" y="9721"/>
                  <a:pt x="12425" y="9813"/>
                  <a:pt x="12536" y="9813"/>
                </a:cubicBezTo>
                <a:cubicBezTo>
                  <a:pt x="12649" y="9813"/>
                  <a:pt x="12741" y="9721"/>
                  <a:pt x="12741" y="9610"/>
                </a:cubicBezTo>
                <a:lnTo>
                  <a:pt x="12741" y="8192"/>
                </a:lnTo>
                <a:lnTo>
                  <a:pt x="13043" y="8192"/>
                </a:lnTo>
                <a:cubicBezTo>
                  <a:pt x="13531" y="8192"/>
                  <a:pt x="13927" y="7796"/>
                  <a:pt x="13927" y="7308"/>
                </a:cubicBezTo>
                <a:lnTo>
                  <a:pt x="13927" y="6601"/>
                </a:lnTo>
                <a:cubicBezTo>
                  <a:pt x="13933" y="6121"/>
                  <a:pt x="13535" y="5722"/>
                  <a:pt x="13050" y="5722"/>
                </a:cubicBezTo>
                <a:lnTo>
                  <a:pt x="12747" y="5722"/>
                </a:lnTo>
                <a:lnTo>
                  <a:pt x="12747" y="2894"/>
                </a:lnTo>
                <a:cubicBezTo>
                  <a:pt x="12747" y="2557"/>
                  <a:pt x="12475" y="2285"/>
                  <a:pt x="12138" y="2283"/>
                </a:cubicBezTo>
                <a:lnTo>
                  <a:pt x="11642" y="1789"/>
                </a:lnTo>
                <a:cubicBezTo>
                  <a:pt x="11470" y="1616"/>
                  <a:pt x="11244" y="1529"/>
                  <a:pt x="11017" y="1529"/>
                </a:cubicBezTo>
                <a:cubicBezTo>
                  <a:pt x="10791" y="1529"/>
                  <a:pt x="10564" y="1616"/>
                  <a:pt x="10391" y="1789"/>
                </a:cubicBezTo>
                <a:lnTo>
                  <a:pt x="9810" y="2370"/>
                </a:lnTo>
                <a:cubicBezTo>
                  <a:pt x="9312" y="2063"/>
                  <a:pt x="8775" y="1839"/>
                  <a:pt x="8205" y="1706"/>
                </a:cubicBezTo>
                <a:lnTo>
                  <a:pt x="8205" y="886"/>
                </a:lnTo>
                <a:cubicBezTo>
                  <a:pt x="8205" y="399"/>
                  <a:pt x="7809" y="1"/>
                  <a:pt x="7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7" name="Google Shape;737;p54"/>
          <p:cNvGrpSpPr/>
          <p:nvPr/>
        </p:nvGrpSpPr>
        <p:grpSpPr>
          <a:xfrm>
            <a:off x="3307398" y="1492944"/>
            <a:ext cx="420027" cy="508109"/>
            <a:chOff x="3199276" y="2695813"/>
            <a:chExt cx="341014" cy="412493"/>
          </a:xfrm>
        </p:grpSpPr>
        <p:sp>
          <p:nvSpPr>
            <p:cNvPr id="738" name="Google Shape;738;p54"/>
            <p:cNvSpPr/>
            <p:nvPr/>
          </p:nvSpPr>
          <p:spPr>
            <a:xfrm>
              <a:off x="3267523" y="2714830"/>
              <a:ext cx="43989" cy="37858"/>
            </a:xfrm>
            <a:custGeom>
              <a:avLst/>
              <a:gdLst/>
              <a:ahLst/>
              <a:cxnLst/>
              <a:rect l="l" t="t" r="r" b="b"/>
              <a:pathLst>
                <a:path w="1485" h="1278" extrusionOk="0">
                  <a:moveTo>
                    <a:pt x="638" y="407"/>
                  </a:moveTo>
                  <a:cubicBezTo>
                    <a:pt x="766" y="407"/>
                    <a:pt x="871" y="511"/>
                    <a:pt x="871" y="638"/>
                  </a:cubicBezTo>
                  <a:cubicBezTo>
                    <a:pt x="871" y="766"/>
                    <a:pt x="766" y="870"/>
                    <a:pt x="638" y="870"/>
                  </a:cubicBezTo>
                  <a:cubicBezTo>
                    <a:pt x="333" y="860"/>
                    <a:pt x="333" y="418"/>
                    <a:pt x="638" y="407"/>
                  </a:cubicBezTo>
                  <a:close/>
                  <a:moveTo>
                    <a:pt x="638" y="0"/>
                  </a:moveTo>
                  <a:cubicBezTo>
                    <a:pt x="287" y="0"/>
                    <a:pt x="0" y="287"/>
                    <a:pt x="0" y="638"/>
                  </a:cubicBezTo>
                  <a:cubicBezTo>
                    <a:pt x="0" y="992"/>
                    <a:pt x="285" y="1277"/>
                    <a:pt x="638" y="1277"/>
                  </a:cubicBezTo>
                  <a:cubicBezTo>
                    <a:pt x="1484" y="1245"/>
                    <a:pt x="1484" y="31"/>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4"/>
            <p:cNvSpPr/>
            <p:nvPr/>
          </p:nvSpPr>
          <p:spPr>
            <a:xfrm>
              <a:off x="3280409" y="2792023"/>
              <a:ext cx="46241" cy="12145"/>
            </a:xfrm>
            <a:custGeom>
              <a:avLst/>
              <a:gdLst/>
              <a:ahLst/>
              <a:cxnLst/>
              <a:rect l="l" t="t" r="r" b="b"/>
              <a:pathLst>
                <a:path w="1561" h="410" extrusionOk="0">
                  <a:moveTo>
                    <a:pt x="268" y="1"/>
                  </a:moveTo>
                  <a:cubicBezTo>
                    <a:pt x="0" y="9"/>
                    <a:pt x="0" y="401"/>
                    <a:pt x="268" y="410"/>
                  </a:cubicBezTo>
                  <a:lnTo>
                    <a:pt x="1356" y="410"/>
                  </a:lnTo>
                  <a:cubicBezTo>
                    <a:pt x="1469" y="410"/>
                    <a:pt x="1560" y="316"/>
                    <a:pt x="1560" y="205"/>
                  </a:cubicBezTo>
                  <a:cubicBezTo>
                    <a:pt x="1560" y="94"/>
                    <a:pt x="1469" y="1"/>
                    <a:pt x="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4"/>
            <p:cNvSpPr/>
            <p:nvPr/>
          </p:nvSpPr>
          <p:spPr>
            <a:xfrm>
              <a:off x="3280409" y="2814594"/>
              <a:ext cx="46241" cy="12145"/>
            </a:xfrm>
            <a:custGeom>
              <a:avLst/>
              <a:gdLst/>
              <a:ahLst/>
              <a:cxnLst/>
              <a:rect l="l" t="t" r="r" b="b"/>
              <a:pathLst>
                <a:path w="1561" h="410" extrusionOk="0">
                  <a:moveTo>
                    <a:pt x="268" y="0"/>
                  </a:moveTo>
                  <a:cubicBezTo>
                    <a:pt x="0" y="9"/>
                    <a:pt x="0" y="400"/>
                    <a:pt x="268" y="409"/>
                  </a:cubicBezTo>
                  <a:lnTo>
                    <a:pt x="1356" y="409"/>
                  </a:lnTo>
                  <a:cubicBezTo>
                    <a:pt x="1469" y="409"/>
                    <a:pt x="1560" y="316"/>
                    <a:pt x="1560" y="205"/>
                  </a:cubicBezTo>
                  <a:cubicBezTo>
                    <a:pt x="1560" y="94"/>
                    <a:pt x="1469" y="0"/>
                    <a:pt x="1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4"/>
            <p:cNvSpPr/>
            <p:nvPr/>
          </p:nvSpPr>
          <p:spPr>
            <a:xfrm>
              <a:off x="3344865" y="2792023"/>
              <a:ext cx="46211" cy="12145"/>
            </a:xfrm>
            <a:custGeom>
              <a:avLst/>
              <a:gdLst/>
              <a:ahLst/>
              <a:cxnLst/>
              <a:rect l="l" t="t" r="r" b="b"/>
              <a:pathLst>
                <a:path w="1560" h="410" extrusionOk="0">
                  <a:moveTo>
                    <a:pt x="268" y="1"/>
                  </a:moveTo>
                  <a:cubicBezTo>
                    <a:pt x="0" y="9"/>
                    <a:pt x="0" y="401"/>
                    <a:pt x="268" y="410"/>
                  </a:cubicBezTo>
                  <a:lnTo>
                    <a:pt x="1355" y="410"/>
                  </a:lnTo>
                  <a:cubicBezTo>
                    <a:pt x="1469" y="410"/>
                    <a:pt x="1560" y="316"/>
                    <a:pt x="1560" y="205"/>
                  </a:cubicBezTo>
                  <a:cubicBezTo>
                    <a:pt x="1560" y="94"/>
                    <a:pt x="1469" y="1"/>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4"/>
            <p:cNvSpPr/>
            <p:nvPr/>
          </p:nvSpPr>
          <p:spPr>
            <a:xfrm>
              <a:off x="3199276" y="2695813"/>
              <a:ext cx="341014" cy="412493"/>
            </a:xfrm>
            <a:custGeom>
              <a:avLst/>
              <a:gdLst/>
              <a:ahLst/>
              <a:cxnLst/>
              <a:rect l="l" t="t" r="r" b="b"/>
              <a:pathLst>
                <a:path w="11512" h="13925" extrusionOk="0">
                  <a:moveTo>
                    <a:pt x="9477" y="982"/>
                  </a:moveTo>
                  <a:cubicBezTo>
                    <a:pt x="9756" y="982"/>
                    <a:pt x="9980" y="1208"/>
                    <a:pt x="9980" y="1484"/>
                  </a:cubicBezTo>
                  <a:lnTo>
                    <a:pt x="9980" y="2748"/>
                  </a:lnTo>
                  <a:lnTo>
                    <a:pt x="7863" y="2748"/>
                  </a:lnTo>
                  <a:lnTo>
                    <a:pt x="7863" y="982"/>
                  </a:lnTo>
                  <a:close/>
                  <a:moveTo>
                    <a:pt x="7454" y="2583"/>
                  </a:moveTo>
                  <a:lnTo>
                    <a:pt x="7454" y="5439"/>
                  </a:lnTo>
                  <a:lnTo>
                    <a:pt x="1847" y="5439"/>
                  </a:lnTo>
                  <a:lnTo>
                    <a:pt x="1847" y="2583"/>
                  </a:lnTo>
                  <a:close/>
                  <a:moveTo>
                    <a:pt x="10900" y="5846"/>
                  </a:moveTo>
                  <a:cubicBezTo>
                    <a:pt x="11166" y="5853"/>
                    <a:pt x="11172" y="6244"/>
                    <a:pt x="10900" y="6255"/>
                  </a:cubicBezTo>
                  <a:lnTo>
                    <a:pt x="838" y="6255"/>
                  </a:lnTo>
                  <a:cubicBezTo>
                    <a:pt x="727" y="6255"/>
                    <a:pt x="633" y="6162"/>
                    <a:pt x="633" y="6051"/>
                  </a:cubicBezTo>
                  <a:cubicBezTo>
                    <a:pt x="633" y="5940"/>
                    <a:pt x="727" y="5846"/>
                    <a:pt x="838" y="5846"/>
                  </a:cubicBezTo>
                  <a:close/>
                  <a:moveTo>
                    <a:pt x="7380" y="11858"/>
                  </a:moveTo>
                  <a:lnTo>
                    <a:pt x="7380" y="13515"/>
                  </a:lnTo>
                  <a:lnTo>
                    <a:pt x="4367" y="13515"/>
                  </a:lnTo>
                  <a:lnTo>
                    <a:pt x="4367" y="11858"/>
                  </a:lnTo>
                  <a:close/>
                  <a:moveTo>
                    <a:pt x="2350" y="0"/>
                  </a:moveTo>
                  <a:cubicBezTo>
                    <a:pt x="1847" y="0"/>
                    <a:pt x="1438" y="407"/>
                    <a:pt x="1438" y="910"/>
                  </a:cubicBezTo>
                  <a:lnTo>
                    <a:pt x="1438" y="5439"/>
                  </a:lnTo>
                  <a:lnTo>
                    <a:pt x="838" y="5439"/>
                  </a:lnTo>
                  <a:cubicBezTo>
                    <a:pt x="118" y="5455"/>
                    <a:pt x="0" y="6451"/>
                    <a:pt x="686" y="6643"/>
                  </a:cubicBezTo>
                  <a:cubicBezTo>
                    <a:pt x="673" y="7193"/>
                    <a:pt x="683" y="7622"/>
                    <a:pt x="1042" y="8076"/>
                  </a:cubicBezTo>
                  <a:lnTo>
                    <a:pt x="2937" y="10446"/>
                  </a:lnTo>
                  <a:cubicBezTo>
                    <a:pt x="2977" y="10496"/>
                    <a:pt x="3037" y="10522"/>
                    <a:pt x="3097" y="10522"/>
                  </a:cubicBezTo>
                  <a:cubicBezTo>
                    <a:pt x="3141" y="10522"/>
                    <a:pt x="3185" y="10508"/>
                    <a:pt x="3222" y="10478"/>
                  </a:cubicBezTo>
                  <a:cubicBezTo>
                    <a:pt x="3309" y="10406"/>
                    <a:pt x="3327" y="10278"/>
                    <a:pt x="3255" y="10191"/>
                  </a:cubicBezTo>
                  <a:lnTo>
                    <a:pt x="1360" y="7824"/>
                  </a:lnTo>
                  <a:cubicBezTo>
                    <a:pt x="1066" y="7456"/>
                    <a:pt x="1088" y="7106"/>
                    <a:pt x="1092" y="6664"/>
                  </a:cubicBezTo>
                  <a:lnTo>
                    <a:pt x="10659" y="6664"/>
                  </a:lnTo>
                  <a:cubicBezTo>
                    <a:pt x="10663" y="7106"/>
                    <a:pt x="10685" y="7456"/>
                    <a:pt x="10391" y="7824"/>
                  </a:cubicBezTo>
                  <a:lnTo>
                    <a:pt x="7487" y="11451"/>
                  </a:lnTo>
                  <a:lnTo>
                    <a:pt x="4262" y="11451"/>
                  </a:lnTo>
                  <a:lnTo>
                    <a:pt x="3849" y="10935"/>
                  </a:lnTo>
                  <a:cubicBezTo>
                    <a:pt x="3807" y="10885"/>
                    <a:pt x="3747" y="10858"/>
                    <a:pt x="3687" y="10858"/>
                  </a:cubicBezTo>
                  <a:cubicBezTo>
                    <a:pt x="3643" y="10858"/>
                    <a:pt x="3599" y="10872"/>
                    <a:pt x="3562" y="10902"/>
                  </a:cubicBezTo>
                  <a:cubicBezTo>
                    <a:pt x="3475" y="10972"/>
                    <a:pt x="3460" y="11100"/>
                    <a:pt x="3529" y="11187"/>
                  </a:cubicBezTo>
                  <a:lnTo>
                    <a:pt x="3960" y="11723"/>
                  </a:lnTo>
                  <a:lnTo>
                    <a:pt x="3960" y="13720"/>
                  </a:lnTo>
                  <a:cubicBezTo>
                    <a:pt x="3960" y="13831"/>
                    <a:pt x="4051" y="13924"/>
                    <a:pt x="4164" y="13924"/>
                  </a:cubicBezTo>
                  <a:lnTo>
                    <a:pt x="7585" y="13924"/>
                  </a:lnTo>
                  <a:cubicBezTo>
                    <a:pt x="7696" y="13924"/>
                    <a:pt x="7789" y="13831"/>
                    <a:pt x="7789" y="13720"/>
                  </a:cubicBezTo>
                  <a:lnTo>
                    <a:pt x="7789" y="11723"/>
                  </a:lnTo>
                  <a:lnTo>
                    <a:pt x="10709" y="8074"/>
                  </a:lnTo>
                  <a:cubicBezTo>
                    <a:pt x="11072" y="7619"/>
                    <a:pt x="11079" y="7186"/>
                    <a:pt x="11066" y="6638"/>
                  </a:cubicBezTo>
                  <a:cubicBezTo>
                    <a:pt x="11322" y="6564"/>
                    <a:pt x="11512" y="6327"/>
                    <a:pt x="11512" y="6051"/>
                  </a:cubicBezTo>
                  <a:cubicBezTo>
                    <a:pt x="11512" y="5714"/>
                    <a:pt x="11237" y="5439"/>
                    <a:pt x="10900" y="5439"/>
                  </a:cubicBezTo>
                  <a:lnTo>
                    <a:pt x="10389" y="5439"/>
                  </a:lnTo>
                  <a:lnTo>
                    <a:pt x="10389" y="4634"/>
                  </a:lnTo>
                  <a:cubicBezTo>
                    <a:pt x="10389" y="4521"/>
                    <a:pt x="10295" y="4430"/>
                    <a:pt x="10184" y="4430"/>
                  </a:cubicBezTo>
                  <a:cubicBezTo>
                    <a:pt x="10073" y="4430"/>
                    <a:pt x="9980" y="4521"/>
                    <a:pt x="9980" y="4634"/>
                  </a:cubicBezTo>
                  <a:lnTo>
                    <a:pt x="9980" y="5439"/>
                  </a:lnTo>
                  <a:lnTo>
                    <a:pt x="7863" y="5439"/>
                  </a:lnTo>
                  <a:lnTo>
                    <a:pt x="7863" y="3159"/>
                  </a:lnTo>
                  <a:lnTo>
                    <a:pt x="9980" y="3159"/>
                  </a:lnTo>
                  <a:lnTo>
                    <a:pt x="9980" y="3653"/>
                  </a:lnTo>
                  <a:cubicBezTo>
                    <a:pt x="9980" y="3766"/>
                    <a:pt x="10073" y="3858"/>
                    <a:pt x="10184" y="3858"/>
                  </a:cubicBezTo>
                  <a:cubicBezTo>
                    <a:pt x="10295" y="3858"/>
                    <a:pt x="10389" y="3766"/>
                    <a:pt x="10389" y="3653"/>
                  </a:cubicBezTo>
                  <a:lnTo>
                    <a:pt x="10389" y="1486"/>
                  </a:lnTo>
                  <a:cubicBezTo>
                    <a:pt x="10389" y="984"/>
                    <a:pt x="9980" y="577"/>
                    <a:pt x="9477" y="577"/>
                  </a:cubicBezTo>
                  <a:lnTo>
                    <a:pt x="7798" y="577"/>
                  </a:lnTo>
                  <a:cubicBezTo>
                    <a:pt x="7663" y="237"/>
                    <a:pt x="7334" y="0"/>
                    <a:pt x="6951" y="0"/>
                  </a:cubicBezTo>
                  <a:lnTo>
                    <a:pt x="4976" y="0"/>
                  </a:lnTo>
                  <a:cubicBezTo>
                    <a:pt x="4865" y="0"/>
                    <a:pt x="4774" y="92"/>
                    <a:pt x="4774" y="203"/>
                  </a:cubicBezTo>
                  <a:cubicBezTo>
                    <a:pt x="4774" y="316"/>
                    <a:pt x="4865" y="407"/>
                    <a:pt x="4976" y="407"/>
                  </a:cubicBezTo>
                  <a:lnTo>
                    <a:pt x="6951" y="407"/>
                  </a:lnTo>
                  <a:cubicBezTo>
                    <a:pt x="7228" y="407"/>
                    <a:pt x="7454" y="633"/>
                    <a:pt x="7454" y="910"/>
                  </a:cubicBezTo>
                  <a:lnTo>
                    <a:pt x="7454" y="2176"/>
                  </a:lnTo>
                  <a:lnTo>
                    <a:pt x="1847" y="2176"/>
                  </a:lnTo>
                  <a:lnTo>
                    <a:pt x="1847" y="910"/>
                  </a:lnTo>
                  <a:cubicBezTo>
                    <a:pt x="1847" y="633"/>
                    <a:pt x="2071" y="407"/>
                    <a:pt x="2350" y="407"/>
                  </a:cubicBezTo>
                  <a:lnTo>
                    <a:pt x="4025" y="407"/>
                  </a:lnTo>
                  <a:cubicBezTo>
                    <a:pt x="4295" y="398"/>
                    <a:pt x="4295" y="7"/>
                    <a:pt x="4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oogle Shape;743;p54"/>
          <p:cNvGrpSpPr/>
          <p:nvPr/>
        </p:nvGrpSpPr>
        <p:grpSpPr>
          <a:xfrm>
            <a:off x="5289919" y="1530472"/>
            <a:ext cx="586185" cy="433051"/>
            <a:chOff x="3156414" y="2135347"/>
            <a:chExt cx="475915" cy="351560"/>
          </a:xfrm>
        </p:grpSpPr>
        <p:sp>
          <p:nvSpPr>
            <p:cNvPr id="744" name="Google Shape;744;p54"/>
            <p:cNvSpPr/>
            <p:nvPr/>
          </p:nvSpPr>
          <p:spPr>
            <a:xfrm>
              <a:off x="3156414" y="2135347"/>
              <a:ext cx="475915" cy="351560"/>
            </a:xfrm>
            <a:custGeom>
              <a:avLst/>
              <a:gdLst/>
              <a:ahLst/>
              <a:cxnLst/>
              <a:rect l="l" t="t" r="r" b="b"/>
              <a:pathLst>
                <a:path w="16066" h="11868" extrusionOk="0">
                  <a:moveTo>
                    <a:pt x="3656" y="5737"/>
                  </a:moveTo>
                  <a:cubicBezTo>
                    <a:pt x="3767" y="5737"/>
                    <a:pt x="3856" y="5826"/>
                    <a:pt x="3856" y="5937"/>
                  </a:cubicBezTo>
                  <a:lnTo>
                    <a:pt x="3856" y="8448"/>
                  </a:lnTo>
                  <a:cubicBezTo>
                    <a:pt x="3856" y="8559"/>
                    <a:pt x="3767" y="8648"/>
                    <a:pt x="3656" y="8648"/>
                  </a:cubicBezTo>
                  <a:lnTo>
                    <a:pt x="2566" y="8648"/>
                  </a:lnTo>
                  <a:cubicBezTo>
                    <a:pt x="1763" y="8646"/>
                    <a:pt x="1110" y="7993"/>
                    <a:pt x="1110" y="7190"/>
                  </a:cubicBezTo>
                  <a:cubicBezTo>
                    <a:pt x="1110" y="6390"/>
                    <a:pt x="1763" y="5737"/>
                    <a:pt x="2566" y="5737"/>
                  </a:cubicBezTo>
                  <a:close/>
                  <a:moveTo>
                    <a:pt x="4215" y="8689"/>
                  </a:moveTo>
                  <a:cubicBezTo>
                    <a:pt x="4367" y="8739"/>
                    <a:pt x="4519" y="8794"/>
                    <a:pt x="4672" y="8850"/>
                  </a:cubicBezTo>
                  <a:cubicBezTo>
                    <a:pt x="4725" y="9232"/>
                    <a:pt x="4404" y="9536"/>
                    <a:pt x="4059" y="9536"/>
                  </a:cubicBezTo>
                  <a:cubicBezTo>
                    <a:pt x="3957" y="9536"/>
                    <a:pt x="3853" y="9510"/>
                    <a:pt x="3756" y="9451"/>
                  </a:cubicBezTo>
                  <a:lnTo>
                    <a:pt x="3756" y="9046"/>
                  </a:lnTo>
                  <a:cubicBezTo>
                    <a:pt x="3962" y="9014"/>
                    <a:pt x="4134" y="8874"/>
                    <a:pt x="4215" y="8689"/>
                  </a:cubicBezTo>
                  <a:close/>
                  <a:moveTo>
                    <a:pt x="2124" y="9000"/>
                  </a:moveTo>
                  <a:cubicBezTo>
                    <a:pt x="2284" y="9048"/>
                    <a:pt x="2562" y="9056"/>
                    <a:pt x="2827" y="9056"/>
                  </a:cubicBezTo>
                  <a:cubicBezTo>
                    <a:pt x="2970" y="9056"/>
                    <a:pt x="3109" y="9053"/>
                    <a:pt x="3224" y="9053"/>
                  </a:cubicBezTo>
                  <a:cubicBezTo>
                    <a:pt x="3270" y="9053"/>
                    <a:pt x="3312" y="9054"/>
                    <a:pt x="3349" y="9055"/>
                  </a:cubicBezTo>
                  <a:lnTo>
                    <a:pt x="3349" y="10656"/>
                  </a:lnTo>
                  <a:cubicBezTo>
                    <a:pt x="3349" y="10993"/>
                    <a:pt x="3072" y="11267"/>
                    <a:pt x="2735" y="11267"/>
                  </a:cubicBezTo>
                  <a:cubicBezTo>
                    <a:pt x="2398" y="11267"/>
                    <a:pt x="2124" y="10993"/>
                    <a:pt x="2124" y="10656"/>
                  </a:cubicBezTo>
                  <a:lnTo>
                    <a:pt x="2124" y="9000"/>
                  </a:lnTo>
                  <a:close/>
                  <a:moveTo>
                    <a:pt x="8670" y="6342"/>
                  </a:moveTo>
                  <a:cubicBezTo>
                    <a:pt x="8797" y="6455"/>
                    <a:pt x="8934" y="6555"/>
                    <a:pt x="9077" y="6646"/>
                  </a:cubicBezTo>
                  <a:lnTo>
                    <a:pt x="9077" y="11257"/>
                  </a:lnTo>
                  <a:cubicBezTo>
                    <a:pt x="9073" y="11391"/>
                    <a:pt x="8973" y="11459"/>
                    <a:pt x="8874" y="11459"/>
                  </a:cubicBezTo>
                  <a:cubicBezTo>
                    <a:pt x="8774" y="11459"/>
                    <a:pt x="8675" y="11391"/>
                    <a:pt x="8670" y="11257"/>
                  </a:cubicBezTo>
                  <a:lnTo>
                    <a:pt x="8670" y="6342"/>
                  </a:lnTo>
                  <a:close/>
                  <a:moveTo>
                    <a:pt x="11045" y="1"/>
                  </a:moveTo>
                  <a:cubicBezTo>
                    <a:pt x="8997" y="1"/>
                    <a:pt x="7149" y="1837"/>
                    <a:pt x="7446" y="4051"/>
                  </a:cubicBezTo>
                  <a:cubicBezTo>
                    <a:pt x="6793" y="4567"/>
                    <a:pt x="5725" y="5248"/>
                    <a:pt x="4215" y="5698"/>
                  </a:cubicBezTo>
                  <a:cubicBezTo>
                    <a:pt x="4123" y="5480"/>
                    <a:pt x="3906" y="5328"/>
                    <a:pt x="3656" y="5328"/>
                  </a:cubicBezTo>
                  <a:lnTo>
                    <a:pt x="2566" y="5328"/>
                  </a:lnTo>
                  <a:cubicBezTo>
                    <a:pt x="607" y="5343"/>
                    <a:pt x="0" y="7961"/>
                    <a:pt x="1713" y="8848"/>
                  </a:cubicBezTo>
                  <a:lnTo>
                    <a:pt x="1713" y="10656"/>
                  </a:lnTo>
                  <a:cubicBezTo>
                    <a:pt x="1739" y="11332"/>
                    <a:pt x="2236" y="11669"/>
                    <a:pt x="2733" y="11669"/>
                  </a:cubicBezTo>
                  <a:cubicBezTo>
                    <a:pt x="3230" y="11669"/>
                    <a:pt x="3727" y="11332"/>
                    <a:pt x="3753" y="10656"/>
                  </a:cubicBezTo>
                  <a:lnTo>
                    <a:pt x="3753" y="9897"/>
                  </a:lnTo>
                  <a:cubicBezTo>
                    <a:pt x="3854" y="9931"/>
                    <a:pt x="3956" y="9946"/>
                    <a:pt x="4057" y="9946"/>
                  </a:cubicBezTo>
                  <a:cubicBezTo>
                    <a:pt x="4568" y="9946"/>
                    <a:pt x="5044" y="9542"/>
                    <a:pt x="5078" y="9014"/>
                  </a:cubicBezTo>
                  <a:cubicBezTo>
                    <a:pt x="5333" y="9120"/>
                    <a:pt x="5585" y="9233"/>
                    <a:pt x="5829" y="9355"/>
                  </a:cubicBezTo>
                  <a:cubicBezTo>
                    <a:pt x="5858" y="9370"/>
                    <a:pt x="5889" y="9377"/>
                    <a:pt x="5920" y="9377"/>
                  </a:cubicBezTo>
                  <a:cubicBezTo>
                    <a:pt x="5994" y="9377"/>
                    <a:pt x="6066" y="9337"/>
                    <a:pt x="6103" y="9266"/>
                  </a:cubicBezTo>
                  <a:cubicBezTo>
                    <a:pt x="6155" y="9166"/>
                    <a:pt x="6114" y="9042"/>
                    <a:pt x="6012" y="8992"/>
                  </a:cubicBezTo>
                  <a:cubicBezTo>
                    <a:pt x="5461" y="8713"/>
                    <a:pt x="4874" y="8474"/>
                    <a:pt x="4265" y="8278"/>
                  </a:cubicBezTo>
                  <a:lnTo>
                    <a:pt x="4265" y="6111"/>
                  </a:lnTo>
                  <a:cubicBezTo>
                    <a:pt x="5744" y="5678"/>
                    <a:pt x="6828" y="5030"/>
                    <a:pt x="7530" y="4501"/>
                  </a:cubicBezTo>
                  <a:cubicBezTo>
                    <a:pt x="7665" y="5034"/>
                    <a:pt x="7920" y="5522"/>
                    <a:pt x="8264" y="5928"/>
                  </a:cubicBezTo>
                  <a:cubicBezTo>
                    <a:pt x="8261" y="5935"/>
                    <a:pt x="8264" y="10508"/>
                    <a:pt x="8264" y="10517"/>
                  </a:cubicBezTo>
                  <a:cubicBezTo>
                    <a:pt x="7981" y="10254"/>
                    <a:pt x="7524" y="9877"/>
                    <a:pt x="6889" y="9481"/>
                  </a:cubicBezTo>
                  <a:cubicBezTo>
                    <a:pt x="6855" y="9460"/>
                    <a:pt x="6818" y="9450"/>
                    <a:pt x="6781" y="9450"/>
                  </a:cubicBezTo>
                  <a:cubicBezTo>
                    <a:pt x="6714" y="9450"/>
                    <a:pt x="6647" y="9484"/>
                    <a:pt x="6608" y="9547"/>
                  </a:cubicBezTo>
                  <a:cubicBezTo>
                    <a:pt x="6549" y="9642"/>
                    <a:pt x="6577" y="9766"/>
                    <a:pt x="6673" y="9827"/>
                  </a:cubicBezTo>
                  <a:cubicBezTo>
                    <a:pt x="7587" y="10395"/>
                    <a:pt x="8111" y="10926"/>
                    <a:pt x="8264" y="11091"/>
                  </a:cubicBezTo>
                  <a:lnTo>
                    <a:pt x="8264" y="11257"/>
                  </a:lnTo>
                  <a:cubicBezTo>
                    <a:pt x="8264" y="11594"/>
                    <a:pt x="8540" y="11868"/>
                    <a:pt x="8877" y="11868"/>
                  </a:cubicBezTo>
                  <a:cubicBezTo>
                    <a:pt x="9214" y="11868"/>
                    <a:pt x="9488" y="11594"/>
                    <a:pt x="9488" y="11257"/>
                  </a:cubicBezTo>
                  <a:lnTo>
                    <a:pt x="9488" y="6873"/>
                  </a:lnTo>
                  <a:cubicBezTo>
                    <a:pt x="10034" y="7115"/>
                    <a:pt x="10566" y="7224"/>
                    <a:pt x="11068" y="7224"/>
                  </a:cubicBezTo>
                  <a:cubicBezTo>
                    <a:pt x="14118" y="7224"/>
                    <a:pt x="16065" y="3210"/>
                    <a:pt x="13315" y="833"/>
                  </a:cubicBezTo>
                  <a:cubicBezTo>
                    <a:pt x="13272" y="799"/>
                    <a:pt x="13226" y="785"/>
                    <a:pt x="13184" y="785"/>
                  </a:cubicBezTo>
                  <a:cubicBezTo>
                    <a:pt x="13018" y="785"/>
                    <a:pt x="12894" y="1005"/>
                    <a:pt x="13056" y="1149"/>
                  </a:cubicBezTo>
                  <a:cubicBezTo>
                    <a:pt x="15354" y="3039"/>
                    <a:pt x="14003" y="6810"/>
                    <a:pt x="11024" y="6810"/>
                  </a:cubicBezTo>
                  <a:cubicBezTo>
                    <a:pt x="9262" y="6810"/>
                    <a:pt x="7831" y="5378"/>
                    <a:pt x="7831" y="3616"/>
                  </a:cubicBezTo>
                  <a:cubicBezTo>
                    <a:pt x="7801" y="1803"/>
                    <a:pt x="9369" y="413"/>
                    <a:pt x="11052" y="413"/>
                  </a:cubicBezTo>
                  <a:cubicBezTo>
                    <a:pt x="11465" y="413"/>
                    <a:pt x="11885" y="497"/>
                    <a:pt x="12291" y="679"/>
                  </a:cubicBezTo>
                  <a:cubicBezTo>
                    <a:pt x="12321" y="691"/>
                    <a:pt x="12349" y="696"/>
                    <a:pt x="12376" y="696"/>
                  </a:cubicBezTo>
                  <a:cubicBezTo>
                    <a:pt x="12572" y="696"/>
                    <a:pt x="12666" y="404"/>
                    <a:pt x="12449" y="302"/>
                  </a:cubicBezTo>
                  <a:cubicBezTo>
                    <a:pt x="11986" y="96"/>
                    <a:pt x="11511" y="1"/>
                    <a:pt x="11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4"/>
            <p:cNvSpPr/>
            <p:nvPr/>
          </p:nvSpPr>
          <p:spPr>
            <a:xfrm>
              <a:off x="3389504" y="2159814"/>
              <a:ext cx="202855" cy="165205"/>
            </a:xfrm>
            <a:custGeom>
              <a:avLst/>
              <a:gdLst/>
              <a:ahLst/>
              <a:cxnLst/>
              <a:rect l="l" t="t" r="r" b="b"/>
              <a:pathLst>
                <a:path w="6848" h="5577" extrusionOk="0">
                  <a:moveTo>
                    <a:pt x="3153" y="410"/>
                  </a:moveTo>
                  <a:cubicBezTo>
                    <a:pt x="4467" y="410"/>
                    <a:pt x="5533" y="1476"/>
                    <a:pt x="5533" y="2790"/>
                  </a:cubicBezTo>
                  <a:cubicBezTo>
                    <a:pt x="5533" y="4102"/>
                    <a:pt x="4463" y="5168"/>
                    <a:pt x="3153" y="5168"/>
                  </a:cubicBezTo>
                  <a:cubicBezTo>
                    <a:pt x="1" y="5048"/>
                    <a:pt x="1" y="529"/>
                    <a:pt x="3153" y="410"/>
                  </a:cubicBezTo>
                  <a:close/>
                  <a:moveTo>
                    <a:pt x="3153" y="1"/>
                  </a:moveTo>
                  <a:cubicBezTo>
                    <a:pt x="1617" y="1"/>
                    <a:pt x="366" y="1252"/>
                    <a:pt x="366" y="2790"/>
                  </a:cubicBezTo>
                  <a:cubicBezTo>
                    <a:pt x="366" y="4326"/>
                    <a:pt x="1617" y="5577"/>
                    <a:pt x="3153" y="5577"/>
                  </a:cubicBezTo>
                  <a:cubicBezTo>
                    <a:pt x="6847" y="5435"/>
                    <a:pt x="6847" y="140"/>
                    <a:pt x="3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4"/>
            <p:cNvSpPr/>
            <p:nvPr/>
          </p:nvSpPr>
          <p:spPr>
            <a:xfrm>
              <a:off x="3457810" y="2196308"/>
              <a:ext cx="71835" cy="65051"/>
            </a:xfrm>
            <a:custGeom>
              <a:avLst/>
              <a:gdLst/>
              <a:ahLst/>
              <a:cxnLst/>
              <a:rect l="l" t="t" r="r" b="b"/>
              <a:pathLst>
                <a:path w="2425" h="2196" extrusionOk="0">
                  <a:moveTo>
                    <a:pt x="846" y="1328"/>
                  </a:moveTo>
                  <a:cubicBezTo>
                    <a:pt x="959" y="1328"/>
                    <a:pt x="1072" y="1405"/>
                    <a:pt x="1078" y="1558"/>
                  </a:cubicBezTo>
                  <a:cubicBezTo>
                    <a:pt x="1078" y="1684"/>
                    <a:pt x="976" y="1788"/>
                    <a:pt x="847" y="1788"/>
                  </a:cubicBezTo>
                  <a:cubicBezTo>
                    <a:pt x="719" y="1788"/>
                    <a:pt x="617" y="1684"/>
                    <a:pt x="617" y="1558"/>
                  </a:cubicBezTo>
                  <a:cubicBezTo>
                    <a:pt x="622" y="1404"/>
                    <a:pt x="734" y="1328"/>
                    <a:pt x="846" y="1328"/>
                  </a:cubicBezTo>
                  <a:close/>
                  <a:moveTo>
                    <a:pt x="2202" y="0"/>
                  </a:moveTo>
                  <a:cubicBezTo>
                    <a:pt x="2149" y="0"/>
                    <a:pt x="2097" y="20"/>
                    <a:pt x="2057" y="59"/>
                  </a:cubicBezTo>
                  <a:lnTo>
                    <a:pt x="1130" y="986"/>
                  </a:lnTo>
                  <a:cubicBezTo>
                    <a:pt x="1045" y="942"/>
                    <a:pt x="952" y="918"/>
                    <a:pt x="847" y="918"/>
                  </a:cubicBezTo>
                  <a:cubicBezTo>
                    <a:pt x="1" y="951"/>
                    <a:pt x="1" y="2163"/>
                    <a:pt x="847" y="2195"/>
                  </a:cubicBezTo>
                  <a:cubicBezTo>
                    <a:pt x="851" y="2195"/>
                    <a:pt x="855" y="2195"/>
                    <a:pt x="859" y="2195"/>
                  </a:cubicBezTo>
                  <a:cubicBezTo>
                    <a:pt x="1318" y="2195"/>
                    <a:pt x="1631" y="1681"/>
                    <a:pt x="1419" y="1275"/>
                  </a:cubicBezTo>
                  <a:lnTo>
                    <a:pt x="2346" y="346"/>
                  </a:lnTo>
                  <a:cubicBezTo>
                    <a:pt x="2425" y="268"/>
                    <a:pt x="2425" y="137"/>
                    <a:pt x="2346" y="59"/>
                  </a:cubicBezTo>
                  <a:cubicBezTo>
                    <a:pt x="2306" y="20"/>
                    <a:pt x="2254"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54"/>
          <p:cNvGrpSpPr/>
          <p:nvPr/>
        </p:nvGrpSpPr>
        <p:grpSpPr>
          <a:xfrm>
            <a:off x="1197779" y="1514270"/>
            <a:ext cx="508141" cy="465454"/>
            <a:chOff x="3152237" y="1531338"/>
            <a:chExt cx="412553" cy="377865"/>
          </a:xfrm>
        </p:grpSpPr>
        <p:sp>
          <p:nvSpPr>
            <p:cNvPr id="748" name="Google Shape;748;p54"/>
            <p:cNvSpPr/>
            <p:nvPr/>
          </p:nvSpPr>
          <p:spPr>
            <a:xfrm>
              <a:off x="3152237" y="1531338"/>
              <a:ext cx="412553" cy="377865"/>
            </a:xfrm>
            <a:custGeom>
              <a:avLst/>
              <a:gdLst/>
              <a:ahLst/>
              <a:cxnLst/>
              <a:rect l="l" t="t" r="r" b="b"/>
              <a:pathLst>
                <a:path w="13927" h="12756" extrusionOk="0">
                  <a:moveTo>
                    <a:pt x="13013" y="410"/>
                  </a:moveTo>
                  <a:cubicBezTo>
                    <a:pt x="13289" y="410"/>
                    <a:pt x="13515" y="636"/>
                    <a:pt x="13515" y="915"/>
                  </a:cubicBezTo>
                  <a:lnTo>
                    <a:pt x="13515" y="2179"/>
                  </a:lnTo>
                  <a:lnTo>
                    <a:pt x="13130" y="2177"/>
                  </a:lnTo>
                  <a:cubicBezTo>
                    <a:pt x="13110" y="1496"/>
                    <a:pt x="12551" y="949"/>
                    <a:pt x="11866" y="949"/>
                  </a:cubicBezTo>
                  <a:lnTo>
                    <a:pt x="10843" y="949"/>
                  </a:lnTo>
                  <a:cubicBezTo>
                    <a:pt x="10730" y="949"/>
                    <a:pt x="10639" y="1043"/>
                    <a:pt x="10639" y="1154"/>
                  </a:cubicBezTo>
                  <a:cubicBezTo>
                    <a:pt x="10639" y="1265"/>
                    <a:pt x="10730" y="1358"/>
                    <a:pt x="10843" y="1358"/>
                  </a:cubicBezTo>
                  <a:lnTo>
                    <a:pt x="11868" y="1358"/>
                  </a:lnTo>
                  <a:cubicBezTo>
                    <a:pt x="12340" y="1358"/>
                    <a:pt x="12725" y="1741"/>
                    <a:pt x="12725" y="2211"/>
                  </a:cubicBezTo>
                  <a:lnTo>
                    <a:pt x="12725" y="4678"/>
                  </a:lnTo>
                  <a:cubicBezTo>
                    <a:pt x="12725" y="5148"/>
                    <a:pt x="12340" y="5531"/>
                    <a:pt x="11868" y="5531"/>
                  </a:cubicBezTo>
                  <a:lnTo>
                    <a:pt x="11242" y="5531"/>
                  </a:lnTo>
                  <a:cubicBezTo>
                    <a:pt x="11240" y="5531"/>
                    <a:pt x="11239" y="5531"/>
                    <a:pt x="11238" y="5531"/>
                  </a:cubicBezTo>
                  <a:cubicBezTo>
                    <a:pt x="11070" y="5531"/>
                    <a:pt x="10922" y="5683"/>
                    <a:pt x="10926" y="5849"/>
                  </a:cubicBezTo>
                  <a:cubicBezTo>
                    <a:pt x="10930" y="6084"/>
                    <a:pt x="10963" y="6271"/>
                    <a:pt x="11002" y="6421"/>
                  </a:cubicBezTo>
                  <a:cubicBezTo>
                    <a:pt x="10622" y="6247"/>
                    <a:pt x="10415" y="5951"/>
                    <a:pt x="10369" y="5771"/>
                  </a:cubicBezTo>
                  <a:cubicBezTo>
                    <a:pt x="10334" y="5631"/>
                    <a:pt x="10208" y="5536"/>
                    <a:pt x="10067" y="5536"/>
                  </a:cubicBezTo>
                  <a:lnTo>
                    <a:pt x="7952" y="5536"/>
                  </a:lnTo>
                  <a:cubicBezTo>
                    <a:pt x="7478" y="5536"/>
                    <a:pt x="7095" y="5151"/>
                    <a:pt x="7095" y="4681"/>
                  </a:cubicBezTo>
                  <a:lnTo>
                    <a:pt x="7095" y="2213"/>
                  </a:lnTo>
                  <a:cubicBezTo>
                    <a:pt x="7095" y="1744"/>
                    <a:pt x="7478" y="1361"/>
                    <a:pt x="7952" y="1361"/>
                  </a:cubicBezTo>
                  <a:lnTo>
                    <a:pt x="9875" y="1361"/>
                  </a:lnTo>
                  <a:cubicBezTo>
                    <a:pt x="10143" y="1352"/>
                    <a:pt x="10143" y="960"/>
                    <a:pt x="9875" y="952"/>
                  </a:cubicBezTo>
                  <a:lnTo>
                    <a:pt x="7952" y="952"/>
                  </a:lnTo>
                  <a:cubicBezTo>
                    <a:pt x="7267" y="952"/>
                    <a:pt x="6705" y="1498"/>
                    <a:pt x="6688" y="2179"/>
                  </a:cubicBezTo>
                  <a:lnTo>
                    <a:pt x="407" y="2179"/>
                  </a:lnTo>
                  <a:lnTo>
                    <a:pt x="407" y="915"/>
                  </a:lnTo>
                  <a:cubicBezTo>
                    <a:pt x="407" y="636"/>
                    <a:pt x="633" y="410"/>
                    <a:pt x="912" y="410"/>
                  </a:cubicBezTo>
                  <a:close/>
                  <a:moveTo>
                    <a:pt x="6222" y="7178"/>
                  </a:moveTo>
                  <a:cubicBezTo>
                    <a:pt x="6694" y="7178"/>
                    <a:pt x="7080" y="7561"/>
                    <a:pt x="7080" y="8031"/>
                  </a:cubicBezTo>
                  <a:lnTo>
                    <a:pt x="7080" y="10498"/>
                  </a:lnTo>
                  <a:cubicBezTo>
                    <a:pt x="7080" y="10970"/>
                    <a:pt x="6692" y="11355"/>
                    <a:pt x="6222" y="11355"/>
                  </a:cubicBezTo>
                  <a:lnTo>
                    <a:pt x="4105" y="11355"/>
                  </a:lnTo>
                  <a:cubicBezTo>
                    <a:pt x="3962" y="11355"/>
                    <a:pt x="3840" y="11451"/>
                    <a:pt x="3805" y="11590"/>
                  </a:cubicBezTo>
                  <a:cubicBezTo>
                    <a:pt x="3757" y="11773"/>
                    <a:pt x="3551" y="12067"/>
                    <a:pt x="3170" y="12241"/>
                  </a:cubicBezTo>
                  <a:cubicBezTo>
                    <a:pt x="3211" y="12093"/>
                    <a:pt x="3244" y="11904"/>
                    <a:pt x="3246" y="11669"/>
                  </a:cubicBezTo>
                  <a:cubicBezTo>
                    <a:pt x="3253" y="11501"/>
                    <a:pt x="3107" y="11351"/>
                    <a:pt x="2938" y="11351"/>
                  </a:cubicBezTo>
                  <a:cubicBezTo>
                    <a:pt x="2935" y="11351"/>
                    <a:pt x="2933" y="11351"/>
                    <a:pt x="2931" y="11351"/>
                  </a:cubicBezTo>
                  <a:lnTo>
                    <a:pt x="2306" y="11351"/>
                  </a:lnTo>
                  <a:cubicBezTo>
                    <a:pt x="1832" y="11351"/>
                    <a:pt x="1449" y="10968"/>
                    <a:pt x="1449" y="10498"/>
                  </a:cubicBezTo>
                  <a:lnTo>
                    <a:pt x="1449" y="8031"/>
                  </a:lnTo>
                  <a:cubicBezTo>
                    <a:pt x="1449" y="7561"/>
                    <a:pt x="1832" y="7178"/>
                    <a:pt x="2306" y="7178"/>
                  </a:cubicBezTo>
                  <a:close/>
                  <a:moveTo>
                    <a:pt x="912" y="1"/>
                  </a:moveTo>
                  <a:cubicBezTo>
                    <a:pt x="407" y="1"/>
                    <a:pt x="0" y="408"/>
                    <a:pt x="0" y="912"/>
                  </a:cubicBezTo>
                  <a:lnTo>
                    <a:pt x="0" y="5457"/>
                  </a:lnTo>
                  <a:cubicBezTo>
                    <a:pt x="0" y="5570"/>
                    <a:pt x="91" y="5662"/>
                    <a:pt x="205" y="5662"/>
                  </a:cubicBezTo>
                  <a:cubicBezTo>
                    <a:pt x="316" y="5662"/>
                    <a:pt x="407" y="5570"/>
                    <a:pt x="407" y="5457"/>
                  </a:cubicBezTo>
                  <a:lnTo>
                    <a:pt x="407" y="2583"/>
                  </a:lnTo>
                  <a:lnTo>
                    <a:pt x="6688" y="2583"/>
                  </a:lnTo>
                  <a:lnTo>
                    <a:pt x="6688" y="4678"/>
                  </a:lnTo>
                  <a:cubicBezTo>
                    <a:pt x="6688" y="5375"/>
                    <a:pt x="7256" y="5940"/>
                    <a:pt x="7952" y="5940"/>
                  </a:cubicBezTo>
                  <a:lnTo>
                    <a:pt x="9997" y="5940"/>
                  </a:lnTo>
                  <a:cubicBezTo>
                    <a:pt x="10134" y="6343"/>
                    <a:pt x="10595" y="6793"/>
                    <a:pt x="11259" y="6928"/>
                  </a:cubicBezTo>
                  <a:cubicBezTo>
                    <a:pt x="11276" y="6932"/>
                    <a:pt x="11292" y="6933"/>
                    <a:pt x="11308" y="6933"/>
                  </a:cubicBezTo>
                  <a:cubicBezTo>
                    <a:pt x="11488" y="6933"/>
                    <a:pt x="11613" y="6720"/>
                    <a:pt x="11507" y="6563"/>
                  </a:cubicBezTo>
                  <a:cubicBezTo>
                    <a:pt x="11459" y="6495"/>
                    <a:pt x="11359" y="6302"/>
                    <a:pt x="11339" y="5940"/>
                  </a:cubicBezTo>
                  <a:lnTo>
                    <a:pt x="11870" y="5940"/>
                  </a:lnTo>
                  <a:cubicBezTo>
                    <a:pt x="12567" y="5940"/>
                    <a:pt x="13134" y="5375"/>
                    <a:pt x="13134" y="4678"/>
                  </a:cubicBezTo>
                  <a:lnTo>
                    <a:pt x="13134" y="2583"/>
                  </a:lnTo>
                  <a:lnTo>
                    <a:pt x="13519" y="2583"/>
                  </a:lnTo>
                  <a:lnTo>
                    <a:pt x="13519" y="10105"/>
                  </a:lnTo>
                  <a:cubicBezTo>
                    <a:pt x="13519" y="10381"/>
                    <a:pt x="13293" y="10607"/>
                    <a:pt x="13015" y="10607"/>
                  </a:cubicBezTo>
                  <a:lnTo>
                    <a:pt x="7482" y="10607"/>
                  </a:lnTo>
                  <a:cubicBezTo>
                    <a:pt x="7484" y="10570"/>
                    <a:pt x="7486" y="10535"/>
                    <a:pt x="7486" y="10500"/>
                  </a:cubicBezTo>
                  <a:lnTo>
                    <a:pt x="7486" y="8033"/>
                  </a:lnTo>
                  <a:cubicBezTo>
                    <a:pt x="7486" y="7337"/>
                    <a:pt x="6919" y="6771"/>
                    <a:pt x="6222" y="6771"/>
                  </a:cubicBezTo>
                  <a:lnTo>
                    <a:pt x="2306" y="6771"/>
                  </a:lnTo>
                  <a:cubicBezTo>
                    <a:pt x="1610" y="6771"/>
                    <a:pt x="1040" y="7337"/>
                    <a:pt x="1040" y="8033"/>
                  </a:cubicBezTo>
                  <a:lnTo>
                    <a:pt x="1040" y="10500"/>
                  </a:lnTo>
                  <a:cubicBezTo>
                    <a:pt x="1040" y="10535"/>
                    <a:pt x="1044" y="10570"/>
                    <a:pt x="1047" y="10607"/>
                  </a:cubicBezTo>
                  <a:lnTo>
                    <a:pt x="909" y="10607"/>
                  </a:lnTo>
                  <a:cubicBezTo>
                    <a:pt x="633" y="10607"/>
                    <a:pt x="407" y="10381"/>
                    <a:pt x="407" y="10105"/>
                  </a:cubicBezTo>
                  <a:lnTo>
                    <a:pt x="407" y="6402"/>
                  </a:lnTo>
                  <a:cubicBezTo>
                    <a:pt x="407" y="6291"/>
                    <a:pt x="316" y="6199"/>
                    <a:pt x="202" y="6199"/>
                  </a:cubicBezTo>
                  <a:cubicBezTo>
                    <a:pt x="91" y="6199"/>
                    <a:pt x="0" y="6291"/>
                    <a:pt x="0" y="6402"/>
                  </a:cubicBezTo>
                  <a:lnTo>
                    <a:pt x="0" y="10105"/>
                  </a:lnTo>
                  <a:cubicBezTo>
                    <a:pt x="0" y="10607"/>
                    <a:pt x="407" y="11014"/>
                    <a:pt x="909" y="11014"/>
                  </a:cubicBezTo>
                  <a:lnTo>
                    <a:pt x="1153" y="11014"/>
                  </a:lnTo>
                  <a:cubicBezTo>
                    <a:pt x="1351" y="11456"/>
                    <a:pt x="1791" y="11762"/>
                    <a:pt x="2306" y="11762"/>
                  </a:cubicBezTo>
                  <a:lnTo>
                    <a:pt x="2835" y="11762"/>
                  </a:lnTo>
                  <a:cubicBezTo>
                    <a:pt x="2818" y="12123"/>
                    <a:pt x="2713" y="12317"/>
                    <a:pt x="2670" y="12385"/>
                  </a:cubicBezTo>
                  <a:cubicBezTo>
                    <a:pt x="2562" y="12544"/>
                    <a:pt x="2688" y="12756"/>
                    <a:pt x="2866" y="12756"/>
                  </a:cubicBezTo>
                  <a:cubicBezTo>
                    <a:pt x="2883" y="12756"/>
                    <a:pt x="2900" y="12754"/>
                    <a:pt x="2918" y="12750"/>
                  </a:cubicBezTo>
                  <a:cubicBezTo>
                    <a:pt x="3581" y="12617"/>
                    <a:pt x="4040" y="12165"/>
                    <a:pt x="4179" y="11762"/>
                  </a:cubicBezTo>
                  <a:lnTo>
                    <a:pt x="6225" y="11762"/>
                  </a:lnTo>
                  <a:cubicBezTo>
                    <a:pt x="6738" y="11762"/>
                    <a:pt x="7182" y="11456"/>
                    <a:pt x="7378" y="11014"/>
                  </a:cubicBezTo>
                  <a:lnTo>
                    <a:pt x="13015" y="11014"/>
                  </a:lnTo>
                  <a:cubicBezTo>
                    <a:pt x="13519" y="11014"/>
                    <a:pt x="13926" y="10607"/>
                    <a:pt x="13926" y="10105"/>
                  </a:cubicBezTo>
                  <a:lnTo>
                    <a:pt x="13926" y="912"/>
                  </a:lnTo>
                  <a:cubicBezTo>
                    <a:pt x="13924" y="408"/>
                    <a:pt x="13513" y="1"/>
                    <a:pt x="13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4"/>
            <p:cNvSpPr/>
            <p:nvPr/>
          </p:nvSpPr>
          <p:spPr>
            <a:xfrm>
              <a:off x="3193085" y="1550414"/>
              <a:ext cx="37858" cy="37798"/>
            </a:xfrm>
            <a:custGeom>
              <a:avLst/>
              <a:gdLst/>
              <a:ahLst/>
              <a:cxnLst/>
              <a:rect l="l" t="t" r="r" b="b"/>
              <a:pathLst>
                <a:path w="1278" h="1276" extrusionOk="0">
                  <a:moveTo>
                    <a:pt x="639" y="412"/>
                  </a:moveTo>
                  <a:cubicBezTo>
                    <a:pt x="752" y="412"/>
                    <a:pt x="865" y="488"/>
                    <a:pt x="871" y="641"/>
                  </a:cubicBezTo>
                  <a:cubicBezTo>
                    <a:pt x="871" y="769"/>
                    <a:pt x="766" y="871"/>
                    <a:pt x="638" y="871"/>
                  </a:cubicBezTo>
                  <a:cubicBezTo>
                    <a:pt x="512" y="871"/>
                    <a:pt x="407" y="769"/>
                    <a:pt x="407" y="641"/>
                  </a:cubicBezTo>
                  <a:cubicBezTo>
                    <a:pt x="413" y="488"/>
                    <a:pt x="526" y="412"/>
                    <a:pt x="639" y="412"/>
                  </a:cubicBezTo>
                  <a:close/>
                  <a:moveTo>
                    <a:pt x="638" y="1"/>
                  </a:moveTo>
                  <a:cubicBezTo>
                    <a:pt x="285" y="1"/>
                    <a:pt x="0" y="286"/>
                    <a:pt x="0" y="641"/>
                  </a:cubicBezTo>
                  <a:cubicBezTo>
                    <a:pt x="17" y="1064"/>
                    <a:pt x="328" y="1275"/>
                    <a:pt x="639" y="1275"/>
                  </a:cubicBezTo>
                  <a:cubicBezTo>
                    <a:pt x="950" y="1275"/>
                    <a:pt x="1261" y="1064"/>
                    <a:pt x="1278" y="641"/>
                  </a:cubicBezTo>
                  <a:cubicBezTo>
                    <a:pt x="1278" y="286"/>
                    <a:pt x="993" y="1"/>
                    <a:pt x="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4"/>
            <p:cNvSpPr/>
            <p:nvPr/>
          </p:nvSpPr>
          <p:spPr>
            <a:xfrm>
              <a:off x="3240331" y="1550414"/>
              <a:ext cx="37917" cy="37798"/>
            </a:xfrm>
            <a:custGeom>
              <a:avLst/>
              <a:gdLst/>
              <a:ahLst/>
              <a:cxnLst/>
              <a:rect l="l" t="t" r="r" b="b"/>
              <a:pathLst>
                <a:path w="1280" h="1276" extrusionOk="0">
                  <a:moveTo>
                    <a:pt x="640" y="412"/>
                  </a:moveTo>
                  <a:cubicBezTo>
                    <a:pt x="752" y="412"/>
                    <a:pt x="865" y="488"/>
                    <a:pt x="870" y="641"/>
                  </a:cubicBezTo>
                  <a:cubicBezTo>
                    <a:pt x="870" y="769"/>
                    <a:pt x="768" y="871"/>
                    <a:pt x="640" y="871"/>
                  </a:cubicBezTo>
                  <a:cubicBezTo>
                    <a:pt x="511" y="871"/>
                    <a:pt x="409" y="769"/>
                    <a:pt x="409" y="641"/>
                  </a:cubicBezTo>
                  <a:cubicBezTo>
                    <a:pt x="415" y="488"/>
                    <a:pt x="527" y="412"/>
                    <a:pt x="640" y="412"/>
                  </a:cubicBezTo>
                  <a:close/>
                  <a:moveTo>
                    <a:pt x="640" y="1"/>
                  </a:moveTo>
                  <a:cubicBezTo>
                    <a:pt x="287" y="1"/>
                    <a:pt x="0" y="286"/>
                    <a:pt x="0" y="641"/>
                  </a:cubicBezTo>
                  <a:cubicBezTo>
                    <a:pt x="16" y="1064"/>
                    <a:pt x="328" y="1275"/>
                    <a:pt x="640" y="1275"/>
                  </a:cubicBezTo>
                  <a:cubicBezTo>
                    <a:pt x="951" y="1275"/>
                    <a:pt x="1263" y="1064"/>
                    <a:pt x="1279" y="641"/>
                  </a:cubicBezTo>
                  <a:cubicBezTo>
                    <a:pt x="1279" y="286"/>
                    <a:pt x="990" y="1"/>
                    <a:pt x="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4"/>
            <p:cNvSpPr/>
            <p:nvPr/>
          </p:nvSpPr>
          <p:spPr>
            <a:xfrm>
              <a:off x="3287547" y="1550414"/>
              <a:ext cx="37858" cy="37798"/>
            </a:xfrm>
            <a:custGeom>
              <a:avLst/>
              <a:gdLst/>
              <a:ahLst/>
              <a:cxnLst/>
              <a:rect l="l" t="t" r="r" b="b"/>
              <a:pathLst>
                <a:path w="1278" h="1276" extrusionOk="0">
                  <a:moveTo>
                    <a:pt x="639" y="412"/>
                  </a:moveTo>
                  <a:cubicBezTo>
                    <a:pt x="753" y="412"/>
                    <a:pt x="866" y="488"/>
                    <a:pt x="871" y="641"/>
                  </a:cubicBezTo>
                  <a:cubicBezTo>
                    <a:pt x="871" y="769"/>
                    <a:pt x="767" y="871"/>
                    <a:pt x="641" y="871"/>
                  </a:cubicBezTo>
                  <a:cubicBezTo>
                    <a:pt x="512" y="871"/>
                    <a:pt x="408" y="769"/>
                    <a:pt x="408" y="641"/>
                  </a:cubicBezTo>
                  <a:cubicBezTo>
                    <a:pt x="413" y="488"/>
                    <a:pt x="526" y="412"/>
                    <a:pt x="639" y="412"/>
                  </a:cubicBezTo>
                  <a:close/>
                  <a:moveTo>
                    <a:pt x="641" y="1"/>
                  </a:moveTo>
                  <a:cubicBezTo>
                    <a:pt x="286" y="1"/>
                    <a:pt x="1" y="286"/>
                    <a:pt x="1" y="641"/>
                  </a:cubicBezTo>
                  <a:cubicBezTo>
                    <a:pt x="17" y="1064"/>
                    <a:pt x="328" y="1275"/>
                    <a:pt x="639" y="1275"/>
                  </a:cubicBezTo>
                  <a:cubicBezTo>
                    <a:pt x="951" y="1275"/>
                    <a:pt x="1262" y="1064"/>
                    <a:pt x="1278" y="641"/>
                  </a:cubicBezTo>
                  <a:cubicBezTo>
                    <a:pt x="1278" y="286"/>
                    <a:pt x="993" y="1"/>
                    <a:pt x="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4"/>
            <p:cNvSpPr/>
            <p:nvPr/>
          </p:nvSpPr>
          <p:spPr>
            <a:xfrm>
              <a:off x="3389178" y="1598756"/>
              <a:ext cx="56312" cy="12145"/>
            </a:xfrm>
            <a:custGeom>
              <a:avLst/>
              <a:gdLst/>
              <a:ahLst/>
              <a:cxnLst/>
              <a:rect l="l" t="t" r="r" b="b"/>
              <a:pathLst>
                <a:path w="1901" h="410" extrusionOk="0">
                  <a:moveTo>
                    <a:pt x="205" y="1"/>
                  </a:moveTo>
                  <a:cubicBezTo>
                    <a:pt x="94" y="1"/>
                    <a:pt x="1" y="94"/>
                    <a:pt x="1" y="205"/>
                  </a:cubicBezTo>
                  <a:cubicBezTo>
                    <a:pt x="1" y="316"/>
                    <a:pt x="92" y="410"/>
                    <a:pt x="205" y="410"/>
                  </a:cubicBezTo>
                  <a:lnTo>
                    <a:pt x="1630" y="410"/>
                  </a:lnTo>
                  <a:cubicBezTo>
                    <a:pt x="1900" y="401"/>
                    <a:pt x="1900" y="9"/>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4"/>
            <p:cNvSpPr/>
            <p:nvPr/>
          </p:nvSpPr>
          <p:spPr>
            <a:xfrm>
              <a:off x="3389178" y="1623964"/>
              <a:ext cx="88779" cy="12145"/>
            </a:xfrm>
            <a:custGeom>
              <a:avLst/>
              <a:gdLst/>
              <a:ahLst/>
              <a:cxnLst/>
              <a:rect l="l" t="t" r="r" b="b"/>
              <a:pathLst>
                <a:path w="2997" h="410" extrusionOk="0">
                  <a:moveTo>
                    <a:pt x="205" y="0"/>
                  </a:moveTo>
                  <a:cubicBezTo>
                    <a:pt x="92" y="0"/>
                    <a:pt x="1" y="94"/>
                    <a:pt x="1" y="205"/>
                  </a:cubicBezTo>
                  <a:cubicBezTo>
                    <a:pt x="1" y="316"/>
                    <a:pt x="94" y="409"/>
                    <a:pt x="205" y="409"/>
                  </a:cubicBezTo>
                  <a:lnTo>
                    <a:pt x="2792" y="409"/>
                  </a:lnTo>
                  <a:cubicBezTo>
                    <a:pt x="2903" y="409"/>
                    <a:pt x="2997" y="316"/>
                    <a:pt x="2997" y="205"/>
                  </a:cubicBezTo>
                  <a:cubicBezTo>
                    <a:pt x="2997" y="94"/>
                    <a:pt x="2903" y="0"/>
                    <a:pt x="2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4"/>
            <p:cNvSpPr/>
            <p:nvPr/>
          </p:nvSpPr>
          <p:spPr>
            <a:xfrm>
              <a:off x="3389178" y="1649231"/>
              <a:ext cx="90704" cy="12056"/>
            </a:xfrm>
            <a:custGeom>
              <a:avLst/>
              <a:gdLst/>
              <a:ahLst/>
              <a:cxnLst/>
              <a:rect l="l" t="t" r="r" b="b"/>
              <a:pathLst>
                <a:path w="3062" h="407" extrusionOk="0">
                  <a:moveTo>
                    <a:pt x="205" y="0"/>
                  </a:moveTo>
                  <a:cubicBezTo>
                    <a:pt x="94" y="0"/>
                    <a:pt x="1" y="91"/>
                    <a:pt x="1" y="202"/>
                  </a:cubicBezTo>
                  <a:cubicBezTo>
                    <a:pt x="1" y="316"/>
                    <a:pt x="94" y="407"/>
                    <a:pt x="205" y="407"/>
                  </a:cubicBezTo>
                  <a:lnTo>
                    <a:pt x="2792" y="407"/>
                  </a:lnTo>
                  <a:cubicBezTo>
                    <a:pt x="3062" y="398"/>
                    <a:pt x="3062" y="7"/>
                    <a:pt x="2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4"/>
            <p:cNvSpPr/>
            <p:nvPr/>
          </p:nvSpPr>
          <p:spPr>
            <a:xfrm>
              <a:off x="3226409" y="1772811"/>
              <a:ext cx="56283" cy="12145"/>
            </a:xfrm>
            <a:custGeom>
              <a:avLst/>
              <a:gdLst/>
              <a:ahLst/>
              <a:cxnLst/>
              <a:rect l="l" t="t" r="r" b="b"/>
              <a:pathLst>
                <a:path w="1900" h="410" extrusionOk="0">
                  <a:moveTo>
                    <a:pt x="205" y="1"/>
                  </a:moveTo>
                  <a:cubicBezTo>
                    <a:pt x="94" y="1"/>
                    <a:pt x="0" y="95"/>
                    <a:pt x="0" y="205"/>
                  </a:cubicBezTo>
                  <a:cubicBezTo>
                    <a:pt x="0" y="316"/>
                    <a:pt x="89" y="410"/>
                    <a:pt x="205" y="410"/>
                  </a:cubicBezTo>
                  <a:lnTo>
                    <a:pt x="1630" y="410"/>
                  </a:lnTo>
                  <a:cubicBezTo>
                    <a:pt x="1900" y="401"/>
                    <a:pt x="1900" y="10"/>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4"/>
            <p:cNvSpPr/>
            <p:nvPr/>
          </p:nvSpPr>
          <p:spPr>
            <a:xfrm>
              <a:off x="3226350" y="1798019"/>
              <a:ext cx="90704" cy="12145"/>
            </a:xfrm>
            <a:custGeom>
              <a:avLst/>
              <a:gdLst/>
              <a:ahLst/>
              <a:cxnLst/>
              <a:rect l="l" t="t" r="r" b="b"/>
              <a:pathLst>
                <a:path w="3062" h="410" extrusionOk="0">
                  <a:moveTo>
                    <a:pt x="205" y="1"/>
                  </a:moveTo>
                  <a:cubicBezTo>
                    <a:pt x="91" y="1"/>
                    <a:pt x="0" y="94"/>
                    <a:pt x="0" y="205"/>
                  </a:cubicBezTo>
                  <a:cubicBezTo>
                    <a:pt x="0" y="316"/>
                    <a:pt x="91" y="410"/>
                    <a:pt x="205" y="410"/>
                  </a:cubicBezTo>
                  <a:lnTo>
                    <a:pt x="2789" y="410"/>
                  </a:lnTo>
                  <a:cubicBezTo>
                    <a:pt x="3059" y="401"/>
                    <a:pt x="3061" y="9"/>
                    <a:pt x="2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4"/>
            <p:cNvSpPr/>
            <p:nvPr/>
          </p:nvSpPr>
          <p:spPr>
            <a:xfrm>
              <a:off x="3226350" y="1823227"/>
              <a:ext cx="90704" cy="12086"/>
            </a:xfrm>
            <a:custGeom>
              <a:avLst/>
              <a:gdLst/>
              <a:ahLst/>
              <a:cxnLst/>
              <a:rect l="l" t="t" r="r" b="b"/>
              <a:pathLst>
                <a:path w="3062" h="408" extrusionOk="0">
                  <a:moveTo>
                    <a:pt x="205" y="0"/>
                  </a:moveTo>
                  <a:cubicBezTo>
                    <a:pt x="91" y="0"/>
                    <a:pt x="0" y="92"/>
                    <a:pt x="0" y="203"/>
                  </a:cubicBezTo>
                  <a:cubicBezTo>
                    <a:pt x="0" y="316"/>
                    <a:pt x="91" y="407"/>
                    <a:pt x="205" y="407"/>
                  </a:cubicBezTo>
                  <a:lnTo>
                    <a:pt x="2789" y="407"/>
                  </a:lnTo>
                  <a:cubicBezTo>
                    <a:pt x="3059" y="398"/>
                    <a:pt x="3061" y="7"/>
                    <a:pt x="2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4"/>
            <p:cNvSpPr/>
            <p:nvPr/>
          </p:nvSpPr>
          <p:spPr>
            <a:xfrm>
              <a:off x="3403485" y="1772426"/>
              <a:ext cx="107145" cy="39546"/>
            </a:xfrm>
            <a:custGeom>
              <a:avLst/>
              <a:gdLst/>
              <a:ahLst/>
              <a:cxnLst/>
              <a:rect l="l" t="t" r="r" b="b"/>
              <a:pathLst>
                <a:path w="3617" h="1335" extrusionOk="0">
                  <a:moveTo>
                    <a:pt x="2733" y="410"/>
                  </a:moveTo>
                  <a:cubicBezTo>
                    <a:pt x="2875" y="410"/>
                    <a:pt x="2992" y="525"/>
                    <a:pt x="2992" y="667"/>
                  </a:cubicBezTo>
                  <a:cubicBezTo>
                    <a:pt x="2992" y="808"/>
                    <a:pt x="2875" y="926"/>
                    <a:pt x="2733" y="926"/>
                  </a:cubicBezTo>
                  <a:lnTo>
                    <a:pt x="884" y="926"/>
                  </a:lnTo>
                  <a:cubicBezTo>
                    <a:pt x="743" y="926"/>
                    <a:pt x="625" y="808"/>
                    <a:pt x="625" y="667"/>
                  </a:cubicBezTo>
                  <a:cubicBezTo>
                    <a:pt x="625" y="525"/>
                    <a:pt x="743" y="410"/>
                    <a:pt x="884" y="410"/>
                  </a:cubicBezTo>
                  <a:close/>
                  <a:moveTo>
                    <a:pt x="884" y="1"/>
                  </a:moveTo>
                  <a:cubicBezTo>
                    <a:pt x="3" y="34"/>
                    <a:pt x="1" y="1302"/>
                    <a:pt x="884" y="1335"/>
                  </a:cubicBezTo>
                  <a:lnTo>
                    <a:pt x="2733" y="1335"/>
                  </a:lnTo>
                  <a:cubicBezTo>
                    <a:pt x="3615" y="1302"/>
                    <a:pt x="3617" y="34"/>
                    <a:pt x="2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6">
            <a:extLst>
              <a:ext uri="{FF2B5EF4-FFF2-40B4-BE49-F238E27FC236}">
                <a16:creationId xmlns:a16="http://schemas.microsoft.com/office/drawing/2014/main" id="{08CB78D7-3566-94AB-0230-3D316C1B9B6C}"/>
              </a:ext>
            </a:extLst>
          </p:cNvPr>
          <p:cNvSpPr txBox="1"/>
          <p:nvPr/>
        </p:nvSpPr>
        <p:spPr>
          <a:xfrm>
            <a:off x="112452" y="2397390"/>
            <a:ext cx="2031394" cy="2076447"/>
          </a:xfrm>
          <a:prstGeom prst="flowChartAlternateProcess">
            <a:avLst/>
          </a:prstGeom>
          <a:solidFill>
            <a:schemeClr val="accent6"/>
          </a:solidFill>
          <a:ln w="28575">
            <a:solidFill>
              <a:schemeClr val="tx1"/>
            </a:solidFill>
            <a:prstDash val="sysDot"/>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US" sz="1600" dirty="0">
                <a:solidFill>
                  <a:schemeClr val="bg2">
                    <a:lumMod val="25000"/>
                  </a:schemeClr>
                </a:solidFill>
              </a:rPr>
              <a:t>a. </a:t>
            </a:r>
            <a:r>
              <a:rPr lang="vi-VN" sz="1600" dirty="0">
                <a:solidFill>
                  <a:schemeClr val="bg2">
                    <a:lumMod val="25000"/>
                  </a:schemeClr>
                </a:solidFill>
              </a:rPr>
              <a:t>Bạn M luôn nhờ đến sự giúp đỡ của người khác khi bố hoặc mẹ bị ốm nặng.</a:t>
            </a:r>
            <a:endParaRPr lang="en-US" sz="1600" dirty="0">
              <a:solidFill>
                <a:schemeClr val="bg2">
                  <a:lumMod val="25000"/>
                </a:schemeClr>
              </a:solidFill>
            </a:endParaRPr>
          </a:p>
        </p:txBody>
      </p:sp>
      <p:sp>
        <p:nvSpPr>
          <p:cNvPr id="5" name="TextBox 12">
            <a:extLst>
              <a:ext uri="{FF2B5EF4-FFF2-40B4-BE49-F238E27FC236}">
                <a16:creationId xmlns:a16="http://schemas.microsoft.com/office/drawing/2014/main" id="{B0173C79-568C-542A-5803-2289FDA72DAD}"/>
              </a:ext>
            </a:extLst>
          </p:cNvPr>
          <p:cNvSpPr txBox="1"/>
          <p:nvPr/>
        </p:nvSpPr>
        <p:spPr>
          <a:xfrm>
            <a:off x="101601" y="175418"/>
            <a:ext cx="8701314" cy="707886"/>
          </a:xfrm>
          <a:prstGeom prst="rect">
            <a:avLst/>
          </a:prstGeom>
          <a:solidFill>
            <a:schemeClr val="tx2">
              <a:lumMod val="40000"/>
              <a:lumOff val="6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000" b="1" dirty="0">
                <a:solidFill>
                  <a:schemeClr val="tx1"/>
                </a:solidFill>
              </a:rPr>
              <a:t> </a:t>
            </a:r>
            <a:r>
              <a:rPr lang="en-US" sz="2000" b="1" dirty="0" err="1">
                <a:solidFill>
                  <a:schemeClr val="tx1"/>
                </a:solidFill>
              </a:rPr>
              <a:t>Nhiệm</a:t>
            </a:r>
            <a:r>
              <a:rPr lang="en-US" sz="2000" b="1" dirty="0">
                <a:solidFill>
                  <a:schemeClr val="tx1"/>
                </a:solidFill>
              </a:rPr>
              <a:t> </a:t>
            </a:r>
            <a:r>
              <a:rPr lang="en-US" sz="2000" b="1" dirty="0" err="1">
                <a:solidFill>
                  <a:schemeClr val="tx1"/>
                </a:solidFill>
              </a:rPr>
              <a:t>vụ</a:t>
            </a:r>
            <a:r>
              <a:rPr lang="en-US" sz="2000" b="1" dirty="0">
                <a:solidFill>
                  <a:schemeClr val="tx1"/>
                </a:solidFill>
              </a:rPr>
              <a:t> 1:</a:t>
            </a:r>
            <a:r>
              <a:rPr lang="vi-VN" sz="2000" b="1" dirty="0">
                <a:solidFill>
                  <a:schemeClr val="tx1"/>
                </a:solidFill>
              </a:rPr>
              <a:t>   Em đồng tình hay không đồng tình với cách thích ứng với sự thay đổi nào dưới đây? Vì sao?</a:t>
            </a:r>
          </a:p>
        </p:txBody>
      </p:sp>
      <p:sp>
        <p:nvSpPr>
          <p:cNvPr id="6" name="TextBox 16">
            <a:extLst>
              <a:ext uri="{FF2B5EF4-FFF2-40B4-BE49-F238E27FC236}">
                <a16:creationId xmlns:a16="http://schemas.microsoft.com/office/drawing/2014/main" id="{2D2A0EE9-998F-F283-27CC-560D80695410}"/>
              </a:ext>
            </a:extLst>
          </p:cNvPr>
          <p:cNvSpPr txBox="1"/>
          <p:nvPr/>
        </p:nvSpPr>
        <p:spPr>
          <a:xfrm>
            <a:off x="2345373" y="2276822"/>
            <a:ext cx="2100283" cy="2459615"/>
          </a:xfrm>
          <a:prstGeom prst="flowChartAlternateProcess">
            <a:avLst/>
          </a:prstGeom>
          <a:solidFill>
            <a:schemeClr val="accent6"/>
          </a:solidFill>
          <a:ln w="28575">
            <a:solidFill>
              <a:schemeClr val="tx1"/>
            </a:solidFill>
            <a:prstDash val="sysDot"/>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US" sz="1600" dirty="0">
                <a:solidFill>
                  <a:srgbClr val="0070C0"/>
                </a:solidFill>
              </a:rPr>
              <a:t>b. </a:t>
            </a:r>
            <a:r>
              <a:rPr lang="en-US" sz="1600" dirty="0" err="1">
                <a:solidFill>
                  <a:srgbClr val="0070C0"/>
                </a:solidFill>
              </a:rPr>
              <a:t>Bạn</a:t>
            </a:r>
            <a:r>
              <a:rPr lang="en-US" sz="1600" dirty="0">
                <a:solidFill>
                  <a:srgbClr val="0070C0"/>
                </a:solidFill>
              </a:rPr>
              <a:t> A </a:t>
            </a:r>
            <a:r>
              <a:rPr lang="en-US" sz="1600" dirty="0" err="1">
                <a:solidFill>
                  <a:srgbClr val="0070C0"/>
                </a:solidFill>
              </a:rPr>
              <a:t>thích</a:t>
            </a:r>
            <a:r>
              <a:rPr lang="en-US" sz="1600" dirty="0">
                <a:solidFill>
                  <a:srgbClr val="0070C0"/>
                </a:solidFill>
              </a:rPr>
              <a:t> </a:t>
            </a:r>
            <a:r>
              <a:rPr lang="en-US" sz="1600" dirty="0" err="1">
                <a:solidFill>
                  <a:srgbClr val="0070C0"/>
                </a:solidFill>
              </a:rPr>
              <a:t>đọc</a:t>
            </a:r>
            <a:r>
              <a:rPr lang="en-US" sz="1600" dirty="0">
                <a:solidFill>
                  <a:srgbClr val="0070C0"/>
                </a:solidFill>
              </a:rPr>
              <a:t> </a:t>
            </a:r>
            <a:r>
              <a:rPr lang="en-US" sz="1600" dirty="0" err="1">
                <a:solidFill>
                  <a:srgbClr val="0070C0"/>
                </a:solidFill>
              </a:rPr>
              <a:t>sách</a:t>
            </a:r>
            <a:r>
              <a:rPr lang="en-US" sz="1600" dirty="0">
                <a:solidFill>
                  <a:srgbClr val="0070C0"/>
                </a:solidFill>
              </a:rPr>
              <a:t> </a:t>
            </a:r>
            <a:r>
              <a:rPr lang="en-US" sz="1600" dirty="0" err="1">
                <a:solidFill>
                  <a:srgbClr val="0070C0"/>
                </a:solidFill>
              </a:rPr>
              <a:t>về</a:t>
            </a:r>
            <a:r>
              <a:rPr lang="en-US" sz="1600" dirty="0">
                <a:solidFill>
                  <a:srgbClr val="0070C0"/>
                </a:solidFill>
              </a:rPr>
              <a:t> </a:t>
            </a:r>
            <a:r>
              <a:rPr lang="en-US" sz="1600" dirty="0" err="1">
                <a:solidFill>
                  <a:srgbClr val="0070C0"/>
                </a:solidFill>
              </a:rPr>
              <a:t>các</a:t>
            </a:r>
            <a:r>
              <a:rPr lang="en-US" sz="1600" dirty="0">
                <a:solidFill>
                  <a:srgbClr val="0070C0"/>
                </a:solidFill>
              </a:rPr>
              <a:t> </a:t>
            </a:r>
            <a:r>
              <a:rPr lang="en-US" sz="1600" dirty="0" err="1">
                <a:solidFill>
                  <a:srgbClr val="0070C0"/>
                </a:solidFill>
              </a:rPr>
              <a:t>danh</a:t>
            </a:r>
            <a:r>
              <a:rPr lang="en-US" sz="1600" dirty="0">
                <a:solidFill>
                  <a:srgbClr val="0070C0"/>
                </a:solidFill>
              </a:rPr>
              <a:t> </a:t>
            </a:r>
            <a:r>
              <a:rPr lang="en-US" sz="1600" dirty="0" err="1">
                <a:solidFill>
                  <a:srgbClr val="0070C0"/>
                </a:solidFill>
              </a:rPr>
              <a:t>nhân</a:t>
            </a:r>
            <a:r>
              <a:rPr lang="en-US" sz="1600" dirty="0">
                <a:solidFill>
                  <a:srgbClr val="0070C0"/>
                </a:solidFill>
              </a:rPr>
              <a:t> để </a:t>
            </a:r>
            <a:r>
              <a:rPr lang="en-US" sz="1600" dirty="0" err="1">
                <a:solidFill>
                  <a:srgbClr val="0070C0"/>
                </a:solidFill>
              </a:rPr>
              <a:t>tìm</a:t>
            </a:r>
            <a:r>
              <a:rPr lang="en-US" sz="1600" dirty="0">
                <a:solidFill>
                  <a:srgbClr val="0070C0"/>
                </a:solidFill>
              </a:rPr>
              <a:t> </a:t>
            </a:r>
            <a:r>
              <a:rPr lang="en-US" sz="1600" dirty="0" err="1">
                <a:solidFill>
                  <a:srgbClr val="0070C0"/>
                </a:solidFill>
              </a:rPr>
              <a:t>hiểu</a:t>
            </a:r>
            <a:r>
              <a:rPr lang="en-US" sz="1600" dirty="0">
                <a:solidFill>
                  <a:srgbClr val="0070C0"/>
                </a:solidFill>
              </a:rPr>
              <a:t> </a:t>
            </a:r>
            <a:r>
              <a:rPr lang="en-US" sz="1600" dirty="0" err="1">
                <a:solidFill>
                  <a:srgbClr val="0070C0"/>
                </a:solidFill>
              </a:rPr>
              <a:t>và</a:t>
            </a:r>
            <a:r>
              <a:rPr lang="en-US" sz="1600" dirty="0">
                <a:solidFill>
                  <a:srgbClr val="0070C0"/>
                </a:solidFill>
              </a:rPr>
              <a:t> </a:t>
            </a:r>
            <a:r>
              <a:rPr lang="en-US" sz="1600" dirty="0" err="1">
                <a:solidFill>
                  <a:srgbClr val="0070C0"/>
                </a:solidFill>
              </a:rPr>
              <a:t>học</a:t>
            </a:r>
            <a:r>
              <a:rPr lang="en-US" sz="1600" dirty="0">
                <a:solidFill>
                  <a:srgbClr val="0070C0"/>
                </a:solidFill>
              </a:rPr>
              <a:t> </a:t>
            </a:r>
            <a:r>
              <a:rPr lang="en-US" sz="1600" dirty="0" err="1">
                <a:solidFill>
                  <a:srgbClr val="0070C0"/>
                </a:solidFill>
              </a:rPr>
              <a:t>hỏi</a:t>
            </a:r>
            <a:r>
              <a:rPr lang="en-US" sz="1600" dirty="0">
                <a:solidFill>
                  <a:srgbClr val="0070C0"/>
                </a:solidFill>
              </a:rPr>
              <a:t> từ </a:t>
            </a:r>
            <a:r>
              <a:rPr lang="en-US" sz="1600" dirty="0" err="1">
                <a:solidFill>
                  <a:srgbClr val="0070C0"/>
                </a:solidFill>
              </a:rPr>
              <a:t>họ</a:t>
            </a:r>
            <a:r>
              <a:rPr lang="en-US" sz="1600" dirty="0">
                <a:solidFill>
                  <a:srgbClr val="0070C0"/>
                </a:solidFill>
              </a:rPr>
              <a:t>, </a:t>
            </a:r>
            <a:r>
              <a:rPr lang="en-US" sz="1600" dirty="0" err="1">
                <a:solidFill>
                  <a:srgbClr val="0070C0"/>
                </a:solidFill>
              </a:rPr>
              <a:t>nhất</a:t>
            </a:r>
            <a:r>
              <a:rPr lang="en-US" sz="1600" dirty="0">
                <a:solidFill>
                  <a:srgbClr val="0070C0"/>
                </a:solidFill>
              </a:rPr>
              <a:t> là </a:t>
            </a:r>
            <a:r>
              <a:rPr lang="en-US" sz="1600" dirty="0" err="1">
                <a:solidFill>
                  <a:srgbClr val="0070C0"/>
                </a:solidFill>
              </a:rPr>
              <a:t>cách</a:t>
            </a:r>
            <a:r>
              <a:rPr lang="en-US" sz="1600" dirty="0">
                <a:solidFill>
                  <a:srgbClr val="0070C0"/>
                </a:solidFill>
              </a:rPr>
              <a:t> </a:t>
            </a:r>
            <a:r>
              <a:rPr lang="en-US" sz="1600" dirty="0" err="1">
                <a:solidFill>
                  <a:srgbClr val="0070C0"/>
                </a:solidFill>
              </a:rPr>
              <a:t>họ</a:t>
            </a:r>
            <a:r>
              <a:rPr lang="en-US" sz="1600" dirty="0">
                <a:solidFill>
                  <a:srgbClr val="0070C0"/>
                </a:solidFill>
              </a:rPr>
              <a:t> </a:t>
            </a:r>
            <a:r>
              <a:rPr lang="en-US" sz="1600" dirty="0" err="1">
                <a:solidFill>
                  <a:srgbClr val="0070C0"/>
                </a:solidFill>
              </a:rPr>
              <a:t>đối</a:t>
            </a:r>
            <a:r>
              <a:rPr lang="en-US" sz="1600" dirty="0">
                <a:solidFill>
                  <a:srgbClr val="0070C0"/>
                </a:solidFill>
              </a:rPr>
              <a:t> </a:t>
            </a:r>
            <a:r>
              <a:rPr lang="en-US" sz="1600" dirty="0" err="1">
                <a:solidFill>
                  <a:srgbClr val="0070C0"/>
                </a:solidFill>
              </a:rPr>
              <a:t>diện</a:t>
            </a:r>
            <a:r>
              <a:rPr lang="en-US" sz="1600" dirty="0">
                <a:solidFill>
                  <a:srgbClr val="0070C0"/>
                </a:solidFill>
              </a:rPr>
              <a:t> </a:t>
            </a:r>
            <a:r>
              <a:rPr lang="en-US" sz="1600" dirty="0" err="1">
                <a:solidFill>
                  <a:srgbClr val="0070C0"/>
                </a:solidFill>
              </a:rPr>
              <a:t>với</a:t>
            </a:r>
            <a:r>
              <a:rPr lang="en-US" sz="1600" dirty="0">
                <a:solidFill>
                  <a:srgbClr val="0070C0"/>
                </a:solidFill>
              </a:rPr>
              <a:t> </a:t>
            </a:r>
            <a:r>
              <a:rPr lang="en-US" sz="1600" dirty="0" err="1">
                <a:solidFill>
                  <a:srgbClr val="0070C0"/>
                </a:solidFill>
              </a:rPr>
              <a:t>thất</a:t>
            </a:r>
            <a:r>
              <a:rPr lang="en-US" sz="1600" dirty="0">
                <a:solidFill>
                  <a:srgbClr val="0070C0"/>
                </a:solidFill>
              </a:rPr>
              <a:t> </a:t>
            </a:r>
            <a:r>
              <a:rPr lang="en-US" sz="1600" dirty="0" err="1">
                <a:solidFill>
                  <a:srgbClr val="0070C0"/>
                </a:solidFill>
              </a:rPr>
              <a:t>bại</a:t>
            </a:r>
            <a:r>
              <a:rPr lang="en-US" sz="1600" dirty="0">
                <a:solidFill>
                  <a:srgbClr val="0070C0"/>
                </a:solidFill>
              </a:rPr>
              <a:t>.</a:t>
            </a:r>
          </a:p>
        </p:txBody>
      </p:sp>
      <p:sp>
        <p:nvSpPr>
          <p:cNvPr id="7" name="TextBox 16">
            <a:extLst>
              <a:ext uri="{FF2B5EF4-FFF2-40B4-BE49-F238E27FC236}">
                <a16:creationId xmlns:a16="http://schemas.microsoft.com/office/drawing/2014/main" id="{36BADDBA-ED68-0473-F681-DA7F3F591545}"/>
              </a:ext>
            </a:extLst>
          </p:cNvPr>
          <p:cNvSpPr txBox="1"/>
          <p:nvPr/>
        </p:nvSpPr>
        <p:spPr>
          <a:xfrm>
            <a:off x="4778855" y="2507325"/>
            <a:ext cx="1941546" cy="2076447"/>
          </a:xfrm>
          <a:prstGeom prst="flowChartAlternateProcess">
            <a:avLst/>
          </a:prstGeom>
          <a:solidFill>
            <a:schemeClr val="accent6"/>
          </a:solidFill>
          <a:ln w="28575">
            <a:solidFill>
              <a:schemeClr val="tx1"/>
            </a:solidFill>
            <a:prstDash val="sysDot"/>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US" sz="1600" dirty="0">
                <a:solidFill>
                  <a:schemeClr val="bg2">
                    <a:lumMod val="25000"/>
                  </a:schemeClr>
                </a:solidFill>
              </a:rPr>
              <a:t>c. </a:t>
            </a:r>
            <a:r>
              <a:rPr lang="vi-VN" sz="1600" dirty="0">
                <a:solidFill>
                  <a:schemeClr val="bg2">
                    <a:lumMod val="25000"/>
                  </a:schemeClr>
                </a:solidFill>
              </a:rPr>
              <a:t>Bạn Y hay suy nghĩ theo hướng tiêu cực khi đối diện với khó khăn.</a:t>
            </a:r>
            <a:endParaRPr lang="en-US" sz="1600" dirty="0">
              <a:solidFill>
                <a:schemeClr val="bg2">
                  <a:lumMod val="25000"/>
                </a:schemeClr>
              </a:solidFill>
            </a:endParaRPr>
          </a:p>
        </p:txBody>
      </p:sp>
      <p:sp>
        <p:nvSpPr>
          <p:cNvPr id="8" name="TextBox 16">
            <a:extLst>
              <a:ext uri="{FF2B5EF4-FFF2-40B4-BE49-F238E27FC236}">
                <a16:creationId xmlns:a16="http://schemas.microsoft.com/office/drawing/2014/main" id="{522A20CD-1561-4033-A87A-86E7955739ED}"/>
              </a:ext>
            </a:extLst>
          </p:cNvPr>
          <p:cNvSpPr txBox="1"/>
          <p:nvPr/>
        </p:nvSpPr>
        <p:spPr>
          <a:xfrm>
            <a:off x="6962005" y="2610696"/>
            <a:ext cx="1881723" cy="2076447"/>
          </a:xfrm>
          <a:prstGeom prst="flowChartAlternateProcess">
            <a:avLst/>
          </a:prstGeom>
          <a:solidFill>
            <a:schemeClr val="accent6"/>
          </a:solidFill>
          <a:ln w="28575">
            <a:solidFill>
              <a:schemeClr val="tx1"/>
            </a:solidFill>
            <a:prstDash val="sysDot"/>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US" sz="1600" dirty="0">
                <a:solidFill>
                  <a:srgbClr val="0070C0"/>
                </a:solidFill>
              </a:rPr>
              <a:t>d. </a:t>
            </a:r>
            <a:r>
              <a:rPr lang="en-US" sz="1600" dirty="0" err="1">
                <a:solidFill>
                  <a:srgbClr val="0070C0"/>
                </a:solidFill>
              </a:rPr>
              <a:t>Bạn</a:t>
            </a:r>
            <a:r>
              <a:rPr lang="en-US" sz="1600" dirty="0">
                <a:solidFill>
                  <a:srgbClr val="0070C0"/>
                </a:solidFill>
              </a:rPr>
              <a:t> B </a:t>
            </a:r>
            <a:r>
              <a:rPr lang="en-US" sz="1600" dirty="0" err="1">
                <a:solidFill>
                  <a:srgbClr val="0070C0"/>
                </a:solidFill>
              </a:rPr>
              <a:t>luôn</a:t>
            </a:r>
            <a:r>
              <a:rPr lang="en-US" sz="1600" dirty="0">
                <a:solidFill>
                  <a:srgbClr val="0070C0"/>
                </a:solidFill>
              </a:rPr>
              <a:t> </a:t>
            </a:r>
            <a:r>
              <a:rPr lang="en-US" sz="1600" dirty="0" err="1">
                <a:solidFill>
                  <a:srgbClr val="0070C0"/>
                </a:solidFill>
              </a:rPr>
              <a:t>tự</a:t>
            </a:r>
            <a:r>
              <a:rPr lang="en-US" sz="1600" dirty="0">
                <a:solidFill>
                  <a:srgbClr val="0070C0"/>
                </a:solidFill>
              </a:rPr>
              <a:t> </a:t>
            </a:r>
            <a:r>
              <a:rPr lang="en-US" sz="1600" dirty="0" err="1">
                <a:solidFill>
                  <a:srgbClr val="0070C0"/>
                </a:solidFill>
              </a:rPr>
              <a:t>mình</a:t>
            </a:r>
            <a:r>
              <a:rPr lang="en-US" sz="1600" dirty="0">
                <a:solidFill>
                  <a:srgbClr val="0070C0"/>
                </a:solidFill>
              </a:rPr>
              <a:t> </a:t>
            </a:r>
            <a:r>
              <a:rPr lang="en-US" sz="1600" dirty="0" err="1">
                <a:solidFill>
                  <a:srgbClr val="0070C0"/>
                </a:solidFill>
              </a:rPr>
              <a:t>giải</a:t>
            </a:r>
            <a:r>
              <a:rPr lang="en-US" sz="1600" dirty="0">
                <a:solidFill>
                  <a:srgbClr val="0070C0"/>
                </a:solidFill>
              </a:rPr>
              <a:t> </a:t>
            </a:r>
            <a:r>
              <a:rPr lang="en-US" sz="1600" dirty="0" err="1">
                <a:solidFill>
                  <a:srgbClr val="0070C0"/>
                </a:solidFill>
              </a:rPr>
              <a:t>quyết</a:t>
            </a:r>
            <a:r>
              <a:rPr lang="en-US" sz="1600" dirty="0">
                <a:solidFill>
                  <a:srgbClr val="0070C0"/>
                </a:solidFill>
              </a:rPr>
              <a:t> </a:t>
            </a:r>
            <a:r>
              <a:rPr lang="en-US" sz="1600" dirty="0" err="1">
                <a:solidFill>
                  <a:srgbClr val="0070C0"/>
                </a:solidFill>
              </a:rPr>
              <a:t>mọi</a:t>
            </a:r>
            <a:r>
              <a:rPr lang="en-US" sz="1600" dirty="0">
                <a:solidFill>
                  <a:srgbClr val="0070C0"/>
                </a:solidFill>
              </a:rPr>
              <a:t> </a:t>
            </a:r>
            <a:r>
              <a:rPr lang="en-US" sz="1600" dirty="0" err="1">
                <a:solidFill>
                  <a:srgbClr val="0070C0"/>
                </a:solidFill>
              </a:rPr>
              <a:t>vấn</a:t>
            </a:r>
            <a:r>
              <a:rPr lang="en-US" sz="1600" dirty="0">
                <a:solidFill>
                  <a:srgbClr val="0070C0"/>
                </a:solidFill>
              </a:rPr>
              <a:t> </a:t>
            </a:r>
            <a:r>
              <a:rPr lang="en-US" sz="1600" dirty="0" err="1">
                <a:solidFill>
                  <a:srgbClr val="0070C0"/>
                </a:solidFill>
              </a:rPr>
              <a:t>đề</a:t>
            </a:r>
            <a:r>
              <a:rPr lang="en-US" sz="1600" dirty="0">
                <a:solidFill>
                  <a:srgbClr val="0070C0"/>
                </a:solidFill>
              </a:rPr>
              <a:t> </a:t>
            </a:r>
            <a:r>
              <a:rPr lang="en-US" sz="1600" dirty="0" err="1">
                <a:solidFill>
                  <a:srgbClr val="0070C0"/>
                </a:solidFill>
              </a:rPr>
              <a:t>xảy</a:t>
            </a:r>
            <a:r>
              <a:rPr lang="en-US" sz="1600" dirty="0">
                <a:solidFill>
                  <a:srgbClr val="0070C0"/>
                </a:solidFill>
              </a:rPr>
              <a:t> </a:t>
            </a:r>
            <a:r>
              <a:rPr lang="en-US" sz="1600" dirty="0" err="1">
                <a:solidFill>
                  <a:srgbClr val="0070C0"/>
                </a:solidFill>
              </a:rPr>
              <a:t>ra</a:t>
            </a:r>
            <a:r>
              <a:rPr lang="en-US" sz="1600" dirty="0">
                <a:solidFill>
                  <a:srgbClr val="0070C0"/>
                </a:solidFill>
              </a:rPr>
              <a:t> </a:t>
            </a:r>
            <a:r>
              <a:rPr lang="en-US" sz="1600" dirty="0" err="1">
                <a:solidFill>
                  <a:srgbClr val="0070C0"/>
                </a:solidFill>
              </a:rPr>
              <a:t>trong</a:t>
            </a:r>
            <a:r>
              <a:rPr lang="en-US" sz="1600" dirty="0">
                <a:solidFill>
                  <a:srgbClr val="0070C0"/>
                </a:solidFill>
              </a:rPr>
              <a:t> cuộc </a:t>
            </a:r>
            <a:r>
              <a:rPr lang="en-US" sz="1600" dirty="0" err="1">
                <a:solidFill>
                  <a:srgbClr val="0070C0"/>
                </a:solidFill>
              </a:rPr>
              <a:t>sống</a:t>
            </a:r>
            <a:r>
              <a:rPr lang="en-US" sz="1600" dirty="0">
                <a:solidFill>
                  <a:srgbClr val="0070C0"/>
                </a:solidFill>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5">
          <a:extLst>
            <a:ext uri="{FF2B5EF4-FFF2-40B4-BE49-F238E27FC236}">
              <a16:creationId xmlns:a16="http://schemas.microsoft.com/office/drawing/2014/main" id="{FDAF0F95-68C7-2AC7-0B73-E82D74659173}"/>
            </a:ext>
          </a:extLst>
        </p:cNvPr>
        <p:cNvGrpSpPr/>
        <p:nvPr/>
      </p:nvGrpSpPr>
      <p:grpSpPr>
        <a:xfrm>
          <a:off x="0" y="0"/>
          <a:ext cx="0" cy="0"/>
          <a:chOff x="0" y="0"/>
          <a:chExt cx="0" cy="0"/>
        </a:xfrm>
      </p:grpSpPr>
      <p:sp>
        <p:nvSpPr>
          <p:cNvPr id="717" name="Google Shape;717;p54">
            <a:extLst>
              <a:ext uri="{FF2B5EF4-FFF2-40B4-BE49-F238E27FC236}">
                <a16:creationId xmlns:a16="http://schemas.microsoft.com/office/drawing/2014/main" id="{EE7E7409-A953-1189-E0F5-2CD89DE5B2DA}"/>
              </a:ext>
            </a:extLst>
          </p:cNvPr>
          <p:cNvSpPr/>
          <p:nvPr/>
        </p:nvSpPr>
        <p:spPr>
          <a:xfrm>
            <a:off x="1098440" y="1100972"/>
            <a:ext cx="779400" cy="783900"/>
          </a:xfrm>
          <a:prstGeom prst="round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Barlow"/>
              <a:ea typeface="Barlow"/>
              <a:cs typeface="Barlow"/>
              <a:sym typeface="Barlow"/>
            </a:endParaRPr>
          </a:p>
        </p:txBody>
      </p:sp>
      <p:sp>
        <p:nvSpPr>
          <p:cNvPr id="720" name="Google Shape;720;p54">
            <a:extLst>
              <a:ext uri="{FF2B5EF4-FFF2-40B4-BE49-F238E27FC236}">
                <a16:creationId xmlns:a16="http://schemas.microsoft.com/office/drawing/2014/main" id="{6F147252-AD93-1FF5-16A0-DF98741113EC}"/>
              </a:ext>
            </a:extLst>
          </p:cNvPr>
          <p:cNvSpPr/>
          <p:nvPr/>
        </p:nvSpPr>
        <p:spPr>
          <a:xfrm>
            <a:off x="3164040" y="1100972"/>
            <a:ext cx="779400" cy="783900"/>
          </a:xfrm>
          <a:prstGeom prst="round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Barlow"/>
              <a:ea typeface="Barlow"/>
              <a:cs typeface="Barlow"/>
              <a:sym typeface="Barlow"/>
            </a:endParaRPr>
          </a:p>
        </p:txBody>
      </p:sp>
      <p:sp>
        <p:nvSpPr>
          <p:cNvPr id="723" name="Google Shape;723;p54">
            <a:extLst>
              <a:ext uri="{FF2B5EF4-FFF2-40B4-BE49-F238E27FC236}">
                <a16:creationId xmlns:a16="http://schemas.microsoft.com/office/drawing/2014/main" id="{26A1DC03-C5FC-7C48-75E6-D0C5FB08A1F3}"/>
              </a:ext>
            </a:extLst>
          </p:cNvPr>
          <p:cNvSpPr/>
          <p:nvPr/>
        </p:nvSpPr>
        <p:spPr>
          <a:xfrm>
            <a:off x="5229640" y="1100972"/>
            <a:ext cx="779400" cy="783900"/>
          </a:xfrm>
          <a:prstGeom prst="round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Barlow"/>
              <a:ea typeface="Barlow"/>
              <a:cs typeface="Barlow"/>
              <a:sym typeface="Barlow"/>
            </a:endParaRPr>
          </a:p>
        </p:txBody>
      </p:sp>
      <p:sp>
        <p:nvSpPr>
          <p:cNvPr id="726" name="Google Shape;726;p54">
            <a:extLst>
              <a:ext uri="{FF2B5EF4-FFF2-40B4-BE49-F238E27FC236}">
                <a16:creationId xmlns:a16="http://schemas.microsoft.com/office/drawing/2014/main" id="{3144065D-423F-8BA9-602D-9D35FDBD56B6}"/>
              </a:ext>
            </a:extLst>
          </p:cNvPr>
          <p:cNvSpPr/>
          <p:nvPr/>
        </p:nvSpPr>
        <p:spPr>
          <a:xfrm>
            <a:off x="7295240" y="1100972"/>
            <a:ext cx="779400" cy="783900"/>
          </a:xfrm>
          <a:prstGeom prst="round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Barlow"/>
              <a:ea typeface="Barlow"/>
              <a:cs typeface="Barlow"/>
              <a:sym typeface="Barlow"/>
            </a:endParaRPr>
          </a:p>
        </p:txBody>
      </p:sp>
      <p:cxnSp>
        <p:nvCxnSpPr>
          <p:cNvPr id="729" name="Google Shape;729;p54">
            <a:extLst>
              <a:ext uri="{FF2B5EF4-FFF2-40B4-BE49-F238E27FC236}">
                <a16:creationId xmlns:a16="http://schemas.microsoft.com/office/drawing/2014/main" id="{29C4430A-CE11-443B-432C-5BC50466FDD3}"/>
              </a:ext>
            </a:extLst>
          </p:cNvPr>
          <p:cNvCxnSpPr>
            <a:stCxn id="717" idx="3"/>
            <a:endCxn id="720" idx="1"/>
          </p:cNvCxnSpPr>
          <p:nvPr/>
        </p:nvCxnSpPr>
        <p:spPr>
          <a:xfrm>
            <a:off x="1877840" y="1492922"/>
            <a:ext cx="1286100" cy="0"/>
          </a:xfrm>
          <a:prstGeom prst="straightConnector1">
            <a:avLst/>
          </a:prstGeom>
          <a:noFill/>
          <a:ln w="9525" cap="flat" cmpd="sng">
            <a:solidFill>
              <a:schemeClr val="lt2"/>
            </a:solidFill>
            <a:prstDash val="solid"/>
            <a:round/>
            <a:headEnd type="none" w="med" len="med"/>
            <a:tailEnd type="oval" w="med" len="med"/>
          </a:ln>
        </p:spPr>
      </p:cxnSp>
      <p:cxnSp>
        <p:nvCxnSpPr>
          <p:cNvPr id="730" name="Google Shape;730;p54">
            <a:extLst>
              <a:ext uri="{FF2B5EF4-FFF2-40B4-BE49-F238E27FC236}">
                <a16:creationId xmlns:a16="http://schemas.microsoft.com/office/drawing/2014/main" id="{B5862CA8-B785-EEDA-614F-6861C419B414}"/>
              </a:ext>
            </a:extLst>
          </p:cNvPr>
          <p:cNvCxnSpPr>
            <a:stCxn id="720" idx="3"/>
            <a:endCxn id="723" idx="1"/>
          </p:cNvCxnSpPr>
          <p:nvPr/>
        </p:nvCxnSpPr>
        <p:spPr>
          <a:xfrm>
            <a:off x="3943440" y="1492922"/>
            <a:ext cx="1286100" cy="0"/>
          </a:xfrm>
          <a:prstGeom prst="straightConnector1">
            <a:avLst/>
          </a:prstGeom>
          <a:noFill/>
          <a:ln w="9525" cap="flat" cmpd="sng">
            <a:solidFill>
              <a:schemeClr val="lt2"/>
            </a:solidFill>
            <a:prstDash val="solid"/>
            <a:round/>
            <a:headEnd type="none" w="med" len="med"/>
            <a:tailEnd type="oval" w="med" len="med"/>
          </a:ln>
        </p:spPr>
      </p:cxnSp>
      <p:cxnSp>
        <p:nvCxnSpPr>
          <p:cNvPr id="731" name="Google Shape;731;p54">
            <a:extLst>
              <a:ext uri="{FF2B5EF4-FFF2-40B4-BE49-F238E27FC236}">
                <a16:creationId xmlns:a16="http://schemas.microsoft.com/office/drawing/2014/main" id="{246603EE-527C-F4D9-DEE3-E6B25DD65EE1}"/>
              </a:ext>
            </a:extLst>
          </p:cNvPr>
          <p:cNvCxnSpPr>
            <a:stCxn id="723" idx="3"/>
            <a:endCxn id="726" idx="1"/>
          </p:cNvCxnSpPr>
          <p:nvPr/>
        </p:nvCxnSpPr>
        <p:spPr>
          <a:xfrm>
            <a:off x="6009040" y="1492922"/>
            <a:ext cx="1286100" cy="0"/>
          </a:xfrm>
          <a:prstGeom prst="straightConnector1">
            <a:avLst/>
          </a:prstGeom>
          <a:noFill/>
          <a:ln w="9525" cap="flat" cmpd="sng">
            <a:solidFill>
              <a:schemeClr val="lt2"/>
            </a:solidFill>
            <a:prstDash val="solid"/>
            <a:round/>
            <a:headEnd type="none" w="med" len="med"/>
            <a:tailEnd type="oval" w="med" len="med"/>
          </a:ln>
        </p:spPr>
      </p:cxnSp>
      <p:cxnSp>
        <p:nvCxnSpPr>
          <p:cNvPr id="732" name="Google Shape;732;p54">
            <a:extLst>
              <a:ext uri="{FF2B5EF4-FFF2-40B4-BE49-F238E27FC236}">
                <a16:creationId xmlns:a16="http://schemas.microsoft.com/office/drawing/2014/main" id="{BE23E388-0F1F-5130-971E-E17B10AA06E2}"/>
              </a:ext>
            </a:extLst>
          </p:cNvPr>
          <p:cNvCxnSpPr>
            <a:cxnSpLocks/>
            <a:endCxn id="717" idx="2"/>
          </p:cNvCxnSpPr>
          <p:nvPr/>
        </p:nvCxnSpPr>
        <p:spPr>
          <a:xfrm rot="10800000">
            <a:off x="1488115" y="1884847"/>
            <a:ext cx="0" cy="368400"/>
          </a:xfrm>
          <a:prstGeom prst="straightConnector1">
            <a:avLst/>
          </a:prstGeom>
          <a:noFill/>
          <a:ln w="9525" cap="flat" cmpd="sng">
            <a:solidFill>
              <a:schemeClr val="lt2"/>
            </a:solidFill>
            <a:prstDash val="solid"/>
            <a:round/>
            <a:headEnd type="none" w="med" len="med"/>
            <a:tailEnd type="oval" w="med" len="med"/>
          </a:ln>
        </p:spPr>
      </p:cxnSp>
      <p:cxnSp>
        <p:nvCxnSpPr>
          <p:cNvPr id="733" name="Google Shape;733;p54">
            <a:extLst>
              <a:ext uri="{FF2B5EF4-FFF2-40B4-BE49-F238E27FC236}">
                <a16:creationId xmlns:a16="http://schemas.microsoft.com/office/drawing/2014/main" id="{904D16AD-0143-B82D-9457-55DA678ECD94}"/>
              </a:ext>
            </a:extLst>
          </p:cNvPr>
          <p:cNvCxnSpPr>
            <a:cxnSpLocks/>
            <a:endCxn id="720" idx="2"/>
          </p:cNvCxnSpPr>
          <p:nvPr/>
        </p:nvCxnSpPr>
        <p:spPr>
          <a:xfrm rot="10800000">
            <a:off x="3553715" y="1884847"/>
            <a:ext cx="0" cy="368400"/>
          </a:xfrm>
          <a:prstGeom prst="straightConnector1">
            <a:avLst/>
          </a:prstGeom>
          <a:noFill/>
          <a:ln w="9525" cap="flat" cmpd="sng">
            <a:solidFill>
              <a:schemeClr val="lt2"/>
            </a:solidFill>
            <a:prstDash val="solid"/>
            <a:round/>
            <a:headEnd type="none" w="med" len="med"/>
            <a:tailEnd type="oval" w="med" len="med"/>
          </a:ln>
        </p:spPr>
      </p:cxnSp>
      <p:cxnSp>
        <p:nvCxnSpPr>
          <p:cNvPr id="734" name="Google Shape;734;p54">
            <a:extLst>
              <a:ext uri="{FF2B5EF4-FFF2-40B4-BE49-F238E27FC236}">
                <a16:creationId xmlns:a16="http://schemas.microsoft.com/office/drawing/2014/main" id="{9DFB9D44-2525-8365-258A-A6121B98C706}"/>
              </a:ext>
            </a:extLst>
          </p:cNvPr>
          <p:cNvCxnSpPr>
            <a:cxnSpLocks/>
            <a:endCxn id="723" idx="2"/>
          </p:cNvCxnSpPr>
          <p:nvPr/>
        </p:nvCxnSpPr>
        <p:spPr>
          <a:xfrm rot="10800000">
            <a:off x="5619315" y="1884847"/>
            <a:ext cx="0" cy="368400"/>
          </a:xfrm>
          <a:prstGeom prst="straightConnector1">
            <a:avLst/>
          </a:prstGeom>
          <a:noFill/>
          <a:ln w="9525" cap="flat" cmpd="sng">
            <a:solidFill>
              <a:schemeClr val="lt2"/>
            </a:solidFill>
            <a:prstDash val="solid"/>
            <a:round/>
            <a:headEnd type="none" w="med" len="med"/>
            <a:tailEnd type="oval" w="med" len="med"/>
          </a:ln>
        </p:spPr>
      </p:cxnSp>
      <p:cxnSp>
        <p:nvCxnSpPr>
          <p:cNvPr id="735" name="Google Shape;735;p54">
            <a:extLst>
              <a:ext uri="{FF2B5EF4-FFF2-40B4-BE49-F238E27FC236}">
                <a16:creationId xmlns:a16="http://schemas.microsoft.com/office/drawing/2014/main" id="{199866D5-0FE9-A04D-9AEA-4B52E1E2C5C2}"/>
              </a:ext>
            </a:extLst>
          </p:cNvPr>
          <p:cNvCxnSpPr>
            <a:cxnSpLocks/>
            <a:endCxn id="726" idx="2"/>
          </p:cNvCxnSpPr>
          <p:nvPr/>
        </p:nvCxnSpPr>
        <p:spPr>
          <a:xfrm rot="10800000">
            <a:off x="7684915" y="1884847"/>
            <a:ext cx="0" cy="368400"/>
          </a:xfrm>
          <a:prstGeom prst="straightConnector1">
            <a:avLst/>
          </a:prstGeom>
          <a:noFill/>
          <a:ln w="9525" cap="flat" cmpd="sng">
            <a:solidFill>
              <a:schemeClr val="lt2"/>
            </a:solidFill>
            <a:prstDash val="solid"/>
            <a:round/>
            <a:headEnd type="none" w="med" len="med"/>
            <a:tailEnd type="oval" w="med" len="med"/>
          </a:ln>
        </p:spPr>
      </p:cxnSp>
      <p:sp>
        <p:nvSpPr>
          <p:cNvPr id="736" name="Google Shape;736;p54">
            <a:extLst>
              <a:ext uri="{FF2B5EF4-FFF2-40B4-BE49-F238E27FC236}">
                <a16:creationId xmlns:a16="http://schemas.microsoft.com/office/drawing/2014/main" id="{6EAFE88D-8404-7826-7BD8-2F01D85B752E}"/>
              </a:ext>
            </a:extLst>
          </p:cNvPr>
          <p:cNvSpPr/>
          <p:nvPr/>
        </p:nvSpPr>
        <p:spPr>
          <a:xfrm>
            <a:off x="7430771" y="1201770"/>
            <a:ext cx="508382" cy="507687"/>
          </a:xfrm>
          <a:custGeom>
            <a:avLst/>
            <a:gdLst/>
            <a:ahLst/>
            <a:cxnLst/>
            <a:rect l="l" t="t" r="r" b="b"/>
            <a:pathLst>
              <a:path w="13934" h="13914" extrusionOk="0">
                <a:moveTo>
                  <a:pt x="13050" y="6131"/>
                </a:moveTo>
                <a:cubicBezTo>
                  <a:pt x="13311" y="6131"/>
                  <a:pt x="13524" y="6345"/>
                  <a:pt x="13524" y="6608"/>
                </a:cubicBezTo>
                <a:lnTo>
                  <a:pt x="13524" y="7315"/>
                </a:lnTo>
                <a:cubicBezTo>
                  <a:pt x="13524" y="7576"/>
                  <a:pt x="13311" y="7789"/>
                  <a:pt x="13050" y="7789"/>
                </a:cubicBezTo>
                <a:lnTo>
                  <a:pt x="12747" y="7789"/>
                </a:lnTo>
                <a:lnTo>
                  <a:pt x="12747" y="6131"/>
                </a:lnTo>
                <a:close/>
                <a:moveTo>
                  <a:pt x="6917" y="5505"/>
                </a:moveTo>
                <a:cubicBezTo>
                  <a:pt x="7028" y="5505"/>
                  <a:pt x="7117" y="5596"/>
                  <a:pt x="7117" y="5707"/>
                </a:cubicBezTo>
                <a:lnTo>
                  <a:pt x="7117" y="8214"/>
                </a:lnTo>
                <a:cubicBezTo>
                  <a:pt x="7117" y="8327"/>
                  <a:pt x="7028" y="8416"/>
                  <a:pt x="6917" y="8416"/>
                </a:cubicBezTo>
                <a:lnTo>
                  <a:pt x="5827" y="8416"/>
                </a:lnTo>
                <a:cubicBezTo>
                  <a:pt x="5024" y="8416"/>
                  <a:pt x="4371" y="7763"/>
                  <a:pt x="4371" y="6960"/>
                </a:cubicBezTo>
                <a:cubicBezTo>
                  <a:pt x="4371" y="6158"/>
                  <a:pt x="5024" y="5505"/>
                  <a:pt x="5827" y="5505"/>
                </a:cubicBezTo>
                <a:close/>
                <a:moveTo>
                  <a:pt x="7476" y="8459"/>
                </a:moveTo>
                <a:cubicBezTo>
                  <a:pt x="7632" y="8512"/>
                  <a:pt x="7785" y="8562"/>
                  <a:pt x="7933" y="8620"/>
                </a:cubicBezTo>
                <a:cubicBezTo>
                  <a:pt x="7986" y="9002"/>
                  <a:pt x="7665" y="9306"/>
                  <a:pt x="7320" y="9306"/>
                </a:cubicBezTo>
                <a:cubicBezTo>
                  <a:pt x="7218" y="9306"/>
                  <a:pt x="7114" y="9280"/>
                  <a:pt x="7017" y="9221"/>
                </a:cubicBezTo>
                <a:lnTo>
                  <a:pt x="7017" y="8816"/>
                </a:lnTo>
                <a:cubicBezTo>
                  <a:pt x="7223" y="8784"/>
                  <a:pt x="7395" y="8644"/>
                  <a:pt x="7476" y="8459"/>
                </a:cubicBezTo>
                <a:close/>
                <a:moveTo>
                  <a:pt x="7031" y="3160"/>
                </a:moveTo>
                <a:cubicBezTo>
                  <a:pt x="8032" y="3160"/>
                  <a:pt x="9044" y="3553"/>
                  <a:pt x="9815" y="4434"/>
                </a:cubicBezTo>
                <a:cubicBezTo>
                  <a:pt x="9203" y="4806"/>
                  <a:pt x="8422" y="5185"/>
                  <a:pt x="7476" y="5468"/>
                </a:cubicBezTo>
                <a:cubicBezTo>
                  <a:pt x="7384" y="5250"/>
                  <a:pt x="7167" y="5098"/>
                  <a:pt x="6917" y="5098"/>
                </a:cubicBezTo>
                <a:lnTo>
                  <a:pt x="5827" y="5098"/>
                </a:lnTo>
                <a:cubicBezTo>
                  <a:pt x="3869" y="5113"/>
                  <a:pt x="3262" y="7731"/>
                  <a:pt x="4978" y="8616"/>
                </a:cubicBezTo>
                <a:lnTo>
                  <a:pt x="4978" y="10200"/>
                </a:lnTo>
                <a:cubicBezTo>
                  <a:pt x="3890" y="9530"/>
                  <a:pt x="3164" y="8329"/>
                  <a:pt x="3164" y="6960"/>
                </a:cubicBezTo>
                <a:cubicBezTo>
                  <a:pt x="3151" y="4665"/>
                  <a:pt x="5070" y="3160"/>
                  <a:pt x="7031" y="3160"/>
                </a:cubicBezTo>
                <a:close/>
                <a:moveTo>
                  <a:pt x="11522" y="3651"/>
                </a:moveTo>
                <a:lnTo>
                  <a:pt x="11522" y="10280"/>
                </a:lnTo>
                <a:cubicBezTo>
                  <a:pt x="10942" y="9743"/>
                  <a:pt x="9641" y="8723"/>
                  <a:pt x="7526" y="8046"/>
                </a:cubicBezTo>
                <a:lnTo>
                  <a:pt x="7526" y="5879"/>
                </a:lnTo>
                <a:cubicBezTo>
                  <a:pt x="9514" y="5244"/>
                  <a:pt x="10439" y="4622"/>
                  <a:pt x="11522" y="3651"/>
                </a:cubicBezTo>
                <a:close/>
                <a:moveTo>
                  <a:pt x="5385" y="8768"/>
                </a:moveTo>
                <a:cubicBezTo>
                  <a:pt x="5526" y="8805"/>
                  <a:pt x="5674" y="8823"/>
                  <a:pt x="5827" y="8823"/>
                </a:cubicBezTo>
                <a:lnTo>
                  <a:pt x="6610" y="8823"/>
                </a:lnTo>
                <a:lnTo>
                  <a:pt x="6610" y="10748"/>
                </a:lnTo>
                <a:cubicBezTo>
                  <a:pt x="6177" y="10709"/>
                  <a:pt x="5764" y="10594"/>
                  <a:pt x="5385" y="10420"/>
                </a:cubicBezTo>
                <a:lnTo>
                  <a:pt x="5385" y="8768"/>
                </a:lnTo>
                <a:close/>
                <a:moveTo>
                  <a:pt x="8340" y="8779"/>
                </a:moveTo>
                <a:cubicBezTo>
                  <a:pt x="8897" y="9014"/>
                  <a:pt x="9379" y="9264"/>
                  <a:pt x="9791" y="9510"/>
                </a:cubicBezTo>
                <a:cubicBezTo>
                  <a:pt x="9081" y="10300"/>
                  <a:pt x="8081" y="10755"/>
                  <a:pt x="7015" y="10766"/>
                </a:cubicBezTo>
                <a:lnTo>
                  <a:pt x="7015" y="9663"/>
                </a:lnTo>
                <a:cubicBezTo>
                  <a:pt x="7115" y="9696"/>
                  <a:pt x="7218" y="9712"/>
                  <a:pt x="7319" y="9712"/>
                </a:cubicBezTo>
                <a:cubicBezTo>
                  <a:pt x="7830" y="9712"/>
                  <a:pt x="8305" y="9309"/>
                  <a:pt x="8340" y="8779"/>
                </a:cubicBezTo>
                <a:close/>
                <a:moveTo>
                  <a:pt x="6614" y="1"/>
                </a:moveTo>
                <a:cubicBezTo>
                  <a:pt x="6127" y="1"/>
                  <a:pt x="5731" y="399"/>
                  <a:pt x="5731" y="886"/>
                </a:cubicBezTo>
                <a:lnTo>
                  <a:pt x="5731" y="1706"/>
                </a:lnTo>
                <a:cubicBezTo>
                  <a:pt x="5539" y="1750"/>
                  <a:pt x="5350" y="1806"/>
                  <a:pt x="5167" y="1872"/>
                </a:cubicBezTo>
                <a:cubicBezTo>
                  <a:pt x="4942" y="1960"/>
                  <a:pt x="5024" y="2269"/>
                  <a:pt x="5232" y="2269"/>
                </a:cubicBezTo>
                <a:cubicBezTo>
                  <a:pt x="5254" y="2269"/>
                  <a:pt x="5279" y="2265"/>
                  <a:pt x="5305" y="2257"/>
                </a:cubicBezTo>
                <a:cubicBezTo>
                  <a:pt x="5496" y="2187"/>
                  <a:pt x="5692" y="2130"/>
                  <a:pt x="5894" y="2087"/>
                </a:cubicBezTo>
                <a:cubicBezTo>
                  <a:pt x="6038" y="2054"/>
                  <a:pt x="6142" y="1930"/>
                  <a:pt x="6142" y="1782"/>
                </a:cubicBezTo>
                <a:lnTo>
                  <a:pt x="6142" y="886"/>
                </a:lnTo>
                <a:cubicBezTo>
                  <a:pt x="6142" y="625"/>
                  <a:pt x="6355" y="410"/>
                  <a:pt x="6616" y="410"/>
                </a:cubicBezTo>
                <a:lnTo>
                  <a:pt x="7324" y="410"/>
                </a:lnTo>
                <a:cubicBezTo>
                  <a:pt x="7585" y="410"/>
                  <a:pt x="7800" y="625"/>
                  <a:pt x="7800" y="886"/>
                </a:cubicBezTo>
                <a:lnTo>
                  <a:pt x="7800" y="1782"/>
                </a:lnTo>
                <a:cubicBezTo>
                  <a:pt x="7800" y="1930"/>
                  <a:pt x="7900" y="2057"/>
                  <a:pt x="8048" y="2087"/>
                </a:cubicBezTo>
                <a:cubicBezTo>
                  <a:pt x="8622" y="2213"/>
                  <a:pt x="9162" y="2437"/>
                  <a:pt x="9658" y="2753"/>
                </a:cubicBezTo>
                <a:cubicBezTo>
                  <a:pt x="9710" y="2785"/>
                  <a:pt x="9769" y="2803"/>
                  <a:pt x="9825" y="2803"/>
                </a:cubicBezTo>
                <a:cubicBezTo>
                  <a:pt x="9908" y="2803"/>
                  <a:pt x="9986" y="2772"/>
                  <a:pt x="10045" y="2709"/>
                </a:cubicBezTo>
                <a:lnTo>
                  <a:pt x="10683" y="2074"/>
                </a:lnTo>
                <a:cubicBezTo>
                  <a:pt x="10775" y="1981"/>
                  <a:pt x="10897" y="1935"/>
                  <a:pt x="11019" y="1935"/>
                </a:cubicBezTo>
                <a:cubicBezTo>
                  <a:pt x="11141" y="1935"/>
                  <a:pt x="11263" y="1981"/>
                  <a:pt x="11355" y="2074"/>
                </a:cubicBezTo>
                <a:lnTo>
                  <a:pt x="11720" y="2442"/>
                </a:lnTo>
                <a:cubicBezTo>
                  <a:pt x="11599" y="2553"/>
                  <a:pt x="11522" y="2714"/>
                  <a:pt x="11522" y="2892"/>
                </a:cubicBezTo>
                <a:lnTo>
                  <a:pt x="11522" y="3062"/>
                </a:lnTo>
                <a:cubicBezTo>
                  <a:pt x="11388" y="3214"/>
                  <a:pt x="10942" y="3688"/>
                  <a:pt x="10163" y="4208"/>
                </a:cubicBezTo>
                <a:cubicBezTo>
                  <a:pt x="9298" y="3199"/>
                  <a:pt x="8155" y="2748"/>
                  <a:pt x="7027" y="2748"/>
                </a:cubicBezTo>
                <a:cubicBezTo>
                  <a:pt x="4864" y="2748"/>
                  <a:pt x="2753" y="4406"/>
                  <a:pt x="2755" y="6958"/>
                </a:cubicBezTo>
                <a:cubicBezTo>
                  <a:pt x="2753" y="9507"/>
                  <a:pt x="4862" y="11167"/>
                  <a:pt x="7027" y="11167"/>
                </a:cubicBezTo>
                <a:cubicBezTo>
                  <a:pt x="8145" y="11167"/>
                  <a:pt x="9279" y="10723"/>
                  <a:pt x="10143" y="9730"/>
                </a:cubicBezTo>
                <a:cubicBezTo>
                  <a:pt x="10931" y="10246"/>
                  <a:pt x="11383" y="10705"/>
                  <a:pt x="11522" y="10855"/>
                </a:cubicBezTo>
                <a:lnTo>
                  <a:pt x="11522" y="11020"/>
                </a:lnTo>
                <a:cubicBezTo>
                  <a:pt x="11522" y="11201"/>
                  <a:pt x="11599" y="11362"/>
                  <a:pt x="11720" y="11473"/>
                </a:cubicBezTo>
                <a:lnTo>
                  <a:pt x="11355" y="11840"/>
                </a:lnTo>
                <a:cubicBezTo>
                  <a:pt x="11264" y="11930"/>
                  <a:pt x="11144" y="11977"/>
                  <a:pt x="11018" y="11977"/>
                </a:cubicBezTo>
                <a:cubicBezTo>
                  <a:pt x="10889" y="11977"/>
                  <a:pt x="10770" y="11930"/>
                  <a:pt x="10681" y="11840"/>
                </a:cubicBezTo>
                <a:lnTo>
                  <a:pt x="10043" y="11203"/>
                </a:lnTo>
                <a:cubicBezTo>
                  <a:pt x="9982" y="11142"/>
                  <a:pt x="9903" y="11110"/>
                  <a:pt x="9823" y="11110"/>
                </a:cubicBezTo>
                <a:cubicBezTo>
                  <a:pt x="9764" y="11110"/>
                  <a:pt x="9705" y="11127"/>
                  <a:pt x="9651" y="11162"/>
                </a:cubicBezTo>
                <a:cubicBezTo>
                  <a:pt x="9158" y="11481"/>
                  <a:pt x="8616" y="11703"/>
                  <a:pt x="8041" y="11829"/>
                </a:cubicBezTo>
                <a:cubicBezTo>
                  <a:pt x="7898" y="11862"/>
                  <a:pt x="7793" y="11986"/>
                  <a:pt x="7793" y="12134"/>
                </a:cubicBezTo>
                <a:lnTo>
                  <a:pt x="7793" y="13030"/>
                </a:lnTo>
                <a:cubicBezTo>
                  <a:pt x="7793" y="13291"/>
                  <a:pt x="7580" y="13507"/>
                  <a:pt x="7319" y="13507"/>
                </a:cubicBezTo>
                <a:lnTo>
                  <a:pt x="6612" y="13507"/>
                </a:lnTo>
                <a:cubicBezTo>
                  <a:pt x="6351" y="13507"/>
                  <a:pt x="6136" y="13291"/>
                  <a:pt x="6136" y="13030"/>
                </a:cubicBezTo>
                <a:lnTo>
                  <a:pt x="6136" y="12134"/>
                </a:lnTo>
                <a:cubicBezTo>
                  <a:pt x="6136" y="11986"/>
                  <a:pt x="6036" y="11858"/>
                  <a:pt x="5888" y="11829"/>
                </a:cubicBezTo>
                <a:cubicBezTo>
                  <a:pt x="5313" y="11703"/>
                  <a:pt x="4774" y="11477"/>
                  <a:pt x="4278" y="11162"/>
                </a:cubicBezTo>
                <a:cubicBezTo>
                  <a:pt x="4226" y="11129"/>
                  <a:pt x="4167" y="11113"/>
                  <a:pt x="4109" y="11113"/>
                </a:cubicBezTo>
                <a:cubicBezTo>
                  <a:pt x="4028" y="11113"/>
                  <a:pt x="3948" y="11143"/>
                  <a:pt x="3886" y="11203"/>
                </a:cubicBezTo>
                <a:lnTo>
                  <a:pt x="3251" y="11840"/>
                </a:lnTo>
                <a:cubicBezTo>
                  <a:pt x="3158" y="11933"/>
                  <a:pt x="3036" y="11979"/>
                  <a:pt x="2915" y="11979"/>
                </a:cubicBezTo>
                <a:cubicBezTo>
                  <a:pt x="2793" y="11979"/>
                  <a:pt x="2671" y="11933"/>
                  <a:pt x="2578" y="11840"/>
                </a:cubicBezTo>
                <a:lnTo>
                  <a:pt x="2078" y="11340"/>
                </a:lnTo>
                <a:cubicBezTo>
                  <a:pt x="1893" y="11155"/>
                  <a:pt x="1893" y="10853"/>
                  <a:pt x="2078" y="10668"/>
                </a:cubicBezTo>
                <a:lnTo>
                  <a:pt x="2713" y="10030"/>
                </a:lnTo>
                <a:cubicBezTo>
                  <a:pt x="2820" y="9926"/>
                  <a:pt x="2837" y="9765"/>
                  <a:pt x="2755" y="9639"/>
                </a:cubicBezTo>
                <a:cubicBezTo>
                  <a:pt x="2437" y="9145"/>
                  <a:pt x="2213" y="8603"/>
                  <a:pt x="2089" y="8029"/>
                </a:cubicBezTo>
                <a:cubicBezTo>
                  <a:pt x="2056" y="7885"/>
                  <a:pt x="1930" y="7783"/>
                  <a:pt x="1784" y="7783"/>
                </a:cubicBezTo>
                <a:lnTo>
                  <a:pt x="886" y="7783"/>
                </a:lnTo>
                <a:cubicBezTo>
                  <a:pt x="625" y="7783"/>
                  <a:pt x="412" y="7567"/>
                  <a:pt x="412" y="7306"/>
                </a:cubicBezTo>
                <a:lnTo>
                  <a:pt x="412" y="6599"/>
                </a:lnTo>
                <a:cubicBezTo>
                  <a:pt x="412" y="6338"/>
                  <a:pt x="625" y="6123"/>
                  <a:pt x="886" y="6123"/>
                </a:cubicBezTo>
                <a:lnTo>
                  <a:pt x="1784" y="6123"/>
                </a:lnTo>
                <a:cubicBezTo>
                  <a:pt x="1930" y="6123"/>
                  <a:pt x="2058" y="6023"/>
                  <a:pt x="2089" y="5875"/>
                </a:cubicBezTo>
                <a:cubicBezTo>
                  <a:pt x="2213" y="5303"/>
                  <a:pt x="2439" y="4761"/>
                  <a:pt x="2755" y="4265"/>
                </a:cubicBezTo>
                <a:cubicBezTo>
                  <a:pt x="2833" y="4141"/>
                  <a:pt x="2818" y="3980"/>
                  <a:pt x="2713" y="3873"/>
                </a:cubicBezTo>
                <a:lnTo>
                  <a:pt x="2078" y="3238"/>
                </a:lnTo>
                <a:cubicBezTo>
                  <a:pt x="1893" y="3053"/>
                  <a:pt x="1893" y="2751"/>
                  <a:pt x="2078" y="2566"/>
                </a:cubicBezTo>
                <a:lnTo>
                  <a:pt x="2578" y="2065"/>
                </a:lnTo>
                <a:cubicBezTo>
                  <a:pt x="2671" y="1973"/>
                  <a:pt x="2793" y="1927"/>
                  <a:pt x="2915" y="1927"/>
                </a:cubicBezTo>
                <a:cubicBezTo>
                  <a:pt x="3036" y="1927"/>
                  <a:pt x="3158" y="1973"/>
                  <a:pt x="3251" y="2065"/>
                </a:cubicBezTo>
                <a:lnTo>
                  <a:pt x="3886" y="2703"/>
                </a:lnTo>
                <a:cubicBezTo>
                  <a:pt x="3947" y="2763"/>
                  <a:pt x="4027" y="2794"/>
                  <a:pt x="4107" y="2794"/>
                </a:cubicBezTo>
                <a:cubicBezTo>
                  <a:pt x="4166" y="2794"/>
                  <a:pt x="4225" y="2777"/>
                  <a:pt x="4278" y="2742"/>
                </a:cubicBezTo>
                <a:cubicBezTo>
                  <a:pt x="4343" y="2703"/>
                  <a:pt x="4408" y="2661"/>
                  <a:pt x="4473" y="2622"/>
                </a:cubicBezTo>
                <a:cubicBezTo>
                  <a:pt x="4667" y="2506"/>
                  <a:pt x="4558" y="2242"/>
                  <a:pt x="4374" y="2242"/>
                </a:cubicBezTo>
                <a:cubicBezTo>
                  <a:pt x="4341" y="2242"/>
                  <a:pt x="4305" y="2250"/>
                  <a:pt x="4269" y="2270"/>
                </a:cubicBezTo>
                <a:cubicBezTo>
                  <a:pt x="4221" y="2300"/>
                  <a:pt x="4169" y="2328"/>
                  <a:pt x="4121" y="2359"/>
                </a:cubicBezTo>
                <a:lnTo>
                  <a:pt x="3538" y="1778"/>
                </a:lnTo>
                <a:cubicBezTo>
                  <a:pt x="3365" y="1605"/>
                  <a:pt x="3139" y="1519"/>
                  <a:pt x="2912" y="1519"/>
                </a:cubicBezTo>
                <a:cubicBezTo>
                  <a:pt x="2686" y="1519"/>
                  <a:pt x="2460" y="1605"/>
                  <a:pt x="2287" y="1778"/>
                </a:cubicBezTo>
                <a:lnTo>
                  <a:pt x="1787" y="2278"/>
                </a:lnTo>
                <a:cubicBezTo>
                  <a:pt x="1441" y="2622"/>
                  <a:pt x="1441" y="3183"/>
                  <a:pt x="1787" y="3529"/>
                </a:cubicBezTo>
                <a:lnTo>
                  <a:pt x="2370" y="4110"/>
                </a:lnTo>
                <a:cubicBezTo>
                  <a:pt x="2061" y="4609"/>
                  <a:pt x="1839" y="5146"/>
                  <a:pt x="1706" y="5716"/>
                </a:cubicBezTo>
                <a:lnTo>
                  <a:pt x="884" y="5716"/>
                </a:lnTo>
                <a:cubicBezTo>
                  <a:pt x="396" y="5716"/>
                  <a:pt x="0" y="6112"/>
                  <a:pt x="0" y="6599"/>
                </a:cubicBezTo>
                <a:lnTo>
                  <a:pt x="0" y="7306"/>
                </a:lnTo>
                <a:cubicBezTo>
                  <a:pt x="0" y="7794"/>
                  <a:pt x="396" y="8190"/>
                  <a:pt x="884" y="8190"/>
                </a:cubicBezTo>
                <a:lnTo>
                  <a:pt x="1706" y="8190"/>
                </a:lnTo>
                <a:cubicBezTo>
                  <a:pt x="1839" y="8757"/>
                  <a:pt x="2061" y="9297"/>
                  <a:pt x="2370" y="9795"/>
                </a:cubicBezTo>
                <a:lnTo>
                  <a:pt x="1787" y="10376"/>
                </a:lnTo>
                <a:cubicBezTo>
                  <a:pt x="1441" y="10722"/>
                  <a:pt x="1441" y="11281"/>
                  <a:pt x="1787" y="11627"/>
                </a:cubicBezTo>
                <a:lnTo>
                  <a:pt x="2287" y="12127"/>
                </a:lnTo>
                <a:cubicBezTo>
                  <a:pt x="2460" y="12300"/>
                  <a:pt x="2686" y="12387"/>
                  <a:pt x="2912" y="12387"/>
                </a:cubicBezTo>
                <a:cubicBezTo>
                  <a:pt x="3139" y="12387"/>
                  <a:pt x="3365" y="12300"/>
                  <a:pt x="3538" y="12127"/>
                </a:cubicBezTo>
                <a:lnTo>
                  <a:pt x="4121" y="11547"/>
                </a:lnTo>
                <a:cubicBezTo>
                  <a:pt x="4617" y="11853"/>
                  <a:pt x="5157" y="12075"/>
                  <a:pt x="5724" y="12210"/>
                </a:cubicBezTo>
                <a:lnTo>
                  <a:pt x="5724" y="13030"/>
                </a:lnTo>
                <a:cubicBezTo>
                  <a:pt x="5724" y="13518"/>
                  <a:pt x="6123" y="13914"/>
                  <a:pt x="6608" y="13914"/>
                </a:cubicBezTo>
                <a:lnTo>
                  <a:pt x="7315" y="13914"/>
                </a:lnTo>
                <a:cubicBezTo>
                  <a:pt x="7802" y="13914"/>
                  <a:pt x="8200" y="13518"/>
                  <a:pt x="8200" y="13030"/>
                </a:cubicBezTo>
                <a:lnTo>
                  <a:pt x="8200" y="12210"/>
                </a:lnTo>
                <a:cubicBezTo>
                  <a:pt x="8768" y="12075"/>
                  <a:pt x="9306" y="11853"/>
                  <a:pt x="9804" y="11547"/>
                </a:cubicBezTo>
                <a:lnTo>
                  <a:pt x="10387" y="12127"/>
                </a:lnTo>
                <a:cubicBezTo>
                  <a:pt x="10559" y="12300"/>
                  <a:pt x="10785" y="12387"/>
                  <a:pt x="11011" y="12387"/>
                </a:cubicBezTo>
                <a:cubicBezTo>
                  <a:pt x="11238" y="12387"/>
                  <a:pt x="11465" y="12300"/>
                  <a:pt x="11638" y="12127"/>
                </a:cubicBezTo>
                <a:lnTo>
                  <a:pt x="12132" y="11634"/>
                </a:lnTo>
                <a:cubicBezTo>
                  <a:pt x="12469" y="11629"/>
                  <a:pt x="12741" y="11357"/>
                  <a:pt x="12741" y="11020"/>
                </a:cubicBezTo>
                <a:lnTo>
                  <a:pt x="12741" y="10581"/>
                </a:lnTo>
                <a:cubicBezTo>
                  <a:pt x="12736" y="10446"/>
                  <a:pt x="12636" y="10378"/>
                  <a:pt x="12537" y="10378"/>
                </a:cubicBezTo>
                <a:cubicBezTo>
                  <a:pt x="12437" y="10378"/>
                  <a:pt x="12337" y="10446"/>
                  <a:pt x="12334" y="10581"/>
                </a:cubicBezTo>
                <a:lnTo>
                  <a:pt x="12334" y="11020"/>
                </a:lnTo>
                <a:cubicBezTo>
                  <a:pt x="12334" y="11133"/>
                  <a:pt x="12240" y="11225"/>
                  <a:pt x="12129" y="11225"/>
                </a:cubicBezTo>
                <a:cubicBezTo>
                  <a:pt x="12019" y="11225"/>
                  <a:pt x="11925" y="11133"/>
                  <a:pt x="11925" y="11020"/>
                </a:cubicBezTo>
                <a:lnTo>
                  <a:pt x="11925" y="2890"/>
                </a:lnTo>
                <a:cubicBezTo>
                  <a:pt x="11925" y="2779"/>
                  <a:pt x="12019" y="2685"/>
                  <a:pt x="12129" y="2685"/>
                </a:cubicBezTo>
                <a:cubicBezTo>
                  <a:pt x="12240" y="2685"/>
                  <a:pt x="12334" y="2779"/>
                  <a:pt x="12334" y="2890"/>
                </a:cubicBezTo>
                <a:lnTo>
                  <a:pt x="12334" y="9610"/>
                </a:lnTo>
                <a:cubicBezTo>
                  <a:pt x="12334" y="9721"/>
                  <a:pt x="12425" y="9813"/>
                  <a:pt x="12536" y="9813"/>
                </a:cubicBezTo>
                <a:cubicBezTo>
                  <a:pt x="12649" y="9813"/>
                  <a:pt x="12741" y="9721"/>
                  <a:pt x="12741" y="9610"/>
                </a:cubicBezTo>
                <a:lnTo>
                  <a:pt x="12741" y="8192"/>
                </a:lnTo>
                <a:lnTo>
                  <a:pt x="13043" y="8192"/>
                </a:lnTo>
                <a:cubicBezTo>
                  <a:pt x="13531" y="8192"/>
                  <a:pt x="13927" y="7796"/>
                  <a:pt x="13927" y="7308"/>
                </a:cubicBezTo>
                <a:lnTo>
                  <a:pt x="13927" y="6601"/>
                </a:lnTo>
                <a:cubicBezTo>
                  <a:pt x="13933" y="6121"/>
                  <a:pt x="13535" y="5722"/>
                  <a:pt x="13050" y="5722"/>
                </a:cubicBezTo>
                <a:lnTo>
                  <a:pt x="12747" y="5722"/>
                </a:lnTo>
                <a:lnTo>
                  <a:pt x="12747" y="2894"/>
                </a:lnTo>
                <a:cubicBezTo>
                  <a:pt x="12747" y="2557"/>
                  <a:pt x="12475" y="2285"/>
                  <a:pt x="12138" y="2283"/>
                </a:cubicBezTo>
                <a:lnTo>
                  <a:pt x="11642" y="1789"/>
                </a:lnTo>
                <a:cubicBezTo>
                  <a:pt x="11470" y="1616"/>
                  <a:pt x="11244" y="1529"/>
                  <a:pt x="11017" y="1529"/>
                </a:cubicBezTo>
                <a:cubicBezTo>
                  <a:pt x="10791" y="1529"/>
                  <a:pt x="10564" y="1616"/>
                  <a:pt x="10391" y="1789"/>
                </a:cubicBezTo>
                <a:lnTo>
                  <a:pt x="9810" y="2370"/>
                </a:lnTo>
                <a:cubicBezTo>
                  <a:pt x="9312" y="2063"/>
                  <a:pt x="8775" y="1839"/>
                  <a:pt x="8205" y="1706"/>
                </a:cubicBezTo>
                <a:lnTo>
                  <a:pt x="8205" y="886"/>
                </a:lnTo>
                <a:cubicBezTo>
                  <a:pt x="8205" y="399"/>
                  <a:pt x="7809" y="1"/>
                  <a:pt x="7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7" name="Google Shape;737;p54">
            <a:extLst>
              <a:ext uri="{FF2B5EF4-FFF2-40B4-BE49-F238E27FC236}">
                <a16:creationId xmlns:a16="http://schemas.microsoft.com/office/drawing/2014/main" id="{427DBF50-790E-FAD9-3911-27E04D85060E}"/>
              </a:ext>
            </a:extLst>
          </p:cNvPr>
          <p:cNvGrpSpPr/>
          <p:nvPr/>
        </p:nvGrpSpPr>
        <p:grpSpPr>
          <a:xfrm>
            <a:off x="3343684" y="1238866"/>
            <a:ext cx="420027" cy="508109"/>
            <a:chOff x="3199276" y="2695813"/>
            <a:chExt cx="341014" cy="412493"/>
          </a:xfrm>
        </p:grpSpPr>
        <p:sp>
          <p:nvSpPr>
            <p:cNvPr id="738" name="Google Shape;738;p54">
              <a:extLst>
                <a:ext uri="{FF2B5EF4-FFF2-40B4-BE49-F238E27FC236}">
                  <a16:creationId xmlns:a16="http://schemas.microsoft.com/office/drawing/2014/main" id="{07AF56A2-A31C-DD99-EA5E-1A8367291C51}"/>
                </a:ext>
              </a:extLst>
            </p:cNvPr>
            <p:cNvSpPr/>
            <p:nvPr/>
          </p:nvSpPr>
          <p:spPr>
            <a:xfrm>
              <a:off x="3267523" y="2714830"/>
              <a:ext cx="43989" cy="37858"/>
            </a:xfrm>
            <a:custGeom>
              <a:avLst/>
              <a:gdLst/>
              <a:ahLst/>
              <a:cxnLst/>
              <a:rect l="l" t="t" r="r" b="b"/>
              <a:pathLst>
                <a:path w="1485" h="1278" extrusionOk="0">
                  <a:moveTo>
                    <a:pt x="638" y="407"/>
                  </a:moveTo>
                  <a:cubicBezTo>
                    <a:pt x="766" y="407"/>
                    <a:pt x="871" y="511"/>
                    <a:pt x="871" y="638"/>
                  </a:cubicBezTo>
                  <a:cubicBezTo>
                    <a:pt x="871" y="766"/>
                    <a:pt x="766" y="870"/>
                    <a:pt x="638" y="870"/>
                  </a:cubicBezTo>
                  <a:cubicBezTo>
                    <a:pt x="333" y="860"/>
                    <a:pt x="333" y="418"/>
                    <a:pt x="638" y="407"/>
                  </a:cubicBezTo>
                  <a:close/>
                  <a:moveTo>
                    <a:pt x="638" y="0"/>
                  </a:moveTo>
                  <a:cubicBezTo>
                    <a:pt x="287" y="0"/>
                    <a:pt x="0" y="287"/>
                    <a:pt x="0" y="638"/>
                  </a:cubicBezTo>
                  <a:cubicBezTo>
                    <a:pt x="0" y="992"/>
                    <a:pt x="285" y="1277"/>
                    <a:pt x="638" y="1277"/>
                  </a:cubicBezTo>
                  <a:cubicBezTo>
                    <a:pt x="1484" y="1245"/>
                    <a:pt x="1484" y="31"/>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4">
              <a:extLst>
                <a:ext uri="{FF2B5EF4-FFF2-40B4-BE49-F238E27FC236}">
                  <a16:creationId xmlns:a16="http://schemas.microsoft.com/office/drawing/2014/main" id="{AE43434C-E37A-07B7-384C-1FB8E4B1B749}"/>
                </a:ext>
              </a:extLst>
            </p:cNvPr>
            <p:cNvSpPr/>
            <p:nvPr/>
          </p:nvSpPr>
          <p:spPr>
            <a:xfrm>
              <a:off x="3280409" y="2792023"/>
              <a:ext cx="46241" cy="12145"/>
            </a:xfrm>
            <a:custGeom>
              <a:avLst/>
              <a:gdLst/>
              <a:ahLst/>
              <a:cxnLst/>
              <a:rect l="l" t="t" r="r" b="b"/>
              <a:pathLst>
                <a:path w="1561" h="410" extrusionOk="0">
                  <a:moveTo>
                    <a:pt x="268" y="1"/>
                  </a:moveTo>
                  <a:cubicBezTo>
                    <a:pt x="0" y="9"/>
                    <a:pt x="0" y="401"/>
                    <a:pt x="268" y="410"/>
                  </a:cubicBezTo>
                  <a:lnTo>
                    <a:pt x="1356" y="410"/>
                  </a:lnTo>
                  <a:cubicBezTo>
                    <a:pt x="1469" y="410"/>
                    <a:pt x="1560" y="316"/>
                    <a:pt x="1560" y="205"/>
                  </a:cubicBezTo>
                  <a:cubicBezTo>
                    <a:pt x="1560" y="94"/>
                    <a:pt x="1469" y="1"/>
                    <a:pt x="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4">
              <a:extLst>
                <a:ext uri="{FF2B5EF4-FFF2-40B4-BE49-F238E27FC236}">
                  <a16:creationId xmlns:a16="http://schemas.microsoft.com/office/drawing/2014/main" id="{4F3D593B-E15A-3453-20B9-441C8306B555}"/>
                </a:ext>
              </a:extLst>
            </p:cNvPr>
            <p:cNvSpPr/>
            <p:nvPr/>
          </p:nvSpPr>
          <p:spPr>
            <a:xfrm>
              <a:off x="3280409" y="2814594"/>
              <a:ext cx="46241" cy="12145"/>
            </a:xfrm>
            <a:custGeom>
              <a:avLst/>
              <a:gdLst/>
              <a:ahLst/>
              <a:cxnLst/>
              <a:rect l="l" t="t" r="r" b="b"/>
              <a:pathLst>
                <a:path w="1561" h="410" extrusionOk="0">
                  <a:moveTo>
                    <a:pt x="268" y="0"/>
                  </a:moveTo>
                  <a:cubicBezTo>
                    <a:pt x="0" y="9"/>
                    <a:pt x="0" y="400"/>
                    <a:pt x="268" y="409"/>
                  </a:cubicBezTo>
                  <a:lnTo>
                    <a:pt x="1356" y="409"/>
                  </a:lnTo>
                  <a:cubicBezTo>
                    <a:pt x="1469" y="409"/>
                    <a:pt x="1560" y="316"/>
                    <a:pt x="1560" y="205"/>
                  </a:cubicBezTo>
                  <a:cubicBezTo>
                    <a:pt x="1560" y="94"/>
                    <a:pt x="1469" y="0"/>
                    <a:pt x="1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4">
              <a:extLst>
                <a:ext uri="{FF2B5EF4-FFF2-40B4-BE49-F238E27FC236}">
                  <a16:creationId xmlns:a16="http://schemas.microsoft.com/office/drawing/2014/main" id="{9A0CE095-79E6-58FA-ED47-869DDA1139C4}"/>
                </a:ext>
              </a:extLst>
            </p:cNvPr>
            <p:cNvSpPr/>
            <p:nvPr/>
          </p:nvSpPr>
          <p:spPr>
            <a:xfrm>
              <a:off x="3344865" y="2792023"/>
              <a:ext cx="46211" cy="12145"/>
            </a:xfrm>
            <a:custGeom>
              <a:avLst/>
              <a:gdLst/>
              <a:ahLst/>
              <a:cxnLst/>
              <a:rect l="l" t="t" r="r" b="b"/>
              <a:pathLst>
                <a:path w="1560" h="410" extrusionOk="0">
                  <a:moveTo>
                    <a:pt x="268" y="1"/>
                  </a:moveTo>
                  <a:cubicBezTo>
                    <a:pt x="0" y="9"/>
                    <a:pt x="0" y="401"/>
                    <a:pt x="268" y="410"/>
                  </a:cubicBezTo>
                  <a:lnTo>
                    <a:pt x="1355" y="410"/>
                  </a:lnTo>
                  <a:cubicBezTo>
                    <a:pt x="1469" y="410"/>
                    <a:pt x="1560" y="316"/>
                    <a:pt x="1560" y="205"/>
                  </a:cubicBezTo>
                  <a:cubicBezTo>
                    <a:pt x="1560" y="94"/>
                    <a:pt x="1469" y="1"/>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4">
              <a:extLst>
                <a:ext uri="{FF2B5EF4-FFF2-40B4-BE49-F238E27FC236}">
                  <a16:creationId xmlns:a16="http://schemas.microsoft.com/office/drawing/2014/main" id="{B7FD959E-DED3-9703-6BD3-5ECA725A3796}"/>
                </a:ext>
              </a:extLst>
            </p:cNvPr>
            <p:cNvSpPr/>
            <p:nvPr/>
          </p:nvSpPr>
          <p:spPr>
            <a:xfrm>
              <a:off x="3199276" y="2695813"/>
              <a:ext cx="341014" cy="412493"/>
            </a:xfrm>
            <a:custGeom>
              <a:avLst/>
              <a:gdLst/>
              <a:ahLst/>
              <a:cxnLst/>
              <a:rect l="l" t="t" r="r" b="b"/>
              <a:pathLst>
                <a:path w="11512" h="13925" extrusionOk="0">
                  <a:moveTo>
                    <a:pt x="9477" y="982"/>
                  </a:moveTo>
                  <a:cubicBezTo>
                    <a:pt x="9756" y="982"/>
                    <a:pt x="9980" y="1208"/>
                    <a:pt x="9980" y="1484"/>
                  </a:cubicBezTo>
                  <a:lnTo>
                    <a:pt x="9980" y="2748"/>
                  </a:lnTo>
                  <a:lnTo>
                    <a:pt x="7863" y="2748"/>
                  </a:lnTo>
                  <a:lnTo>
                    <a:pt x="7863" y="982"/>
                  </a:lnTo>
                  <a:close/>
                  <a:moveTo>
                    <a:pt x="7454" y="2583"/>
                  </a:moveTo>
                  <a:lnTo>
                    <a:pt x="7454" y="5439"/>
                  </a:lnTo>
                  <a:lnTo>
                    <a:pt x="1847" y="5439"/>
                  </a:lnTo>
                  <a:lnTo>
                    <a:pt x="1847" y="2583"/>
                  </a:lnTo>
                  <a:close/>
                  <a:moveTo>
                    <a:pt x="10900" y="5846"/>
                  </a:moveTo>
                  <a:cubicBezTo>
                    <a:pt x="11166" y="5853"/>
                    <a:pt x="11172" y="6244"/>
                    <a:pt x="10900" y="6255"/>
                  </a:cubicBezTo>
                  <a:lnTo>
                    <a:pt x="838" y="6255"/>
                  </a:lnTo>
                  <a:cubicBezTo>
                    <a:pt x="727" y="6255"/>
                    <a:pt x="633" y="6162"/>
                    <a:pt x="633" y="6051"/>
                  </a:cubicBezTo>
                  <a:cubicBezTo>
                    <a:pt x="633" y="5940"/>
                    <a:pt x="727" y="5846"/>
                    <a:pt x="838" y="5846"/>
                  </a:cubicBezTo>
                  <a:close/>
                  <a:moveTo>
                    <a:pt x="7380" y="11858"/>
                  </a:moveTo>
                  <a:lnTo>
                    <a:pt x="7380" y="13515"/>
                  </a:lnTo>
                  <a:lnTo>
                    <a:pt x="4367" y="13515"/>
                  </a:lnTo>
                  <a:lnTo>
                    <a:pt x="4367" y="11858"/>
                  </a:lnTo>
                  <a:close/>
                  <a:moveTo>
                    <a:pt x="2350" y="0"/>
                  </a:moveTo>
                  <a:cubicBezTo>
                    <a:pt x="1847" y="0"/>
                    <a:pt x="1438" y="407"/>
                    <a:pt x="1438" y="910"/>
                  </a:cubicBezTo>
                  <a:lnTo>
                    <a:pt x="1438" y="5439"/>
                  </a:lnTo>
                  <a:lnTo>
                    <a:pt x="838" y="5439"/>
                  </a:lnTo>
                  <a:cubicBezTo>
                    <a:pt x="118" y="5455"/>
                    <a:pt x="0" y="6451"/>
                    <a:pt x="686" y="6643"/>
                  </a:cubicBezTo>
                  <a:cubicBezTo>
                    <a:pt x="673" y="7193"/>
                    <a:pt x="683" y="7622"/>
                    <a:pt x="1042" y="8076"/>
                  </a:cubicBezTo>
                  <a:lnTo>
                    <a:pt x="2937" y="10446"/>
                  </a:lnTo>
                  <a:cubicBezTo>
                    <a:pt x="2977" y="10496"/>
                    <a:pt x="3037" y="10522"/>
                    <a:pt x="3097" y="10522"/>
                  </a:cubicBezTo>
                  <a:cubicBezTo>
                    <a:pt x="3141" y="10522"/>
                    <a:pt x="3185" y="10508"/>
                    <a:pt x="3222" y="10478"/>
                  </a:cubicBezTo>
                  <a:cubicBezTo>
                    <a:pt x="3309" y="10406"/>
                    <a:pt x="3327" y="10278"/>
                    <a:pt x="3255" y="10191"/>
                  </a:cubicBezTo>
                  <a:lnTo>
                    <a:pt x="1360" y="7824"/>
                  </a:lnTo>
                  <a:cubicBezTo>
                    <a:pt x="1066" y="7456"/>
                    <a:pt x="1088" y="7106"/>
                    <a:pt x="1092" y="6664"/>
                  </a:cubicBezTo>
                  <a:lnTo>
                    <a:pt x="10659" y="6664"/>
                  </a:lnTo>
                  <a:cubicBezTo>
                    <a:pt x="10663" y="7106"/>
                    <a:pt x="10685" y="7456"/>
                    <a:pt x="10391" y="7824"/>
                  </a:cubicBezTo>
                  <a:lnTo>
                    <a:pt x="7487" y="11451"/>
                  </a:lnTo>
                  <a:lnTo>
                    <a:pt x="4262" y="11451"/>
                  </a:lnTo>
                  <a:lnTo>
                    <a:pt x="3849" y="10935"/>
                  </a:lnTo>
                  <a:cubicBezTo>
                    <a:pt x="3807" y="10885"/>
                    <a:pt x="3747" y="10858"/>
                    <a:pt x="3687" y="10858"/>
                  </a:cubicBezTo>
                  <a:cubicBezTo>
                    <a:pt x="3643" y="10858"/>
                    <a:pt x="3599" y="10872"/>
                    <a:pt x="3562" y="10902"/>
                  </a:cubicBezTo>
                  <a:cubicBezTo>
                    <a:pt x="3475" y="10972"/>
                    <a:pt x="3460" y="11100"/>
                    <a:pt x="3529" y="11187"/>
                  </a:cubicBezTo>
                  <a:lnTo>
                    <a:pt x="3960" y="11723"/>
                  </a:lnTo>
                  <a:lnTo>
                    <a:pt x="3960" y="13720"/>
                  </a:lnTo>
                  <a:cubicBezTo>
                    <a:pt x="3960" y="13831"/>
                    <a:pt x="4051" y="13924"/>
                    <a:pt x="4164" y="13924"/>
                  </a:cubicBezTo>
                  <a:lnTo>
                    <a:pt x="7585" y="13924"/>
                  </a:lnTo>
                  <a:cubicBezTo>
                    <a:pt x="7696" y="13924"/>
                    <a:pt x="7789" y="13831"/>
                    <a:pt x="7789" y="13720"/>
                  </a:cubicBezTo>
                  <a:lnTo>
                    <a:pt x="7789" y="11723"/>
                  </a:lnTo>
                  <a:lnTo>
                    <a:pt x="10709" y="8074"/>
                  </a:lnTo>
                  <a:cubicBezTo>
                    <a:pt x="11072" y="7619"/>
                    <a:pt x="11079" y="7186"/>
                    <a:pt x="11066" y="6638"/>
                  </a:cubicBezTo>
                  <a:cubicBezTo>
                    <a:pt x="11322" y="6564"/>
                    <a:pt x="11512" y="6327"/>
                    <a:pt x="11512" y="6051"/>
                  </a:cubicBezTo>
                  <a:cubicBezTo>
                    <a:pt x="11512" y="5714"/>
                    <a:pt x="11237" y="5439"/>
                    <a:pt x="10900" y="5439"/>
                  </a:cubicBezTo>
                  <a:lnTo>
                    <a:pt x="10389" y="5439"/>
                  </a:lnTo>
                  <a:lnTo>
                    <a:pt x="10389" y="4634"/>
                  </a:lnTo>
                  <a:cubicBezTo>
                    <a:pt x="10389" y="4521"/>
                    <a:pt x="10295" y="4430"/>
                    <a:pt x="10184" y="4430"/>
                  </a:cubicBezTo>
                  <a:cubicBezTo>
                    <a:pt x="10073" y="4430"/>
                    <a:pt x="9980" y="4521"/>
                    <a:pt x="9980" y="4634"/>
                  </a:cubicBezTo>
                  <a:lnTo>
                    <a:pt x="9980" y="5439"/>
                  </a:lnTo>
                  <a:lnTo>
                    <a:pt x="7863" y="5439"/>
                  </a:lnTo>
                  <a:lnTo>
                    <a:pt x="7863" y="3159"/>
                  </a:lnTo>
                  <a:lnTo>
                    <a:pt x="9980" y="3159"/>
                  </a:lnTo>
                  <a:lnTo>
                    <a:pt x="9980" y="3653"/>
                  </a:lnTo>
                  <a:cubicBezTo>
                    <a:pt x="9980" y="3766"/>
                    <a:pt x="10073" y="3858"/>
                    <a:pt x="10184" y="3858"/>
                  </a:cubicBezTo>
                  <a:cubicBezTo>
                    <a:pt x="10295" y="3858"/>
                    <a:pt x="10389" y="3766"/>
                    <a:pt x="10389" y="3653"/>
                  </a:cubicBezTo>
                  <a:lnTo>
                    <a:pt x="10389" y="1486"/>
                  </a:lnTo>
                  <a:cubicBezTo>
                    <a:pt x="10389" y="984"/>
                    <a:pt x="9980" y="577"/>
                    <a:pt x="9477" y="577"/>
                  </a:cubicBezTo>
                  <a:lnTo>
                    <a:pt x="7798" y="577"/>
                  </a:lnTo>
                  <a:cubicBezTo>
                    <a:pt x="7663" y="237"/>
                    <a:pt x="7334" y="0"/>
                    <a:pt x="6951" y="0"/>
                  </a:cubicBezTo>
                  <a:lnTo>
                    <a:pt x="4976" y="0"/>
                  </a:lnTo>
                  <a:cubicBezTo>
                    <a:pt x="4865" y="0"/>
                    <a:pt x="4774" y="92"/>
                    <a:pt x="4774" y="203"/>
                  </a:cubicBezTo>
                  <a:cubicBezTo>
                    <a:pt x="4774" y="316"/>
                    <a:pt x="4865" y="407"/>
                    <a:pt x="4976" y="407"/>
                  </a:cubicBezTo>
                  <a:lnTo>
                    <a:pt x="6951" y="407"/>
                  </a:lnTo>
                  <a:cubicBezTo>
                    <a:pt x="7228" y="407"/>
                    <a:pt x="7454" y="633"/>
                    <a:pt x="7454" y="910"/>
                  </a:cubicBezTo>
                  <a:lnTo>
                    <a:pt x="7454" y="2176"/>
                  </a:lnTo>
                  <a:lnTo>
                    <a:pt x="1847" y="2176"/>
                  </a:lnTo>
                  <a:lnTo>
                    <a:pt x="1847" y="910"/>
                  </a:lnTo>
                  <a:cubicBezTo>
                    <a:pt x="1847" y="633"/>
                    <a:pt x="2071" y="407"/>
                    <a:pt x="2350" y="407"/>
                  </a:cubicBezTo>
                  <a:lnTo>
                    <a:pt x="4025" y="407"/>
                  </a:lnTo>
                  <a:cubicBezTo>
                    <a:pt x="4295" y="398"/>
                    <a:pt x="4295" y="7"/>
                    <a:pt x="4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oogle Shape;743;p54">
            <a:extLst>
              <a:ext uri="{FF2B5EF4-FFF2-40B4-BE49-F238E27FC236}">
                <a16:creationId xmlns:a16="http://schemas.microsoft.com/office/drawing/2014/main" id="{8E3C2B32-1B29-63EF-3D3D-6D03227ED0B6}"/>
              </a:ext>
            </a:extLst>
          </p:cNvPr>
          <p:cNvGrpSpPr/>
          <p:nvPr/>
        </p:nvGrpSpPr>
        <p:grpSpPr>
          <a:xfrm>
            <a:off x="5326205" y="1276394"/>
            <a:ext cx="586185" cy="433051"/>
            <a:chOff x="3156414" y="2135347"/>
            <a:chExt cx="475915" cy="351560"/>
          </a:xfrm>
        </p:grpSpPr>
        <p:sp>
          <p:nvSpPr>
            <p:cNvPr id="744" name="Google Shape;744;p54">
              <a:extLst>
                <a:ext uri="{FF2B5EF4-FFF2-40B4-BE49-F238E27FC236}">
                  <a16:creationId xmlns:a16="http://schemas.microsoft.com/office/drawing/2014/main" id="{CB319FBB-0AF3-73E3-69EA-E79C85678C6E}"/>
                </a:ext>
              </a:extLst>
            </p:cNvPr>
            <p:cNvSpPr/>
            <p:nvPr/>
          </p:nvSpPr>
          <p:spPr>
            <a:xfrm>
              <a:off x="3156414" y="2135347"/>
              <a:ext cx="475915" cy="351560"/>
            </a:xfrm>
            <a:custGeom>
              <a:avLst/>
              <a:gdLst/>
              <a:ahLst/>
              <a:cxnLst/>
              <a:rect l="l" t="t" r="r" b="b"/>
              <a:pathLst>
                <a:path w="16066" h="11868" extrusionOk="0">
                  <a:moveTo>
                    <a:pt x="3656" y="5737"/>
                  </a:moveTo>
                  <a:cubicBezTo>
                    <a:pt x="3767" y="5737"/>
                    <a:pt x="3856" y="5826"/>
                    <a:pt x="3856" y="5937"/>
                  </a:cubicBezTo>
                  <a:lnTo>
                    <a:pt x="3856" y="8448"/>
                  </a:lnTo>
                  <a:cubicBezTo>
                    <a:pt x="3856" y="8559"/>
                    <a:pt x="3767" y="8648"/>
                    <a:pt x="3656" y="8648"/>
                  </a:cubicBezTo>
                  <a:lnTo>
                    <a:pt x="2566" y="8648"/>
                  </a:lnTo>
                  <a:cubicBezTo>
                    <a:pt x="1763" y="8646"/>
                    <a:pt x="1110" y="7993"/>
                    <a:pt x="1110" y="7190"/>
                  </a:cubicBezTo>
                  <a:cubicBezTo>
                    <a:pt x="1110" y="6390"/>
                    <a:pt x="1763" y="5737"/>
                    <a:pt x="2566" y="5737"/>
                  </a:cubicBezTo>
                  <a:close/>
                  <a:moveTo>
                    <a:pt x="4215" y="8689"/>
                  </a:moveTo>
                  <a:cubicBezTo>
                    <a:pt x="4367" y="8739"/>
                    <a:pt x="4519" y="8794"/>
                    <a:pt x="4672" y="8850"/>
                  </a:cubicBezTo>
                  <a:cubicBezTo>
                    <a:pt x="4725" y="9232"/>
                    <a:pt x="4404" y="9536"/>
                    <a:pt x="4059" y="9536"/>
                  </a:cubicBezTo>
                  <a:cubicBezTo>
                    <a:pt x="3957" y="9536"/>
                    <a:pt x="3853" y="9510"/>
                    <a:pt x="3756" y="9451"/>
                  </a:cubicBezTo>
                  <a:lnTo>
                    <a:pt x="3756" y="9046"/>
                  </a:lnTo>
                  <a:cubicBezTo>
                    <a:pt x="3962" y="9014"/>
                    <a:pt x="4134" y="8874"/>
                    <a:pt x="4215" y="8689"/>
                  </a:cubicBezTo>
                  <a:close/>
                  <a:moveTo>
                    <a:pt x="2124" y="9000"/>
                  </a:moveTo>
                  <a:cubicBezTo>
                    <a:pt x="2284" y="9048"/>
                    <a:pt x="2562" y="9056"/>
                    <a:pt x="2827" y="9056"/>
                  </a:cubicBezTo>
                  <a:cubicBezTo>
                    <a:pt x="2970" y="9056"/>
                    <a:pt x="3109" y="9053"/>
                    <a:pt x="3224" y="9053"/>
                  </a:cubicBezTo>
                  <a:cubicBezTo>
                    <a:pt x="3270" y="9053"/>
                    <a:pt x="3312" y="9054"/>
                    <a:pt x="3349" y="9055"/>
                  </a:cubicBezTo>
                  <a:lnTo>
                    <a:pt x="3349" y="10656"/>
                  </a:lnTo>
                  <a:cubicBezTo>
                    <a:pt x="3349" y="10993"/>
                    <a:pt x="3072" y="11267"/>
                    <a:pt x="2735" y="11267"/>
                  </a:cubicBezTo>
                  <a:cubicBezTo>
                    <a:pt x="2398" y="11267"/>
                    <a:pt x="2124" y="10993"/>
                    <a:pt x="2124" y="10656"/>
                  </a:cubicBezTo>
                  <a:lnTo>
                    <a:pt x="2124" y="9000"/>
                  </a:lnTo>
                  <a:close/>
                  <a:moveTo>
                    <a:pt x="8670" y="6342"/>
                  </a:moveTo>
                  <a:cubicBezTo>
                    <a:pt x="8797" y="6455"/>
                    <a:pt x="8934" y="6555"/>
                    <a:pt x="9077" y="6646"/>
                  </a:cubicBezTo>
                  <a:lnTo>
                    <a:pt x="9077" y="11257"/>
                  </a:lnTo>
                  <a:cubicBezTo>
                    <a:pt x="9073" y="11391"/>
                    <a:pt x="8973" y="11459"/>
                    <a:pt x="8874" y="11459"/>
                  </a:cubicBezTo>
                  <a:cubicBezTo>
                    <a:pt x="8774" y="11459"/>
                    <a:pt x="8675" y="11391"/>
                    <a:pt x="8670" y="11257"/>
                  </a:cubicBezTo>
                  <a:lnTo>
                    <a:pt x="8670" y="6342"/>
                  </a:lnTo>
                  <a:close/>
                  <a:moveTo>
                    <a:pt x="11045" y="1"/>
                  </a:moveTo>
                  <a:cubicBezTo>
                    <a:pt x="8997" y="1"/>
                    <a:pt x="7149" y="1837"/>
                    <a:pt x="7446" y="4051"/>
                  </a:cubicBezTo>
                  <a:cubicBezTo>
                    <a:pt x="6793" y="4567"/>
                    <a:pt x="5725" y="5248"/>
                    <a:pt x="4215" y="5698"/>
                  </a:cubicBezTo>
                  <a:cubicBezTo>
                    <a:pt x="4123" y="5480"/>
                    <a:pt x="3906" y="5328"/>
                    <a:pt x="3656" y="5328"/>
                  </a:cubicBezTo>
                  <a:lnTo>
                    <a:pt x="2566" y="5328"/>
                  </a:lnTo>
                  <a:cubicBezTo>
                    <a:pt x="607" y="5343"/>
                    <a:pt x="0" y="7961"/>
                    <a:pt x="1713" y="8848"/>
                  </a:cubicBezTo>
                  <a:lnTo>
                    <a:pt x="1713" y="10656"/>
                  </a:lnTo>
                  <a:cubicBezTo>
                    <a:pt x="1739" y="11332"/>
                    <a:pt x="2236" y="11669"/>
                    <a:pt x="2733" y="11669"/>
                  </a:cubicBezTo>
                  <a:cubicBezTo>
                    <a:pt x="3230" y="11669"/>
                    <a:pt x="3727" y="11332"/>
                    <a:pt x="3753" y="10656"/>
                  </a:cubicBezTo>
                  <a:lnTo>
                    <a:pt x="3753" y="9897"/>
                  </a:lnTo>
                  <a:cubicBezTo>
                    <a:pt x="3854" y="9931"/>
                    <a:pt x="3956" y="9946"/>
                    <a:pt x="4057" y="9946"/>
                  </a:cubicBezTo>
                  <a:cubicBezTo>
                    <a:pt x="4568" y="9946"/>
                    <a:pt x="5044" y="9542"/>
                    <a:pt x="5078" y="9014"/>
                  </a:cubicBezTo>
                  <a:cubicBezTo>
                    <a:pt x="5333" y="9120"/>
                    <a:pt x="5585" y="9233"/>
                    <a:pt x="5829" y="9355"/>
                  </a:cubicBezTo>
                  <a:cubicBezTo>
                    <a:pt x="5858" y="9370"/>
                    <a:pt x="5889" y="9377"/>
                    <a:pt x="5920" y="9377"/>
                  </a:cubicBezTo>
                  <a:cubicBezTo>
                    <a:pt x="5994" y="9377"/>
                    <a:pt x="6066" y="9337"/>
                    <a:pt x="6103" y="9266"/>
                  </a:cubicBezTo>
                  <a:cubicBezTo>
                    <a:pt x="6155" y="9166"/>
                    <a:pt x="6114" y="9042"/>
                    <a:pt x="6012" y="8992"/>
                  </a:cubicBezTo>
                  <a:cubicBezTo>
                    <a:pt x="5461" y="8713"/>
                    <a:pt x="4874" y="8474"/>
                    <a:pt x="4265" y="8278"/>
                  </a:cubicBezTo>
                  <a:lnTo>
                    <a:pt x="4265" y="6111"/>
                  </a:lnTo>
                  <a:cubicBezTo>
                    <a:pt x="5744" y="5678"/>
                    <a:pt x="6828" y="5030"/>
                    <a:pt x="7530" y="4501"/>
                  </a:cubicBezTo>
                  <a:cubicBezTo>
                    <a:pt x="7665" y="5034"/>
                    <a:pt x="7920" y="5522"/>
                    <a:pt x="8264" y="5928"/>
                  </a:cubicBezTo>
                  <a:cubicBezTo>
                    <a:pt x="8261" y="5935"/>
                    <a:pt x="8264" y="10508"/>
                    <a:pt x="8264" y="10517"/>
                  </a:cubicBezTo>
                  <a:cubicBezTo>
                    <a:pt x="7981" y="10254"/>
                    <a:pt x="7524" y="9877"/>
                    <a:pt x="6889" y="9481"/>
                  </a:cubicBezTo>
                  <a:cubicBezTo>
                    <a:pt x="6855" y="9460"/>
                    <a:pt x="6818" y="9450"/>
                    <a:pt x="6781" y="9450"/>
                  </a:cubicBezTo>
                  <a:cubicBezTo>
                    <a:pt x="6714" y="9450"/>
                    <a:pt x="6647" y="9484"/>
                    <a:pt x="6608" y="9547"/>
                  </a:cubicBezTo>
                  <a:cubicBezTo>
                    <a:pt x="6549" y="9642"/>
                    <a:pt x="6577" y="9766"/>
                    <a:pt x="6673" y="9827"/>
                  </a:cubicBezTo>
                  <a:cubicBezTo>
                    <a:pt x="7587" y="10395"/>
                    <a:pt x="8111" y="10926"/>
                    <a:pt x="8264" y="11091"/>
                  </a:cubicBezTo>
                  <a:lnTo>
                    <a:pt x="8264" y="11257"/>
                  </a:lnTo>
                  <a:cubicBezTo>
                    <a:pt x="8264" y="11594"/>
                    <a:pt x="8540" y="11868"/>
                    <a:pt x="8877" y="11868"/>
                  </a:cubicBezTo>
                  <a:cubicBezTo>
                    <a:pt x="9214" y="11868"/>
                    <a:pt x="9488" y="11594"/>
                    <a:pt x="9488" y="11257"/>
                  </a:cubicBezTo>
                  <a:lnTo>
                    <a:pt x="9488" y="6873"/>
                  </a:lnTo>
                  <a:cubicBezTo>
                    <a:pt x="10034" y="7115"/>
                    <a:pt x="10566" y="7224"/>
                    <a:pt x="11068" y="7224"/>
                  </a:cubicBezTo>
                  <a:cubicBezTo>
                    <a:pt x="14118" y="7224"/>
                    <a:pt x="16065" y="3210"/>
                    <a:pt x="13315" y="833"/>
                  </a:cubicBezTo>
                  <a:cubicBezTo>
                    <a:pt x="13272" y="799"/>
                    <a:pt x="13226" y="785"/>
                    <a:pt x="13184" y="785"/>
                  </a:cubicBezTo>
                  <a:cubicBezTo>
                    <a:pt x="13018" y="785"/>
                    <a:pt x="12894" y="1005"/>
                    <a:pt x="13056" y="1149"/>
                  </a:cubicBezTo>
                  <a:cubicBezTo>
                    <a:pt x="15354" y="3039"/>
                    <a:pt x="14003" y="6810"/>
                    <a:pt x="11024" y="6810"/>
                  </a:cubicBezTo>
                  <a:cubicBezTo>
                    <a:pt x="9262" y="6810"/>
                    <a:pt x="7831" y="5378"/>
                    <a:pt x="7831" y="3616"/>
                  </a:cubicBezTo>
                  <a:cubicBezTo>
                    <a:pt x="7801" y="1803"/>
                    <a:pt x="9369" y="413"/>
                    <a:pt x="11052" y="413"/>
                  </a:cubicBezTo>
                  <a:cubicBezTo>
                    <a:pt x="11465" y="413"/>
                    <a:pt x="11885" y="497"/>
                    <a:pt x="12291" y="679"/>
                  </a:cubicBezTo>
                  <a:cubicBezTo>
                    <a:pt x="12321" y="691"/>
                    <a:pt x="12349" y="696"/>
                    <a:pt x="12376" y="696"/>
                  </a:cubicBezTo>
                  <a:cubicBezTo>
                    <a:pt x="12572" y="696"/>
                    <a:pt x="12666" y="404"/>
                    <a:pt x="12449" y="302"/>
                  </a:cubicBezTo>
                  <a:cubicBezTo>
                    <a:pt x="11986" y="96"/>
                    <a:pt x="11511" y="1"/>
                    <a:pt x="11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4">
              <a:extLst>
                <a:ext uri="{FF2B5EF4-FFF2-40B4-BE49-F238E27FC236}">
                  <a16:creationId xmlns:a16="http://schemas.microsoft.com/office/drawing/2014/main" id="{931A5399-31F9-C3DF-7C4F-825622414009}"/>
                </a:ext>
              </a:extLst>
            </p:cNvPr>
            <p:cNvSpPr/>
            <p:nvPr/>
          </p:nvSpPr>
          <p:spPr>
            <a:xfrm>
              <a:off x="3389504" y="2159814"/>
              <a:ext cx="202855" cy="165205"/>
            </a:xfrm>
            <a:custGeom>
              <a:avLst/>
              <a:gdLst/>
              <a:ahLst/>
              <a:cxnLst/>
              <a:rect l="l" t="t" r="r" b="b"/>
              <a:pathLst>
                <a:path w="6848" h="5577" extrusionOk="0">
                  <a:moveTo>
                    <a:pt x="3153" y="410"/>
                  </a:moveTo>
                  <a:cubicBezTo>
                    <a:pt x="4467" y="410"/>
                    <a:pt x="5533" y="1476"/>
                    <a:pt x="5533" y="2790"/>
                  </a:cubicBezTo>
                  <a:cubicBezTo>
                    <a:pt x="5533" y="4102"/>
                    <a:pt x="4463" y="5168"/>
                    <a:pt x="3153" y="5168"/>
                  </a:cubicBezTo>
                  <a:cubicBezTo>
                    <a:pt x="1" y="5048"/>
                    <a:pt x="1" y="529"/>
                    <a:pt x="3153" y="410"/>
                  </a:cubicBezTo>
                  <a:close/>
                  <a:moveTo>
                    <a:pt x="3153" y="1"/>
                  </a:moveTo>
                  <a:cubicBezTo>
                    <a:pt x="1617" y="1"/>
                    <a:pt x="366" y="1252"/>
                    <a:pt x="366" y="2790"/>
                  </a:cubicBezTo>
                  <a:cubicBezTo>
                    <a:pt x="366" y="4326"/>
                    <a:pt x="1617" y="5577"/>
                    <a:pt x="3153" y="5577"/>
                  </a:cubicBezTo>
                  <a:cubicBezTo>
                    <a:pt x="6847" y="5435"/>
                    <a:pt x="6847" y="140"/>
                    <a:pt x="3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4">
              <a:extLst>
                <a:ext uri="{FF2B5EF4-FFF2-40B4-BE49-F238E27FC236}">
                  <a16:creationId xmlns:a16="http://schemas.microsoft.com/office/drawing/2014/main" id="{08E36614-0DB6-1F1F-AA50-596B42DEFCD3}"/>
                </a:ext>
              </a:extLst>
            </p:cNvPr>
            <p:cNvSpPr/>
            <p:nvPr/>
          </p:nvSpPr>
          <p:spPr>
            <a:xfrm>
              <a:off x="3457810" y="2196308"/>
              <a:ext cx="71835" cy="65051"/>
            </a:xfrm>
            <a:custGeom>
              <a:avLst/>
              <a:gdLst/>
              <a:ahLst/>
              <a:cxnLst/>
              <a:rect l="l" t="t" r="r" b="b"/>
              <a:pathLst>
                <a:path w="2425" h="2196" extrusionOk="0">
                  <a:moveTo>
                    <a:pt x="846" y="1328"/>
                  </a:moveTo>
                  <a:cubicBezTo>
                    <a:pt x="959" y="1328"/>
                    <a:pt x="1072" y="1405"/>
                    <a:pt x="1078" y="1558"/>
                  </a:cubicBezTo>
                  <a:cubicBezTo>
                    <a:pt x="1078" y="1684"/>
                    <a:pt x="976" y="1788"/>
                    <a:pt x="847" y="1788"/>
                  </a:cubicBezTo>
                  <a:cubicBezTo>
                    <a:pt x="719" y="1788"/>
                    <a:pt x="617" y="1684"/>
                    <a:pt x="617" y="1558"/>
                  </a:cubicBezTo>
                  <a:cubicBezTo>
                    <a:pt x="622" y="1404"/>
                    <a:pt x="734" y="1328"/>
                    <a:pt x="846" y="1328"/>
                  </a:cubicBezTo>
                  <a:close/>
                  <a:moveTo>
                    <a:pt x="2202" y="0"/>
                  </a:moveTo>
                  <a:cubicBezTo>
                    <a:pt x="2149" y="0"/>
                    <a:pt x="2097" y="20"/>
                    <a:pt x="2057" y="59"/>
                  </a:cubicBezTo>
                  <a:lnTo>
                    <a:pt x="1130" y="986"/>
                  </a:lnTo>
                  <a:cubicBezTo>
                    <a:pt x="1045" y="942"/>
                    <a:pt x="952" y="918"/>
                    <a:pt x="847" y="918"/>
                  </a:cubicBezTo>
                  <a:cubicBezTo>
                    <a:pt x="1" y="951"/>
                    <a:pt x="1" y="2163"/>
                    <a:pt x="847" y="2195"/>
                  </a:cubicBezTo>
                  <a:cubicBezTo>
                    <a:pt x="851" y="2195"/>
                    <a:pt x="855" y="2195"/>
                    <a:pt x="859" y="2195"/>
                  </a:cubicBezTo>
                  <a:cubicBezTo>
                    <a:pt x="1318" y="2195"/>
                    <a:pt x="1631" y="1681"/>
                    <a:pt x="1419" y="1275"/>
                  </a:cubicBezTo>
                  <a:lnTo>
                    <a:pt x="2346" y="346"/>
                  </a:lnTo>
                  <a:cubicBezTo>
                    <a:pt x="2425" y="268"/>
                    <a:pt x="2425" y="137"/>
                    <a:pt x="2346" y="59"/>
                  </a:cubicBezTo>
                  <a:cubicBezTo>
                    <a:pt x="2306" y="20"/>
                    <a:pt x="2254"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54">
            <a:extLst>
              <a:ext uri="{FF2B5EF4-FFF2-40B4-BE49-F238E27FC236}">
                <a16:creationId xmlns:a16="http://schemas.microsoft.com/office/drawing/2014/main" id="{C3BC351E-0E23-4196-EF93-75AF8AC785BC}"/>
              </a:ext>
            </a:extLst>
          </p:cNvPr>
          <p:cNvGrpSpPr/>
          <p:nvPr/>
        </p:nvGrpSpPr>
        <p:grpSpPr>
          <a:xfrm>
            <a:off x="1234065" y="1260192"/>
            <a:ext cx="508141" cy="465454"/>
            <a:chOff x="3152237" y="1531338"/>
            <a:chExt cx="412553" cy="377865"/>
          </a:xfrm>
        </p:grpSpPr>
        <p:sp>
          <p:nvSpPr>
            <p:cNvPr id="748" name="Google Shape;748;p54">
              <a:extLst>
                <a:ext uri="{FF2B5EF4-FFF2-40B4-BE49-F238E27FC236}">
                  <a16:creationId xmlns:a16="http://schemas.microsoft.com/office/drawing/2014/main" id="{8FCD0916-4DDD-404F-8CC6-2DDEDF526E84}"/>
                </a:ext>
              </a:extLst>
            </p:cNvPr>
            <p:cNvSpPr/>
            <p:nvPr/>
          </p:nvSpPr>
          <p:spPr>
            <a:xfrm>
              <a:off x="3152237" y="1531338"/>
              <a:ext cx="412553" cy="377865"/>
            </a:xfrm>
            <a:custGeom>
              <a:avLst/>
              <a:gdLst/>
              <a:ahLst/>
              <a:cxnLst/>
              <a:rect l="l" t="t" r="r" b="b"/>
              <a:pathLst>
                <a:path w="13927" h="12756" extrusionOk="0">
                  <a:moveTo>
                    <a:pt x="13013" y="410"/>
                  </a:moveTo>
                  <a:cubicBezTo>
                    <a:pt x="13289" y="410"/>
                    <a:pt x="13515" y="636"/>
                    <a:pt x="13515" y="915"/>
                  </a:cubicBezTo>
                  <a:lnTo>
                    <a:pt x="13515" y="2179"/>
                  </a:lnTo>
                  <a:lnTo>
                    <a:pt x="13130" y="2177"/>
                  </a:lnTo>
                  <a:cubicBezTo>
                    <a:pt x="13110" y="1496"/>
                    <a:pt x="12551" y="949"/>
                    <a:pt x="11866" y="949"/>
                  </a:cubicBezTo>
                  <a:lnTo>
                    <a:pt x="10843" y="949"/>
                  </a:lnTo>
                  <a:cubicBezTo>
                    <a:pt x="10730" y="949"/>
                    <a:pt x="10639" y="1043"/>
                    <a:pt x="10639" y="1154"/>
                  </a:cubicBezTo>
                  <a:cubicBezTo>
                    <a:pt x="10639" y="1265"/>
                    <a:pt x="10730" y="1358"/>
                    <a:pt x="10843" y="1358"/>
                  </a:cubicBezTo>
                  <a:lnTo>
                    <a:pt x="11868" y="1358"/>
                  </a:lnTo>
                  <a:cubicBezTo>
                    <a:pt x="12340" y="1358"/>
                    <a:pt x="12725" y="1741"/>
                    <a:pt x="12725" y="2211"/>
                  </a:cubicBezTo>
                  <a:lnTo>
                    <a:pt x="12725" y="4678"/>
                  </a:lnTo>
                  <a:cubicBezTo>
                    <a:pt x="12725" y="5148"/>
                    <a:pt x="12340" y="5531"/>
                    <a:pt x="11868" y="5531"/>
                  </a:cubicBezTo>
                  <a:lnTo>
                    <a:pt x="11242" y="5531"/>
                  </a:lnTo>
                  <a:cubicBezTo>
                    <a:pt x="11240" y="5531"/>
                    <a:pt x="11239" y="5531"/>
                    <a:pt x="11238" y="5531"/>
                  </a:cubicBezTo>
                  <a:cubicBezTo>
                    <a:pt x="11070" y="5531"/>
                    <a:pt x="10922" y="5683"/>
                    <a:pt x="10926" y="5849"/>
                  </a:cubicBezTo>
                  <a:cubicBezTo>
                    <a:pt x="10930" y="6084"/>
                    <a:pt x="10963" y="6271"/>
                    <a:pt x="11002" y="6421"/>
                  </a:cubicBezTo>
                  <a:cubicBezTo>
                    <a:pt x="10622" y="6247"/>
                    <a:pt x="10415" y="5951"/>
                    <a:pt x="10369" y="5771"/>
                  </a:cubicBezTo>
                  <a:cubicBezTo>
                    <a:pt x="10334" y="5631"/>
                    <a:pt x="10208" y="5536"/>
                    <a:pt x="10067" y="5536"/>
                  </a:cubicBezTo>
                  <a:lnTo>
                    <a:pt x="7952" y="5536"/>
                  </a:lnTo>
                  <a:cubicBezTo>
                    <a:pt x="7478" y="5536"/>
                    <a:pt x="7095" y="5151"/>
                    <a:pt x="7095" y="4681"/>
                  </a:cubicBezTo>
                  <a:lnTo>
                    <a:pt x="7095" y="2213"/>
                  </a:lnTo>
                  <a:cubicBezTo>
                    <a:pt x="7095" y="1744"/>
                    <a:pt x="7478" y="1361"/>
                    <a:pt x="7952" y="1361"/>
                  </a:cubicBezTo>
                  <a:lnTo>
                    <a:pt x="9875" y="1361"/>
                  </a:lnTo>
                  <a:cubicBezTo>
                    <a:pt x="10143" y="1352"/>
                    <a:pt x="10143" y="960"/>
                    <a:pt x="9875" y="952"/>
                  </a:cubicBezTo>
                  <a:lnTo>
                    <a:pt x="7952" y="952"/>
                  </a:lnTo>
                  <a:cubicBezTo>
                    <a:pt x="7267" y="952"/>
                    <a:pt x="6705" y="1498"/>
                    <a:pt x="6688" y="2179"/>
                  </a:cubicBezTo>
                  <a:lnTo>
                    <a:pt x="407" y="2179"/>
                  </a:lnTo>
                  <a:lnTo>
                    <a:pt x="407" y="915"/>
                  </a:lnTo>
                  <a:cubicBezTo>
                    <a:pt x="407" y="636"/>
                    <a:pt x="633" y="410"/>
                    <a:pt x="912" y="410"/>
                  </a:cubicBezTo>
                  <a:close/>
                  <a:moveTo>
                    <a:pt x="6222" y="7178"/>
                  </a:moveTo>
                  <a:cubicBezTo>
                    <a:pt x="6694" y="7178"/>
                    <a:pt x="7080" y="7561"/>
                    <a:pt x="7080" y="8031"/>
                  </a:cubicBezTo>
                  <a:lnTo>
                    <a:pt x="7080" y="10498"/>
                  </a:lnTo>
                  <a:cubicBezTo>
                    <a:pt x="7080" y="10970"/>
                    <a:pt x="6692" y="11355"/>
                    <a:pt x="6222" y="11355"/>
                  </a:cubicBezTo>
                  <a:lnTo>
                    <a:pt x="4105" y="11355"/>
                  </a:lnTo>
                  <a:cubicBezTo>
                    <a:pt x="3962" y="11355"/>
                    <a:pt x="3840" y="11451"/>
                    <a:pt x="3805" y="11590"/>
                  </a:cubicBezTo>
                  <a:cubicBezTo>
                    <a:pt x="3757" y="11773"/>
                    <a:pt x="3551" y="12067"/>
                    <a:pt x="3170" y="12241"/>
                  </a:cubicBezTo>
                  <a:cubicBezTo>
                    <a:pt x="3211" y="12093"/>
                    <a:pt x="3244" y="11904"/>
                    <a:pt x="3246" y="11669"/>
                  </a:cubicBezTo>
                  <a:cubicBezTo>
                    <a:pt x="3253" y="11501"/>
                    <a:pt x="3107" y="11351"/>
                    <a:pt x="2938" y="11351"/>
                  </a:cubicBezTo>
                  <a:cubicBezTo>
                    <a:pt x="2935" y="11351"/>
                    <a:pt x="2933" y="11351"/>
                    <a:pt x="2931" y="11351"/>
                  </a:cubicBezTo>
                  <a:lnTo>
                    <a:pt x="2306" y="11351"/>
                  </a:lnTo>
                  <a:cubicBezTo>
                    <a:pt x="1832" y="11351"/>
                    <a:pt x="1449" y="10968"/>
                    <a:pt x="1449" y="10498"/>
                  </a:cubicBezTo>
                  <a:lnTo>
                    <a:pt x="1449" y="8031"/>
                  </a:lnTo>
                  <a:cubicBezTo>
                    <a:pt x="1449" y="7561"/>
                    <a:pt x="1832" y="7178"/>
                    <a:pt x="2306" y="7178"/>
                  </a:cubicBezTo>
                  <a:close/>
                  <a:moveTo>
                    <a:pt x="912" y="1"/>
                  </a:moveTo>
                  <a:cubicBezTo>
                    <a:pt x="407" y="1"/>
                    <a:pt x="0" y="408"/>
                    <a:pt x="0" y="912"/>
                  </a:cubicBezTo>
                  <a:lnTo>
                    <a:pt x="0" y="5457"/>
                  </a:lnTo>
                  <a:cubicBezTo>
                    <a:pt x="0" y="5570"/>
                    <a:pt x="91" y="5662"/>
                    <a:pt x="205" y="5662"/>
                  </a:cubicBezTo>
                  <a:cubicBezTo>
                    <a:pt x="316" y="5662"/>
                    <a:pt x="407" y="5570"/>
                    <a:pt x="407" y="5457"/>
                  </a:cubicBezTo>
                  <a:lnTo>
                    <a:pt x="407" y="2583"/>
                  </a:lnTo>
                  <a:lnTo>
                    <a:pt x="6688" y="2583"/>
                  </a:lnTo>
                  <a:lnTo>
                    <a:pt x="6688" y="4678"/>
                  </a:lnTo>
                  <a:cubicBezTo>
                    <a:pt x="6688" y="5375"/>
                    <a:pt x="7256" y="5940"/>
                    <a:pt x="7952" y="5940"/>
                  </a:cubicBezTo>
                  <a:lnTo>
                    <a:pt x="9997" y="5940"/>
                  </a:lnTo>
                  <a:cubicBezTo>
                    <a:pt x="10134" y="6343"/>
                    <a:pt x="10595" y="6793"/>
                    <a:pt x="11259" y="6928"/>
                  </a:cubicBezTo>
                  <a:cubicBezTo>
                    <a:pt x="11276" y="6932"/>
                    <a:pt x="11292" y="6933"/>
                    <a:pt x="11308" y="6933"/>
                  </a:cubicBezTo>
                  <a:cubicBezTo>
                    <a:pt x="11488" y="6933"/>
                    <a:pt x="11613" y="6720"/>
                    <a:pt x="11507" y="6563"/>
                  </a:cubicBezTo>
                  <a:cubicBezTo>
                    <a:pt x="11459" y="6495"/>
                    <a:pt x="11359" y="6302"/>
                    <a:pt x="11339" y="5940"/>
                  </a:cubicBezTo>
                  <a:lnTo>
                    <a:pt x="11870" y="5940"/>
                  </a:lnTo>
                  <a:cubicBezTo>
                    <a:pt x="12567" y="5940"/>
                    <a:pt x="13134" y="5375"/>
                    <a:pt x="13134" y="4678"/>
                  </a:cubicBezTo>
                  <a:lnTo>
                    <a:pt x="13134" y="2583"/>
                  </a:lnTo>
                  <a:lnTo>
                    <a:pt x="13519" y="2583"/>
                  </a:lnTo>
                  <a:lnTo>
                    <a:pt x="13519" y="10105"/>
                  </a:lnTo>
                  <a:cubicBezTo>
                    <a:pt x="13519" y="10381"/>
                    <a:pt x="13293" y="10607"/>
                    <a:pt x="13015" y="10607"/>
                  </a:cubicBezTo>
                  <a:lnTo>
                    <a:pt x="7482" y="10607"/>
                  </a:lnTo>
                  <a:cubicBezTo>
                    <a:pt x="7484" y="10570"/>
                    <a:pt x="7486" y="10535"/>
                    <a:pt x="7486" y="10500"/>
                  </a:cubicBezTo>
                  <a:lnTo>
                    <a:pt x="7486" y="8033"/>
                  </a:lnTo>
                  <a:cubicBezTo>
                    <a:pt x="7486" y="7337"/>
                    <a:pt x="6919" y="6771"/>
                    <a:pt x="6222" y="6771"/>
                  </a:cubicBezTo>
                  <a:lnTo>
                    <a:pt x="2306" y="6771"/>
                  </a:lnTo>
                  <a:cubicBezTo>
                    <a:pt x="1610" y="6771"/>
                    <a:pt x="1040" y="7337"/>
                    <a:pt x="1040" y="8033"/>
                  </a:cubicBezTo>
                  <a:lnTo>
                    <a:pt x="1040" y="10500"/>
                  </a:lnTo>
                  <a:cubicBezTo>
                    <a:pt x="1040" y="10535"/>
                    <a:pt x="1044" y="10570"/>
                    <a:pt x="1047" y="10607"/>
                  </a:cubicBezTo>
                  <a:lnTo>
                    <a:pt x="909" y="10607"/>
                  </a:lnTo>
                  <a:cubicBezTo>
                    <a:pt x="633" y="10607"/>
                    <a:pt x="407" y="10381"/>
                    <a:pt x="407" y="10105"/>
                  </a:cubicBezTo>
                  <a:lnTo>
                    <a:pt x="407" y="6402"/>
                  </a:lnTo>
                  <a:cubicBezTo>
                    <a:pt x="407" y="6291"/>
                    <a:pt x="316" y="6199"/>
                    <a:pt x="202" y="6199"/>
                  </a:cubicBezTo>
                  <a:cubicBezTo>
                    <a:pt x="91" y="6199"/>
                    <a:pt x="0" y="6291"/>
                    <a:pt x="0" y="6402"/>
                  </a:cubicBezTo>
                  <a:lnTo>
                    <a:pt x="0" y="10105"/>
                  </a:lnTo>
                  <a:cubicBezTo>
                    <a:pt x="0" y="10607"/>
                    <a:pt x="407" y="11014"/>
                    <a:pt x="909" y="11014"/>
                  </a:cubicBezTo>
                  <a:lnTo>
                    <a:pt x="1153" y="11014"/>
                  </a:lnTo>
                  <a:cubicBezTo>
                    <a:pt x="1351" y="11456"/>
                    <a:pt x="1791" y="11762"/>
                    <a:pt x="2306" y="11762"/>
                  </a:cubicBezTo>
                  <a:lnTo>
                    <a:pt x="2835" y="11762"/>
                  </a:lnTo>
                  <a:cubicBezTo>
                    <a:pt x="2818" y="12123"/>
                    <a:pt x="2713" y="12317"/>
                    <a:pt x="2670" y="12385"/>
                  </a:cubicBezTo>
                  <a:cubicBezTo>
                    <a:pt x="2562" y="12544"/>
                    <a:pt x="2688" y="12756"/>
                    <a:pt x="2866" y="12756"/>
                  </a:cubicBezTo>
                  <a:cubicBezTo>
                    <a:pt x="2883" y="12756"/>
                    <a:pt x="2900" y="12754"/>
                    <a:pt x="2918" y="12750"/>
                  </a:cubicBezTo>
                  <a:cubicBezTo>
                    <a:pt x="3581" y="12617"/>
                    <a:pt x="4040" y="12165"/>
                    <a:pt x="4179" y="11762"/>
                  </a:cubicBezTo>
                  <a:lnTo>
                    <a:pt x="6225" y="11762"/>
                  </a:lnTo>
                  <a:cubicBezTo>
                    <a:pt x="6738" y="11762"/>
                    <a:pt x="7182" y="11456"/>
                    <a:pt x="7378" y="11014"/>
                  </a:cubicBezTo>
                  <a:lnTo>
                    <a:pt x="13015" y="11014"/>
                  </a:lnTo>
                  <a:cubicBezTo>
                    <a:pt x="13519" y="11014"/>
                    <a:pt x="13926" y="10607"/>
                    <a:pt x="13926" y="10105"/>
                  </a:cubicBezTo>
                  <a:lnTo>
                    <a:pt x="13926" y="912"/>
                  </a:lnTo>
                  <a:cubicBezTo>
                    <a:pt x="13924" y="408"/>
                    <a:pt x="13513" y="1"/>
                    <a:pt x="13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4">
              <a:extLst>
                <a:ext uri="{FF2B5EF4-FFF2-40B4-BE49-F238E27FC236}">
                  <a16:creationId xmlns:a16="http://schemas.microsoft.com/office/drawing/2014/main" id="{266825FC-699B-DA56-9F8F-68ABB0D3F644}"/>
                </a:ext>
              </a:extLst>
            </p:cNvPr>
            <p:cNvSpPr/>
            <p:nvPr/>
          </p:nvSpPr>
          <p:spPr>
            <a:xfrm>
              <a:off x="3193085" y="1550414"/>
              <a:ext cx="37858" cy="37798"/>
            </a:xfrm>
            <a:custGeom>
              <a:avLst/>
              <a:gdLst/>
              <a:ahLst/>
              <a:cxnLst/>
              <a:rect l="l" t="t" r="r" b="b"/>
              <a:pathLst>
                <a:path w="1278" h="1276" extrusionOk="0">
                  <a:moveTo>
                    <a:pt x="639" y="412"/>
                  </a:moveTo>
                  <a:cubicBezTo>
                    <a:pt x="752" y="412"/>
                    <a:pt x="865" y="488"/>
                    <a:pt x="871" y="641"/>
                  </a:cubicBezTo>
                  <a:cubicBezTo>
                    <a:pt x="871" y="769"/>
                    <a:pt x="766" y="871"/>
                    <a:pt x="638" y="871"/>
                  </a:cubicBezTo>
                  <a:cubicBezTo>
                    <a:pt x="512" y="871"/>
                    <a:pt x="407" y="769"/>
                    <a:pt x="407" y="641"/>
                  </a:cubicBezTo>
                  <a:cubicBezTo>
                    <a:pt x="413" y="488"/>
                    <a:pt x="526" y="412"/>
                    <a:pt x="639" y="412"/>
                  </a:cubicBezTo>
                  <a:close/>
                  <a:moveTo>
                    <a:pt x="638" y="1"/>
                  </a:moveTo>
                  <a:cubicBezTo>
                    <a:pt x="285" y="1"/>
                    <a:pt x="0" y="286"/>
                    <a:pt x="0" y="641"/>
                  </a:cubicBezTo>
                  <a:cubicBezTo>
                    <a:pt x="17" y="1064"/>
                    <a:pt x="328" y="1275"/>
                    <a:pt x="639" y="1275"/>
                  </a:cubicBezTo>
                  <a:cubicBezTo>
                    <a:pt x="950" y="1275"/>
                    <a:pt x="1261" y="1064"/>
                    <a:pt x="1278" y="641"/>
                  </a:cubicBezTo>
                  <a:cubicBezTo>
                    <a:pt x="1278" y="286"/>
                    <a:pt x="993" y="1"/>
                    <a:pt x="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4">
              <a:extLst>
                <a:ext uri="{FF2B5EF4-FFF2-40B4-BE49-F238E27FC236}">
                  <a16:creationId xmlns:a16="http://schemas.microsoft.com/office/drawing/2014/main" id="{622903C0-C8F9-4229-B954-001C380BF4FD}"/>
                </a:ext>
              </a:extLst>
            </p:cNvPr>
            <p:cNvSpPr/>
            <p:nvPr/>
          </p:nvSpPr>
          <p:spPr>
            <a:xfrm>
              <a:off x="3240331" y="1550414"/>
              <a:ext cx="37917" cy="37798"/>
            </a:xfrm>
            <a:custGeom>
              <a:avLst/>
              <a:gdLst/>
              <a:ahLst/>
              <a:cxnLst/>
              <a:rect l="l" t="t" r="r" b="b"/>
              <a:pathLst>
                <a:path w="1280" h="1276" extrusionOk="0">
                  <a:moveTo>
                    <a:pt x="640" y="412"/>
                  </a:moveTo>
                  <a:cubicBezTo>
                    <a:pt x="752" y="412"/>
                    <a:pt x="865" y="488"/>
                    <a:pt x="870" y="641"/>
                  </a:cubicBezTo>
                  <a:cubicBezTo>
                    <a:pt x="870" y="769"/>
                    <a:pt x="768" y="871"/>
                    <a:pt x="640" y="871"/>
                  </a:cubicBezTo>
                  <a:cubicBezTo>
                    <a:pt x="511" y="871"/>
                    <a:pt x="409" y="769"/>
                    <a:pt x="409" y="641"/>
                  </a:cubicBezTo>
                  <a:cubicBezTo>
                    <a:pt x="415" y="488"/>
                    <a:pt x="527" y="412"/>
                    <a:pt x="640" y="412"/>
                  </a:cubicBezTo>
                  <a:close/>
                  <a:moveTo>
                    <a:pt x="640" y="1"/>
                  </a:moveTo>
                  <a:cubicBezTo>
                    <a:pt x="287" y="1"/>
                    <a:pt x="0" y="286"/>
                    <a:pt x="0" y="641"/>
                  </a:cubicBezTo>
                  <a:cubicBezTo>
                    <a:pt x="16" y="1064"/>
                    <a:pt x="328" y="1275"/>
                    <a:pt x="640" y="1275"/>
                  </a:cubicBezTo>
                  <a:cubicBezTo>
                    <a:pt x="951" y="1275"/>
                    <a:pt x="1263" y="1064"/>
                    <a:pt x="1279" y="641"/>
                  </a:cubicBezTo>
                  <a:cubicBezTo>
                    <a:pt x="1279" y="286"/>
                    <a:pt x="990" y="1"/>
                    <a:pt x="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4">
              <a:extLst>
                <a:ext uri="{FF2B5EF4-FFF2-40B4-BE49-F238E27FC236}">
                  <a16:creationId xmlns:a16="http://schemas.microsoft.com/office/drawing/2014/main" id="{FC90F0E9-A3C8-ACE8-66C5-EA1E2E4C73DA}"/>
                </a:ext>
              </a:extLst>
            </p:cNvPr>
            <p:cNvSpPr/>
            <p:nvPr/>
          </p:nvSpPr>
          <p:spPr>
            <a:xfrm>
              <a:off x="3287547" y="1550414"/>
              <a:ext cx="37858" cy="37798"/>
            </a:xfrm>
            <a:custGeom>
              <a:avLst/>
              <a:gdLst/>
              <a:ahLst/>
              <a:cxnLst/>
              <a:rect l="l" t="t" r="r" b="b"/>
              <a:pathLst>
                <a:path w="1278" h="1276" extrusionOk="0">
                  <a:moveTo>
                    <a:pt x="639" y="412"/>
                  </a:moveTo>
                  <a:cubicBezTo>
                    <a:pt x="753" y="412"/>
                    <a:pt x="866" y="488"/>
                    <a:pt x="871" y="641"/>
                  </a:cubicBezTo>
                  <a:cubicBezTo>
                    <a:pt x="871" y="769"/>
                    <a:pt x="767" y="871"/>
                    <a:pt x="641" y="871"/>
                  </a:cubicBezTo>
                  <a:cubicBezTo>
                    <a:pt x="512" y="871"/>
                    <a:pt x="408" y="769"/>
                    <a:pt x="408" y="641"/>
                  </a:cubicBezTo>
                  <a:cubicBezTo>
                    <a:pt x="413" y="488"/>
                    <a:pt x="526" y="412"/>
                    <a:pt x="639" y="412"/>
                  </a:cubicBezTo>
                  <a:close/>
                  <a:moveTo>
                    <a:pt x="641" y="1"/>
                  </a:moveTo>
                  <a:cubicBezTo>
                    <a:pt x="286" y="1"/>
                    <a:pt x="1" y="286"/>
                    <a:pt x="1" y="641"/>
                  </a:cubicBezTo>
                  <a:cubicBezTo>
                    <a:pt x="17" y="1064"/>
                    <a:pt x="328" y="1275"/>
                    <a:pt x="639" y="1275"/>
                  </a:cubicBezTo>
                  <a:cubicBezTo>
                    <a:pt x="951" y="1275"/>
                    <a:pt x="1262" y="1064"/>
                    <a:pt x="1278" y="641"/>
                  </a:cubicBezTo>
                  <a:cubicBezTo>
                    <a:pt x="1278" y="286"/>
                    <a:pt x="993" y="1"/>
                    <a:pt x="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4">
              <a:extLst>
                <a:ext uri="{FF2B5EF4-FFF2-40B4-BE49-F238E27FC236}">
                  <a16:creationId xmlns:a16="http://schemas.microsoft.com/office/drawing/2014/main" id="{7EFA9CA4-4567-ED65-0FAB-64DB3B38524B}"/>
                </a:ext>
              </a:extLst>
            </p:cNvPr>
            <p:cNvSpPr/>
            <p:nvPr/>
          </p:nvSpPr>
          <p:spPr>
            <a:xfrm>
              <a:off x="3389178" y="1598756"/>
              <a:ext cx="56312" cy="12145"/>
            </a:xfrm>
            <a:custGeom>
              <a:avLst/>
              <a:gdLst/>
              <a:ahLst/>
              <a:cxnLst/>
              <a:rect l="l" t="t" r="r" b="b"/>
              <a:pathLst>
                <a:path w="1901" h="410" extrusionOk="0">
                  <a:moveTo>
                    <a:pt x="205" y="1"/>
                  </a:moveTo>
                  <a:cubicBezTo>
                    <a:pt x="94" y="1"/>
                    <a:pt x="1" y="94"/>
                    <a:pt x="1" y="205"/>
                  </a:cubicBezTo>
                  <a:cubicBezTo>
                    <a:pt x="1" y="316"/>
                    <a:pt x="92" y="410"/>
                    <a:pt x="205" y="410"/>
                  </a:cubicBezTo>
                  <a:lnTo>
                    <a:pt x="1630" y="410"/>
                  </a:lnTo>
                  <a:cubicBezTo>
                    <a:pt x="1900" y="401"/>
                    <a:pt x="1900" y="9"/>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4">
              <a:extLst>
                <a:ext uri="{FF2B5EF4-FFF2-40B4-BE49-F238E27FC236}">
                  <a16:creationId xmlns:a16="http://schemas.microsoft.com/office/drawing/2014/main" id="{76148042-08BF-D4D9-4D5B-239AF4F39E53}"/>
                </a:ext>
              </a:extLst>
            </p:cNvPr>
            <p:cNvSpPr/>
            <p:nvPr/>
          </p:nvSpPr>
          <p:spPr>
            <a:xfrm>
              <a:off x="3389178" y="1623964"/>
              <a:ext cx="88779" cy="12145"/>
            </a:xfrm>
            <a:custGeom>
              <a:avLst/>
              <a:gdLst/>
              <a:ahLst/>
              <a:cxnLst/>
              <a:rect l="l" t="t" r="r" b="b"/>
              <a:pathLst>
                <a:path w="2997" h="410" extrusionOk="0">
                  <a:moveTo>
                    <a:pt x="205" y="0"/>
                  </a:moveTo>
                  <a:cubicBezTo>
                    <a:pt x="92" y="0"/>
                    <a:pt x="1" y="94"/>
                    <a:pt x="1" y="205"/>
                  </a:cubicBezTo>
                  <a:cubicBezTo>
                    <a:pt x="1" y="316"/>
                    <a:pt x="94" y="409"/>
                    <a:pt x="205" y="409"/>
                  </a:cubicBezTo>
                  <a:lnTo>
                    <a:pt x="2792" y="409"/>
                  </a:lnTo>
                  <a:cubicBezTo>
                    <a:pt x="2903" y="409"/>
                    <a:pt x="2997" y="316"/>
                    <a:pt x="2997" y="205"/>
                  </a:cubicBezTo>
                  <a:cubicBezTo>
                    <a:pt x="2997" y="94"/>
                    <a:pt x="2903" y="0"/>
                    <a:pt x="2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4">
              <a:extLst>
                <a:ext uri="{FF2B5EF4-FFF2-40B4-BE49-F238E27FC236}">
                  <a16:creationId xmlns:a16="http://schemas.microsoft.com/office/drawing/2014/main" id="{F13F7CB2-F55D-7FF2-306E-074AFB8198F5}"/>
                </a:ext>
              </a:extLst>
            </p:cNvPr>
            <p:cNvSpPr/>
            <p:nvPr/>
          </p:nvSpPr>
          <p:spPr>
            <a:xfrm>
              <a:off x="3389178" y="1649231"/>
              <a:ext cx="90704" cy="12056"/>
            </a:xfrm>
            <a:custGeom>
              <a:avLst/>
              <a:gdLst/>
              <a:ahLst/>
              <a:cxnLst/>
              <a:rect l="l" t="t" r="r" b="b"/>
              <a:pathLst>
                <a:path w="3062" h="407" extrusionOk="0">
                  <a:moveTo>
                    <a:pt x="205" y="0"/>
                  </a:moveTo>
                  <a:cubicBezTo>
                    <a:pt x="94" y="0"/>
                    <a:pt x="1" y="91"/>
                    <a:pt x="1" y="202"/>
                  </a:cubicBezTo>
                  <a:cubicBezTo>
                    <a:pt x="1" y="316"/>
                    <a:pt x="94" y="407"/>
                    <a:pt x="205" y="407"/>
                  </a:cubicBezTo>
                  <a:lnTo>
                    <a:pt x="2792" y="407"/>
                  </a:lnTo>
                  <a:cubicBezTo>
                    <a:pt x="3062" y="398"/>
                    <a:pt x="3062" y="7"/>
                    <a:pt x="2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4">
              <a:extLst>
                <a:ext uri="{FF2B5EF4-FFF2-40B4-BE49-F238E27FC236}">
                  <a16:creationId xmlns:a16="http://schemas.microsoft.com/office/drawing/2014/main" id="{08CF5A74-F8FA-70CA-6A21-F0C607F9D490}"/>
                </a:ext>
              </a:extLst>
            </p:cNvPr>
            <p:cNvSpPr/>
            <p:nvPr/>
          </p:nvSpPr>
          <p:spPr>
            <a:xfrm>
              <a:off x="3226409" y="1772811"/>
              <a:ext cx="56283" cy="12145"/>
            </a:xfrm>
            <a:custGeom>
              <a:avLst/>
              <a:gdLst/>
              <a:ahLst/>
              <a:cxnLst/>
              <a:rect l="l" t="t" r="r" b="b"/>
              <a:pathLst>
                <a:path w="1900" h="410" extrusionOk="0">
                  <a:moveTo>
                    <a:pt x="205" y="1"/>
                  </a:moveTo>
                  <a:cubicBezTo>
                    <a:pt x="94" y="1"/>
                    <a:pt x="0" y="95"/>
                    <a:pt x="0" y="205"/>
                  </a:cubicBezTo>
                  <a:cubicBezTo>
                    <a:pt x="0" y="316"/>
                    <a:pt x="89" y="410"/>
                    <a:pt x="205" y="410"/>
                  </a:cubicBezTo>
                  <a:lnTo>
                    <a:pt x="1630" y="410"/>
                  </a:lnTo>
                  <a:cubicBezTo>
                    <a:pt x="1900" y="401"/>
                    <a:pt x="1900" y="10"/>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4">
              <a:extLst>
                <a:ext uri="{FF2B5EF4-FFF2-40B4-BE49-F238E27FC236}">
                  <a16:creationId xmlns:a16="http://schemas.microsoft.com/office/drawing/2014/main" id="{EEC8B3BF-1BC8-5932-94DA-A5416474D849}"/>
                </a:ext>
              </a:extLst>
            </p:cNvPr>
            <p:cNvSpPr/>
            <p:nvPr/>
          </p:nvSpPr>
          <p:spPr>
            <a:xfrm>
              <a:off x="3226350" y="1798019"/>
              <a:ext cx="90704" cy="12145"/>
            </a:xfrm>
            <a:custGeom>
              <a:avLst/>
              <a:gdLst/>
              <a:ahLst/>
              <a:cxnLst/>
              <a:rect l="l" t="t" r="r" b="b"/>
              <a:pathLst>
                <a:path w="3062" h="410" extrusionOk="0">
                  <a:moveTo>
                    <a:pt x="205" y="1"/>
                  </a:moveTo>
                  <a:cubicBezTo>
                    <a:pt x="91" y="1"/>
                    <a:pt x="0" y="94"/>
                    <a:pt x="0" y="205"/>
                  </a:cubicBezTo>
                  <a:cubicBezTo>
                    <a:pt x="0" y="316"/>
                    <a:pt x="91" y="410"/>
                    <a:pt x="205" y="410"/>
                  </a:cubicBezTo>
                  <a:lnTo>
                    <a:pt x="2789" y="410"/>
                  </a:lnTo>
                  <a:cubicBezTo>
                    <a:pt x="3059" y="401"/>
                    <a:pt x="3061" y="9"/>
                    <a:pt x="2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4">
              <a:extLst>
                <a:ext uri="{FF2B5EF4-FFF2-40B4-BE49-F238E27FC236}">
                  <a16:creationId xmlns:a16="http://schemas.microsoft.com/office/drawing/2014/main" id="{A2530BF1-4E68-35A7-BDFB-B8183E848F8D}"/>
                </a:ext>
              </a:extLst>
            </p:cNvPr>
            <p:cNvSpPr/>
            <p:nvPr/>
          </p:nvSpPr>
          <p:spPr>
            <a:xfrm>
              <a:off x="3226350" y="1823227"/>
              <a:ext cx="90704" cy="12086"/>
            </a:xfrm>
            <a:custGeom>
              <a:avLst/>
              <a:gdLst/>
              <a:ahLst/>
              <a:cxnLst/>
              <a:rect l="l" t="t" r="r" b="b"/>
              <a:pathLst>
                <a:path w="3062" h="408" extrusionOk="0">
                  <a:moveTo>
                    <a:pt x="205" y="0"/>
                  </a:moveTo>
                  <a:cubicBezTo>
                    <a:pt x="91" y="0"/>
                    <a:pt x="0" y="92"/>
                    <a:pt x="0" y="203"/>
                  </a:cubicBezTo>
                  <a:cubicBezTo>
                    <a:pt x="0" y="316"/>
                    <a:pt x="91" y="407"/>
                    <a:pt x="205" y="407"/>
                  </a:cubicBezTo>
                  <a:lnTo>
                    <a:pt x="2789" y="407"/>
                  </a:lnTo>
                  <a:cubicBezTo>
                    <a:pt x="3059" y="398"/>
                    <a:pt x="3061" y="7"/>
                    <a:pt x="2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4">
              <a:extLst>
                <a:ext uri="{FF2B5EF4-FFF2-40B4-BE49-F238E27FC236}">
                  <a16:creationId xmlns:a16="http://schemas.microsoft.com/office/drawing/2014/main" id="{93ADD40A-0FE8-B6CE-E7EA-3588CA51177D}"/>
                </a:ext>
              </a:extLst>
            </p:cNvPr>
            <p:cNvSpPr/>
            <p:nvPr/>
          </p:nvSpPr>
          <p:spPr>
            <a:xfrm>
              <a:off x="3403485" y="1772426"/>
              <a:ext cx="107145" cy="39546"/>
            </a:xfrm>
            <a:custGeom>
              <a:avLst/>
              <a:gdLst/>
              <a:ahLst/>
              <a:cxnLst/>
              <a:rect l="l" t="t" r="r" b="b"/>
              <a:pathLst>
                <a:path w="3617" h="1335" extrusionOk="0">
                  <a:moveTo>
                    <a:pt x="2733" y="410"/>
                  </a:moveTo>
                  <a:cubicBezTo>
                    <a:pt x="2875" y="410"/>
                    <a:pt x="2992" y="525"/>
                    <a:pt x="2992" y="667"/>
                  </a:cubicBezTo>
                  <a:cubicBezTo>
                    <a:pt x="2992" y="808"/>
                    <a:pt x="2875" y="926"/>
                    <a:pt x="2733" y="926"/>
                  </a:cubicBezTo>
                  <a:lnTo>
                    <a:pt x="884" y="926"/>
                  </a:lnTo>
                  <a:cubicBezTo>
                    <a:pt x="743" y="926"/>
                    <a:pt x="625" y="808"/>
                    <a:pt x="625" y="667"/>
                  </a:cubicBezTo>
                  <a:cubicBezTo>
                    <a:pt x="625" y="525"/>
                    <a:pt x="743" y="410"/>
                    <a:pt x="884" y="410"/>
                  </a:cubicBezTo>
                  <a:close/>
                  <a:moveTo>
                    <a:pt x="884" y="1"/>
                  </a:moveTo>
                  <a:cubicBezTo>
                    <a:pt x="3" y="34"/>
                    <a:pt x="1" y="1302"/>
                    <a:pt x="884" y="1335"/>
                  </a:cubicBezTo>
                  <a:lnTo>
                    <a:pt x="2733" y="1335"/>
                  </a:lnTo>
                  <a:cubicBezTo>
                    <a:pt x="3615" y="1302"/>
                    <a:pt x="3617" y="34"/>
                    <a:pt x="2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6">
            <a:extLst>
              <a:ext uri="{FF2B5EF4-FFF2-40B4-BE49-F238E27FC236}">
                <a16:creationId xmlns:a16="http://schemas.microsoft.com/office/drawing/2014/main" id="{971CFF90-E064-BF89-20D0-2BCF072383D0}"/>
              </a:ext>
            </a:extLst>
          </p:cNvPr>
          <p:cNvSpPr txBox="1"/>
          <p:nvPr/>
        </p:nvSpPr>
        <p:spPr>
          <a:xfrm>
            <a:off x="82743" y="2171815"/>
            <a:ext cx="2031394" cy="2076447"/>
          </a:xfrm>
          <a:prstGeom prst="flowChartAlternateProcess">
            <a:avLst/>
          </a:prstGeom>
          <a:solidFill>
            <a:schemeClr val="accent6"/>
          </a:solidFill>
          <a:ln w="28575">
            <a:solidFill>
              <a:schemeClr val="tx1"/>
            </a:solidFill>
            <a:prstDash val="sysDot"/>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US" sz="1600" dirty="0">
                <a:solidFill>
                  <a:schemeClr val="bg2">
                    <a:lumMod val="25000"/>
                  </a:schemeClr>
                </a:solidFill>
              </a:rPr>
              <a:t>a. </a:t>
            </a:r>
            <a:r>
              <a:rPr lang="vi-VN" sz="1600" dirty="0">
                <a:solidFill>
                  <a:schemeClr val="bg2">
                    <a:lumMod val="25000"/>
                  </a:schemeClr>
                </a:solidFill>
              </a:rPr>
              <a:t>Bạn M luôn nhờ đến sự giúp đỡ của người khác khi bố hoặc mẹ bị ốm nặng.</a:t>
            </a:r>
            <a:endParaRPr lang="en-US" sz="1600" dirty="0">
              <a:solidFill>
                <a:schemeClr val="bg2">
                  <a:lumMod val="25000"/>
                </a:schemeClr>
              </a:solidFill>
            </a:endParaRPr>
          </a:p>
        </p:txBody>
      </p:sp>
      <p:sp>
        <p:nvSpPr>
          <p:cNvPr id="5" name="TextBox 12">
            <a:extLst>
              <a:ext uri="{FF2B5EF4-FFF2-40B4-BE49-F238E27FC236}">
                <a16:creationId xmlns:a16="http://schemas.microsoft.com/office/drawing/2014/main" id="{1B8CFF8F-EFB0-B961-E099-B08CDB221C39}"/>
              </a:ext>
            </a:extLst>
          </p:cNvPr>
          <p:cNvSpPr txBox="1"/>
          <p:nvPr/>
        </p:nvSpPr>
        <p:spPr>
          <a:xfrm>
            <a:off x="101601" y="175418"/>
            <a:ext cx="8701314" cy="707886"/>
          </a:xfrm>
          <a:prstGeom prst="rect">
            <a:avLst/>
          </a:prstGeom>
          <a:solidFill>
            <a:schemeClr val="tx2">
              <a:lumMod val="40000"/>
              <a:lumOff val="6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000" b="1" dirty="0">
                <a:solidFill>
                  <a:schemeClr val="tx1"/>
                </a:solidFill>
              </a:rPr>
              <a:t> </a:t>
            </a:r>
            <a:r>
              <a:rPr lang="en-US" sz="2000" b="1" dirty="0" err="1">
                <a:solidFill>
                  <a:schemeClr val="tx1"/>
                </a:solidFill>
              </a:rPr>
              <a:t>Nhiệm</a:t>
            </a:r>
            <a:r>
              <a:rPr lang="en-US" sz="2000" b="1" dirty="0">
                <a:solidFill>
                  <a:schemeClr val="tx1"/>
                </a:solidFill>
              </a:rPr>
              <a:t> </a:t>
            </a:r>
            <a:r>
              <a:rPr lang="en-US" sz="2000" b="1" dirty="0" err="1">
                <a:solidFill>
                  <a:schemeClr val="tx1"/>
                </a:solidFill>
              </a:rPr>
              <a:t>vụ</a:t>
            </a:r>
            <a:r>
              <a:rPr lang="en-US" sz="2000" b="1" dirty="0">
                <a:solidFill>
                  <a:schemeClr val="tx1"/>
                </a:solidFill>
              </a:rPr>
              <a:t> 1:</a:t>
            </a:r>
            <a:r>
              <a:rPr lang="vi-VN" sz="2000" b="1" dirty="0">
                <a:solidFill>
                  <a:schemeClr val="tx1"/>
                </a:solidFill>
              </a:rPr>
              <a:t>   Em đồng tình hay không đồng tình với cách thích ứng với sự thay đổi nào dưới đây? Vì sao?</a:t>
            </a:r>
          </a:p>
        </p:txBody>
      </p:sp>
      <p:sp>
        <p:nvSpPr>
          <p:cNvPr id="6" name="TextBox 16">
            <a:extLst>
              <a:ext uri="{FF2B5EF4-FFF2-40B4-BE49-F238E27FC236}">
                <a16:creationId xmlns:a16="http://schemas.microsoft.com/office/drawing/2014/main" id="{D10D6120-2DEA-BDC4-895A-D4EF8F5D7DD5}"/>
              </a:ext>
            </a:extLst>
          </p:cNvPr>
          <p:cNvSpPr txBox="1"/>
          <p:nvPr/>
        </p:nvSpPr>
        <p:spPr>
          <a:xfrm>
            <a:off x="2293542" y="2171815"/>
            <a:ext cx="2100283" cy="2459615"/>
          </a:xfrm>
          <a:prstGeom prst="flowChartAlternateProcess">
            <a:avLst/>
          </a:prstGeom>
          <a:solidFill>
            <a:schemeClr val="accent6"/>
          </a:solidFill>
          <a:ln w="28575">
            <a:solidFill>
              <a:schemeClr val="tx1"/>
            </a:solidFill>
            <a:prstDash val="sysDot"/>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US" sz="1600" dirty="0">
                <a:solidFill>
                  <a:srgbClr val="0070C0"/>
                </a:solidFill>
              </a:rPr>
              <a:t>b. </a:t>
            </a:r>
            <a:r>
              <a:rPr lang="en-US" sz="1600" dirty="0" err="1">
                <a:solidFill>
                  <a:srgbClr val="0070C0"/>
                </a:solidFill>
              </a:rPr>
              <a:t>Bạn</a:t>
            </a:r>
            <a:r>
              <a:rPr lang="en-US" sz="1600" dirty="0">
                <a:solidFill>
                  <a:srgbClr val="0070C0"/>
                </a:solidFill>
              </a:rPr>
              <a:t> A </a:t>
            </a:r>
            <a:r>
              <a:rPr lang="en-US" sz="1600" dirty="0" err="1">
                <a:solidFill>
                  <a:srgbClr val="0070C0"/>
                </a:solidFill>
              </a:rPr>
              <a:t>thích</a:t>
            </a:r>
            <a:r>
              <a:rPr lang="en-US" sz="1600" dirty="0">
                <a:solidFill>
                  <a:srgbClr val="0070C0"/>
                </a:solidFill>
              </a:rPr>
              <a:t> </a:t>
            </a:r>
            <a:r>
              <a:rPr lang="en-US" sz="1600" dirty="0" err="1">
                <a:solidFill>
                  <a:srgbClr val="0070C0"/>
                </a:solidFill>
              </a:rPr>
              <a:t>đọc</a:t>
            </a:r>
            <a:r>
              <a:rPr lang="en-US" sz="1600" dirty="0">
                <a:solidFill>
                  <a:srgbClr val="0070C0"/>
                </a:solidFill>
              </a:rPr>
              <a:t> </a:t>
            </a:r>
            <a:r>
              <a:rPr lang="en-US" sz="1600" dirty="0" err="1">
                <a:solidFill>
                  <a:srgbClr val="0070C0"/>
                </a:solidFill>
              </a:rPr>
              <a:t>sách</a:t>
            </a:r>
            <a:r>
              <a:rPr lang="en-US" sz="1600" dirty="0">
                <a:solidFill>
                  <a:srgbClr val="0070C0"/>
                </a:solidFill>
              </a:rPr>
              <a:t> </a:t>
            </a:r>
            <a:r>
              <a:rPr lang="en-US" sz="1600" dirty="0" err="1">
                <a:solidFill>
                  <a:srgbClr val="0070C0"/>
                </a:solidFill>
              </a:rPr>
              <a:t>về</a:t>
            </a:r>
            <a:r>
              <a:rPr lang="en-US" sz="1600" dirty="0">
                <a:solidFill>
                  <a:srgbClr val="0070C0"/>
                </a:solidFill>
              </a:rPr>
              <a:t> </a:t>
            </a:r>
            <a:r>
              <a:rPr lang="en-US" sz="1600" dirty="0" err="1">
                <a:solidFill>
                  <a:srgbClr val="0070C0"/>
                </a:solidFill>
              </a:rPr>
              <a:t>các</a:t>
            </a:r>
            <a:r>
              <a:rPr lang="en-US" sz="1600" dirty="0">
                <a:solidFill>
                  <a:srgbClr val="0070C0"/>
                </a:solidFill>
              </a:rPr>
              <a:t> </a:t>
            </a:r>
            <a:r>
              <a:rPr lang="en-US" sz="1600" dirty="0" err="1">
                <a:solidFill>
                  <a:srgbClr val="0070C0"/>
                </a:solidFill>
              </a:rPr>
              <a:t>danh</a:t>
            </a:r>
            <a:r>
              <a:rPr lang="en-US" sz="1600" dirty="0">
                <a:solidFill>
                  <a:srgbClr val="0070C0"/>
                </a:solidFill>
              </a:rPr>
              <a:t> </a:t>
            </a:r>
            <a:r>
              <a:rPr lang="en-US" sz="1600" dirty="0" err="1">
                <a:solidFill>
                  <a:srgbClr val="0070C0"/>
                </a:solidFill>
              </a:rPr>
              <a:t>nhân</a:t>
            </a:r>
            <a:r>
              <a:rPr lang="en-US" sz="1600" dirty="0">
                <a:solidFill>
                  <a:srgbClr val="0070C0"/>
                </a:solidFill>
              </a:rPr>
              <a:t> để </a:t>
            </a:r>
            <a:r>
              <a:rPr lang="en-US" sz="1600" dirty="0" err="1">
                <a:solidFill>
                  <a:srgbClr val="0070C0"/>
                </a:solidFill>
              </a:rPr>
              <a:t>tìm</a:t>
            </a:r>
            <a:r>
              <a:rPr lang="en-US" sz="1600" dirty="0">
                <a:solidFill>
                  <a:srgbClr val="0070C0"/>
                </a:solidFill>
              </a:rPr>
              <a:t> </a:t>
            </a:r>
            <a:r>
              <a:rPr lang="en-US" sz="1600" dirty="0" err="1">
                <a:solidFill>
                  <a:srgbClr val="0070C0"/>
                </a:solidFill>
              </a:rPr>
              <a:t>hiểu</a:t>
            </a:r>
            <a:r>
              <a:rPr lang="en-US" sz="1600" dirty="0">
                <a:solidFill>
                  <a:srgbClr val="0070C0"/>
                </a:solidFill>
              </a:rPr>
              <a:t> </a:t>
            </a:r>
            <a:r>
              <a:rPr lang="en-US" sz="1600" dirty="0" err="1">
                <a:solidFill>
                  <a:srgbClr val="0070C0"/>
                </a:solidFill>
              </a:rPr>
              <a:t>và</a:t>
            </a:r>
            <a:r>
              <a:rPr lang="en-US" sz="1600" dirty="0">
                <a:solidFill>
                  <a:srgbClr val="0070C0"/>
                </a:solidFill>
              </a:rPr>
              <a:t> </a:t>
            </a:r>
            <a:r>
              <a:rPr lang="en-US" sz="1600" dirty="0" err="1">
                <a:solidFill>
                  <a:srgbClr val="0070C0"/>
                </a:solidFill>
              </a:rPr>
              <a:t>học</a:t>
            </a:r>
            <a:r>
              <a:rPr lang="en-US" sz="1600" dirty="0">
                <a:solidFill>
                  <a:srgbClr val="0070C0"/>
                </a:solidFill>
              </a:rPr>
              <a:t> </a:t>
            </a:r>
            <a:r>
              <a:rPr lang="en-US" sz="1600" dirty="0" err="1">
                <a:solidFill>
                  <a:srgbClr val="0070C0"/>
                </a:solidFill>
              </a:rPr>
              <a:t>hỏi</a:t>
            </a:r>
            <a:r>
              <a:rPr lang="en-US" sz="1600" dirty="0">
                <a:solidFill>
                  <a:srgbClr val="0070C0"/>
                </a:solidFill>
              </a:rPr>
              <a:t> từ </a:t>
            </a:r>
            <a:r>
              <a:rPr lang="en-US" sz="1600" dirty="0" err="1">
                <a:solidFill>
                  <a:srgbClr val="0070C0"/>
                </a:solidFill>
              </a:rPr>
              <a:t>họ</a:t>
            </a:r>
            <a:r>
              <a:rPr lang="en-US" sz="1600" dirty="0">
                <a:solidFill>
                  <a:srgbClr val="0070C0"/>
                </a:solidFill>
              </a:rPr>
              <a:t>, </a:t>
            </a:r>
            <a:r>
              <a:rPr lang="en-US" sz="1600" dirty="0" err="1">
                <a:solidFill>
                  <a:srgbClr val="0070C0"/>
                </a:solidFill>
              </a:rPr>
              <a:t>nhất</a:t>
            </a:r>
            <a:r>
              <a:rPr lang="en-US" sz="1600" dirty="0">
                <a:solidFill>
                  <a:srgbClr val="0070C0"/>
                </a:solidFill>
              </a:rPr>
              <a:t> là </a:t>
            </a:r>
            <a:r>
              <a:rPr lang="en-US" sz="1600" dirty="0" err="1">
                <a:solidFill>
                  <a:srgbClr val="0070C0"/>
                </a:solidFill>
              </a:rPr>
              <a:t>cách</a:t>
            </a:r>
            <a:r>
              <a:rPr lang="en-US" sz="1600" dirty="0">
                <a:solidFill>
                  <a:srgbClr val="0070C0"/>
                </a:solidFill>
              </a:rPr>
              <a:t> </a:t>
            </a:r>
            <a:r>
              <a:rPr lang="en-US" sz="1600" dirty="0" err="1">
                <a:solidFill>
                  <a:srgbClr val="0070C0"/>
                </a:solidFill>
              </a:rPr>
              <a:t>họ</a:t>
            </a:r>
            <a:r>
              <a:rPr lang="en-US" sz="1600" dirty="0">
                <a:solidFill>
                  <a:srgbClr val="0070C0"/>
                </a:solidFill>
              </a:rPr>
              <a:t> </a:t>
            </a:r>
            <a:r>
              <a:rPr lang="en-US" sz="1600" dirty="0" err="1">
                <a:solidFill>
                  <a:srgbClr val="0070C0"/>
                </a:solidFill>
              </a:rPr>
              <a:t>đối</a:t>
            </a:r>
            <a:r>
              <a:rPr lang="en-US" sz="1600" dirty="0">
                <a:solidFill>
                  <a:srgbClr val="0070C0"/>
                </a:solidFill>
              </a:rPr>
              <a:t> </a:t>
            </a:r>
            <a:r>
              <a:rPr lang="en-US" sz="1600" dirty="0" err="1">
                <a:solidFill>
                  <a:srgbClr val="0070C0"/>
                </a:solidFill>
              </a:rPr>
              <a:t>diện</a:t>
            </a:r>
            <a:r>
              <a:rPr lang="en-US" sz="1600" dirty="0">
                <a:solidFill>
                  <a:srgbClr val="0070C0"/>
                </a:solidFill>
              </a:rPr>
              <a:t> </a:t>
            </a:r>
            <a:r>
              <a:rPr lang="en-US" sz="1600" dirty="0" err="1">
                <a:solidFill>
                  <a:srgbClr val="0070C0"/>
                </a:solidFill>
              </a:rPr>
              <a:t>với</a:t>
            </a:r>
            <a:r>
              <a:rPr lang="en-US" sz="1600" dirty="0">
                <a:solidFill>
                  <a:srgbClr val="0070C0"/>
                </a:solidFill>
              </a:rPr>
              <a:t> </a:t>
            </a:r>
            <a:r>
              <a:rPr lang="en-US" sz="1600" dirty="0" err="1">
                <a:solidFill>
                  <a:srgbClr val="0070C0"/>
                </a:solidFill>
              </a:rPr>
              <a:t>thất</a:t>
            </a:r>
            <a:r>
              <a:rPr lang="en-US" sz="1600" dirty="0">
                <a:solidFill>
                  <a:srgbClr val="0070C0"/>
                </a:solidFill>
              </a:rPr>
              <a:t> </a:t>
            </a:r>
            <a:r>
              <a:rPr lang="en-US" sz="1600" dirty="0" err="1">
                <a:solidFill>
                  <a:srgbClr val="0070C0"/>
                </a:solidFill>
              </a:rPr>
              <a:t>bại</a:t>
            </a:r>
            <a:r>
              <a:rPr lang="en-US" sz="1600" dirty="0">
                <a:solidFill>
                  <a:srgbClr val="0070C0"/>
                </a:solidFill>
              </a:rPr>
              <a:t>.</a:t>
            </a:r>
          </a:p>
        </p:txBody>
      </p:sp>
      <p:sp>
        <p:nvSpPr>
          <p:cNvPr id="7" name="TextBox 16">
            <a:extLst>
              <a:ext uri="{FF2B5EF4-FFF2-40B4-BE49-F238E27FC236}">
                <a16:creationId xmlns:a16="http://schemas.microsoft.com/office/drawing/2014/main" id="{BEF2CEC6-5C6C-1425-0032-6F217FD97AAB}"/>
              </a:ext>
            </a:extLst>
          </p:cNvPr>
          <p:cNvSpPr txBox="1"/>
          <p:nvPr/>
        </p:nvSpPr>
        <p:spPr>
          <a:xfrm>
            <a:off x="4567854" y="2185307"/>
            <a:ext cx="1941546" cy="2076447"/>
          </a:xfrm>
          <a:prstGeom prst="flowChartAlternateProcess">
            <a:avLst/>
          </a:prstGeom>
          <a:solidFill>
            <a:schemeClr val="accent6"/>
          </a:solidFill>
          <a:ln w="28575">
            <a:solidFill>
              <a:schemeClr val="tx1"/>
            </a:solidFill>
            <a:prstDash val="sysDot"/>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US" sz="1600" dirty="0">
                <a:solidFill>
                  <a:schemeClr val="bg2">
                    <a:lumMod val="25000"/>
                  </a:schemeClr>
                </a:solidFill>
              </a:rPr>
              <a:t>c. </a:t>
            </a:r>
            <a:r>
              <a:rPr lang="vi-VN" sz="1600" dirty="0">
                <a:solidFill>
                  <a:schemeClr val="bg2">
                    <a:lumMod val="25000"/>
                  </a:schemeClr>
                </a:solidFill>
              </a:rPr>
              <a:t>Bạn Y hay suy nghĩ theo hướng tiêu cực khi đối diện với khó khăn.</a:t>
            </a:r>
            <a:endParaRPr lang="en-US" sz="1600" dirty="0">
              <a:solidFill>
                <a:schemeClr val="bg2">
                  <a:lumMod val="25000"/>
                </a:schemeClr>
              </a:solidFill>
            </a:endParaRPr>
          </a:p>
        </p:txBody>
      </p:sp>
      <p:sp>
        <p:nvSpPr>
          <p:cNvPr id="8" name="TextBox 16">
            <a:extLst>
              <a:ext uri="{FF2B5EF4-FFF2-40B4-BE49-F238E27FC236}">
                <a16:creationId xmlns:a16="http://schemas.microsoft.com/office/drawing/2014/main" id="{3D7C0D85-6420-2D99-0DFE-ED9E13FDE13D}"/>
              </a:ext>
            </a:extLst>
          </p:cNvPr>
          <p:cNvSpPr txBox="1"/>
          <p:nvPr/>
        </p:nvSpPr>
        <p:spPr>
          <a:xfrm>
            <a:off x="6749873" y="2192072"/>
            <a:ext cx="1881723" cy="2076447"/>
          </a:xfrm>
          <a:prstGeom prst="flowChartAlternateProcess">
            <a:avLst/>
          </a:prstGeom>
          <a:solidFill>
            <a:schemeClr val="accent6"/>
          </a:solidFill>
          <a:ln w="28575">
            <a:solidFill>
              <a:schemeClr val="tx1"/>
            </a:solidFill>
            <a:prstDash val="sysDot"/>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US" sz="1600" dirty="0">
                <a:solidFill>
                  <a:srgbClr val="0070C0"/>
                </a:solidFill>
              </a:rPr>
              <a:t>d. </a:t>
            </a:r>
            <a:r>
              <a:rPr lang="en-US" sz="1600" dirty="0" err="1">
                <a:solidFill>
                  <a:srgbClr val="0070C0"/>
                </a:solidFill>
              </a:rPr>
              <a:t>Bạn</a:t>
            </a:r>
            <a:r>
              <a:rPr lang="en-US" sz="1600" dirty="0">
                <a:solidFill>
                  <a:srgbClr val="0070C0"/>
                </a:solidFill>
              </a:rPr>
              <a:t> B </a:t>
            </a:r>
            <a:r>
              <a:rPr lang="en-US" sz="1600" dirty="0" err="1">
                <a:solidFill>
                  <a:srgbClr val="0070C0"/>
                </a:solidFill>
              </a:rPr>
              <a:t>luôn</a:t>
            </a:r>
            <a:r>
              <a:rPr lang="en-US" sz="1600" dirty="0">
                <a:solidFill>
                  <a:srgbClr val="0070C0"/>
                </a:solidFill>
              </a:rPr>
              <a:t> </a:t>
            </a:r>
            <a:r>
              <a:rPr lang="en-US" sz="1600" dirty="0" err="1">
                <a:solidFill>
                  <a:srgbClr val="0070C0"/>
                </a:solidFill>
              </a:rPr>
              <a:t>tự</a:t>
            </a:r>
            <a:r>
              <a:rPr lang="en-US" sz="1600" dirty="0">
                <a:solidFill>
                  <a:srgbClr val="0070C0"/>
                </a:solidFill>
              </a:rPr>
              <a:t> </a:t>
            </a:r>
            <a:r>
              <a:rPr lang="en-US" sz="1600" dirty="0" err="1">
                <a:solidFill>
                  <a:srgbClr val="0070C0"/>
                </a:solidFill>
              </a:rPr>
              <a:t>mình</a:t>
            </a:r>
            <a:r>
              <a:rPr lang="en-US" sz="1600" dirty="0">
                <a:solidFill>
                  <a:srgbClr val="0070C0"/>
                </a:solidFill>
              </a:rPr>
              <a:t> </a:t>
            </a:r>
            <a:r>
              <a:rPr lang="en-US" sz="1600" dirty="0" err="1">
                <a:solidFill>
                  <a:srgbClr val="0070C0"/>
                </a:solidFill>
              </a:rPr>
              <a:t>giải</a:t>
            </a:r>
            <a:r>
              <a:rPr lang="en-US" sz="1600" dirty="0">
                <a:solidFill>
                  <a:srgbClr val="0070C0"/>
                </a:solidFill>
              </a:rPr>
              <a:t> </a:t>
            </a:r>
            <a:r>
              <a:rPr lang="en-US" sz="1600" dirty="0" err="1">
                <a:solidFill>
                  <a:srgbClr val="0070C0"/>
                </a:solidFill>
              </a:rPr>
              <a:t>quyết</a:t>
            </a:r>
            <a:r>
              <a:rPr lang="en-US" sz="1600" dirty="0">
                <a:solidFill>
                  <a:srgbClr val="0070C0"/>
                </a:solidFill>
              </a:rPr>
              <a:t> </a:t>
            </a:r>
            <a:r>
              <a:rPr lang="en-US" sz="1600" dirty="0" err="1">
                <a:solidFill>
                  <a:srgbClr val="0070C0"/>
                </a:solidFill>
              </a:rPr>
              <a:t>mọi</a:t>
            </a:r>
            <a:r>
              <a:rPr lang="en-US" sz="1600" dirty="0">
                <a:solidFill>
                  <a:srgbClr val="0070C0"/>
                </a:solidFill>
              </a:rPr>
              <a:t> </a:t>
            </a:r>
            <a:r>
              <a:rPr lang="en-US" sz="1600" dirty="0" err="1">
                <a:solidFill>
                  <a:srgbClr val="0070C0"/>
                </a:solidFill>
              </a:rPr>
              <a:t>vấn</a:t>
            </a:r>
            <a:r>
              <a:rPr lang="en-US" sz="1600" dirty="0">
                <a:solidFill>
                  <a:srgbClr val="0070C0"/>
                </a:solidFill>
              </a:rPr>
              <a:t> </a:t>
            </a:r>
            <a:r>
              <a:rPr lang="en-US" sz="1600" dirty="0" err="1">
                <a:solidFill>
                  <a:srgbClr val="0070C0"/>
                </a:solidFill>
              </a:rPr>
              <a:t>đề</a:t>
            </a:r>
            <a:r>
              <a:rPr lang="en-US" sz="1600" dirty="0">
                <a:solidFill>
                  <a:srgbClr val="0070C0"/>
                </a:solidFill>
              </a:rPr>
              <a:t> </a:t>
            </a:r>
            <a:r>
              <a:rPr lang="en-US" sz="1600" dirty="0" err="1">
                <a:solidFill>
                  <a:srgbClr val="0070C0"/>
                </a:solidFill>
              </a:rPr>
              <a:t>xảy</a:t>
            </a:r>
            <a:r>
              <a:rPr lang="en-US" sz="1600" dirty="0">
                <a:solidFill>
                  <a:srgbClr val="0070C0"/>
                </a:solidFill>
              </a:rPr>
              <a:t> </a:t>
            </a:r>
            <a:r>
              <a:rPr lang="en-US" sz="1600" dirty="0" err="1">
                <a:solidFill>
                  <a:srgbClr val="0070C0"/>
                </a:solidFill>
              </a:rPr>
              <a:t>ra</a:t>
            </a:r>
            <a:r>
              <a:rPr lang="en-US" sz="1600" dirty="0">
                <a:solidFill>
                  <a:srgbClr val="0070C0"/>
                </a:solidFill>
              </a:rPr>
              <a:t> </a:t>
            </a:r>
            <a:r>
              <a:rPr lang="en-US" sz="1600" dirty="0" err="1">
                <a:solidFill>
                  <a:srgbClr val="0070C0"/>
                </a:solidFill>
              </a:rPr>
              <a:t>trong</a:t>
            </a:r>
            <a:r>
              <a:rPr lang="en-US" sz="1600" dirty="0">
                <a:solidFill>
                  <a:srgbClr val="0070C0"/>
                </a:solidFill>
              </a:rPr>
              <a:t> cuộc </a:t>
            </a:r>
            <a:r>
              <a:rPr lang="en-US" sz="1600" dirty="0" err="1">
                <a:solidFill>
                  <a:srgbClr val="0070C0"/>
                </a:solidFill>
              </a:rPr>
              <a:t>sống</a:t>
            </a:r>
            <a:r>
              <a:rPr lang="en-US" sz="1600" dirty="0">
                <a:solidFill>
                  <a:srgbClr val="0070C0"/>
                </a:solidFill>
              </a:rPr>
              <a:t>.</a:t>
            </a:r>
          </a:p>
        </p:txBody>
      </p:sp>
      <p:sp>
        <p:nvSpPr>
          <p:cNvPr id="3" name="TextBox 16">
            <a:extLst>
              <a:ext uri="{FF2B5EF4-FFF2-40B4-BE49-F238E27FC236}">
                <a16:creationId xmlns:a16="http://schemas.microsoft.com/office/drawing/2014/main" id="{51AAA563-231A-F2C7-E688-B5F7ABC12C37}"/>
              </a:ext>
            </a:extLst>
          </p:cNvPr>
          <p:cNvSpPr txBox="1"/>
          <p:nvPr/>
        </p:nvSpPr>
        <p:spPr>
          <a:xfrm>
            <a:off x="75484" y="2158771"/>
            <a:ext cx="2031394" cy="2241590"/>
          </a:xfrm>
          <a:prstGeom prst="flowChartAlternateProcess">
            <a:avLst/>
          </a:prstGeom>
          <a:solidFill>
            <a:schemeClr val="accent2">
              <a:lumMod val="20000"/>
              <a:lumOff val="80000"/>
            </a:schemeClr>
          </a:solidFill>
          <a:ln w="28575">
            <a:solidFill>
              <a:schemeClr val="tx1"/>
            </a:solidFill>
            <a:prstDash val="sysDot"/>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US" sz="1600" dirty="0">
                <a:solidFill>
                  <a:schemeClr val="bg2">
                    <a:lumMod val="25000"/>
                  </a:schemeClr>
                </a:solidFill>
              </a:rPr>
              <a:t>a. K</a:t>
            </a:r>
            <a:r>
              <a:rPr lang="vi-VN" sz="1600" dirty="0">
                <a:solidFill>
                  <a:schemeClr val="bg2">
                    <a:lumMod val="25000"/>
                  </a:schemeClr>
                </a:solidFill>
              </a:rPr>
              <a:t>hông hoàn toàn phù hợp. Bởi vì, bản thân bạn M phải nỗ lực trước rồi mới nhờ đến sự giúp đỡ của người khác sau.</a:t>
            </a:r>
            <a:endParaRPr lang="en-US" sz="1600" dirty="0">
              <a:solidFill>
                <a:schemeClr val="bg2">
                  <a:lumMod val="25000"/>
                </a:schemeClr>
              </a:solidFill>
            </a:endParaRPr>
          </a:p>
        </p:txBody>
      </p:sp>
      <p:sp>
        <p:nvSpPr>
          <p:cNvPr id="4" name="TextBox 16">
            <a:extLst>
              <a:ext uri="{FF2B5EF4-FFF2-40B4-BE49-F238E27FC236}">
                <a16:creationId xmlns:a16="http://schemas.microsoft.com/office/drawing/2014/main" id="{C2292D7A-6B0E-8688-8531-09FD479C47F8}"/>
              </a:ext>
            </a:extLst>
          </p:cNvPr>
          <p:cNvSpPr txBox="1"/>
          <p:nvPr/>
        </p:nvSpPr>
        <p:spPr>
          <a:xfrm>
            <a:off x="2308619" y="2171815"/>
            <a:ext cx="2077239" cy="2459615"/>
          </a:xfrm>
          <a:prstGeom prst="flowChartAlternateProcess">
            <a:avLst/>
          </a:prstGeom>
          <a:solidFill>
            <a:schemeClr val="bg2">
              <a:lumMod val="90000"/>
            </a:schemeClr>
          </a:solidFill>
          <a:ln w="28575">
            <a:solidFill>
              <a:schemeClr val="tx1"/>
            </a:solidFill>
            <a:prstDash val="sysDot"/>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US" sz="1600" dirty="0">
                <a:solidFill>
                  <a:srgbClr val="002060"/>
                </a:solidFill>
              </a:rPr>
              <a:t>b. P</a:t>
            </a:r>
            <a:r>
              <a:rPr lang="vi-VN" sz="1600" dirty="0">
                <a:solidFill>
                  <a:srgbClr val="002060"/>
                </a:solidFill>
              </a:rPr>
              <a:t>hù hợp vì việc làm của bạn ấy có thể học được nhiều điều hay, giá trị từ các danh nhân.</a:t>
            </a:r>
            <a:endParaRPr lang="en-US" sz="1600" dirty="0">
              <a:solidFill>
                <a:srgbClr val="002060"/>
              </a:solidFill>
            </a:endParaRPr>
          </a:p>
        </p:txBody>
      </p:sp>
      <p:sp>
        <p:nvSpPr>
          <p:cNvPr id="9" name="TextBox 16">
            <a:extLst>
              <a:ext uri="{FF2B5EF4-FFF2-40B4-BE49-F238E27FC236}">
                <a16:creationId xmlns:a16="http://schemas.microsoft.com/office/drawing/2014/main" id="{6478D811-8887-11A5-18B6-9648CB31A5ED}"/>
              </a:ext>
            </a:extLst>
          </p:cNvPr>
          <p:cNvSpPr txBox="1"/>
          <p:nvPr/>
        </p:nvSpPr>
        <p:spPr>
          <a:xfrm>
            <a:off x="4515885" y="2158771"/>
            <a:ext cx="2031394" cy="2459615"/>
          </a:xfrm>
          <a:prstGeom prst="flowChartAlternateProcess">
            <a:avLst/>
          </a:prstGeom>
          <a:solidFill>
            <a:schemeClr val="accent2">
              <a:lumMod val="20000"/>
              <a:lumOff val="80000"/>
            </a:schemeClr>
          </a:solidFill>
          <a:ln w="28575">
            <a:solidFill>
              <a:schemeClr val="tx1"/>
            </a:solidFill>
            <a:prstDash val="sysDot"/>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US" sz="1600" dirty="0" err="1">
                <a:solidFill>
                  <a:schemeClr val="bg2">
                    <a:lumMod val="25000"/>
                  </a:schemeClr>
                </a:solidFill>
              </a:rPr>
              <a:t>c.K</a:t>
            </a:r>
            <a:r>
              <a:rPr lang="vi-VN" sz="1600" dirty="0">
                <a:solidFill>
                  <a:schemeClr val="bg2">
                    <a:lumMod val="25000"/>
                  </a:schemeClr>
                </a:solidFill>
              </a:rPr>
              <a:t>hông phù hợp. Bởi vì, khi suy nghĩ tiêu cực sẽ khó tìm ra được giải pháp để giải quyết vấn đề.</a:t>
            </a:r>
            <a:endParaRPr lang="en-US" sz="1600" dirty="0">
              <a:solidFill>
                <a:schemeClr val="bg2">
                  <a:lumMod val="25000"/>
                </a:schemeClr>
              </a:solidFill>
            </a:endParaRPr>
          </a:p>
        </p:txBody>
      </p:sp>
      <p:sp>
        <p:nvSpPr>
          <p:cNvPr id="10" name="TextBox 16">
            <a:extLst>
              <a:ext uri="{FF2B5EF4-FFF2-40B4-BE49-F238E27FC236}">
                <a16:creationId xmlns:a16="http://schemas.microsoft.com/office/drawing/2014/main" id="{D4C74A05-0A96-E9CF-C8C0-25078C768A7A}"/>
              </a:ext>
            </a:extLst>
          </p:cNvPr>
          <p:cNvSpPr txBox="1"/>
          <p:nvPr/>
        </p:nvSpPr>
        <p:spPr>
          <a:xfrm>
            <a:off x="6742116" y="2171815"/>
            <a:ext cx="2220453" cy="2884825"/>
          </a:xfrm>
          <a:prstGeom prst="flowChartAlternateProcess">
            <a:avLst/>
          </a:prstGeom>
          <a:solidFill>
            <a:schemeClr val="accent2">
              <a:lumMod val="60000"/>
              <a:lumOff val="40000"/>
            </a:schemeClr>
          </a:solidFill>
          <a:ln w="28575">
            <a:solidFill>
              <a:schemeClr val="tx1"/>
            </a:solidFill>
            <a:prstDash val="sysDot"/>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US" dirty="0" err="1">
                <a:solidFill>
                  <a:srgbClr val="002060"/>
                </a:solidFill>
              </a:rPr>
              <a:t>d.K</a:t>
            </a:r>
            <a:r>
              <a:rPr lang="vi-VN" dirty="0">
                <a:solidFill>
                  <a:srgbClr val="002060"/>
                </a:solidFill>
              </a:rPr>
              <a:t>hông phải lúc nào cũng phù hợp. Bởi vì, khi có vấn đề xảy ra, bản thân chúng ta phải nỗ lực trước, nhưng nếu như tình huống quá phức tạp, sau khi cố gắng mà vẫn chưa tìm ra giải pháp phù hợp thì nên hỏi ý kiến và đề nghị sự trợ giúp từ người khác.</a:t>
            </a:r>
            <a:endParaRPr lang="en-US" dirty="0">
              <a:solidFill>
                <a:srgbClr val="002060"/>
              </a:solidFill>
            </a:endParaRPr>
          </a:p>
        </p:txBody>
      </p:sp>
    </p:spTree>
    <p:extLst>
      <p:ext uri="{BB962C8B-B14F-4D97-AF65-F5344CB8AC3E}">
        <p14:creationId xmlns:p14="http://schemas.microsoft.com/office/powerpoint/2010/main" val="2287742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3" grpId="0" animBg="1"/>
      <p:bldP spid="4"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lue Memphis watercolor textured background | premium image by rawpixel.com  … | Watercolour texture background, Watercolor desktop wallpaper, Pastel  blue background">
            <a:extLst>
              <a:ext uri="{FF2B5EF4-FFF2-40B4-BE49-F238E27FC236}">
                <a16:creationId xmlns:a16="http://schemas.microsoft.com/office/drawing/2014/main" id="{4008623F-DE94-6ABE-50FF-81E6BE75F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2A7DB1-7229-58F2-197D-4B93F8C067E8}"/>
              </a:ext>
            </a:extLst>
          </p:cNvPr>
          <p:cNvSpPr txBox="1"/>
          <p:nvPr/>
        </p:nvSpPr>
        <p:spPr>
          <a:xfrm>
            <a:off x="513442" y="137222"/>
            <a:ext cx="8117115" cy="1015663"/>
          </a:xfrm>
          <a:prstGeom prst="rect">
            <a:avLst/>
          </a:prstGeom>
          <a:noFill/>
        </p:spPr>
        <p:txBody>
          <a:bodyPr wrap="square">
            <a:spAutoFit/>
          </a:bodyPr>
          <a:lstStyle/>
          <a:p>
            <a:pPr algn="ctr"/>
            <a:r>
              <a:rPr lang="en-US" sz="2000" b="1" dirty="0" err="1">
                <a:ln>
                  <a:solidFill>
                    <a:schemeClr val="bg1"/>
                  </a:solidFill>
                </a:ln>
                <a:solidFill>
                  <a:srgbClr val="0070C0"/>
                </a:solidFill>
                <a:effectLst/>
                <a:latin typeface="+mj-lt"/>
              </a:rPr>
              <a:t>Nhiệm</a:t>
            </a:r>
            <a:r>
              <a:rPr lang="en-US" sz="2000" b="1" dirty="0">
                <a:ln>
                  <a:solidFill>
                    <a:schemeClr val="bg1"/>
                  </a:solidFill>
                </a:ln>
                <a:solidFill>
                  <a:srgbClr val="0070C0"/>
                </a:solidFill>
                <a:effectLst/>
                <a:latin typeface="+mj-lt"/>
              </a:rPr>
              <a:t> </a:t>
            </a:r>
            <a:r>
              <a:rPr lang="en-US" sz="2000" b="1" dirty="0" err="1">
                <a:ln>
                  <a:solidFill>
                    <a:schemeClr val="bg1"/>
                  </a:solidFill>
                </a:ln>
                <a:solidFill>
                  <a:srgbClr val="0070C0"/>
                </a:solidFill>
                <a:effectLst/>
                <a:latin typeface="+mj-lt"/>
              </a:rPr>
              <a:t>vụ</a:t>
            </a:r>
            <a:r>
              <a:rPr lang="en-US" sz="2000" b="1" dirty="0">
                <a:ln>
                  <a:solidFill>
                    <a:schemeClr val="bg1"/>
                  </a:solidFill>
                </a:ln>
                <a:solidFill>
                  <a:srgbClr val="0070C0"/>
                </a:solidFill>
                <a:effectLst/>
                <a:latin typeface="+mj-lt"/>
              </a:rPr>
              <a:t> 2: </a:t>
            </a:r>
            <a:r>
              <a:rPr lang="vi-VN" sz="2000" b="1" dirty="0">
                <a:ln>
                  <a:solidFill>
                    <a:schemeClr val="bg1"/>
                  </a:solidFill>
                </a:ln>
                <a:solidFill>
                  <a:srgbClr val="0070C0"/>
                </a:solidFill>
                <a:effectLst/>
                <a:latin typeface="+mj-lt"/>
              </a:rPr>
              <a:t> </a:t>
            </a:r>
            <a:r>
              <a:rPr lang="vi-VN" sz="2000" b="1" dirty="0">
                <a:ln>
                  <a:solidFill>
                    <a:schemeClr val="bg1"/>
                  </a:solidFill>
                </a:ln>
                <a:solidFill>
                  <a:srgbClr val="0070C0"/>
                </a:solidFill>
                <a:effectLst/>
                <a:latin typeface="+mn-lt"/>
              </a:rPr>
              <a:t>Em hãy quan sát hình ảnh dưới đây để xây dựng </a:t>
            </a:r>
            <a:endParaRPr lang="en-US" sz="2000" b="1" dirty="0">
              <a:ln>
                <a:solidFill>
                  <a:schemeClr val="bg1"/>
                </a:solidFill>
              </a:ln>
              <a:solidFill>
                <a:srgbClr val="0070C0"/>
              </a:solidFill>
              <a:effectLst/>
              <a:latin typeface="+mn-lt"/>
            </a:endParaRPr>
          </a:p>
          <a:p>
            <a:pPr algn="ctr"/>
            <a:r>
              <a:rPr lang="vi-VN" sz="2000" b="1" dirty="0">
                <a:ln>
                  <a:solidFill>
                    <a:schemeClr val="bg1"/>
                  </a:solidFill>
                </a:ln>
                <a:solidFill>
                  <a:srgbClr val="FF0000"/>
                </a:solidFill>
                <a:effectLst/>
                <a:latin typeface="+mn-lt"/>
              </a:rPr>
              <a:t>bài thuyết trình </a:t>
            </a:r>
            <a:r>
              <a:rPr lang="vi-VN" sz="2000" b="1" dirty="0">
                <a:ln>
                  <a:solidFill>
                    <a:schemeClr val="bg1"/>
                  </a:solidFill>
                </a:ln>
                <a:solidFill>
                  <a:srgbClr val="0070C0"/>
                </a:solidFill>
                <a:effectLst/>
                <a:latin typeface="+mn-lt"/>
              </a:rPr>
              <a:t>về </a:t>
            </a:r>
            <a:r>
              <a:rPr lang="vi-VN" sz="2000" b="1" dirty="0">
                <a:ln>
                  <a:solidFill>
                    <a:schemeClr val="bg1"/>
                  </a:solidFill>
                </a:ln>
                <a:solidFill>
                  <a:schemeClr val="bg2">
                    <a:lumMod val="50000"/>
                  </a:schemeClr>
                </a:solidFill>
                <a:effectLst/>
                <a:latin typeface="+mn-lt"/>
              </a:rPr>
              <a:t>sự thích ứng và ý nghĩa của việc thích ứng </a:t>
            </a:r>
            <a:endParaRPr lang="en-US" sz="2000" b="1" dirty="0">
              <a:ln>
                <a:solidFill>
                  <a:schemeClr val="bg1"/>
                </a:solidFill>
              </a:ln>
              <a:solidFill>
                <a:schemeClr val="bg2">
                  <a:lumMod val="50000"/>
                </a:schemeClr>
              </a:solidFill>
              <a:effectLst/>
              <a:latin typeface="+mn-lt"/>
            </a:endParaRPr>
          </a:p>
          <a:p>
            <a:pPr algn="ctr"/>
            <a:r>
              <a:rPr lang="vi-VN" sz="2000" b="1" dirty="0">
                <a:ln>
                  <a:solidFill>
                    <a:schemeClr val="bg1"/>
                  </a:solidFill>
                </a:ln>
                <a:solidFill>
                  <a:schemeClr val="bg2">
                    <a:lumMod val="50000"/>
                  </a:schemeClr>
                </a:solidFill>
                <a:effectLst/>
                <a:latin typeface="+mn-lt"/>
              </a:rPr>
              <a:t>với sự thay đổi trong cuộc sống.</a:t>
            </a:r>
            <a:endParaRPr lang="en-US" sz="2000" dirty="0">
              <a:ln>
                <a:solidFill>
                  <a:schemeClr val="bg1"/>
                </a:solidFill>
              </a:ln>
              <a:solidFill>
                <a:schemeClr val="bg2">
                  <a:lumMod val="50000"/>
                </a:schemeClr>
              </a:solidFill>
              <a:latin typeface="+mn-lt"/>
            </a:endParaRPr>
          </a:p>
        </p:txBody>
      </p:sp>
      <p:pic>
        <p:nvPicPr>
          <p:cNvPr id="4" name="Picture 3">
            <a:extLst>
              <a:ext uri="{FF2B5EF4-FFF2-40B4-BE49-F238E27FC236}">
                <a16:creationId xmlns:a16="http://schemas.microsoft.com/office/drawing/2014/main" id="{96E4FE6C-106D-502C-A973-F76AA2746D70}"/>
              </a:ext>
            </a:extLst>
          </p:cNvPr>
          <p:cNvPicPr>
            <a:picLocks noChangeAspect="1"/>
          </p:cNvPicPr>
          <p:nvPr/>
        </p:nvPicPr>
        <p:blipFill>
          <a:blip r:embed="rId3"/>
          <a:stretch>
            <a:fillRect/>
          </a:stretch>
        </p:blipFill>
        <p:spPr>
          <a:xfrm>
            <a:off x="2354173" y="1414142"/>
            <a:ext cx="4242570" cy="34753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06454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6" name="Google Shape;297;p34">
            <a:extLst>
              <a:ext uri="{FF2B5EF4-FFF2-40B4-BE49-F238E27FC236}">
                <a16:creationId xmlns:a16="http://schemas.microsoft.com/office/drawing/2014/main" id="{CC74E727-9AC5-F513-1EC5-22BB0BC730D5}"/>
              </a:ext>
            </a:extLst>
          </p:cNvPr>
          <p:cNvSpPr txBox="1">
            <a:spLocks noGrp="1"/>
          </p:cNvSpPr>
          <p:nvPr>
            <p:ph type="title"/>
          </p:nvPr>
        </p:nvSpPr>
        <p:spPr>
          <a:xfrm rot="1973">
            <a:off x="1702283" y="1136169"/>
            <a:ext cx="1045200" cy="60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316" name="Google Shape;300;p34">
            <a:extLst>
              <a:ext uri="{FF2B5EF4-FFF2-40B4-BE49-F238E27FC236}">
                <a16:creationId xmlns:a16="http://schemas.microsoft.com/office/drawing/2014/main" id="{C09E1CF5-B3FE-CD0E-DE4F-E2CA245E6F93}"/>
              </a:ext>
            </a:extLst>
          </p:cNvPr>
          <p:cNvSpPr txBox="1">
            <a:spLocks noGrp="1"/>
          </p:cNvSpPr>
          <p:nvPr>
            <p:ph type="title" idx="2"/>
          </p:nvPr>
        </p:nvSpPr>
        <p:spPr>
          <a:xfrm rot="1973">
            <a:off x="5830202" y="3103882"/>
            <a:ext cx="1045200" cy="60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317" name="Google Shape;302;p34">
            <a:extLst>
              <a:ext uri="{FF2B5EF4-FFF2-40B4-BE49-F238E27FC236}">
                <a16:creationId xmlns:a16="http://schemas.microsoft.com/office/drawing/2014/main" id="{B82E41B1-6591-47A2-5BF0-CDFA0A8D497A}"/>
              </a:ext>
            </a:extLst>
          </p:cNvPr>
          <p:cNvSpPr txBox="1">
            <a:spLocks noGrp="1"/>
          </p:cNvSpPr>
          <p:nvPr>
            <p:ph type="title" idx="3"/>
          </p:nvPr>
        </p:nvSpPr>
        <p:spPr>
          <a:xfrm rot="1973">
            <a:off x="5779401" y="1136169"/>
            <a:ext cx="1045200" cy="60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318" name="Google Shape;310;p34">
            <a:extLst>
              <a:ext uri="{FF2B5EF4-FFF2-40B4-BE49-F238E27FC236}">
                <a16:creationId xmlns:a16="http://schemas.microsoft.com/office/drawing/2014/main" id="{7097BEFF-9AE7-2607-A20C-B66DA66C37B7}"/>
              </a:ext>
            </a:extLst>
          </p:cNvPr>
          <p:cNvSpPr txBox="1">
            <a:spLocks/>
          </p:cNvSpPr>
          <p:nvPr/>
        </p:nvSpPr>
        <p:spPr>
          <a:xfrm rot="1973">
            <a:off x="1694769" y="3103882"/>
            <a:ext cx="1045200" cy="602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1pPr>
            <a:lvl2pPr marR="0" lvl="1"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2pPr>
            <a:lvl3pPr marR="0" lvl="2"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3pPr>
            <a:lvl4pPr marR="0" lvl="3"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4pPr>
            <a:lvl5pPr marR="0" lvl="4"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5pPr>
            <a:lvl6pPr marR="0" lvl="5"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6pPr>
            <a:lvl7pPr marR="0" lvl="6"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7pPr>
            <a:lvl8pPr marR="0" lvl="7"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8pPr>
            <a:lvl9pPr marR="0" lvl="8"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9pPr>
          </a:lstStyle>
          <a:p>
            <a:r>
              <a:rPr lang="en" dirty="0"/>
              <a:t>03</a:t>
            </a:r>
          </a:p>
        </p:txBody>
      </p:sp>
      <p:sp>
        <p:nvSpPr>
          <p:cNvPr id="319" name="TextBox 19">
            <a:extLst>
              <a:ext uri="{FF2B5EF4-FFF2-40B4-BE49-F238E27FC236}">
                <a16:creationId xmlns:a16="http://schemas.microsoft.com/office/drawing/2014/main" id="{CACDFB94-8E69-82C2-5790-DFC7D1B37D43}"/>
              </a:ext>
            </a:extLst>
          </p:cNvPr>
          <p:cNvSpPr txBox="1"/>
          <p:nvPr/>
        </p:nvSpPr>
        <p:spPr>
          <a:xfrm>
            <a:off x="1485153" y="213350"/>
            <a:ext cx="6478147"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200" dirty="0" err="1">
                <a:solidFill>
                  <a:schemeClr val="accent2"/>
                </a:solidFill>
                <a:latin typeface="SVN-Caprica Script" pitchFamily="2" charset="0"/>
              </a:rPr>
              <a:t>Mục</a:t>
            </a:r>
            <a:r>
              <a:rPr lang="en-US" sz="3200" dirty="0">
                <a:solidFill>
                  <a:schemeClr val="accent2"/>
                </a:solidFill>
                <a:latin typeface="SVN-Caprica Script" pitchFamily="2" charset="0"/>
              </a:rPr>
              <a:t> </a:t>
            </a:r>
            <a:r>
              <a:rPr lang="en-US" sz="3200" dirty="0" err="1">
                <a:solidFill>
                  <a:schemeClr val="accent2"/>
                </a:solidFill>
                <a:latin typeface="SVN-Caprica Script" pitchFamily="2" charset="0"/>
              </a:rPr>
              <a:t>tiêu</a:t>
            </a:r>
            <a:r>
              <a:rPr lang="en-US" sz="3200" dirty="0">
                <a:solidFill>
                  <a:schemeClr val="accent2"/>
                </a:solidFill>
                <a:latin typeface="SVN-Caprica Script" pitchFamily="2" charset="0"/>
              </a:rPr>
              <a:t> </a:t>
            </a:r>
            <a:r>
              <a:rPr lang="en-US" sz="3200" dirty="0" err="1">
                <a:solidFill>
                  <a:schemeClr val="accent2"/>
                </a:solidFill>
                <a:latin typeface="SVN-Caprica Script" pitchFamily="2" charset="0"/>
              </a:rPr>
              <a:t>bài</a:t>
            </a:r>
            <a:r>
              <a:rPr lang="en-US" sz="3200" dirty="0">
                <a:solidFill>
                  <a:schemeClr val="accent2"/>
                </a:solidFill>
                <a:latin typeface="SVN-Caprica Script" pitchFamily="2" charset="0"/>
              </a:rPr>
              <a:t> </a:t>
            </a:r>
            <a:r>
              <a:rPr lang="en-US" sz="3200" dirty="0" err="1">
                <a:solidFill>
                  <a:schemeClr val="accent2"/>
                </a:solidFill>
                <a:latin typeface="SVN-Caprica Script" pitchFamily="2" charset="0"/>
              </a:rPr>
              <a:t>học</a:t>
            </a:r>
            <a:endParaRPr lang="en-US" sz="3200" dirty="0">
              <a:solidFill>
                <a:schemeClr val="accent2"/>
              </a:solidFill>
              <a:latin typeface="SVN-Caprica Script" pitchFamily="2" charset="0"/>
            </a:endParaRPr>
          </a:p>
        </p:txBody>
      </p:sp>
      <p:pic>
        <p:nvPicPr>
          <p:cNvPr id="320" name="Picture 319">
            <a:extLst>
              <a:ext uri="{FF2B5EF4-FFF2-40B4-BE49-F238E27FC236}">
                <a16:creationId xmlns:a16="http://schemas.microsoft.com/office/drawing/2014/main" id="{3B868628-6AFD-0AC1-1BD9-1FEF72299394}"/>
              </a:ext>
            </a:extLst>
          </p:cNvPr>
          <p:cNvPicPr>
            <a:picLocks noChangeAspect="1"/>
          </p:cNvPicPr>
          <p:nvPr/>
        </p:nvPicPr>
        <p:blipFill>
          <a:blip r:embed="rId3"/>
          <a:stretch>
            <a:fillRect/>
          </a:stretch>
        </p:blipFill>
        <p:spPr>
          <a:xfrm>
            <a:off x="2358217" y="11122"/>
            <a:ext cx="866150" cy="866150"/>
          </a:xfrm>
          <a:prstGeom prst="rect">
            <a:avLst/>
          </a:prstGeom>
        </p:spPr>
      </p:pic>
      <p:sp>
        <p:nvSpPr>
          <p:cNvPr id="321" name="TextBox 22">
            <a:extLst>
              <a:ext uri="{FF2B5EF4-FFF2-40B4-BE49-F238E27FC236}">
                <a16:creationId xmlns:a16="http://schemas.microsoft.com/office/drawing/2014/main" id="{8EF6F2BF-3866-B38F-E1B4-098F22B25AB6}"/>
              </a:ext>
            </a:extLst>
          </p:cNvPr>
          <p:cNvSpPr txBox="1"/>
          <p:nvPr/>
        </p:nvSpPr>
        <p:spPr>
          <a:xfrm>
            <a:off x="4911655" y="4054599"/>
            <a:ext cx="4037473" cy="785343"/>
          </a:xfrm>
          <a:prstGeom prst="rect">
            <a:avLst/>
          </a:prstGeom>
          <a:solidFill>
            <a:schemeClr val="accent1">
              <a:lumMod val="20000"/>
              <a:lumOff val="8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vi-VN" sz="1600" dirty="0"/>
              <a:t>Thích ứng được với một số thay đổi (nếu có) trong cuộc sống của bản thân.</a:t>
            </a:r>
          </a:p>
        </p:txBody>
      </p:sp>
      <p:sp>
        <p:nvSpPr>
          <p:cNvPr id="322" name="TextBox 24">
            <a:extLst>
              <a:ext uri="{FF2B5EF4-FFF2-40B4-BE49-F238E27FC236}">
                <a16:creationId xmlns:a16="http://schemas.microsoft.com/office/drawing/2014/main" id="{2EEA42B7-5998-3F45-140C-A06846059C60}"/>
              </a:ext>
            </a:extLst>
          </p:cNvPr>
          <p:cNvSpPr txBox="1"/>
          <p:nvPr/>
        </p:nvSpPr>
        <p:spPr>
          <a:xfrm>
            <a:off x="561160" y="1804653"/>
            <a:ext cx="3594114" cy="785343"/>
          </a:xfrm>
          <a:prstGeom prst="rect">
            <a:avLst/>
          </a:prstGeom>
          <a:solidFill>
            <a:schemeClr val="accent1">
              <a:lumMod val="20000"/>
              <a:lumOff val="8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vi-VN" sz="1600" dirty="0"/>
              <a:t>Nêu được các biện pháp để thích ứng với thay đổi trong cuộc sống.</a:t>
            </a:r>
          </a:p>
        </p:txBody>
      </p:sp>
      <p:sp>
        <p:nvSpPr>
          <p:cNvPr id="323" name="TextBox 26">
            <a:extLst>
              <a:ext uri="{FF2B5EF4-FFF2-40B4-BE49-F238E27FC236}">
                <a16:creationId xmlns:a16="http://schemas.microsoft.com/office/drawing/2014/main" id="{E797529F-E619-5832-6D5B-C8370EA73EDC}"/>
              </a:ext>
            </a:extLst>
          </p:cNvPr>
          <p:cNvSpPr txBox="1"/>
          <p:nvPr/>
        </p:nvSpPr>
        <p:spPr>
          <a:xfrm>
            <a:off x="4710215" y="1895755"/>
            <a:ext cx="4037473" cy="785343"/>
          </a:xfrm>
          <a:prstGeom prst="rect">
            <a:avLst/>
          </a:prstGeom>
          <a:solidFill>
            <a:schemeClr val="accent1">
              <a:lumMod val="20000"/>
              <a:lumOff val="8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vi-VN" sz="1600" dirty="0"/>
              <a:t>Nhận biết được ý nghĩa của việc thích ứng trước những thay đổi trong cuộc sống.</a:t>
            </a:r>
          </a:p>
        </p:txBody>
      </p:sp>
      <p:sp>
        <p:nvSpPr>
          <p:cNvPr id="324" name="TextBox 28">
            <a:extLst>
              <a:ext uri="{FF2B5EF4-FFF2-40B4-BE49-F238E27FC236}">
                <a16:creationId xmlns:a16="http://schemas.microsoft.com/office/drawing/2014/main" id="{9EEAB612-68DB-142B-CC2C-ACDFCCBD3F61}"/>
              </a:ext>
            </a:extLst>
          </p:cNvPr>
          <p:cNvSpPr txBox="1"/>
          <p:nvPr/>
        </p:nvSpPr>
        <p:spPr>
          <a:xfrm>
            <a:off x="608252" y="3775475"/>
            <a:ext cx="3594114" cy="1154675"/>
          </a:xfrm>
          <a:prstGeom prst="rect">
            <a:avLst/>
          </a:prstGeom>
          <a:solidFill>
            <a:schemeClr val="accent1">
              <a:lumMod val="20000"/>
              <a:lumOff val="8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vi-VN" sz="1600" dirty="0"/>
              <a:t>Thực hiện được những việc làm thể hiện sự khoan dung trong những tình huống cụ thể, phù hợp với lứa tuổi.</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2">
                                            <p:bg/>
                                          </p:spTgt>
                                        </p:tgtEl>
                                        <p:attrNameLst>
                                          <p:attrName>style.visibility</p:attrName>
                                        </p:attrNameLst>
                                      </p:cBhvr>
                                      <p:to>
                                        <p:strVal val="visible"/>
                                      </p:to>
                                    </p:set>
                                    <p:animEffect transition="in" filter="barn(inVertical)">
                                      <p:cBhvr>
                                        <p:cTn id="7" dur="500"/>
                                        <p:tgtEl>
                                          <p:spTgt spid="32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2">
                                            <p:txEl>
                                              <p:pRg st="0" end="0"/>
                                            </p:txEl>
                                          </p:spTgt>
                                        </p:tgtEl>
                                        <p:attrNameLst>
                                          <p:attrName>style.visibility</p:attrName>
                                        </p:attrNameLst>
                                      </p:cBhvr>
                                      <p:to>
                                        <p:strVal val="visible"/>
                                      </p:to>
                                    </p:set>
                                    <p:animEffect transition="in" filter="barn(inVertical)">
                                      <p:cBhvr>
                                        <p:cTn id="12" dur="500"/>
                                        <p:tgtEl>
                                          <p:spTgt spid="322">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3">
                                            <p:bg/>
                                          </p:spTgt>
                                        </p:tgtEl>
                                        <p:attrNameLst>
                                          <p:attrName>style.visibility</p:attrName>
                                        </p:attrNameLst>
                                      </p:cBhvr>
                                      <p:to>
                                        <p:strVal val="visible"/>
                                      </p:to>
                                    </p:set>
                                    <p:animEffect transition="in" filter="barn(inVertical)">
                                      <p:cBhvr>
                                        <p:cTn id="15" dur="500"/>
                                        <p:tgtEl>
                                          <p:spTgt spid="32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23">
                                            <p:txEl>
                                              <p:pRg st="0" end="0"/>
                                            </p:txEl>
                                          </p:spTgt>
                                        </p:tgtEl>
                                        <p:attrNameLst>
                                          <p:attrName>style.visibility</p:attrName>
                                        </p:attrNameLst>
                                      </p:cBhvr>
                                      <p:to>
                                        <p:strVal val="visible"/>
                                      </p:to>
                                    </p:set>
                                    <p:animEffect transition="in" filter="barn(inVertical)">
                                      <p:cBhvr>
                                        <p:cTn id="20" dur="500"/>
                                        <p:tgtEl>
                                          <p:spTgt spid="323">
                                            <p:txEl>
                                              <p:pRg st="0" end="0"/>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24">
                                            <p:bg/>
                                          </p:spTgt>
                                        </p:tgtEl>
                                        <p:attrNameLst>
                                          <p:attrName>style.visibility</p:attrName>
                                        </p:attrNameLst>
                                      </p:cBhvr>
                                      <p:to>
                                        <p:strVal val="visible"/>
                                      </p:to>
                                    </p:set>
                                    <p:animEffect transition="in" filter="barn(inVertical)">
                                      <p:cBhvr>
                                        <p:cTn id="23" dur="500"/>
                                        <p:tgtEl>
                                          <p:spTgt spid="324">
                                            <p:bg/>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24">
                                            <p:txEl>
                                              <p:pRg st="0" end="0"/>
                                            </p:txEl>
                                          </p:spTgt>
                                        </p:tgtEl>
                                        <p:attrNameLst>
                                          <p:attrName>style.visibility</p:attrName>
                                        </p:attrNameLst>
                                      </p:cBhvr>
                                      <p:to>
                                        <p:strVal val="visible"/>
                                      </p:to>
                                    </p:set>
                                    <p:animEffect transition="in" filter="barn(inVertical)">
                                      <p:cBhvr>
                                        <p:cTn id="28" dur="500"/>
                                        <p:tgtEl>
                                          <p:spTgt spid="324">
                                            <p:txEl>
                                              <p:pRg st="0" end="0"/>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21">
                                            <p:bg/>
                                          </p:spTgt>
                                        </p:tgtEl>
                                        <p:attrNameLst>
                                          <p:attrName>style.visibility</p:attrName>
                                        </p:attrNameLst>
                                      </p:cBhvr>
                                      <p:to>
                                        <p:strVal val="visible"/>
                                      </p:to>
                                    </p:set>
                                    <p:animEffect transition="in" filter="barn(inVertical)">
                                      <p:cBhvr>
                                        <p:cTn id="31" dur="500"/>
                                        <p:tgtEl>
                                          <p:spTgt spid="321">
                                            <p:bg/>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21">
                                            <p:txEl>
                                              <p:pRg st="0" end="0"/>
                                            </p:txEl>
                                          </p:spTgt>
                                        </p:tgtEl>
                                        <p:attrNameLst>
                                          <p:attrName>style.visibility</p:attrName>
                                        </p:attrNameLst>
                                      </p:cBhvr>
                                      <p:to>
                                        <p:strVal val="visible"/>
                                      </p:to>
                                    </p:set>
                                    <p:animEffect transition="in" filter="barn(inVertical)">
                                      <p:cBhvr>
                                        <p:cTn id="36" dur="500"/>
                                        <p:tgtEl>
                                          <p:spTgt spid="3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build="p" animBg="1"/>
      <p:bldP spid="322" grpId="0" build="p" animBg="1"/>
      <p:bldP spid="323" grpId="0" build="p" animBg="1"/>
      <p:bldP spid="32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Young Woman Suffering from a Scar on Her Face Stock Photo - Illustration  of mirror, scar: 240467638">
            <a:extLst>
              <a:ext uri="{FF2B5EF4-FFF2-40B4-BE49-F238E27FC236}">
                <a16:creationId xmlns:a16="http://schemas.microsoft.com/office/drawing/2014/main" id="{A5BAA034-3584-6F7B-5011-D3D55CFB89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79" b="91302" l="10000" r="90903">
                        <a14:foregroundMark x1="52847" y1="24142" x2="60278" y2="23846"/>
                        <a14:foregroundMark x1="51528" y1="8343" x2="71042" y2="8166"/>
                        <a14:foregroundMark x1="56111" y1="4379" x2="60625" y2="4379"/>
                        <a14:foregroundMark x1="90903" y1="65917" x2="90903" y2="65917"/>
                        <a14:foregroundMark x1="90417" y1="66450" x2="90417" y2="66450"/>
                        <a14:foregroundMark x1="52500" y1="91302" x2="56111" y2="90592"/>
                        <a14:foregroundMark x1="45208" y1="24142" x2="42917" y2="24556"/>
                      </a14:backgroundRemoval>
                    </a14:imgEffect>
                  </a14:imgLayer>
                </a14:imgProps>
              </a:ext>
              <a:ext uri="{28A0092B-C50C-407E-A947-70E740481C1C}">
                <a14:useLocalDpi xmlns:a14="http://schemas.microsoft.com/office/drawing/2010/main" val="0"/>
              </a:ext>
            </a:extLst>
          </a:blip>
          <a:srcRect/>
          <a:stretch>
            <a:fillRect/>
          </a:stretch>
        </p:blipFill>
        <p:spPr bwMode="auto">
          <a:xfrm>
            <a:off x="5232668" y="1803397"/>
            <a:ext cx="2793734" cy="327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308C8DF-0FB1-0D3B-ECDB-484EC7594ED8}"/>
              </a:ext>
            </a:extLst>
          </p:cNvPr>
          <p:cNvPicPr>
            <a:picLocks noChangeAspect="1"/>
          </p:cNvPicPr>
          <p:nvPr/>
        </p:nvPicPr>
        <p:blipFill>
          <a:blip r:embed="rId4"/>
          <a:stretch>
            <a:fillRect/>
          </a:stretch>
        </p:blipFill>
        <p:spPr>
          <a:xfrm>
            <a:off x="829456" y="1803397"/>
            <a:ext cx="2633272" cy="2633272"/>
          </a:xfrm>
          <a:prstGeom prst="rect">
            <a:avLst/>
          </a:prstGeom>
        </p:spPr>
      </p:pic>
      <p:sp>
        <p:nvSpPr>
          <p:cNvPr id="4" name="TextBox 12">
            <a:extLst>
              <a:ext uri="{FF2B5EF4-FFF2-40B4-BE49-F238E27FC236}">
                <a16:creationId xmlns:a16="http://schemas.microsoft.com/office/drawing/2014/main" id="{7126A1BE-D85A-BB21-32EE-3D408DDA8657}"/>
              </a:ext>
            </a:extLst>
          </p:cNvPr>
          <p:cNvSpPr txBox="1"/>
          <p:nvPr/>
        </p:nvSpPr>
        <p:spPr>
          <a:xfrm>
            <a:off x="359229" y="204446"/>
            <a:ext cx="8701314" cy="707886"/>
          </a:xfrm>
          <a:prstGeom prst="rect">
            <a:avLst/>
          </a:prstGeom>
          <a:solidFill>
            <a:schemeClr val="tx2">
              <a:lumMod val="40000"/>
              <a:lumOff val="6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000" b="1" dirty="0">
                <a:solidFill>
                  <a:schemeClr val="tx1"/>
                </a:solidFill>
              </a:rPr>
              <a:t> </a:t>
            </a:r>
            <a:r>
              <a:rPr lang="en-US" sz="2000" b="1" dirty="0" err="1">
                <a:solidFill>
                  <a:schemeClr val="tx1"/>
                </a:solidFill>
              </a:rPr>
              <a:t>Nhiệm</a:t>
            </a:r>
            <a:r>
              <a:rPr lang="en-US" sz="2000" b="1" dirty="0">
                <a:solidFill>
                  <a:schemeClr val="tx1"/>
                </a:solidFill>
              </a:rPr>
              <a:t> </a:t>
            </a:r>
            <a:r>
              <a:rPr lang="en-US" sz="2000" b="1" dirty="0" err="1">
                <a:solidFill>
                  <a:schemeClr val="tx1"/>
                </a:solidFill>
              </a:rPr>
              <a:t>vụ</a:t>
            </a:r>
            <a:r>
              <a:rPr lang="en-US" sz="2000" b="1" dirty="0">
                <a:solidFill>
                  <a:schemeClr val="tx1"/>
                </a:solidFill>
              </a:rPr>
              <a:t> 3:</a:t>
            </a:r>
            <a:r>
              <a:rPr lang="vi-VN" sz="2000" b="1" dirty="0">
                <a:solidFill>
                  <a:schemeClr val="tx1"/>
                </a:solidFill>
              </a:rPr>
              <a:t>    Em hãy đọc các tình huống </a:t>
            </a:r>
            <a:r>
              <a:rPr lang="en-US" sz="2000" b="1" dirty="0" err="1">
                <a:solidFill>
                  <a:schemeClr val="tx1"/>
                </a:solidFill>
              </a:rPr>
              <a:t>trong</a:t>
            </a:r>
            <a:r>
              <a:rPr lang="en-US" sz="2000" b="1" dirty="0">
                <a:solidFill>
                  <a:schemeClr val="tx1"/>
                </a:solidFill>
              </a:rPr>
              <a:t> SGK tr.42</a:t>
            </a:r>
            <a:r>
              <a:rPr lang="vi-VN" sz="2000" b="1" dirty="0">
                <a:solidFill>
                  <a:schemeClr val="tx1"/>
                </a:solidFill>
              </a:rPr>
              <a:t> và đề xuất cách thích ứng với sự thay đổi một cách phù hợp, hiệu quả.</a:t>
            </a:r>
          </a:p>
        </p:txBody>
      </p:sp>
      <p:sp>
        <p:nvSpPr>
          <p:cNvPr id="2" name="TextBox 41">
            <a:extLst>
              <a:ext uri="{FF2B5EF4-FFF2-40B4-BE49-F238E27FC236}">
                <a16:creationId xmlns:a16="http://schemas.microsoft.com/office/drawing/2014/main" id="{87B6187C-8091-DF9F-D940-F747D8CC43FB}"/>
              </a:ext>
            </a:extLst>
          </p:cNvPr>
          <p:cNvSpPr txBox="1"/>
          <p:nvPr/>
        </p:nvSpPr>
        <p:spPr>
          <a:xfrm>
            <a:off x="246742" y="1158532"/>
            <a:ext cx="3947885" cy="3780522"/>
          </a:xfrm>
          <a:prstGeom prst="rect">
            <a:avLst/>
          </a:prstGeom>
          <a:solidFill>
            <a:schemeClr val="tx2">
              <a:lumMod val="20000"/>
              <a:lumOff val="80000"/>
              <a:alpha val="80000"/>
            </a:schemeClr>
          </a:solidFill>
          <a:ln w="38100">
            <a:solidFill>
              <a:srgbClr val="FFC000"/>
            </a:solidFill>
            <a:prstDash val="lgDashDotDot"/>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vi-VN" sz="1800" dirty="0"/>
              <a:t>Tình huống 1.</a:t>
            </a:r>
          </a:p>
          <a:p>
            <a:pPr algn="just">
              <a:lnSpc>
                <a:spcPct val="150000"/>
              </a:lnSpc>
            </a:pPr>
            <a:r>
              <a:rPr lang="vi-VN" sz="1800" dirty="0"/>
              <a:t>Ngày cuối tuần, bạn N sang nhà bạn C chơi. Trong lúc cả hai đang chơi cờ vua thì có tiếng gọi thất thanh từ một người hàng xóm: “N đâu, về mau, nhà cháu cháy hết rồi kìa”. Vừa nghe xong, bạn N hốt hoảng, bật khóc tức tưởi và luống cuống không biết phải làm gì.</a:t>
            </a:r>
            <a:endParaRPr lang="en-US" sz="1800" dirty="0"/>
          </a:p>
        </p:txBody>
      </p:sp>
      <p:sp>
        <p:nvSpPr>
          <p:cNvPr id="3" name="TextBox 41">
            <a:extLst>
              <a:ext uri="{FF2B5EF4-FFF2-40B4-BE49-F238E27FC236}">
                <a16:creationId xmlns:a16="http://schemas.microsoft.com/office/drawing/2014/main" id="{8F2E41D9-0C83-7142-996D-21D5650C7DF9}"/>
              </a:ext>
            </a:extLst>
          </p:cNvPr>
          <p:cNvSpPr txBox="1"/>
          <p:nvPr/>
        </p:nvSpPr>
        <p:spPr>
          <a:xfrm>
            <a:off x="5072743" y="1698350"/>
            <a:ext cx="3408136" cy="2534027"/>
          </a:xfrm>
          <a:prstGeom prst="rect">
            <a:avLst/>
          </a:prstGeom>
          <a:solidFill>
            <a:schemeClr val="accent1">
              <a:lumMod val="60000"/>
              <a:lumOff val="40000"/>
              <a:alpha val="80000"/>
            </a:schemeClr>
          </a:solidFill>
          <a:ln w="38100">
            <a:solidFill>
              <a:schemeClr val="tx1">
                <a:lumMod val="60000"/>
                <a:lumOff val="40000"/>
              </a:schemeClr>
            </a:solidFill>
            <a:prstDash val="lgDashDotDot"/>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vi-VN" sz="1800" dirty="0"/>
              <a:t>Tình huống 2. </a:t>
            </a:r>
          </a:p>
          <a:p>
            <a:pPr algn="just">
              <a:lnSpc>
                <a:spcPct val="150000"/>
              </a:lnSpc>
            </a:pPr>
            <a:r>
              <a:rPr lang="vi-VN" sz="1800" dirty="0"/>
              <a:t>Sau lần bị bỏng nước sôi, một phần ba khuôn mặt của bạn B bị sẹo. Bạn B rất buồn, tự ti, bế tắc và luôn tìm cách tránh mặt mọi người.</a:t>
            </a:r>
            <a:endParaRPr lang="en-US" sz="1800" dirty="0"/>
          </a:p>
        </p:txBody>
      </p:sp>
    </p:spTree>
    <p:extLst>
      <p:ext uri="{BB962C8B-B14F-4D97-AF65-F5344CB8AC3E}">
        <p14:creationId xmlns:p14="http://schemas.microsoft.com/office/powerpoint/2010/main" val="2896788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7D82DA-5171-2041-9A9B-5542D0B1AA31}"/>
              </a:ext>
            </a:extLst>
          </p:cNvPr>
          <p:cNvPicPr>
            <a:picLocks noChangeAspect="1"/>
          </p:cNvPicPr>
          <p:nvPr/>
        </p:nvPicPr>
        <p:blipFill>
          <a:blip r:embed="rId2"/>
          <a:stretch>
            <a:fillRect/>
          </a:stretch>
        </p:blipFill>
        <p:spPr>
          <a:xfrm>
            <a:off x="2128604" y="878957"/>
            <a:ext cx="4189749" cy="4189749"/>
          </a:xfrm>
          <a:prstGeom prst="rect">
            <a:avLst/>
          </a:prstGeom>
        </p:spPr>
      </p:pic>
      <p:sp>
        <p:nvSpPr>
          <p:cNvPr id="2" name="TextBox 1">
            <a:extLst>
              <a:ext uri="{FF2B5EF4-FFF2-40B4-BE49-F238E27FC236}">
                <a16:creationId xmlns:a16="http://schemas.microsoft.com/office/drawing/2014/main" id="{A653DC68-BA6F-73BD-64AD-C5C87BA43D85}"/>
              </a:ext>
            </a:extLst>
          </p:cNvPr>
          <p:cNvSpPr txBox="1"/>
          <p:nvPr/>
        </p:nvSpPr>
        <p:spPr>
          <a:xfrm>
            <a:off x="94343" y="304799"/>
            <a:ext cx="8679543" cy="4220445"/>
          </a:xfrm>
          <a:prstGeom prst="wedgeEllipseCallout">
            <a:avLst>
              <a:gd name="adj1" fmla="val 53941"/>
              <a:gd name="adj2" fmla="val 45707"/>
            </a:avLst>
          </a:prstGeom>
          <a:solidFill>
            <a:schemeClr val="tx2">
              <a:lumMod val="20000"/>
              <a:lumOff val="80000"/>
              <a:alpha val="84000"/>
            </a:schemeClr>
          </a:solidFill>
          <a:ln w="28575">
            <a:solidFill>
              <a:schemeClr val="tx1">
                <a:lumMod val="60000"/>
                <a:lumOff val="40000"/>
              </a:schemeClr>
            </a:solidFill>
            <a:prstDash val="dashDot"/>
          </a:ln>
        </p:spPr>
        <p:txBody>
          <a:bodyPr wrap="square">
            <a:spAutoFit/>
          </a:bodyPr>
          <a:lstStyle/>
          <a:p>
            <a:pPr marL="285750" indent="-285750" algn="just">
              <a:lnSpc>
                <a:spcPct val="150000"/>
              </a:lnSpc>
              <a:buFont typeface="Arial" panose="020B0604020202020204" pitchFamily="34" charset="0"/>
              <a:buChar char="•"/>
            </a:pPr>
            <a:r>
              <a:rPr lang="vi-VN" sz="1600" dirty="0">
                <a:solidFill>
                  <a:srgbClr val="231F20"/>
                </a:solidFill>
                <a:latin typeface="+mn-lt"/>
              </a:rPr>
              <a:t>Bạn N cần giữ sự bình tĩnh nhất có thể khi nghe tin nhà của mình bị cháy. Sau đó, bạn N có thể rủ bạn C cùng chạy về nhà để xem tình hình như thế nào. </a:t>
            </a:r>
            <a:endParaRPr lang="en-US" sz="1600" dirty="0">
              <a:solidFill>
                <a:srgbClr val="231F20"/>
              </a:solidFill>
              <a:latin typeface="+mn-lt"/>
            </a:endParaRPr>
          </a:p>
          <a:p>
            <a:pPr marL="285750" indent="-285750" algn="just">
              <a:lnSpc>
                <a:spcPct val="150000"/>
              </a:lnSpc>
              <a:buFont typeface="Arial" panose="020B0604020202020204" pitchFamily="34" charset="0"/>
              <a:buChar char="•"/>
            </a:pPr>
            <a:r>
              <a:rPr lang="vi-VN" sz="1600" dirty="0">
                <a:solidFill>
                  <a:srgbClr val="231F20"/>
                </a:solidFill>
                <a:latin typeface="+mn-lt"/>
              </a:rPr>
              <a:t>Nếu nhà cháy, có thể gọi cho cảnh sát phòng cháy, chữa cháy theo số tổng đài 114 và tham gia cùng với người lớn để dập đám cháy phù hợp với khả năng, sức </a:t>
            </a:r>
            <a:r>
              <a:rPr lang="vi-VN" sz="1600" dirty="0" err="1">
                <a:solidFill>
                  <a:srgbClr val="231F20"/>
                </a:solidFill>
                <a:latin typeface="+mn-lt"/>
              </a:rPr>
              <a:t>khoẻ</a:t>
            </a:r>
            <a:r>
              <a:rPr lang="vi-VN" sz="1600" dirty="0">
                <a:solidFill>
                  <a:srgbClr val="231F20"/>
                </a:solidFill>
                <a:latin typeface="+mn-lt"/>
              </a:rPr>
              <a:t> của mình. </a:t>
            </a:r>
            <a:endParaRPr lang="en-US" sz="1600" dirty="0">
              <a:solidFill>
                <a:srgbClr val="231F20"/>
              </a:solidFill>
              <a:latin typeface="+mn-lt"/>
            </a:endParaRPr>
          </a:p>
          <a:p>
            <a:pPr marL="285750" indent="-285750" algn="just">
              <a:lnSpc>
                <a:spcPct val="150000"/>
              </a:lnSpc>
              <a:buFont typeface="Arial" panose="020B0604020202020204" pitchFamily="34" charset="0"/>
              <a:buChar char="•"/>
            </a:pPr>
            <a:r>
              <a:rPr lang="vi-VN" sz="1600" dirty="0">
                <a:solidFill>
                  <a:srgbClr val="231F20"/>
                </a:solidFill>
                <a:latin typeface="+mn-lt"/>
              </a:rPr>
              <a:t>Sau khi đám cháy được dập tắt, bạn N nên cùng với gia đình dọn dẹp và tính toán kế hoạch cho cuộc sống gia đình sắp tới.</a:t>
            </a:r>
          </a:p>
        </p:txBody>
      </p:sp>
      <p:sp>
        <p:nvSpPr>
          <p:cNvPr id="5" name="TextBox 105">
            <a:extLst>
              <a:ext uri="{FF2B5EF4-FFF2-40B4-BE49-F238E27FC236}">
                <a16:creationId xmlns:a16="http://schemas.microsoft.com/office/drawing/2014/main" id="{43A620F6-EDBF-802F-879C-BF4892478938}"/>
              </a:ext>
            </a:extLst>
          </p:cNvPr>
          <p:cNvSpPr txBox="1"/>
          <p:nvPr/>
        </p:nvSpPr>
        <p:spPr>
          <a:xfrm>
            <a:off x="2752986" y="304799"/>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200" dirty="0" err="1">
                <a:ln w="0"/>
                <a:solidFill>
                  <a:srgbClr val="00B0F0"/>
                </a:solidFill>
                <a:effectLst>
                  <a:outerShdw blurRad="38100" dist="25400" dir="5400000" algn="ctr" rotWithShape="0">
                    <a:srgbClr val="6E747A">
                      <a:alpha val="43000"/>
                    </a:srgbClr>
                  </a:outerShdw>
                </a:effectLst>
                <a:latin typeface="SVN-Caprica Script" pitchFamily="2" charset="0"/>
              </a:rPr>
              <a:t>Tình</a:t>
            </a:r>
            <a:r>
              <a:rPr lang="en-US" sz="3200" dirty="0">
                <a:ln w="0"/>
                <a:solidFill>
                  <a:srgbClr val="00B0F0"/>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rgbClr val="00B0F0"/>
                </a:solidFill>
                <a:effectLst>
                  <a:outerShdw blurRad="38100" dist="25400" dir="5400000" algn="ctr" rotWithShape="0">
                    <a:srgbClr val="6E747A">
                      <a:alpha val="43000"/>
                    </a:srgbClr>
                  </a:outerShdw>
                </a:effectLst>
                <a:latin typeface="SVN-Caprica Script" pitchFamily="2" charset="0"/>
              </a:rPr>
              <a:t>huống</a:t>
            </a:r>
            <a:r>
              <a:rPr lang="en-US" sz="3200" dirty="0">
                <a:ln w="0"/>
                <a:solidFill>
                  <a:srgbClr val="00B0F0"/>
                </a:solidFill>
                <a:effectLst>
                  <a:outerShdw blurRad="38100" dist="25400" dir="5400000" algn="ctr" rotWithShape="0">
                    <a:srgbClr val="6E747A">
                      <a:alpha val="43000"/>
                    </a:srgbClr>
                  </a:outerShdw>
                </a:effectLst>
                <a:latin typeface="SVN-Caprica Script" pitchFamily="2" charset="0"/>
              </a:rPr>
              <a:t> 1 </a:t>
            </a:r>
          </a:p>
        </p:txBody>
      </p:sp>
    </p:spTree>
    <p:extLst>
      <p:ext uri="{BB962C8B-B14F-4D97-AF65-F5344CB8AC3E}">
        <p14:creationId xmlns:p14="http://schemas.microsoft.com/office/powerpoint/2010/main" val="3268054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E49A1-DC46-DFCC-3481-774A384EBD29}"/>
            </a:ext>
          </a:extLst>
        </p:cNvPr>
        <p:cNvGrpSpPr/>
        <p:nvPr/>
      </p:nvGrpSpPr>
      <p:grpSpPr>
        <a:xfrm>
          <a:off x="0" y="0"/>
          <a:ext cx="0" cy="0"/>
          <a:chOff x="0" y="0"/>
          <a:chExt cx="0" cy="0"/>
        </a:xfrm>
      </p:grpSpPr>
      <p:pic>
        <p:nvPicPr>
          <p:cNvPr id="5" name="Picture 2" descr="A Young Woman Suffering from a Scar on Her Face Stock Photo - Illustration  of mirror, scar: 240467638">
            <a:extLst>
              <a:ext uri="{FF2B5EF4-FFF2-40B4-BE49-F238E27FC236}">
                <a16:creationId xmlns:a16="http://schemas.microsoft.com/office/drawing/2014/main" id="{0DA234CB-DDBD-6764-DF69-4C55A51745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79" b="91302" l="10000" r="90903">
                        <a14:foregroundMark x1="52847" y1="24142" x2="60278" y2="23846"/>
                        <a14:foregroundMark x1="51528" y1="8343" x2="71042" y2="8166"/>
                        <a14:foregroundMark x1="56111" y1="4379" x2="60625" y2="4379"/>
                        <a14:foregroundMark x1="90903" y1="65917" x2="90903" y2="65917"/>
                        <a14:foregroundMark x1="90417" y1="66450" x2="90417" y2="66450"/>
                        <a14:foregroundMark x1="52500" y1="91302" x2="56111" y2="90592"/>
                        <a14:foregroundMark x1="45208" y1="24142" x2="42917" y2="24556"/>
                      </a14:backgroundRemoval>
                    </a14:imgEffect>
                  </a14:imgLayer>
                </a14:imgProps>
              </a:ext>
              <a:ext uri="{28A0092B-C50C-407E-A947-70E740481C1C}">
                <a14:useLocalDpi xmlns:a14="http://schemas.microsoft.com/office/drawing/2010/main" val="0"/>
              </a:ext>
            </a:extLst>
          </a:blip>
          <a:srcRect/>
          <a:stretch>
            <a:fillRect/>
          </a:stretch>
        </p:blipFill>
        <p:spPr bwMode="auto">
          <a:xfrm>
            <a:off x="2162628" y="1284996"/>
            <a:ext cx="3563259" cy="41814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DE6F7D-A8E5-C89E-5205-BE736C49C013}"/>
              </a:ext>
            </a:extLst>
          </p:cNvPr>
          <p:cNvSpPr txBox="1"/>
          <p:nvPr/>
        </p:nvSpPr>
        <p:spPr>
          <a:xfrm>
            <a:off x="94343" y="304799"/>
            <a:ext cx="8679543" cy="4220445"/>
          </a:xfrm>
          <a:prstGeom prst="wedgeEllipseCallout">
            <a:avLst>
              <a:gd name="adj1" fmla="val 53941"/>
              <a:gd name="adj2" fmla="val 45707"/>
            </a:avLst>
          </a:prstGeom>
          <a:solidFill>
            <a:schemeClr val="accent1">
              <a:lumMod val="20000"/>
              <a:lumOff val="80000"/>
              <a:alpha val="82000"/>
            </a:schemeClr>
          </a:solidFill>
          <a:ln w="28575">
            <a:solidFill>
              <a:srgbClr val="0070C0"/>
            </a:solidFill>
            <a:prstDash val="dashDot"/>
          </a:ln>
        </p:spPr>
        <p:txBody>
          <a:bodyPr wrap="square">
            <a:spAutoFit/>
          </a:bodyPr>
          <a:lstStyle/>
          <a:p>
            <a:pPr marL="285750" indent="-285750" algn="just">
              <a:lnSpc>
                <a:spcPct val="150000"/>
              </a:lnSpc>
              <a:buFont typeface="Arial" panose="020B0604020202020204" pitchFamily="34" charset="0"/>
              <a:buChar char="•"/>
            </a:pPr>
            <a:r>
              <a:rPr lang="vi-VN" sz="1600" dirty="0">
                <a:solidFill>
                  <a:srgbClr val="231F20"/>
                </a:solidFill>
                <a:latin typeface="+mn-lt"/>
              </a:rPr>
              <a:t>Bạn B cần phải đối diện với sự thật là mình bị bỏng và để lại vết sẹo trên khuôn mặt.</a:t>
            </a:r>
            <a:endParaRPr lang="en-US" sz="1600" dirty="0">
              <a:solidFill>
                <a:srgbClr val="231F20"/>
              </a:solidFill>
              <a:latin typeface="+mn-lt"/>
            </a:endParaRPr>
          </a:p>
          <a:p>
            <a:pPr marL="285750" indent="-285750" algn="just">
              <a:lnSpc>
                <a:spcPct val="150000"/>
              </a:lnSpc>
              <a:buFont typeface="Arial" panose="020B0604020202020204" pitchFamily="34" charset="0"/>
              <a:buChar char="•"/>
            </a:pPr>
            <a:r>
              <a:rPr lang="vi-VN" sz="1600" dirty="0">
                <a:solidFill>
                  <a:srgbClr val="231F20"/>
                </a:solidFill>
                <a:latin typeface="+mn-lt"/>
              </a:rPr>
              <a:t>Bạn B có thể tìm một người bạn thân hoặc ai đó hiểu mình để dễ tâm sự hơn. </a:t>
            </a:r>
            <a:endParaRPr lang="en-US" sz="1600" dirty="0">
              <a:solidFill>
                <a:srgbClr val="231F20"/>
              </a:solidFill>
              <a:latin typeface="+mn-lt"/>
            </a:endParaRPr>
          </a:p>
          <a:p>
            <a:pPr marL="285750" indent="-285750" algn="just">
              <a:lnSpc>
                <a:spcPct val="150000"/>
              </a:lnSpc>
              <a:buFont typeface="Arial" panose="020B0604020202020204" pitchFamily="34" charset="0"/>
              <a:buChar char="•"/>
            </a:pPr>
            <a:r>
              <a:rPr lang="vi-VN" sz="1600" dirty="0">
                <a:solidFill>
                  <a:srgbClr val="231F20"/>
                </a:solidFill>
                <a:latin typeface="+mn-lt"/>
              </a:rPr>
              <a:t>Với sự tiến bộ của y học và thẩm mĩ như hiện nay thì việc hồi phục khuôn mặt của bạn B là có tính khả thi cao. </a:t>
            </a:r>
            <a:endParaRPr lang="en-US" sz="1600" dirty="0">
              <a:solidFill>
                <a:srgbClr val="231F20"/>
              </a:solidFill>
              <a:latin typeface="+mn-lt"/>
            </a:endParaRPr>
          </a:p>
          <a:p>
            <a:pPr marL="285750" indent="-285750" algn="just">
              <a:lnSpc>
                <a:spcPct val="150000"/>
              </a:lnSpc>
              <a:buFont typeface="Arial" panose="020B0604020202020204" pitchFamily="34" charset="0"/>
              <a:buChar char="•"/>
            </a:pPr>
            <a:r>
              <a:rPr lang="vi-VN" sz="1600" dirty="0">
                <a:solidFill>
                  <a:srgbClr val="231F20"/>
                </a:solidFill>
                <a:latin typeface="+mn-lt"/>
              </a:rPr>
              <a:t>Hơn nữa, nếu chỉ bị sẹo trên mặt thì bạn B vẫn có thể đi học và cố gắng học tốt để phát triển bản thân.</a:t>
            </a:r>
          </a:p>
        </p:txBody>
      </p:sp>
      <p:sp>
        <p:nvSpPr>
          <p:cNvPr id="4" name="TextBox 105">
            <a:extLst>
              <a:ext uri="{FF2B5EF4-FFF2-40B4-BE49-F238E27FC236}">
                <a16:creationId xmlns:a16="http://schemas.microsoft.com/office/drawing/2014/main" id="{C6026337-3E9A-5693-00CC-D9DC6AA8E804}"/>
              </a:ext>
            </a:extLst>
          </p:cNvPr>
          <p:cNvSpPr txBox="1"/>
          <p:nvPr/>
        </p:nvSpPr>
        <p:spPr>
          <a:xfrm>
            <a:off x="2752986" y="304799"/>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200" dirty="0" err="1">
                <a:ln w="0"/>
                <a:solidFill>
                  <a:srgbClr val="00B0F0"/>
                </a:solidFill>
                <a:effectLst>
                  <a:outerShdw blurRad="38100" dist="25400" dir="5400000" algn="ctr" rotWithShape="0">
                    <a:srgbClr val="6E747A">
                      <a:alpha val="43000"/>
                    </a:srgbClr>
                  </a:outerShdw>
                </a:effectLst>
                <a:latin typeface="SVN-Caprica Script" pitchFamily="2" charset="0"/>
              </a:rPr>
              <a:t>Tình</a:t>
            </a:r>
            <a:r>
              <a:rPr lang="en-US" sz="3200" dirty="0">
                <a:ln w="0"/>
                <a:solidFill>
                  <a:srgbClr val="00B0F0"/>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rgbClr val="00B0F0"/>
                </a:solidFill>
                <a:effectLst>
                  <a:outerShdw blurRad="38100" dist="25400" dir="5400000" algn="ctr" rotWithShape="0">
                    <a:srgbClr val="6E747A">
                      <a:alpha val="43000"/>
                    </a:srgbClr>
                  </a:outerShdw>
                </a:effectLst>
                <a:latin typeface="SVN-Caprica Script" pitchFamily="2" charset="0"/>
              </a:rPr>
              <a:t>huống</a:t>
            </a:r>
            <a:r>
              <a:rPr lang="en-US" sz="3200" dirty="0">
                <a:ln w="0"/>
                <a:solidFill>
                  <a:srgbClr val="00B0F0"/>
                </a:solidFill>
                <a:effectLst>
                  <a:outerShdw blurRad="38100" dist="25400" dir="5400000" algn="ctr" rotWithShape="0">
                    <a:srgbClr val="6E747A">
                      <a:alpha val="43000"/>
                    </a:srgbClr>
                  </a:outerShdw>
                </a:effectLst>
                <a:latin typeface="SVN-Caprica Script" pitchFamily="2" charset="0"/>
              </a:rPr>
              <a:t> 2 </a:t>
            </a:r>
          </a:p>
        </p:txBody>
      </p:sp>
    </p:spTree>
    <p:extLst>
      <p:ext uri="{BB962C8B-B14F-4D97-AF65-F5344CB8AC3E}">
        <p14:creationId xmlns:p14="http://schemas.microsoft.com/office/powerpoint/2010/main" val="3355714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9">
          <a:extLst>
            <a:ext uri="{FF2B5EF4-FFF2-40B4-BE49-F238E27FC236}">
              <a16:creationId xmlns:a16="http://schemas.microsoft.com/office/drawing/2014/main" id="{A4D2077C-C831-3331-11E4-489149F48849}"/>
            </a:ext>
          </a:extLst>
        </p:cNvPr>
        <p:cNvGrpSpPr/>
        <p:nvPr/>
      </p:nvGrpSpPr>
      <p:grpSpPr>
        <a:xfrm>
          <a:off x="0" y="0"/>
          <a:ext cx="0" cy="0"/>
          <a:chOff x="0" y="0"/>
          <a:chExt cx="0" cy="0"/>
        </a:xfrm>
      </p:grpSpPr>
      <p:pic>
        <p:nvPicPr>
          <p:cNvPr id="442" name="Google Shape;442;p42">
            <a:extLst>
              <a:ext uri="{FF2B5EF4-FFF2-40B4-BE49-F238E27FC236}">
                <a16:creationId xmlns:a16="http://schemas.microsoft.com/office/drawing/2014/main" id="{5E558F7C-A008-C572-BB30-F56817929F02}"/>
              </a:ext>
            </a:extLst>
          </p:cNvPr>
          <p:cNvPicPr preferRelativeResize="0"/>
          <p:nvPr/>
        </p:nvPicPr>
        <p:blipFill>
          <a:blip r:embed="rId3">
            <a:alphaModFix/>
          </a:blip>
          <a:stretch>
            <a:fillRect/>
          </a:stretch>
        </p:blipFill>
        <p:spPr>
          <a:xfrm>
            <a:off x="6299752" y="2450421"/>
            <a:ext cx="1751834" cy="1751834"/>
          </a:xfrm>
          <a:prstGeom prst="rect">
            <a:avLst/>
          </a:prstGeom>
          <a:noFill/>
          <a:ln>
            <a:noFill/>
          </a:ln>
        </p:spPr>
      </p:pic>
      <p:sp>
        <p:nvSpPr>
          <p:cNvPr id="2" name="TextBox 104">
            <a:extLst>
              <a:ext uri="{FF2B5EF4-FFF2-40B4-BE49-F238E27FC236}">
                <a16:creationId xmlns:a16="http://schemas.microsoft.com/office/drawing/2014/main" id="{F3EBBA81-21DE-1EA3-1961-39AFA637590C}"/>
              </a:ext>
            </a:extLst>
          </p:cNvPr>
          <p:cNvSpPr txBox="1"/>
          <p:nvPr/>
        </p:nvSpPr>
        <p:spPr>
          <a:xfrm>
            <a:off x="776459" y="2774927"/>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rgbClr val="D8181D"/>
                </a:solidFill>
                <a:latin typeface="SVN-Caprica Script" pitchFamily="2" charset="0"/>
              </a:rPr>
              <a:t>VẬN DỤNG</a:t>
            </a:r>
          </a:p>
        </p:txBody>
      </p:sp>
      <p:sp>
        <p:nvSpPr>
          <p:cNvPr id="3" name="TextBox 105">
            <a:extLst>
              <a:ext uri="{FF2B5EF4-FFF2-40B4-BE49-F238E27FC236}">
                <a16:creationId xmlns:a16="http://schemas.microsoft.com/office/drawing/2014/main" id="{68E6940E-FF26-6764-5111-2B3B7D2B2A55}"/>
              </a:ext>
            </a:extLst>
          </p:cNvPr>
          <p:cNvSpPr txBox="1"/>
          <p:nvPr/>
        </p:nvSpPr>
        <p:spPr>
          <a:xfrm>
            <a:off x="1483393" y="1949765"/>
            <a:ext cx="3362255"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400" dirty="0" err="1">
                <a:solidFill>
                  <a:srgbClr val="00B0F0"/>
                </a:solidFill>
                <a:latin typeface="SVN-Caprica Script" pitchFamily="2" charset="0"/>
              </a:rPr>
              <a:t>Hoạt</a:t>
            </a:r>
            <a:r>
              <a:rPr lang="en-US" sz="4400" dirty="0">
                <a:solidFill>
                  <a:srgbClr val="00B0F0"/>
                </a:solidFill>
                <a:latin typeface="SVN-Caprica Script" pitchFamily="2" charset="0"/>
              </a:rPr>
              <a:t> </a:t>
            </a:r>
            <a:r>
              <a:rPr lang="en-US" sz="4400" dirty="0" err="1">
                <a:solidFill>
                  <a:srgbClr val="00B0F0"/>
                </a:solidFill>
                <a:latin typeface="SVN-Caprica Script" pitchFamily="2" charset="0"/>
              </a:rPr>
              <a:t>động</a:t>
            </a:r>
            <a:r>
              <a:rPr lang="en-US" sz="4400" dirty="0">
                <a:solidFill>
                  <a:srgbClr val="00B0F0"/>
                </a:solidFill>
                <a:latin typeface="SVN-Caprica Script" pitchFamily="2" charset="0"/>
              </a:rPr>
              <a:t> 4</a:t>
            </a:r>
          </a:p>
        </p:txBody>
      </p:sp>
      <p:pic>
        <p:nvPicPr>
          <p:cNvPr id="4" name="Picture 3">
            <a:extLst>
              <a:ext uri="{FF2B5EF4-FFF2-40B4-BE49-F238E27FC236}">
                <a16:creationId xmlns:a16="http://schemas.microsoft.com/office/drawing/2014/main" id="{194D0522-F047-7805-0252-1A1C5EDD22EC}"/>
              </a:ext>
            </a:extLst>
          </p:cNvPr>
          <p:cNvPicPr>
            <a:picLocks noChangeAspect="1"/>
          </p:cNvPicPr>
          <p:nvPr/>
        </p:nvPicPr>
        <p:blipFill>
          <a:blip r:embed="rId4"/>
          <a:stretch>
            <a:fillRect/>
          </a:stretch>
        </p:blipFill>
        <p:spPr>
          <a:xfrm>
            <a:off x="2517824" y="694203"/>
            <a:ext cx="1200329" cy="1200329"/>
          </a:xfrm>
          <a:prstGeom prst="rect">
            <a:avLst/>
          </a:prstGeom>
        </p:spPr>
      </p:pic>
    </p:spTree>
    <p:extLst>
      <p:ext uri="{BB962C8B-B14F-4D97-AF65-F5344CB8AC3E}">
        <p14:creationId xmlns:p14="http://schemas.microsoft.com/office/powerpoint/2010/main" val="651403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reate an adorable presentation with Cute notebook background for  PowerPoint for your school or work projects">
            <a:extLst>
              <a:ext uri="{FF2B5EF4-FFF2-40B4-BE49-F238E27FC236}">
                <a16:creationId xmlns:a16="http://schemas.microsoft.com/office/drawing/2014/main" id="{187F86F7-9D1B-56A5-FC17-E1C0A3F47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2">
            <a:extLst>
              <a:ext uri="{FF2B5EF4-FFF2-40B4-BE49-F238E27FC236}">
                <a16:creationId xmlns:a16="http://schemas.microsoft.com/office/drawing/2014/main" id="{494A80B5-11B1-CFA1-8E06-FB4C1CFBE782}"/>
              </a:ext>
            </a:extLst>
          </p:cNvPr>
          <p:cNvSpPr txBox="1"/>
          <p:nvPr/>
        </p:nvSpPr>
        <p:spPr>
          <a:xfrm>
            <a:off x="221343" y="1596002"/>
            <a:ext cx="8701314" cy="19514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lnSpc>
                <a:spcPct val="150000"/>
              </a:lnSpc>
            </a:pPr>
            <a:r>
              <a:rPr lang="en-US" sz="2800" b="1" dirty="0">
                <a:solidFill>
                  <a:schemeClr val="bg1"/>
                </a:solidFill>
              </a:rPr>
              <a:t> </a:t>
            </a:r>
            <a:r>
              <a:rPr lang="vi-VN" sz="2800" b="1" dirty="0">
                <a:solidFill>
                  <a:schemeClr val="bg1"/>
                </a:solidFill>
              </a:rPr>
              <a:t>Em hãy sưu tầm một câu chuyện hoặc một trường hợp chưa thích ứng với sự thay đổi để xây dựng kịch bản và đề xuất cách giải quyết.</a:t>
            </a:r>
          </a:p>
        </p:txBody>
      </p:sp>
      <p:sp>
        <p:nvSpPr>
          <p:cNvPr id="3" name="TextBox 105">
            <a:extLst>
              <a:ext uri="{FF2B5EF4-FFF2-40B4-BE49-F238E27FC236}">
                <a16:creationId xmlns:a16="http://schemas.microsoft.com/office/drawing/2014/main" id="{841F5745-F58E-8370-7CDB-D9DBD98A4815}"/>
              </a:ext>
            </a:extLst>
          </p:cNvPr>
          <p:cNvSpPr txBox="1"/>
          <p:nvPr/>
        </p:nvSpPr>
        <p:spPr>
          <a:xfrm>
            <a:off x="2734904" y="758940"/>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ln w="0"/>
                <a:solidFill>
                  <a:srgbClr val="00B0F0"/>
                </a:solidFill>
                <a:effectLst>
                  <a:outerShdw blurRad="38100" dist="25400" dir="5400000" algn="ctr" rotWithShape="0">
                    <a:srgbClr val="6E747A">
                      <a:alpha val="43000"/>
                    </a:srgbClr>
                  </a:outerShdw>
                </a:effectLst>
                <a:latin typeface="SVN-Caprica Script" pitchFamily="2" charset="0"/>
              </a:rPr>
              <a:t>Nhiệm</a:t>
            </a:r>
            <a:r>
              <a:rPr lang="en-US" sz="4000" dirty="0">
                <a:ln w="0"/>
                <a:solidFill>
                  <a:srgbClr val="00B0F0"/>
                </a:solidFill>
                <a:effectLst>
                  <a:outerShdw blurRad="38100" dist="25400" dir="5400000" algn="ctr" rotWithShape="0">
                    <a:srgbClr val="6E747A">
                      <a:alpha val="43000"/>
                    </a:srgbClr>
                  </a:outerShdw>
                </a:effectLst>
                <a:latin typeface="SVN-Caprica Script" pitchFamily="2" charset="0"/>
              </a:rPr>
              <a:t> </a:t>
            </a:r>
            <a:r>
              <a:rPr lang="en-US" sz="4000" dirty="0" err="1">
                <a:ln w="0"/>
                <a:solidFill>
                  <a:srgbClr val="00B0F0"/>
                </a:solidFill>
                <a:effectLst>
                  <a:outerShdw blurRad="38100" dist="25400" dir="5400000" algn="ctr" rotWithShape="0">
                    <a:srgbClr val="6E747A">
                      <a:alpha val="43000"/>
                    </a:srgbClr>
                  </a:outerShdw>
                </a:effectLst>
                <a:latin typeface="SVN-Caprica Script" pitchFamily="2" charset="0"/>
              </a:rPr>
              <a:t>vụ</a:t>
            </a:r>
            <a:r>
              <a:rPr lang="en-US" sz="4000" dirty="0">
                <a:ln w="0"/>
                <a:solidFill>
                  <a:srgbClr val="00B0F0"/>
                </a:solidFill>
                <a:effectLst>
                  <a:outerShdw blurRad="38100" dist="25400" dir="5400000" algn="ctr" rotWithShape="0">
                    <a:srgbClr val="6E747A">
                      <a:alpha val="43000"/>
                    </a:srgbClr>
                  </a:outerShdw>
                </a:effectLst>
                <a:latin typeface="SVN-Caprica Script" pitchFamily="2" charset="0"/>
              </a:rPr>
              <a:t> </a:t>
            </a:r>
          </a:p>
        </p:txBody>
      </p:sp>
    </p:spTree>
    <p:extLst>
      <p:ext uri="{BB962C8B-B14F-4D97-AF65-F5344CB8AC3E}">
        <p14:creationId xmlns:p14="http://schemas.microsoft.com/office/powerpoint/2010/main" val="738956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6" name="TextBox 2">
            <a:extLst>
              <a:ext uri="{FF2B5EF4-FFF2-40B4-BE49-F238E27FC236}">
                <a16:creationId xmlns:a16="http://schemas.microsoft.com/office/drawing/2014/main" id="{59C590C5-8144-2676-6B9D-6D1232061D47}"/>
              </a:ext>
            </a:extLst>
          </p:cNvPr>
          <p:cNvSpPr txBox="1"/>
          <p:nvPr/>
        </p:nvSpPr>
        <p:spPr>
          <a:xfrm>
            <a:off x="1082303" y="753175"/>
            <a:ext cx="6670415" cy="166353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lnSpc>
                <a:spcPct val="150000"/>
              </a:lnSpc>
            </a:pPr>
            <a:r>
              <a:rPr lang="vi-VN" sz="3600" dirty="0">
                <a:solidFill>
                  <a:schemeClr val="accent2"/>
                </a:solidFill>
                <a:latin typeface="SVN-Caprica Script" pitchFamily="2" charset="0"/>
              </a:rPr>
              <a:t>Tạm biệt và hẹn gặp lại các em </a:t>
            </a:r>
          </a:p>
          <a:p>
            <a:pPr algn="ctr">
              <a:lnSpc>
                <a:spcPct val="150000"/>
              </a:lnSpc>
            </a:pPr>
            <a:r>
              <a:rPr lang="vi-VN" sz="3600" dirty="0">
                <a:solidFill>
                  <a:schemeClr val="accent2"/>
                </a:solidFill>
                <a:latin typeface="SVN-Caprica Script" pitchFamily="2" charset="0"/>
              </a:rPr>
              <a:t>ở bài học tiếp theo.</a:t>
            </a:r>
            <a:endParaRPr lang="en-US" sz="3600" dirty="0">
              <a:solidFill>
                <a:schemeClr val="accent2"/>
              </a:solidFill>
              <a:latin typeface="SVN-Caprica Script" pitchFamily="2" charset="0"/>
            </a:endParaRPr>
          </a:p>
        </p:txBody>
      </p:sp>
      <p:pic>
        <p:nvPicPr>
          <p:cNvPr id="2" name="Picture 2" descr="Empowering Student Leaders: Strategies for Fostering Student Leadership and  Engagement – Jagran Public School">
            <a:extLst>
              <a:ext uri="{FF2B5EF4-FFF2-40B4-BE49-F238E27FC236}">
                <a16:creationId xmlns:a16="http://schemas.microsoft.com/office/drawing/2014/main" id="{7D7BEF4C-0E7C-B19D-6FFC-02F8EAAC21E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547" y1="16398" x2="42578" y2="14788"/>
                        <a14:foregroundMark x1="42578" y1="14788" x2="58984" y2="18302"/>
                        <a14:foregroundMark x1="58984" y1="18302" x2="63477" y2="29429"/>
                        <a14:foregroundMark x1="63477" y1="29429" x2="63477" y2="33089"/>
                        <a14:foregroundMark x1="68164" y1="20937" x2="74316" y2="29868"/>
                        <a14:foregroundMark x1="74316" y1="29868" x2="74512" y2="30161"/>
                        <a14:foregroundMark x1="72559" y1="28843" x2="73828" y2="34846"/>
                        <a14:foregroundMark x1="74902" y1="32064" x2="75586" y2="38799"/>
                        <a14:foregroundMark x1="53418" y1="46266" x2="61621" y2="49634"/>
                        <a14:foregroundMark x1="30762" y1="22108" x2="26855" y2="30893"/>
                        <a14:foregroundMark x1="28809" y1="33675" x2="25781" y2="39971"/>
                        <a14:foregroundMark x1="25879" y1="35432" x2="25781" y2="36018"/>
                        <a14:foregroundMark x1="26660" y1="33089" x2="25293" y2="39239"/>
                        <a14:foregroundMark x1="66406" y1="78770" x2="67578" y2="78917"/>
                        <a14:foregroundMark x1="35254" y1="81552" x2="37109" y2="82430"/>
                        <a14:foregroundMark x1="28809" y1="68668" x2="32129" y2="72621"/>
                        <a14:foregroundMark x1="26855" y1="67496" x2="29980" y2="73792"/>
                        <a14:foregroundMark x1="26172" y1="64568" x2="26270" y2="67204"/>
                        <a14:foregroundMark x1="76074" y1="42606" x2="76074" y2="47145"/>
                        <a14:foregroundMark x1="75098" y1="50073" x2="75098" y2="57247"/>
                        <a14:foregroundMark x1="75879" y1="49341" x2="75781" y2="53441"/>
                        <a14:foregroundMark x1="75488" y1="57833" x2="74707" y2="63543"/>
                        <a14:foregroundMark x1="74609" y1="65886" x2="74316" y2="69693"/>
                        <a14:foregroundMark x1="74023" y1="72035" x2="73730" y2="75695"/>
                        <a14:foregroundMark x1="74512" y1="75110" x2="74414" y2="76867"/>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960605" y="2222828"/>
            <a:ext cx="4913813" cy="3277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6" name="TextBox 76">
            <a:extLst>
              <a:ext uri="{FF2B5EF4-FFF2-40B4-BE49-F238E27FC236}">
                <a16:creationId xmlns:a16="http://schemas.microsoft.com/office/drawing/2014/main" id="{5D22A4CA-E70D-53A7-C3BD-52221413FBAD}"/>
              </a:ext>
            </a:extLst>
          </p:cNvPr>
          <p:cNvSpPr txBox="1"/>
          <p:nvPr/>
        </p:nvSpPr>
        <p:spPr>
          <a:xfrm>
            <a:off x="-82216" y="2786921"/>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rgbClr val="D8181D"/>
                </a:solidFill>
                <a:latin typeface="SVN-Caprica Script" pitchFamily="2" charset="0"/>
              </a:rPr>
              <a:t>KHỞI ĐỘNG</a:t>
            </a:r>
          </a:p>
        </p:txBody>
      </p:sp>
      <p:sp>
        <p:nvSpPr>
          <p:cNvPr id="7" name="TextBox 77">
            <a:extLst>
              <a:ext uri="{FF2B5EF4-FFF2-40B4-BE49-F238E27FC236}">
                <a16:creationId xmlns:a16="http://schemas.microsoft.com/office/drawing/2014/main" id="{F59724AC-FB85-795C-7FCA-C984754D1AF3}"/>
              </a:ext>
            </a:extLst>
          </p:cNvPr>
          <p:cNvSpPr txBox="1"/>
          <p:nvPr/>
        </p:nvSpPr>
        <p:spPr>
          <a:xfrm>
            <a:off x="1560056" y="1871420"/>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rgbClr val="00B0F0"/>
                </a:solidFill>
                <a:latin typeface="SVN-Caprica Script" pitchFamily="2" charset="0"/>
              </a:rPr>
              <a:t>Hoạt</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động</a:t>
            </a:r>
            <a:r>
              <a:rPr lang="en-US" sz="4000" dirty="0">
                <a:solidFill>
                  <a:srgbClr val="00B0F0"/>
                </a:solidFill>
                <a:latin typeface="SVN-Caprica Script" pitchFamily="2" charset="0"/>
              </a:rPr>
              <a:t> 1</a:t>
            </a:r>
          </a:p>
        </p:txBody>
      </p:sp>
      <p:pic>
        <p:nvPicPr>
          <p:cNvPr id="8" name="Picture 7">
            <a:extLst>
              <a:ext uri="{FF2B5EF4-FFF2-40B4-BE49-F238E27FC236}">
                <a16:creationId xmlns:a16="http://schemas.microsoft.com/office/drawing/2014/main" id="{EAAB8650-4782-85F4-7B01-B4E68DAF720A}"/>
              </a:ext>
            </a:extLst>
          </p:cNvPr>
          <p:cNvPicPr>
            <a:picLocks noChangeAspect="1"/>
          </p:cNvPicPr>
          <p:nvPr/>
        </p:nvPicPr>
        <p:blipFill>
          <a:blip r:embed="rId3"/>
          <a:stretch>
            <a:fillRect/>
          </a:stretch>
        </p:blipFill>
        <p:spPr>
          <a:xfrm>
            <a:off x="2756865" y="1112708"/>
            <a:ext cx="817233" cy="8172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287949-317C-7B68-947F-FC276FC003E5}"/>
              </a:ext>
            </a:extLst>
          </p:cNvPr>
          <p:cNvPicPr>
            <a:picLocks noChangeAspect="1"/>
          </p:cNvPicPr>
          <p:nvPr/>
        </p:nvPicPr>
        <p:blipFill>
          <a:blip r:embed="rId2"/>
          <a:stretch>
            <a:fillRect/>
          </a:stretch>
        </p:blipFill>
        <p:spPr>
          <a:xfrm>
            <a:off x="308067" y="1702639"/>
            <a:ext cx="3901075" cy="26255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CA955DD9-90F8-B43E-0E35-CA8C3DEBB4DE}"/>
              </a:ext>
            </a:extLst>
          </p:cNvPr>
          <p:cNvPicPr>
            <a:picLocks noChangeAspect="1"/>
          </p:cNvPicPr>
          <p:nvPr/>
        </p:nvPicPr>
        <p:blipFill>
          <a:blip r:embed="rId3"/>
          <a:stretch>
            <a:fillRect/>
          </a:stretch>
        </p:blipFill>
        <p:spPr>
          <a:xfrm>
            <a:off x="4723112" y="1702638"/>
            <a:ext cx="3899354" cy="26255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12">
            <a:extLst>
              <a:ext uri="{FF2B5EF4-FFF2-40B4-BE49-F238E27FC236}">
                <a16:creationId xmlns:a16="http://schemas.microsoft.com/office/drawing/2014/main" id="{F5CF5876-949B-718C-45A7-3AB359466DBE}"/>
              </a:ext>
            </a:extLst>
          </p:cNvPr>
          <p:cNvSpPr txBox="1"/>
          <p:nvPr/>
        </p:nvSpPr>
        <p:spPr>
          <a:xfrm>
            <a:off x="449943" y="347364"/>
            <a:ext cx="8401196" cy="707886"/>
          </a:xfrm>
          <a:prstGeom prst="rect">
            <a:avLst/>
          </a:prstGeom>
          <a:solidFill>
            <a:schemeClr val="tx2">
              <a:lumMod val="40000"/>
              <a:lumOff val="6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000" b="1" dirty="0">
                <a:solidFill>
                  <a:schemeClr val="tx1"/>
                </a:solidFill>
              </a:rPr>
              <a:t> Em </a:t>
            </a:r>
            <a:r>
              <a:rPr lang="en-US" sz="2000" b="1" dirty="0" err="1">
                <a:solidFill>
                  <a:schemeClr val="tx1"/>
                </a:solidFill>
              </a:rPr>
              <a:t>hãy</a:t>
            </a:r>
            <a:r>
              <a:rPr lang="en-US" sz="2000" b="1" dirty="0">
                <a:solidFill>
                  <a:schemeClr val="tx1"/>
                </a:solidFill>
              </a:rPr>
              <a:t> </a:t>
            </a:r>
            <a:r>
              <a:rPr lang="en-US" sz="2000" b="1" dirty="0" err="1">
                <a:solidFill>
                  <a:schemeClr val="tx1"/>
                </a:solidFill>
              </a:rPr>
              <a:t>quan</a:t>
            </a:r>
            <a:r>
              <a:rPr lang="en-US" sz="2000" b="1" dirty="0">
                <a:solidFill>
                  <a:schemeClr val="tx1"/>
                </a:solidFill>
              </a:rPr>
              <a:t> </a:t>
            </a:r>
            <a:r>
              <a:rPr lang="en-US" sz="2000" b="1" dirty="0" err="1">
                <a:solidFill>
                  <a:schemeClr val="tx1"/>
                </a:solidFill>
              </a:rPr>
              <a:t>sát</a:t>
            </a:r>
            <a:r>
              <a:rPr lang="en-US" sz="2000" b="1" dirty="0">
                <a:solidFill>
                  <a:schemeClr val="tx1"/>
                </a:solidFill>
              </a:rPr>
              <a:t> </a:t>
            </a:r>
            <a:r>
              <a:rPr lang="en-US" sz="2000" b="1" dirty="0" err="1">
                <a:solidFill>
                  <a:schemeClr val="tx1"/>
                </a:solidFill>
              </a:rPr>
              <a:t>các</a:t>
            </a:r>
            <a:r>
              <a:rPr lang="en-US" sz="2000" b="1" dirty="0">
                <a:solidFill>
                  <a:schemeClr val="tx1"/>
                </a:solidFill>
              </a:rPr>
              <a:t> </a:t>
            </a:r>
            <a:r>
              <a:rPr lang="en-US" sz="2000" b="1" dirty="0" err="1">
                <a:solidFill>
                  <a:schemeClr val="tx1"/>
                </a:solidFill>
              </a:rPr>
              <a:t>hình</a:t>
            </a:r>
            <a:r>
              <a:rPr lang="en-US" sz="2000" b="1" dirty="0">
                <a:solidFill>
                  <a:schemeClr val="tx1"/>
                </a:solidFill>
              </a:rPr>
              <a:t> </a:t>
            </a:r>
            <a:r>
              <a:rPr lang="en-US" sz="2000" b="1" dirty="0" err="1">
                <a:solidFill>
                  <a:schemeClr val="tx1"/>
                </a:solidFill>
              </a:rPr>
              <a:t>ảnh</a:t>
            </a:r>
            <a:r>
              <a:rPr lang="en-US" sz="2000" b="1" dirty="0">
                <a:solidFill>
                  <a:schemeClr val="tx1"/>
                </a:solidFill>
              </a:rPr>
              <a:t> </a:t>
            </a:r>
            <a:r>
              <a:rPr lang="en-US" sz="2000" b="1" dirty="0" err="1">
                <a:solidFill>
                  <a:schemeClr val="tx1"/>
                </a:solidFill>
              </a:rPr>
              <a:t>sau</a:t>
            </a:r>
            <a:r>
              <a:rPr lang="en-US" sz="2000" b="1" dirty="0">
                <a:solidFill>
                  <a:schemeClr val="tx1"/>
                </a:solidFill>
              </a:rPr>
              <a:t> </a:t>
            </a:r>
            <a:r>
              <a:rPr lang="en-US" sz="2000" b="1" dirty="0" err="1">
                <a:solidFill>
                  <a:schemeClr val="tx1"/>
                </a:solidFill>
              </a:rPr>
              <a:t>và</a:t>
            </a:r>
            <a:r>
              <a:rPr lang="en-US" sz="2000" b="1" dirty="0">
                <a:solidFill>
                  <a:schemeClr val="tx1"/>
                </a:solidFill>
              </a:rPr>
              <a:t> </a:t>
            </a:r>
            <a:r>
              <a:rPr lang="en-US" sz="2000" b="1" dirty="0" err="1">
                <a:solidFill>
                  <a:schemeClr val="tx1"/>
                </a:solidFill>
              </a:rPr>
              <a:t>cho</a:t>
            </a:r>
            <a:r>
              <a:rPr lang="en-US" sz="2000" b="1" dirty="0">
                <a:solidFill>
                  <a:schemeClr val="tx1"/>
                </a:solidFill>
              </a:rPr>
              <a:t> </a:t>
            </a:r>
            <a:r>
              <a:rPr lang="en-US" sz="2000" b="1" dirty="0" err="1">
                <a:solidFill>
                  <a:schemeClr val="tx1"/>
                </a:solidFill>
              </a:rPr>
              <a:t>biết</a:t>
            </a:r>
            <a:r>
              <a:rPr lang="en-US" sz="2000" b="1" dirty="0">
                <a:solidFill>
                  <a:schemeClr val="tx1"/>
                </a:solidFill>
              </a:rPr>
              <a:t> </a:t>
            </a:r>
            <a:r>
              <a:rPr lang="en-US" sz="2000" b="1" dirty="0" err="1">
                <a:solidFill>
                  <a:schemeClr val="tx1"/>
                </a:solidFill>
              </a:rPr>
              <a:t>những</a:t>
            </a:r>
            <a:r>
              <a:rPr lang="en-US" sz="2000" b="1" dirty="0">
                <a:solidFill>
                  <a:schemeClr val="tx1"/>
                </a:solidFill>
              </a:rPr>
              <a:t> </a:t>
            </a:r>
            <a:r>
              <a:rPr lang="en-US" sz="2000" b="1" dirty="0" err="1">
                <a:solidFill>
                  <a:schemeClr val="tx1"/>
                </a:solidFill>
              </a:rPr>
              <a:t>thay</a:t>
            </a:r>
            <a:r>
              <a:rPr lang="en-US" sz="2000" b="1" dirty="0">
                <a:solidFill>
                  <a:schemeClr val="tx1"/>
                </a:solidFill>
              </a:rPr>
              <a:t> </a:t>
            </a:r>
            <a:r>
              <a:rPr lang="en-US" sz="2000" b="1" dirty="0" err="1">
                <a:solidFill>
                  <a:schemeClr val="tx1"/>
                </a:solidFill>
              </a:rPr>
              <a:t>đổi</a:t>
            </a:r>
            <a:r>
              <a:rPr lang="en-US" sz="2000" b="1" dirty="0">
                <a:solidFill>
                  <a:schemeClr val="tx1"/>
                </a:solidFill>
              </a:rPr>
              <a:t> </a:t>
            </a:r>
            <a:r>
              <a:rPr lang="en-US" sz="2000" b="1" dirty="0" err="1">
                <a:solidFill>
                  <a:schemeClr val="tx1"/>
                </a:solidFill>
              </a:rPr>
              <a:t>nào</a:t>
            </a:r>
            <a:r>
              <a:rPr lang="en-US" sz="2000" b="1" dirty="0">
                <a:solidFill>
                  <a:schemeClr val="tx1"/>
                </a:solidFill>
              </a:rPr>
              <a:t> đã </a:t>
            </a:r>
            <a:r>
              <a:rPr lang="en-US" sz="2000" b="1" dirty="0" err="1">
                <a:solidFill>
                  <a:schemeClr val="tx1"/>
                </a:solidFill>
              </a:rPr>
              <a:t>xảy</a:t>
            </a:r>
            <a:r>
              <a:rPr lang="en-US" sz="2000" b="1" dirty="0">
                <a:solidFill>
                  <a:schemeClr val="tx1"/>
                </a:solidFill>
              </a:rPr>
              <a:t> </a:t>
            </a:r>
            <a:r>
              <a:rPr lang="en-US" sz="2000" b="1" dirty="0" err="1">
                <a:solidFill>
                  <a:schemeClr val="tx1"/>
                </a:solidFill>
              </a:rPr>
              <a:t>ra</a:t>
            </a:r>
            <a:r>
              <a:rPr lang="en-US" sz="2000" b="1" dirty="0">
                <a:solidFill>
                  <a:schemeClr val="tx1"/>
                </a:solidFill>
              </a:rPr>
              <a:t> </a:t>
            </a:r>
            <a:r>
              <a:rPr lang="en-US" sz="2000" b="1" dirty="0" err="1">
                <a:solidFill>
                  <a:schemeClr val="tx1"/>
                </a:solidFill>
              </a:rPr>
              <a:t>đối</a:t>
            </a:r>
            <a:r>
              <a:rPr lang="en-US" sz="2000" b="1" dirty="0">
                <a:solidFill>
                  <a:schemeClr val="tx1"/>
                </a:solidFill>
              </a:rPr>
              <a:t> </a:t>
            </a:r>
            <a:r>
              <a:rPr lang="en-US" sz="2000" b="1" dirty="0" err="1">
                <a:solidFill>
                  <a:schemeClr val="tx1"/>
                </a:solidFill>
              </a:rPr>
              <a:t>với</a:t>
            </a:r>
            <a:r>
              <a:rPr lang="en-US" sz="2000" b="1" dirty="0">
                <a:solidFill>
                  <a:schemeClr val="tx1"/>
                </a:solidFill>
              </a:rPr>
              <a:t> </a:t>
            </a:r>
            <a:r>
              <a:rPr lang="en-US" sz="2000" b="1" dirty="0" err="1">
                <a:solidFill>
                  <a:schemeClr val="tx1"/>
                </a:solidFill>
              </a:rPr>
              <a:t>các</a:t>
            </a:r>
            <a:r>
              <a:rPr lang="en-US" sz="2000" b="1" dirty="0">
                <a:solidFill>
                  <a:schemeClr val="tx1"/>
                </a:solidFill>
              </a:rPr>
              <a:t> </a:t>
            </a:r>
            <a:r>
              <a:rPr lang="en-US" sz="2000" b="1" dirty="0" err="1">
                <a:solidFill>
                  <a:schemeClr val="tx1"/>
                </a:solidFill>
              </a:rPr>
              <a:t>nhân</a:t>
            </a:r>
            <a:r>
              <a:rPr lang="en-US" sz="2000" b="1" dirty="0">
                <a:solidFill>
                  <a:schemeClr val="tx1"/>
                </a:solidFill>
              </a:rPr>
              <a:t> </a:t>
            </a:r>
            <a:r>
              <a:rPr lang="en-US" sz="2000" b="1" dirty="0" err="1">
                <a:solidFill>
                  <a:schemeClr val="tx1"/>
                </a:solidFill>
              </a:rPr>
              <a:t>vật</a:t>
            </a:r>
            <a:r>
              <a:rPr lang="en-US" sz="2000" b="1" dirty="0">
                <a:solidFill>
                  <a:schemeClr val="tx1"/>
                </a:solidFill>
              </a:rPr>
              <a:t> </a:t>
            </a:r>
            <a:r>
              <a:rPr lang="en-US" sz="2000" b="1" dirty="0" err="1">
                <a:solidFill>
                  <a:schemeClr val="tx1"/>
                </a:solidFill>
              </a:rPr>
              <a:t>và</a:t>
            </a:r>
            <a:r>
              <a:rPr lang="en-US" sz="2000" b="1" dirty="0">
                <a:solidFill>
                  <a:schemeClr val="tx1"/>
                </a:solidFill>
              </a:rPr>
              <a:t> </a:t>
            </a:r>
            <a:r>
              <a:rPr lang="en-US" sz="2000" b="1" dirty="0" err="1">
                <a:solidFill>
                  <a:schemeClr val="tx1"/>
                </a:solidFill>
              </a:rPr>
              <a:t>hậu</a:t>
            </a:r>
            <a:r>
              <a:rPr lang="en-US" sz="2000" b="1" dirty="0">
                <a:solidFill>
                  <a:schemeClr val="tx1"/>
                </a:solidFill>
              </a:rPr>
              <a:t> </a:t>
            </a:r>
            <a:r>
              <a:rPr lang="en-US" sz="2000" b="1" dirty="0" err="1">
                <a:solidFill>
                  <a:schemeClr val="tx1"/>
                </a:solidFill>
              </a:rPr>
              <a:t>quả</a:t>
            </a:r>
            <a:r>
              <a:rPr lang="en-US" sz="2000" b="1" dirty="0">
                <a:solidFill>
                  <a:schemeClr val="tx1"/>
                </a:solidFill>
              </a:rPr>
              <a:t> </a:t>
            </a:r>
            <a:r>
              <a:rPr lang="en-US" sz="2000" b="1" dirty="0" err="1">
                <a:solidFill>
                  <a:schemeClr val="tx1"/>
                </a:solidFill>
              </a:rPr>
              <a:t>của</a:t>
            </a:r>
            <a:r>
              <a:rPr lang="en-US" sz="2000" b="1" dirty="0">
                <a:solidFill>
                  <a:schemeClr val="tx1"/>
                </a:solidFill>
              </a:rPr>
              <a:t> </a:t>
            </a:r>
            <a:r>
              <a:rPr lang="en-US" sz="2000" b="1" dirty="0" err="1">
                <a:solidFill>
                  <a:schemeClr val="tx1"/>
                </a:solidFill>
              </a:rPr>
              <a:t>những</a:t>
            </a:r>
            <a:r>
              <a:rPr lang="en-US" sz="2000" b="1" dirty="0">
                <a:solidFill>
                  <a:schemeClr val="tx1"/>
                </a:solidFill>
              </a:rPr>
              <a:t> </a:t>
            </a:r>
            <a:r>
              <a:rPr lang="en-US" sz="2000" b="1" dirty="0" err="1">
                <a:solidFill>
                  <a:schemeClr val="tx1"/>
                </a:solidFill>
              </a:rPr>
              <a:t>thay</a:t>
            </a:r>
            <a:r>
              <a:rPr lang="en-US" sz="2000" b="1" dirty="0">
                <a:solidFill>
                  <a:schemeClr val="tx1"/>
                </a:solidFill>
              </a:rPr>
              <a:t> </a:t>
            </a:r>
            <a:r>
              <a:rPr lang="en-US" sz="2000" b="1" dirty="0" err="1">
                <a:solidFill>
                  <a:schemeClr val="tx1"/>
                </a:solidFill>
              </a:rPr>
              <a:t>đổi</a:t>
            </a:r>
            <a:r>
              <a:rPr lang="en-US" sz="2000" b="1" dirty="0">
                <a:solidFill>
                  <a:schemeClr val="tx1"/>
                </a:solidFill>
              </a:rPr>
              <a:t> </a:t>
            </a:r>
            <a:r>
              <a:rPr lang="en-US" sz="2000" b="1" dirty="0" err="1">
                <a:solidFill>
                  <a:schemeClr val="tx1"/>
                </a:solidFill>
              </a:rPr>
              <a:t>đó</a:t>
            </a:r>
            <a:r>
              <a:rPr lang="en-US" sz="2000" b="1" dirty="0">
                <a:solidFill>
                  <a:schemeClr val="tx1"/>
                </a:solidFill>
              </a:rPr>
              <a:t>.</a:t>
            </a:r>
          </a:p>
        </p:txBody>
      </p:sp>
    </p:spTree>
    <p:extLst>
      <p:ext uri="{BB962C8B-B14F-4D97-AF65-F5344CB8AC3E}">
        <p14:creationId xmlns:p14="http://schemas.microsoft.com/office/powerpoint/2010/main" val="1937244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2" name="Google Shape;442;p42"/>
          <p:cNvPicPr preferRelativeResize="0"/>
          <p:nvPr/>
        </p:nvPicPr>
        <p:blipFill>
          <a:blip r:embed="rId3">
            <a:alphaModFix/>
          </a:blip>
          <a:stretch>
            <a:fillRect/>
          </a:stretch>
        </p:blipFill>
        <p:spPr>
          <a:xfrm>
            <a:off x="6299752" y="2450421"/>
            <a:ext cx="1751834" cy="1751834"/>
          </a:xfrm>
          <a:prstGeom prst="rect">
            <a:avLst/>
          </a:prstGeom>
          <a:noFill/>
          <a:ln>
            <a:noFill/>
          </a:ln>
        </p:spPr>
      </p:pic>
      <p:sp>
        <p:nvSpPr>
          <p:cNvPr id="6" name="TextBox 108">
            <a:extLst>
              <a:ext uri="{FF2B5EF4-FFF2-40B4-BE49-F238E27FC236}">
                <a16:creationId xmlns:a16="http://schemas.microsoft.com/office/drawing/2014/main" id="{BE40DDAD-699B-A051-26D0-1EFD1B223ACE}"/>
              </a:ext>
            </a:extLst>
          </p:cNvPr>
          <p:cNvSpPr txBox="1"/>
          <p:nvPr/>
        </p:nvSpPr>
        <p:spPr>
          <a:xfrm>
            <a:off x="710073" y="2450421"/>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rgbClr val="D8181D"/>
                </a:solidFill>
                <a:latin typeface="SVN-Caprica Script" pitchFamily="2" charset="0"/>
              </a:rPr>
              <a:t>KHÁM PHÁ</a:t>
            </a:r>
          </a:p>
        </p:txBody>
      </p:sp>
      <p:sp>
        <p:nvSpPr>
          <p:cNvPr id="7" name="TextBox 109">
            <a:extLst>
              <a:ext uri="{FF2B5EF4-FFF2-40B4-BE49-F238E27FC236}">
                <a16:creationId xmlns:a16="http://schemas.microsoft.com/office/drawing/2014/main" id="{275079B6-1D91-9C2D-EF3A-FE898B13348A}"/>
              </a:ext>
            </a:extLst>
          </p:cNvPr>
          <p:cNvSpPr txBox="1"/>
          <p:nvPr/>
        </p:nvSpPr>
        <p:spPr>
          <a:xfrm>
            <a:off x="1282746" y="1694971"/>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1">
                    <a:lumMod val="50000"/>
                  </a:schemeClr>
                </a:solidFill>
                <a:latin typeface="SVN-Caprica Script" pitchFamily="2" charset="0"/>
              </a:rPr>
              <a:t>Hoạt</a:t>
            </a:r>
            <a:r>
              <a:rPr lang="en-US" sz="4000" dirty="0">
                <a:solidFill>
                  <a:schemeClr val="bg1">
                    <a:lumMod val="50000"/>
                  </a:schemeClr>
                </a:solidFill>
                <a:latin typeface="SVN-Caprica Script" pitchFamily="2" charset="0"/>
              </a:rPr>
              <a:t> </a:t>
            </a:r>
            <a:r>
              <a:rPr lang="en-US" sz="4000" dirty="0" err="1">
                <a:solidFill>
                  <a:schemeClr val="bg1">
                    <a:lumMod val="50000"/>
                  </a:schemeClr>
                </a:solidFill>
                <a:latin typeface="SVN-Caprica Script" pitchFamily="2" charset="0"/>
              </a:rPr>
              <a:t>động</a:t>
            </a:r>
            <a:r>
              <a:rPr lang="en-US" sz="4000" dirty="0">
                <a:solidFill>
                  <a:schemeClr val="bg1">
                    <a:lumMod val="50000"/>
                  </a:schemeClr>
                </a:solidFill>
                <a:latin typeface="SVN-Caprica Script" pitchFamily="2" charset="0"/>
              </a:rPr>
              <a:t> 2</a:t>
            </a:r>
          </a:p>
        </p:txBody>
      </p:sp>
      <p:pic>
        <p:nvPicPr>
          <p:cNvPr id="8" name="Picture 7">
            <a:extLst>
              <a:ext uri="{FF2B5EF4-FFF2-40B4-BE49-F238E27FC236}">
                <a16:creationId xmlns:a16="http://schemas.microsoft.com/office/drawing/2014/main" id="{BADB8954-A17A-7CA7-7E7B-A7665080FB3F}"/>
              </a:ext>
            </a:extLst>
          </p:cNvPr>
          <p:cNvPicPr>
            <a:picLocks noChangeAspect="1"/>
          </p:cNvPicPr>
          <p:nvPr/>
        </p:nvPicPr>
        <p:blipFill>
          <a:blip r:embed="rId4"/>
          <a:stretch>
            <a:fillRect/>
          </a:stretch>
        </p:blipFill>
        <p:spPr>
          <a:xfrm>
            <a:off x="2521145" y="726196"/>
            <a:ext cx="770513" cy="7705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2">
            <a:extLst>
              <a:ext uri="{FF2B5EF4-FFF2-40B4-BE49-F238E27FC236}">
                <a16:creationId xmlns:a16="http://schemas.microsoft.com/office/drawing/2014/main" id="{DB94FA75-964E-FB48-D545-6D18EA93ED47}"/>
              </a:ext>
            </a:extLst>
          </p:cNvPr>
          <p:cNvSpPr txBox="1"/>
          <p:nvPr/>
        </p:nvSpPr>
        <p:spPr>
          <a:xfrm>
            <a:off x="959231" y="180449"/>
            <a:ext cx="7110712" cy="707886"/>
          </a:xfrm>
          <a:prstGeom prst="rect">
            <a:avLst/>
          </a:prstGeom>
          <a:solidFill>
            <a:schemeClr val="tx2">
              <a:lumMod val="40000"/>
              <a:lumOff val="6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000" b="1" dirty="0">
                <a:solidFill>
                  <a:schemeClr val="tx1"/>
                </a:solidFill>
              </a:rPr>
              <a:t> </a:t>
            </a:r>
            <a:r>
              <a:rPr lang="en-US" sz="2000" b="1" dirty="0" err="1">
                <a:solidFill>
                  <a:schemeClr val="tx1"/>
                </a:solidFill>
              </a:rPr>
              <a:t>Nhiệm</a:t>
            </a:r>
            <a:r>
              <a:rPr lang="en-US" sz="2000" b="1" dirty="0">
                <a:solidFill>
                  <a:schemeClr val="tx1"/>
                </a:solidFill>
              </a:rPr>
              <a:t> </a:t>
            </a:r>
            <a:r>
              <a:rPr lang="en-US" sz="2000" b="1" dirty="0" err="1">
                <a:solidFill>
                  <a:schemeClr val="tx1"/>
                </a:solidFill>
              </a:rPr>
              <a:t>vụ</a:t>
            </a:r>
            <a:r>
              <a:rPr lang="en-US" sz="2000" b="1" dirty="0">
                <a:solidFill>
                  <a:schemeClr val="tx1"/>
                </a:solidFill>
              </a:rPr>
              <a:t> </a:t>
            </a:r>
            <a:r>
              <a:rPr lang="vi-VN" sz="2000" b="1" dirty="0">
                <a:solidFill>
                  <a:schemeClr val="tx1"/>
                </a:solidFill>
              </a:rPr>
              <a:t>1</a:t>
            </a:r>
            <a:r>
              <a:rPr lang="en-US" sz="2000" b="1" dirty="0">
                <a:solidFill>
                  <a:schemeClr val="tx1"/>
                </a:solidFill>
              </a:rPr>
              <a:t>:</a:t>
            </a:r>
            <a:r>
              <a:rPr lang="vi-VN" sz="2000" b="1" dirty="0">
                <a:solidFill>
                  <a:schemeClr val="tx1"/>
                </a:solidFill>
              </a:rPr>
              <a:t> Em hãy đọc câu chuyện và các trường hợp trong SGK tr.38,39 để trả lời câu hỏi</a:t>
            </a:r>
            <a:r>
              <a:rPr lang="en-US" sz="2000" b="1" dirty="0">
                <a:solidFill>
                  <a:schemeClr val="tx1"/>
                </a:solidFill>
              </a:rPr>
              <a:t>.</a:t>
            </a:r>
            <a:endParaRPr lang="vi-VN" sz="2000" b="1" dirty="0">
              <a:solidFill>
                <a:schemeClr val="tx1"/>
              </a:solidFill>
            </a:endParaRPr>
          </a:p>
        </p:txBody>
      </p:sp>
      <p:pic>
        <p:nvPicPr>
          <p:cNvPr id="11" name="Picture 10">
            <a:extLst>
              <a:ext uri="{FF2B5EF4-FFF2-40B4-BE49-F238E27FC236}">
                <a16:creationId xmlns:a16="http://schemas.microsoft.com/office/drawing/2014/main" id="{17959FF3-EED8-1FFA-FC59-81C6AAF56700}"/>
              </a:ext>
            </a:extLst>
          </p:cNvPr>
          <p:cNvPicPr>
            <a:picLocks noChangeAspect="1"/>
          </p:cNvPicPr>
          <p:nvPr/>
        </p:nvPicPr>
        <p:blipFill>
          <a:blip r:embed="rId2"/>
          <a:stretch>
            <a:fillRect/>
          </a:stretch>
        </p:blipFill>
        <p:spPr>
          <a:xfrm>
            <a:off x="152401" y="1300646"/>
            <a:ext cx="5785392" cy="1313089"/>
          </a:xfrm>
          <a:prstGeom prst="rect">
            <a:avLst/>
          </a:prstGeom>
          <a:ln w="38100">
            <a:solidFill>
              <a:schemeClr val="tx1">
                <a:lumMod val="60000"/>
                <a:lumOff val="40000"/>
              </a:schemeClr>
            </a:solidFill>
          </a:ln>
          <a:effectLst>
            <a:glow rad="63500">
              <a:schemeClr val="accent1">
                <a:satMod val="175000"/>
                <a:alpha val="40000"/>
              </a:schemeClr>
            </a:glow>
          </a:effectLst>
        </p:spPr>
      </p:pic>
      <p:pic>
        <p:nvPicPr>
          <p:cNvPr id="13" name="Picture 12">
            <a:extLst>
              <a:ext uri="{FF2B5EF4-FFF2-40B4-BE49-F238E27FC236}">
                <a16:creationId xmlns:a16="http://schemas.microsoft.com/office/drawing/2014/main" id="{0930C630-86AD-9C28-C3F7-66B8C11C58DC}"/>
              </a:ext>
            </a:extLst>
          </p:cNvPr>
          <p:cNvPicPr>
            <a:picLocks noChangeAspect="1"/>
          </p:cNvPicPr>
          <p:nvPr/>
        </p:nvPicPr>
        <p:blipFill>
          <a:blip r:embed="rId3"/>
          <a:stretch>
            <a:fillRect/>
          </a:stretch>
        </p:blipFill>
        <p:spPr>
          <a:xfrm>
            <a:off x="152401" y="3186309"/>
            <a:ext cx="6060168" cy="1130411"/>
          </a:xfrm>
          <a:prstGeom prst="rect">
            <a:avLst/>
          </a:prstGeom>
          <a:ln w="38100">
            <a:solidFill>
              <a:schemeClr val="tx1">
                <a:lumMod val="60000"/>
                <a:lumOff val="40000"/>
              </a:schemeClr>
            </a:solidFill>
          </a:ln>
          <a:effectLst>
            <a:glow rad="63500">
              <a:schemeClr val="accent1">
                <a:satMod val="175000"/>
                <a:alpha val="40000"/>
              </a:schemeClr>
            </a:glow>
          </a:effectLst>
        </p:spPr>
      </p:pic>
      <p:sp>
        <p:nvSpPr>
          <p:cNvPr id="14" name="TextBox 16">
            <a:extLst>
              <a:ext uri="{FF2B5EF4-FFF2-40B4-BE49-F238E27FC236}">
                <a16:creationId xmlns:a16="http://schemas.microsoft.com/office/drawing/2014/main" id="{BF3002B1-D555-52B4-27ED-6B676C88C6D5}"/>
              </a:ext>
            </a:extLst>
          </p:cNvPr>
          <p:cNvSpPr txBox="1"/>
          <p:nvPr/>
        </p:nvSpPr>
        <p:spPr>
          <a:xfrm>
            <a:off x="6375696" y="1729810"/>
            <a:ext cx="2717503" cy="26377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50" indent="-285750" algn="just">
              <a:lnSpc>
                <a:spcPct val="150000"/>
              </a:lnSpc>
              <a:buFont typeface="Arial" panose="020B0604020202020204" pitchFamily="34" charset="0"/>
              <a:buChar char="•"/>
            </a:pPr>
            <a:r>
              <a:rPr lang="en-US" b="1" dirty="0">
                <a:solidFill>
                  <a:schemeClr val="bg2">
                    <a:lumMod val="25000"/>
                  </a:schemeClr>
                </a:solidFill>
              </a:rPr>
              <a:t> </a:t>
            </a:r>
            <a:r>
              <a:rPr lang="vi-VN" b="1" dirty="0">
                <a:solidFill>
                  <a:schemeClr val="bg2">
                    <a:lumMod val="25000"/>
                  </a:schemeClr>
                </a:solidFill>
              </a:rPr>
              <a:t>Theo em, có những thay đổi nào đã xảy ra với các nhân vật trong câu chuyện và các trường hợp trên?</a:t>
            </a:r>
          </a:p>
          <a:p>
            <a:pPr marL="285750" indent="-285750" algn="just">
              <a:lnSpc>
                <a:spcPct val="150000"/>
              </a:lnSpc>
              <a:buFont typeface="Arial" panose="020B0604020202020204" pitchFamily="34" charset="0"/>
              <a:buChar char="•"/>
            </a:pPr>
            <a:r>
              <a:rPr lang="vi-VN" b="1" dirty="0">
                <a:solidFill>
                  <a:schemeClr val="bg2">
                    <a:lumMod val="25000"/>
                  </a:schemeClr>
                </a:solidFill>
              </a:rPr>
              <a:t>Những thay đổi đó đã ảnh hưởng như thế nào đến cuộc sống của họ?</a:t>
            </a:r>
            <a:endParaRPr lang="en-US" b="1" dirty="0">
              <a:solidFill>
                <a:schemeClr val="bg2">
                  <a:lumMod val="25000"/>
                </a:schemeClr>
              </a:solidFill>
            </a:endParaRPr>
          </a:p>
        </p:txBody>
      </p:sp>
      <p:pic>
        <p:nvPicPr>
          <p:cNvPr id="15" name="Google Shape;1357;p63">
            <a:extLst>
              <a:ext uri="{FF2B5EF4-FFF2-40B4-BE49-F238E27FC236}">
                <a16:creationId xmlns:a16="http://schemas.microsoft.com/office/drawing/2014/main" id="{08217955-8D30-2AEC-F9CD-63D877BCC50C}"/>
              </a:ext>
            </a:extLst>
          </p:cNvPr>
          <p:cNvPicPr preferRelativeResize="0"/>
          <p:nvPr/>
        </p:nvPicPr>
        <p:blipFill>
          <a:blip r:embed="rId4">
            <a:alphaModFix/>
          </a:blip>
          <a:stretch>
            <a:fillRect/>
          </a:stretch>
        </p:blipFill>
        <p:spPr>
          <a:xfrm>
            <a:off x="6212569" y="1639940"/>
            <a:ext cx="634500" cy="634500"/>
          </a:xfrm>
          <a:prstGeom prst="rect">
            <a:avLst/>
          </a:prstGeom>
          <a:noFill/>
          <a:ln>
            <a:noFill/>
          </a:ln>
        </p:spPr>
      </p:pic>
      <p:pic>
        <p:nvPicPr>
          <p:cNvPr id="16" name="Google Shape;1357;p63">
            <a:extLst>
              <a:ext uri="{FF2B5EF4-FFF2-40B4-BE49-F238E27FC236}">
                <a16:creationId xmlns:a16="http://schemas.microsoft.com/office/drawing/2014/main" id="{EB790C8F-1ED5-33D3-48C0-86FE1503A8B6}"/>
              </a:ext>
            </a:extLst>
          </p:cNvPr>
          <p:cNvPicPr preferRelativeResize="0"/>
          <p:nvPr/>
        </p:nvPicPr>
        <p:blipFill>
          <a:blip r:embed="rId4">
            <a:alphaModFix/>
          </a:blip>
          <a:stretch>
            <a:fillRect/>
          </a:stretch>
        </p:blipFill>
        <p:spPr>
          <a:xfrm>
            <a:off x="6208168" y="3243172"/>
            <a:ext cx="634500" cy="634500"/>
          </a:xfrm>
          <a:prstGeom prst="rect">
            <a:avLst/>
          </a:prstGeom>
          <a:noFill/>
          <a:ln>
            <a:noFill/>
          </a:ln>
        </p:spPr>
      </p:pic>
    </p:spTree>
    <p:extLst>
      <p:ext uri="{BB962C8B-B14F-4D97-AF65-F5344CB8AC3E}">
        <p14:creationId xmlns:p14="http://schemas.microsoft.com/office/powerpoint/2010/main" val="4248305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0" name="Google Shape;550;p46"/>
          <p:cNvSpPr/>
          <p:nvPr/>
        </p:nvSpPr>
        <p:spPr>
          <a:xfrm>
            <a:off x="1304103" y="3174207"/>
            <a:ext cx="2173800" cy="15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6"/>
          <p:cNvSpPr/>
          <p:nvPr/>
        </p:nvSpPr>
        <p:spPr>
          <a:xfrm>
            <a:off x="3477902" y="3174207"/>
            <a:ext cx="2173800" cy="152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6"/>
          <p:cNvSpPr/>
          <p:nvPr/>
        </p:nvSpPr>
        <p:spPr>
          <a:xfrm>
            <a:off x="5651701" y="3174207"/>
            <a:ext cx="2173800" cy="15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3" name="Google Shape;553;p46"/>
          <p:cNvCxnSpPr>
            <a:cxnSpLocks/>
          </p:cNvCxnSpPr>
          <p:nvPr/>
        </p:nvCxnSpPr>
        <p:spPr>
          <a:xfrm rot="10800000">
            <a:off x="2390918" y="2894755"/>
            <a:ext cx="0" cy="279600"/>
          </a:xfrm>
          <a:prstGeom prst="straightConnector1">
            <a:avLst/>
          </a:prstGeom>
          <a:noFill/>
          <a:ln w="9525" cap="flat" cmpd="sng">
            <a:solidFill>
              <a:schemeClr val="lt2"/>
            </a:solidFill>
            <a:prstDash val="solid"/>
            <a:round/>
            <a:headEnd type="none" w="med" len="med"/>
            <a:tailEnd type="oval" w="med" len="med"/>
          </a:ln>
        </p:spPr>
      </p:cxnSp>
      <p:cxnSp>
        <p:nvCxnSpPr>
          <p:cNvPr id="558" name="Google Shape;558;p46"/>
          <p:cNvCxnSpPr/>
          <p:nvPr/>
        </p:nvCxnSpPr>
        <p:spPr>
          <a:xfrm rot="10800000">
            <a:off x="4564767" y="3325779"/>
            <a:ext cx="0" cy="279600"/>
          </a:xfrm>
          <a:prstGeom prst="straightConnector1">
            <a:avLst/>
          </a:prstGeom>
          <a:noFill/>
          <a:ln w="9525" cap="flat" cmpd="sng">
            <a:solidFill>
              <a:schemeClr val="lt2"/>
            </a:solidFill>
            <a:prstDash val="solid"/>
            <a:round/>
            <a:headEnd type="oval" w="med" len="med"/>
            <a:tailEnd type="none" w="med" len="med"/>
          </a:ln>
        </p:spPr>
      </p:cxnSp>
      <p:cxnSp>
        <p:nvCxnSpPr>
          <p:cNvPr id="561" name="Google Shape;561;p46"/>
          <p:cNvCxnSpPr/>
          <p:nvPr/>
        </p:nvCxnSpPr>
        <p:spPr>
          <a:xfrm rot="10800000">
            <a:off x="6738587" y="2894607"/>
            <a:ext cx="0" cy="279600"/>
          </a:xfrm>
          <a:prstGeom prst="straightConnector1">
            <a:avLst/>
          </a:prstGeom>
          <a:noFill/>
          <a:ln w="9525" cap="flat" cmpd="sng">
            <a:solidFill>
              <a:schemeClr val="lt2"/>
            </a:solidFill>
            <a:prstDash val="solid"/>
            <a:round/>
            <a:headEnd type="none" w="med" len="med"/>
            <a:tailEnd type="oval" w="med" len="med"/>
          </a:ln>
        </p:spPr>
      </p:cxnSp>
      <p:sp>
        <p:nvSpPr>
          <p:cNvPr id="4" name="TextBox 3">
            <a:extLst>
              <a:ext uri="{FF2B5EF4-FFF2-40B4-BE49-F238E27FC236}">
                <a16:creationId xmlns:a16="http://schemas.microsoft.com/office/drawing/2014/main" id="{60C6D0E1-FA47-438B-A331-FED079A5DAF6}"/>
              </a:ext>
            </a:extLst>
          </p:cNvPr>
          <p:cNvSpPr txBox="1"/>
          <p:nvPr/>
        </p:nvSpPr>
        <p:spPr>
          <a:xfrm>
            <a:off x="771072" y="100869"/>
            <a:ext cx="8191500" cy="461665"/>
          </a:xfrm>
          <a:prstGeom prst="rect">
            <a:avLst/>
          </a:prstGeom>
          <a:noFill/>
        </p:spPr>
        <p:txBody>
          <a:bodyPr wrap="square">
            <a:spAutoFit/>
          </a:bodyPr>
          <a:lstStyle/>
          <a:p>
            <a:r>
              <a:rPr lang="vi-VN" sz="2400" b="1" dirty="0">
                <a:ln w="22225">
                  <a:solidFill>
                    <a:schemeClr val="tx1"/>
                  </a:solidFill>
                  <a:prstDash val="solid"/>
                </a:ln>
                <a:solidFill>
                  <a:schemeClr val="bg1"/>
                </a:solidFill>
                <a:latin typeface="+mn-lt"/>
              </a:rPr>
              <a:t>Đối với câu chuyện của thầy giáo Nguyễn Ngọc Ký </a:t>
            </a:r>
            <a:endParaRPr lang="en-US" sz="2400" b="1" dirty="0">
              <a:ln w="22225">
                <a:solidFill>
                  <a:schemeClr val="tx1"/>
                </a:solidFill>
                <a:prstDash val="solid"/>
              </a:ln>
              <a:solidFill>
                <a:schemeClr val="bg1"/>
              </a:solidFill>
              <a:latin typeface="+mn-lt"/>
            </a:endParaRPr>
          </a:p>
        </p:txBody>
      </p:sp>
      <p:sp>
        <p:nvSpPr>
          <p:cNvPr id="6" name="TextBox 5">
            <a:extLst>
              <a:ext uri="{FF2B5EF4-FFF2-40B4-BE49-F238E27FC236}">
                <a16:creationId xmlns:a16="http://schemas.microsoft.com/office/drawing/2014/main" id="{738645FF-42FF-E264-5231-DC54EBA3C03D}"/>
              </a:ext>
            </a:extLst>
          </p:cNvPr>
          <p:cNvSpPr txBox="1"/>
          <p:nvPr/>
        </p:nvSpPr>
        <p:spPr>
          <a:xfrm>
            <a:off x="631371" y="679791"/>
            <a:ext cx="3164111" cy="2308324"/>
          </a:xfrm>
          <a:prstGeom prst="rect">
            <a:avLst/>
          </a:prstGeom>
          <a:noFill/>
        </p:spPr>
        <p:txBody>
          <a:bodyPr wrap="square">
            <a:spAutoFit/>
          </a:bodyPr>
          <a:lstStyle/>
          <a:p>
            <a:pPr algn="just"/>
            <a:r>
              <a:rPr lang="en-US" sz="1600" dirty="0">
                <a:solidFill>
                  <a:srgbClr val="231F20"/>
                </a:solidFill>
                <a:latin typeface="+mn-lt"/>
              </a:rPr>
              <a:t>- L</a:t>
            </a:r>
            <a:r>
              <a:rPr lang="vi-VN" sz="1600" dirty="0">
                <a:solidFill>
                  <a:srgbClr val="231F20"/>
                </a:solidFill>
                <a:effectLst/>
                <a:latin typeface="+mn-lt"/>
              </a:rPr>
              <a:t>úc còn nhỏ, bạn Ký bị ốm nặng, làm cho đôi tay bị liệt, không cử động được. </a:t>
            </a:r>
            <a:br>
              <a:rPr lang="en-US" sz="1600" dirty="0">
                <a:solidFill>
                  <a:srgbClr val="231F20"/>
                </a:solidFill>
                <a:latin typeface="+mn-lt"/>
              </a:rPr>
            </a:br>
            <a:r>
              <a:rPr lang="en-US" sz="1600" dirty="0">
                <a:solidFill>
                  <a:srgbClr val="231F20"/>
                </a:solidFill>
                <a:latin typeface="+mn-lt"/>
              </a:rPr>
              <a:t>- </a:t>
            </a:r>
            <a:r>
              <a:rPr lang="vi-VN" sz="1600" dirty="0">
                <a:solidFill>
                  <a:srgbClr val="231F20"/>
                </a:solidFill>
                <a:effectLst/>
                <a:latin typeface="+mn-lt"/>
              </a:rPr>
              <a:t>Bạn Ký đã cảm thấy rất buồn, bị bạn bè trêu chọc. </a:t>
            </a:r>
            <a:endParaRPr lang="en-US" sz="1600" dirty="0">
              <a:solidFill>
                <a:srgbClr val="231F20"/>
              </a:solidFill>
              <a:effectLst/>
              <a:latin typeface="+mn-lt"/>
            </a:endParaRPr>
          </a:p>
          <a:p>
            <a:pPr algn="just"/>
            <a:r>
              <a:rPr lang="en-US" sz="1600" b="1" dirty="0">
                <a:solidFill>
                  <a:srgbClr val="231F20"/>
                </a:solidFill>
                <a:latin typeface="+mn-lt"/>
              </a:rPr>
              <a:t>=&gt; </a:t>
            </a:r>
            <a:r>
              <a:rPr lang="vi-VN" sz="1600" b="1" dirty="0">
                <a:solidFill>
                  <a:srgbClr val="231F20"/>
                </a:solidFill>
                <a:effectLst/>
                <a:latin typeface="+mn-lt"/>
              </a:rPr>
              <a:t>Sự thay đổi này là bất ngờ đối với cả Ký và gia đình, dẫn đến rất nhiều bất tiện, khó khăn trong cuộc sống. </a:t>
            </a:r>
            <a:endParaRPr lang="en-US" sz="1600" b="1" dirty="0"/>
          </a:p>
        </p:txBody>
      </p:sp>
      <p:sp>
        <p:nvSpPr>
          <p:cNvPr id="8" name="TextBox 7">
            <a:extLst>
              <a:ext uri="{FF2B5EF4-FFF2-40B4-BE49-F238E27FC236}">
                <a16:creationId xmlns:a16="http://schemas.microsoft.com/office/drawing/2014/main" id="{30E14642-955E-F16D-72E9-2CF75FC19C7D}"/>
              </a:ext>
            </a:extLst>
          </p:cNvPr>
          <p:cNvSpPr txBox="1"/>
          <p:nvPr/>
        </p:nvSpPr>
        <p:spPr>
          <a:xfrm>
            <a:off x="3071371" y="3640120"/>
            <a:ext cx="3001257" cy="1323439"/>
          </a:xfrm>
          <a:prstGeom prst="rect">
            <a:avLst/>
          </a:prstGeom>
          <a:noFill/>
        </p:spPr>
        <p:txBody>
          <a:bodyPr wrap="square">
            <a:spAutoFit/>
          </a:bodyPr>
          <a:lstStyle/>
          <a:p>
            <a:pPr algn="just"/>
            <a:r>
              <a:rPr lang="vi-VN" sz="1600" dirty="0">
                <a:solidFill>
                  <a:srgbClr val="231F20"/>
                </a:solidFill>
                <a:effectLst/>
                <a:latin typeface="+mn-lt"/>
              </a:rPr>
              <a:t>Đến tuổi đi học, bạn Ký không thể viết bằng tay mà phải thử nhiều biện pháp khác nhau cho đến khi </a:t>
            </a:r>
            <a:r>
              <a:rPr lang="vi-VN" sz="1600" b="1" dirty="0">
                <a:solidFill>
                  <a:srgbClr val="231F20"/>
                </a:solidFill>
                <a:effectLst/>
                <a:latin typeface="+mn-lt"/>
              </a:rPr>
              <a:t>tập được thói quen viết bằng chân. </a:t>
            </a:r>
            <a:endParaRPr lang="en-US" sz="1600" b="1" dirty="0"/>
          </a:p>
        </p:txBody>
      </p:sp>
      <p:sp>
        <p:nvSpPr>
          <p:cNvPr id="10" name="TextBox 9">
            <a:extLst>
              <a:ext uri="{FF2B5EF4-FFF2-40B4-BE49-F238E27FC236}">
                <a16:creationId xmlns:a16="http://schemas.microsoft.com/office/drawing/2014/main" id="{C767C9C4-F59A-A3AC-5A10-98EA83D8615E}"/>
              </a:ext>
            </a:extLst>
          </p:cNvPr>
          <p:cNvSpPr txBox="1"/>
          <p:nvPr/>
        </p:nvSpPr>
        <p:spPr>
          <a:xfrm>
            <a:off x="5067794" y="1231901"/>
            <a:ext cx="3341585" cy="1569660"/>
          </a:xfrm>
          <a:prstGeom prst="rect">
            <a:avLst/>
          </a:prstGeom>
          <a:noFill/>
        </p:spPr>
        <p:txBody>
          <a:bodyPr wrap="square">
            <a:spAutoFit/>
          </a:bodyPr>
          <a:lstStyle/>
          <a:p>
            <a:pPr algn="just"/>
            <a:r>
              <a:rPr lang="vi-VN" sz="1600" dirty="0">
                <a:solidFill>
                  <a:srgbClr val="231F20"/>
                </a:solidFill>
                <a:effectLst/>
                <a:latin typeface="+mn-lt"/>
              </a:rPr>
              <a:t>Nhờ nỗ lực phi thường của bản thân và sự quan tâm, hỗ trợ của gia đình, giáo viên mà Nguyễn Ngọc Ký đã được học hành bài bản, </a:t>
            </a:r>
            <a:r>
              <a:rPr lang="vi-VN" sz="1600" b="1" dirty="0">
                <a:solidFill>
                  <a:srgbClr val="231F20"/>
                </a:solidFill>
                <a:effectLst/>
                <a:latin typeface="+mn-lt"/>
              </a:rPr>
              <a:t>trở thành thầy giáo </a:t>
            </a:r>
            <a:r>
              <a:rPr lang="vi-VN" sz="1600" dirty="0">
                <a:solidFill>
                  <a:srgbClr val="231F20"/>
                </a:solidFill>
                <a:effectLst/>
                <a:latin typeface="+mn-lt"/>
              </a:rPr>
              <a:t>và để lại một tấm gương sáng cho hậu thế. </a:t>
            </a:r>
            <a:endParaRPr lang="en-US" sz="1600" dirty="0"/>
          </a:p>
        </p:txBody>
      </p:sp>
      <p:pic>
        <p:nvPicPr>
          <p:cNvPr id="2050" name="Picture 2" descr="Thầy giáo Nguyễn Ngọc Ký: Hơn 60 năm là thần tượng về nghị lực sống cho  nhiều thế hệ - Tuổi Trẻ Online">
            <a:extLst>
              <a:ext uri="{FF2B5EF4-FFF2-40B4-BE49-F238E27FC236}">
                <a16:creationId xmlns:a16="http://schemas.microsoft.com/office/drawing/2014/main" id="{80BA4E52-A015-70CF-E5AE-93D39EB2B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023" y="3538294"/>
            <a:ext cx="2865403" cy="15043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Thầy giáo Nguyễn Ngọc Ký: Biểu tượng của nỗ lực và kiên nhẫn">
            <a:extLst>
              <a:ext uri="{FF2B5EF4-FFF2-40B4-BE49-F238E27FC236}">
                <a16:creationId xmlns:a16="http://schemas.microsoft.com/office/drawing/2014/main" id="{A47C4A54-CC20-D5A2-6185-E12D8D783BE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31371" y="3360448"/>
            <a:ext cx="1755267" cy="17689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B7358164-F882-6423-C585-7B11C6B8B123}"/>
              </a:ext>
            </a:extLst>
          </p:cNvPr>
          <p:cNvSpPr/>
          <p:nvPr/>
        </p:nvSpPr>
        <p:spPr>
          <a:xfrm>
            <a:off x="816428" y="699656"/>
            <a:ext cx="7511142" cy="3621314"/>
          </a:xfrm>
          <a:custGeom>
            <a:avLst/>
            <a:gdLst/>
            <a:ahLst/>
            <a:cxnLst/>
            <a:rect l="l" t="t" r="r" b="b"/>
            <a:pathLst>
              <a:path w="3730235" h="3035479">
                <a:moveTo>
                  <a:pt x="0" y="0"/>
                </a:moveTo>
                <a:lnTo>
                  <a:pt x="3730235" y="0"/>
                </a:lnTo>
                <a:lnTo>
                  <a:pt x="3730235" y="3035479"/>
                </a:lnTo>
                <a:lnTo>
                  <a:pt x="0" y="3035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3A63AB10-3964-68D3-51DD-36B806B642EC}"/>
              </a:ext>
            </a:extLst>
          </p:cNvPr>
          <p:cNvSpPr txBox="1"/>
          <p:nvPr/>
        </p:nvSpPr>
        <p:spPr>
          <a:xfrm>
            <a:off x="2984501" y="237991"/>
            <a:ext cx="3488871" cy="461665"/>
          </a:xfrm>
          <a:prstGeom prst="rect">
            <a:avLst/>
          </a:prstGeom>
          <a:noFill/>
        </p:spPr>
        <p:txBody>
          <a:bodyPr wrap="square">
            <a:spAutoFit/>
          </a:bodyPr>
          <a:lstStyle/>
          <a:p>
            <a:r>
              <a:rPr lang="vi-VN" sz="2400" b="1" dirty="0">
                <a:ln w="22225">
                  <a:solidFill>
                    <a:schemeClr val="tx1"/>
                  </a:solidFill>
                  <a:prstDash val="solid"/>
                </a:ln>
                <a:solidFill>
                  <a:schemeClr val="bg1"/>
                </a:solidFill>
                <a:latin typeface="+mn-lt"/>
              </a:rPr>
              <a:t> Đối với trường hợp 1</a:t>
            </a:r>
            <a:endParaRPr lang="en-US" sz="2400" b="1" dirty="0">
              <a:ln w="22225">
                <a:solidFill>
                  <a:schemeClr val="tx1"/>
                </a:solidFill>
                <a:prstDash val="solid"/>
              </a:ln>
              <a:solidFill>
                <a:schemeClr val="bg1"/>
              </a:solidFill>
              <a:latin typeface="+mn-lt"/>
            </a:endParaRPr>
          </a:p>
        </p:txBody>
      </p:sp>
      <p:sp>
        <p:nvSpPr>
          <p:cNvPr id="3" name="TextBox 16">
            <a:extLst>
              <a:ext uri="{FF2B5EF4-FFF2-40B4-BE49-F238E27FC236}">
                <a16:creationId xmlns:a16="http://schemas.microsoft.com/office/drawing/2014/main" id="{C14A8D1A-E748-F553-E192-D826AF42DD55}"/>
              </a:ext>
            </a:extLst>
          </p:cNvPr>
          <p:cNvSpPr txBox="1"/>
          <p:nvPr/>
        </p:nvSpPr>
        <p:spPr>
          <a:xfrm>
            <a:off x="1119451" y="1304736"/>
            <a:ext cx="6905097" cy="253402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50" indent="-285750" algn="just">
              <a:lnSpc>
                <a:spcPct val="150000"/>
              </a:lnSpc>
              <a:buFont typeface="Arial" panose="020B0604020202020204" pitchFamily="34" charset="0"/>
              <a:buChar char="•"/>
            </a:pPr>
            <a:r>
              <a:rPr lang="vi-VN" sz="1800" dirty="0">
                <a:solidFill>
                  <a:schemeClr val="bg2">
                    <a:lumMod val="25000"/>
                  </a:schemeClr>
                </a:solidFill>
              </a:rPr>
              <a:t>Mẹ bạn K không may bị tai nạn lao động phải nằm viện tháng. </a:t>
            </a:r>
            <a:endParaRPr lang="en-US" sz="1800" dirty="0">
              <a:solidFill>
                <a:schemeClr val="bg2">
                  <a:lumMod val="25000"/>
                </a:schemeClr>
              </a:solidFill>
            </a:endParaRPr>
          </a:p>
          <a:p>
            <a:pPr marL="285750" indent="-285750" algn="just">
              <a:lnSpc>
                <a:spcPct val="150000"/>
              </a:lnSpc>
              <a:buFont typeface="Arial" panose="020B0604020202020204" pitchFamily="34" charset="0"/>
              <a:buChar char="•"/>
            </a:pPr>
            <a:r>
              <a:rPr lang="vi-VN" sz="1800" dirty="0">
                <a:solidFill>
                  <a:schemeClr val="bg2">
                    <a:lumMod val="25000"/>
                  </a:schemeClr>
                </a:solidFill>
              </a:rPr>
              <a:t>Khi đó, bố bạn K phải nghỉ việc để vào bệnh viện chăm sóc cho mẹ. Bạn K thì phải thay bố mẹ để quán xuyến công việc của gia đình. </a:t>
            </a:r>
            <a:endParaRPr lang="en-US" sz="1800" dirty="0">
              <a:solidFill>
                <a:schemeClr val="bg2">
                  <a:lumMod val="25000"/>
                </a:schemeClr>
              </a:solidFill>
            </a:endParaRPr>
          </a:p>
          <a:p>
            <a:pPr marL="285750" indent="-285750" algn="just">
              <a:lnSpc>
                <a:spcPct val="150000"/>
              </a:lnSpc>
              <a:buFont typeface="Arial" panose="020B0604020202020204" pitchFamily="34" charset="0"/>
              <a:buChar char="•"/>
            </a:pPr>
            <a:r>
              <a:rPr lang="vi-VN" sz="1800" dirty="0">
                <a:solidFill>
                  <a:schemeClr val="bg2">
                    <a:lumMod val="25000"/>
                  </a:schemeClr>
                </a:solidFill>
              </a:rPr>
              <a:t>Nếu không có khả năng thích ứng, việc học tập và cuộc sống của bạn K sẽ gặp rất nhiều khó khăn.</a:t>
            </a:r>
          </a:p>
        </p:txBody>
      </p:sp>
      <p:pic>
        <p:nvPicPr>
          <p:cNvPr id="4098" name="Picture 2" descr="1,800+ Woman Hospital Bed Stock Illustrations, Royalty-Free Vector Graphics  &amp; Clip Art - iStock | Black woman hospital bed, Young woman hospital bed,  Old woman hospital bed">
            <a:extLst>
              <a:ext uri="{FF2B5EF4-FFF2-40B4-BE49-F238E27FC236}">
                <a16:creationId xmlns:a16="http://schemas.microsoft.com/office/drawing/2014/main" id="{66501C9C-A614-1961-2CEB-B1BB2BE8338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04" b="89760" l="8660" r="91667">
                        <a14:foregroundMark x1="41830" y1="29412" x2="34477" y2="54466"/>
                        <a14:foregroundMark x1="26471" y1="30065" x2="30882" y2="34641"/>
                        <a14:foregroundMark x1="27778" y1="45752" x2="27778" y2="45752"/>
                        <a14:foregroundMark x1="31046" y1="23094" x2="27778" y2="24401"/>
                        <a14:foregroundMark x1="28268" y1="22222" x2="26961" y2="25272"/>
                        <a14:foregroundMark x1="48203" y1="29412" x2="50654" y2="32462"/>
                        <a14:foregroundMark x1="27778" y1="57952" x2="42320" y2="57298"/>
                        <a14:foregroundMark x1="64379" y1="42702" x2="60294" y2="53813"/>
                        <a14:foregroundMark x1="34477" y1="70153" x2="50654" y2="70153"/>
                        <a14:foregroundMark x1="91667" y1="78649" x2="91667" y2="78649"/>
                        <a14:foregroundMark x1="34641" y1="33769" x2="32353" y2="37908"/>
                        <a14:foregroundMark x1="8660" y1="81699" x2="8660" y2="81699"/>
                        <a14:foregroundMark x1="28268" y1="60784" x2="63399" y2="61874"/>
                        <a14:foregroundMark x1="25163" y1="79739" x2="39869" y2="77560"/>
                        <a14:foregroundMark x1="55392" y1="82135" x2="67484" y2="77996"/>
                        <a14:foregroundMark x1="69118" y1="77560" x2="72059" y2="78649"/>
                        <a14:foregroundMark x1="73693" y1="63617" x2="65523" y2="62309"/>
                        <a14:foregroundMark x1="70588" y1="55338" x2="73529" y2="67102"/>
                        <a14:foregroundMark x1="74346" y1="62963" x2="69118" y2="61656"/>
                        <a14:foregroundMark x1="72222" y1="60784" x2="72222" y2="60784"/>
                        <a14:foregroundMark x1="72712" y1="60784" x2="72712" y2="60784"/>
                      </a14:backgroundRemoval>
                    </a14:imgEffect>
                  </a14:imgLayer>
                </a14:imgProps>
              </a:ext>
              <a:ext uri="{28A0092B-C50C-407E-A947-70E740481C1C}">
                <a14:useLocalDpi xmlns:a14="http://schemas.microsoft.com/office/drawing/2010/main" val="0"/>
              </a:ext>
            </a:extLst>
          </a:blip>
          <a:srcRect/>
          <a:stretch>
            <a:fillRect/>
          </a:stretch>
        </p:blipFill>
        <p:spPr bwMode="auto">
          <a:xfrm>
            <a:off x="5907314" y="3002527"/>
            <a:ext cx="3505201" cy="262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615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866F6-AD73-C0B2-4E34-EA8C63FFAAEA}"/>
            </a:ext>
          </a:extLst>
        </p:cNvPr>
        <p:cNvGrpSpPr/>
        <p:nvPr/>
      </p:nvGrpSpPr>
      <p:grpSpPr>
        <a:xfrm>
          <a:off x="0" y="0"/>
          <a:ext cx="0" cy="0"/>
          <a:chOff x="0" y="0"/>
          <a:chExt cx="0" cy="0"/>
        </a:xfrm>
      </p:grpSpPr>
      <p:sp>
        <p:nvSpPr>
          <p:cNvPr id="7" name="Freeform 5">
            <a:extLst>
              <a:ext uri="{FF2B5EF4-FFF2-40B4-BE49-F238E27FC236}">
                <a16:creationId xmlns:a16="http://schemas.microsoft.com/office/drawing/2014/main" id="{CC5581BA-2A8F-4C8A-0B06-B1E61EA56951}"/>
              </a:ext>
            </a:extLst>
          </p:cNvPr>
          <p:cNvSpPr/>
          <p:nvPr/>
        </p:nvSpPr>
        <p:spPr>
          <a:xfrm>
            <a:off x="399053" y="569515"/>
            <a:ext cx="7511142" cy="4376057"/>
          </a:xfrm>
          <a:custGeom>
            <a:avLst/>
            <a:gdLst/>
            <a:ahLst/>
            <a:cxnLst/>
            <a:rect l="l" t="t" r="r" b="b"/>
            <a:pathLst>
              <a:path w="3730235" h="3035479">
                <a:moveTo>
                  <a:pt x="0" y="0"/>
                </a:moveTo>
                <a:lnTo>
                  <a:pt x="3730235" y="0"/>
                </a:lnTo>
                <a:lnTo>
                  <a:pt x="3730235" y="3035479"/>
                </a:lnTo>
                <a:lnTo>
                  <a:pt x="0" y="3035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C954211F-FC3D-32B4-E7F6-C34D0F5DF5DD}"/>
              </a:ext>
            </a:extLst>
          </p:cNvPr>
          <p:cNvSpPr txBox="1"/>
          <p:nvPr/>
        </p:nvSpPr>
        <p:spPr>
          <a:xfrm>
            <a:off x="2984501" y="237991"/>
            <a:ext cx="3488871" cy="461665"/>
          </a:xfrm>
          <a:prstGeom prst="rect">
            <a:avLst/>
          </a:prstGeom>
          <a:noFill/>
        </p:spPr>
        <p:txBody>
          <a:bodyPr wrap="square">
            <a:spAutoFit/>
          </a:bodyPr>
          <a:lstStyle/>
          <a:p>
            <a:r>
              <a:rPr lang="vi-VN" sz="2400" b="1" dirty="0">
                <a:ln w="22225">
                  <a:solidFill>
                    <a:schemeClr val="tx1"/>
                  </a:solidFill>
                  <a:prstDash val="solid"/>
                </a:ln>
                <a:solidFill>
                  <a:schemeClr val="bg1"/>
                </a:solidFill>
                <a:latin typeface="+mn-lt"/>
              </a:rPr>
              <a:t> Đối với trường hợp </a:t>
            </a:r>
            <a:r>
              <a:rPr lang="en-US" sz="2400" b="1" dirty="0">
                <a:ln w="22225">
                  <a:solidFill>
                    <a:schemeClr val="tx1"/>
                  </a:solidFill>
                  <a:prstDash val="solid"/>
                </a:ln>
                <a:solidFill>
                  <a:schemeClr val="bg1"/>
                </a:solidFill>
                <a:latin typeface="+mn-lt"/>
              </a:rPr>
              <a:t>2</a:t>
            </a:r>
          </a:p>
        </p:txBody>
      </p:sp>
      <p:sp>
        <p:nvSpPr>
          <p:cNvPr id="6" name="TextBox 16">
            <a:extLst>
              <a:ext uri="{FF2B5EF4-FFF2-40B4-BE49-F238E27FC236}">
                <a16:creationId xmlns:a16="http://schemas.microsoft.com/office/drawing/2014/main" id="{3F851713-C38C-3AE6-9BC4-6A16D7C0B81A}"/>
              </a:ext>
            </a:extLst>
          </p:cNvPr>
          <p:cNvSpPr txBox="1"/>
          <p:nvPr/>
        </p:nvSpPr>
        <p:spPr>
          <a:xfrm>
            <a:off x="646868" y="1140102"/>
            <a:ext cx="6857019" cy="3365024"/>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50" indent="-285750" algn="just">
              <a:lnSpc>
                <a:spcPct val="150000"/>
              </a:lnSpc>
              <a:buFont typeface="Arial" panose="020B0604020202020204" pitchFamily="34" charset="0"/>
              <a:buChar char="•"/>
            </a:pPr>
            <a:r>
              <a:rPr lang="vi-VN" sz="1800" dirty="0">
                <a:solidFill>
                  <a:schemeClr val="bg2">
                    <a:lumMod val="25000"/>
                  </a:schemeClr>
                </a:solidFill>
              </a:rPr>
              <a:t>Bố của bạn C làm ăn bị phá sản, phải bán nhà, dẫn đến cuộc sống gặp rất nhiều khó khăn, các thành viên đều lo lắng. </a:t>
            </a:r>
            <a:endParaRPr lang="en-US" sz="1800" dirty="0">
              <a:solidFill>
                <a:schemeClr val="bg2">
                  <a:lumMod val="25000"/>
                </a:schemeClr>
              </a:solidFill>
            </a:endParaRPr>
          </a:p>
          <a:p>
            <a:pPr marL="285750" indent="-285750" algn="just">
              <a:lnSpc>
                <a:spcPct val="150000"/>
              </a:lnSpc>
              <a:buFont typeface="Arial" panose="020B0604020202020204" pitchFamily="34" charset="0"/>
              <a:buChar char="•"/>
            </a:pPr>
            <a:r>
              <a:rPr lang="vi-VN" sz="1800" dirty="0">
                <a:solidFill>
                  <a:schemeClr val="bg2">
                    <a:lumMod val="25000"/>
                  </a:schemeClr>
                </a:solidFill>
              </a:rPr>
              <a:t>Đây là một sự thay đổi bất ngờ, không được chuẩn bị tâm thế từ trước nên các thành viên trong gia đình bạn C, nhất là hai mẹ con bạn ấy rất lo lắng. </a:t>
            </a:r>
            <a:endParaRPr lang="en-US" sz="1800" dirty="0">
              <a:solidFill>
                <a:schemeClr val="bg2">
                  <a:lumMod val="25000"/>
                </a:schemeClr>
              </a:solidFill>
            </a:endParaRPr>
          </a:p>
          <a:p>
            <a:pPr marL="285750" indent="-285750" algn="just">
              <a:lnSpc>
                <a:spcPct val="150000"/>
              </a:lnSpc>
              <a:buFont typeface="Arial" panose="020B0604020202020204" pitchFamily="34" charset="0"/>
              <a:buChar char="•"/>
            </a:pPr>
            <a:r>
              <a:rPr lang="vi-VN" sz="1800" dirty="0">
                <a:solidFill>
                  <a:schemeClr val="bg2">
                    <a:lumMod val="25000"/>
                  </a:schemeClr>
                </a:solidFill>
              </a:rPr>
              <a:t>Thực tế này đòi hỏi các thành viên trong gia đình phải cùng nhau cố gắng để vươn lên thì mới có thể từng bước ổn định kinh tế, đảm bảo cuộc sống cho gia đình.</a:t>
            </a:r>
          </a:p>
        </p:txBody>
      </p:sp>
      <p:pic>
        <p:nvPicPr>
          <p:cNvPr id="9" name="Picture 8">
            <a:extLst>
              <a:ext uri="{FF2B5EF4-FFF2-40B4-BE49-F238E27FC236}">
                <a16:creationId xmlns:a16="http://schemas.microsoft.com/office/drawing/2014/main" id="{F3706DBD-EFCF-48D4-D9A0-FEFD831F5BA7}"/>
              </a:ext>
            </a:extLst>
          </p:cNvPr>
          <p:cNvPicPr>
            <a:picLocks noChangeAspect="1"/>
          </p:cNvPicPr>
          <p:nvPr/>
        </p:nvPicPr>
        <p:blipFill>
          <a:blip r:embed="rId4"/>
          <a:stretch>
            <a:fillRect/>
          </a:stretch>
        </p:blipFill>
        <p:spPr>
          <a:xfrm rot="1990469">
            <a:off x="7439553" y="136353"/>
            <a:ext cx="1436914" cy="1436914"/>
          </a:xfrm>
          <a:prstGeom prst="rect">
            <a:avLst/>
          </a:prstGeom>
        </p:spPr>
      </p:pic>
      <p:pic>
        <p:nvPicPr>
          <p:cNvPr id="11" name="Picture 10">
            <a:extLst>
              <a:ext uri="{FF2B5EF4-FFF2-40B4-BE49-F238E27FC236}">
                <a16:creationId xmlns:a16="http://schemas.microsoft.com/office/drawing/2014/main" id="{7DFB953E-AC98-B84B-B897-C26AB56038AC}"/>
              </a:ext>
            </a:extLst>
          </p:cNvPr>
          <p:cNvPicPr>
            <a:picLocks noChangeAspect="1"/>
          </p:cNvPicPr>
          <p:nvPr/>
        </p:nvPicPr>
        <p:blipFill>
          <a:blip r:embed="rId5"/>
          <a:stretch>
            <a:fillRect/>
          </a:stretch>
        </p:blipFill>
        <p:spPr>
          <a:xfrm>
            <a:off x="7048501" y="3251200"/>
            <a:ext cx="1892300" cy="1892300"/>
          </a:xfrm>
          <a:prstGeom prst="rect">
            <a:avLst/>
          </a:prstGeom>
        </p:spPr>
      </p:pic>
    </p:spTree>
    <p:extLst>
      <p:ext uri="{BB962C8B-B14F-4D97-AF65-F5344CB8AC3E}">
        <p14:creationId xmlns:p14="http://schemas.microsoft.com/office/powerpoint/2010/main" val="2163932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Dot Style MK Plan by Slidesgo">
  <a:themeElements>
    <a:clrScheme name="Simple Light">
      <a:dk1>
        <a:srgbClr val="015083"/>
      </a:dk1>
      <a:lt1>
        <a:srgbClr val="052D47"/>
      </a:lt1>
      <a:dk2>
        <a:srgbClr val="F0FFFF"/>
      </a:dk2>
      <a:lt2>
        <a:srgbClr val="7CE0FD"/>
      </a:lt2>
      <a:accent1>
        <a:srgbClr val="F8C202"/>
      </a:accent1>
      <a:accent2>
        <a:srgbClr val="E29705"/>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1758</Words>
  <Application>Microsoft Office PowerPoint</Application>
  <PresentationFormat>On-screen Show (16:9)</PresentationFormat>
  <Paragraphs>96</Paragraphs>
  <Slides>25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SVN-Sarifa</vt:lpstr>
      <vt:lpstr>Poller One</vt:lpstr>
      <vt:lpstr>Barlow</vt:lpstr>
      <vt:lpstr>SVN-Internation</vt:lpstr>
      <vt:lpstr>Barlow Black</vt:lpstr>
      <vt:lpstr>SVN-Caprica Script</vt:lpstr>
      <vt:lpstr>Arial</vt:lpstr>
      <vt:lpstr>Dot Style MK Plan by Slidesgo</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84335347073</cp:lastModifiedBy>
  <cp:revision>29</cp:revision>
  <dcterms:modified xsi:type="dcterms:W3CDTF">2024-03-04T17:32:30Z</dcterms:modified>
</cp:coreProperties>
</file>