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8"/>
  </p:notesMasterIdLst>
  <p:sldIdLst>
    <p:sldId id="406" r:id="rId5"/>
    <p:sldId id="356" r:id="rId6"/>
    <p:sldId id="317" r:id="rId7"/>
    <p:sldId id="402" r:id="rId8"/>
    <p:sldId id="365" r:id="rId9"/>
    <p:sldId id="321" r:id="rId10"/>
    <p:sldId id="368" r:id="rId11"/>
    <p:sldId id="331" r:id="rId12"/>
    <p:sldId id="336" r:id="rId13"/>
    <p:sldId id="366" r:id="rId14"/>
    <p:sldId id="403" r:id="rId15"/>
    <p:sldId id="373" r:id="rId16"/>
    <p:sldId id="408" r:id="rId17"/>
    <p:sldId id="404" r:id="rId18"/>
    <p:sldId id="409" r:id="rId19"/>
    <p:sldId id="407" r:id="rId20"/>
    <p:sldId id="354" r:id="rId21"/>
    <p:sldId id="378" r:id="rId22"/>
    <p:sldId id="375" r:id="rId23"/>
    <p:sldId id="326" r:id="rId24"/>
    <p:sldId id="360" r:id="rId25"/>
    <p:sldId id="380" r:id="rId26"/>
    <p:sldId id="3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7" d="100"/>
          <a:sy n="67" d="100"/>
        </p:scale>
        <p:origin x="5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9/14/2024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9/14/2024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9/14/2024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9/14/2024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9/14/2024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9/14/2024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1.emf"/><Relationship Id="rId5" Type="http://schemas.openxmlformats.org/officeDocument/2006/relationships/image" Target="../media/image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4366056"/>
              </p:ext>
            </p:extLst>
          </p:nvPr>
        </p:nvGraphicFramePr>
        <p:xfrm>
          <a:off x="886772" y="2456664"/>
          <a:ext cx="9676851" cy="2956243"/>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val="20000"/>
                    </a:ext>
                  </a:extLst>
                </a:gridCol>
              </a:tblGrid>
              <a:tr h="990600">
                <a:tc>
                  <a:txBody>
                    <a:bodyPr/>
                    <a:lstStyle/>
                    <a:p>
                      <a:pPr lvl="0"/>
                      <a:r>
                        <a:rPr lang="en-US" sz="2400" u="none" strike="noStrike" kern="1200" dirty="0" err="1">
                          <a:solidFill>
                            <a:srgbClr val="008000"/>
                          </a:solidFill>
                          <a:effectLst/>
                          <a:latin typeface="+mj-lt"/>
                          <a:ea typeface="+mn-ea"/>
                          <a:cs typeface="+mn-cs"/>
                        </a:rPr>
                        <a:t>Tình</a:t>
                      </a:r>
                      <a:r>
                        <a:rPr lang="en-US" sz="2400" u="none" strike="noStrike" kern="1200" dirty="0">
                          <a:solidFill>
                            <a:srgbClr val="008000"/>
                          </a:solidFill>
                          <a:effectLst/>
                          <a:latin typeface="+mj-lt"/>
                          <a:ea typeface="+mn-ea"/>
                          <a:cs typeface="+mn-cs"/>
                        </a:rPr>
                        <a:t> </a:t>
                      </a:r>
                      <a:r>
                        <a:rPr lang="en-US" sz="2400" u="none" strike="noStrike" kern="1200" dirty="0" err="1">
                          <a:solidFill>
                            <a:srgbClr val="008000"/>
                          </a:solidFill>
                          <a:effectLst/>
                          <a:latin typeface="+mj-lt"/>
                          <a:ea typeface="+mn-ea"/>
                          <a:cs typeface="+mn-cs"/>
                        </a:rPr>
                        <a:t>huống</a:t>
                      </a:r>
                      <a:r>
                        <a:rPr lang="en-US" sz="2400" u="none" strike="noStrike" kern="1200" dirty="0">
                          <a:solidFill>
                            <a:srgbClr val="008000"/>
                          </a:solidFill>
                          <a:effectLst/>
                          <a:latin typeface="+mj-lt"/>
                          <a:ea typeface="+mn-ea"/>
                          <a:cs typeface="+mn-cs"/>
                        </a:rPr>
                        <a:t> 1: H</a:t>
                      </a:r>
                      <a:r>
                        <a:rPr lang="vi-VN" sz="2400"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1. T</a:t>
                      </a:r>
                      <a:r>
                        <a:rPr lang="vi-VN" sz="2400"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2. T</a:t>
                      </a:r>
                      <a:r>
                        <a:rPr lang="vi-VN" sz="2400"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3. H</a:t>
                      </a:r>
                      <a:r>
                        <a:rPr lang="vi-VN" sz="2400"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38690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8CC38E85-34BC-4483-816D-EDBBC4BEB730}"/>
              </a:ext>
            </a:extLst>
          </p:cNvPr>
          <p:cNvSpPr txBox="1"/>
          <p:nvPr/>
        </p:nvSpPr>
        <p:spPr>
          <a:xfrm>
            <a:off x="1358436" y="3114544"/>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5" name="TextBox 4">
            <a:extLst>
              <a:ext uri="{FF2B5EF4-FFF2-40B4-BE49-F238E27FC236}">
                <a16:creationId xmlns:a16="http://schemas.microsoft.com/office/drawing/2014/main" id="{3F43829E-65B7-4916-A7AA-11F059B941B6}"/>
              </a:ext>
            </a:extLst>
          </p:cNvPr>
          <p:cNvSpPr txBox="1"/>
          <p:nvPr/>
        </p:nvSpPr>
        <p:spPr>
          <a:xfrm>
            <a:off x="1358436" y="1702869"/>
            <a:ext cx="983965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phút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7208</TotalTime>
  <Words>1459</Words>
  <Application>Microsoft Office PowerPoint</Application>
  <PresentationFormat>Widescreen</PresentationFormat>
  <Paragraphs>102</Paragraphs>
  <Slides>23</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#9Slide05 Fourth</vt:lpstr>
      <vt:lpstr>#9Slide05 Kathya</vt:lpstr>
      <vt:lpstr>#9Slide06 SVNSlow Attack</vt:lpstr>
      <vt:lpstr>.VnTime</vt:lpstr>
      <vt:lpstr>Arial</vt:lpstr>
      <vt:lpstr>Calibri</vt:lpstr>
      <vt:lpstr>Calibri Light</vt:lpstr>
      <vt:lpstr>SVN-Student</vt:lpstr>
      <vt:lpstr>SVN-Vanilla Daisy Pro</vt:lpstr>
      <vt:lpstr>SVN-Wallington</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179</cp:revision>
  <dcterms:created xsi:type="dcterms:W3CDTF">2021-06-28T15:32:15Z</dcterms:created>
  <dcterms:modified xsi:type="dcterms:W3CDTF">2024-09-14T05:53:54Z</dcterms:modified>
</cp:coreProperties>
</file>