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3" r:id="rId1"/>
    <p:sldMasterId id="2147483694" r:id="rId2"/>
  </p:sldMasterIdLst>
  <p:notesMasterIdLst>
    <p:notesMasterId r:id="rId29"/>
  </p:notesMasterIdLst>
  <p:sldIdLst>
    <p:sldId id="256" r:id="rId3"/>
    <p:sldId id="258" r:id="rId4"/>
    <p:sldId id="260" r:id="rId5"/>
    <p:sldId id="331" r:id="rId6"/>
    <p:sldId id="312" r:id="rId7"/>
    <p:sldId id="266" r:id="rId8"/>
    <p:sldId id="313" r:id="rId9"/>
    <p:sldId id="314" r:id="rId10"/>
    <p:sldId id="332" r:id="rId11"/>
    <p:sldId id="317" r:id="rId12"/>
    <p:sldId id="333" r:id="rId13"/>
    <p:sldId id="261" r:id="rId14"/>
    <p:sldId id="319" r:id="rId15"/>
    <p:sldId id="335" r:id="rId16"/>
    <p:sldId id="315" r:id="rId17"/>
    <p:sldId id="322" r:id="rId18"/>
    <p:sldId id="323" r:id="rId19"/>
    <p:sldId id="275" r:id="rId20"/>
    <p:sldId id="329" r:id="rId21"/>
    <p:sldId id="318" r:id="rId22"/>
    <p:sldId id="336" r:id="rId23"/>
    <p:sldId id="337" r:id="rId24"/>
    <p:sldId id="263" r:id="rId25"/>
    <p:sldId id="280" r:id="rId26"/>
    <p:sldId id="271" r:id="rId27"/>
    <p:sldId id="268" r:id="rId28"/>
  </p:sldIdLst>
  <p:sldSz cx="9144000" cy="5143500" type="screen16x9"/>
  <p:notesSz cx="6858000" cy="9144000"/>
  <p:embeddedFontLst>
    <p:embeddedFont>
      <p:font typeface="Dancing Script" panose="020B0604020202020204" charset="0"/>
      <p:regular r:id="rId30"/>
      <p:bold r:id="rId31"/>
    </p:embeddedFont>
    <p:embeddedFont>
      <p:font typeface="Delius Swash Caps" panose="020B0604020202020204" charset="0"/>
      <p:regular r:id="rId32"/>
    </p:embeddedFont>
    <p:embeddedFont>
      <p:font typeface="Proxima Nova" panose="020B0604020202020204" charset="0"/>
      <p:regular r:id="rId33"/>
      <p:bold r:id="rId34"/>
      <p:italic r:id="rId35"/>
      <p:boldItalic r:id="rId36"/>
    </p:embeddedFont>
    <p:embeddedFont>
      <p:font typeface="Proxima Nova Semibold" panose="020B0604020202020204" charset="0"/>
      <p:regular r:id="rId37"/>
      <p:bold r:id="rId38"/>
      <p:boldItalic r:id="rId39"/>
    </p:embeddedFont>
    <p:embeddedFont>
      <p:font typeface="SVN-Beloved" pitchFamily="50" charset="0"/>
      <p:regular r:id="rId40"/>
    </p:embeddedFont>
    <p:embeddedFont>
      <p:font typeface="SVN-Caprica Script" pitchFamily="2"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4" userDrawn="1">
          <p15:clr>
            <a:srgbClr val="A4A3A4"/>
          </p15:clr>
        </p15:guide>
        <p15:guide id="2" pos="28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569A7B-3B52-4850-8462-80BDC8F3A933}">
  <a:tblStyle styleId="{4F569A7B-3B52-4850-8462-80BDC8F3A93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44"/>
        <p:guide pos="28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3">
          <a:extLst>
            <a:ext uri="{FF2B5EF4-FFF2-40B4-BE49-F238E27FC236}">
              <a16:creationId xmlns:a16="http://schemas.microsoft.com/office/drawing/2014/main" id="{5BBCC887-92AD-D81D-B562-3D7E83189783}"/>
            </a:ext>
          </a:extLst>
        </p:cNvPr>
        <p:cNvGrpSpPr/>
        <p:nvPr/>
      </p:nvGrpSpPr>
      <p:grpSpPr>
        <a:xfrm>
          <a:off x="0" y="0"/>
          <a:ext cx="0" cy="0"/>
          <a:chOff x="0" y="0"/>
          <a:chExt cx="0" cy="0"/>
        </a:xfrm>
      </p:grpSpPr>
      <p:sp>
        <p:nvSpPr>
          <p:cNvPr id="3394" name="Google Shape;3394;gd1982dd69e_0_22252:notes">
            <a:extLst>
              <a:ext uri="{FF2B5EF4-FFF2-40B4-BE49-F238E27FC236}">
                <a16:creationId xmlns:a16="http://schemas.microsoft.com/office/drawing/2014/main" id="{FBABCCE5-8B48-95AB-4AF8-14445AEEBF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5" name="Google Shape;3395;gd1982dd69e_0_22252:notes">
            <a:extLst>
              <a:ext uri="{FF2B5EF4-FFF2-40B4-BE49-F238E27FC236}">
                <a16:creationId xmlns:a16="http://schemas.microsoft.com/office/drawing/2014/main" id="{F109D534-D119-0E3E-4D58-6C7BC24068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09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6"/>
        <p:cNvGrpSpPr/>
        <p:nvPr/>
      </p:nvGrpSpPr>
      <p:grpSpPr>
        <a:xfrm>
          <a:off x="0" y="0"/>
          <a:ext cx="0" cy="0"/>
          <a:chOff x="0" y="0"/>
          <a:chExt cx="0" cy="0"/>
        </a:xfrm>
      </p:grpSpPr>
      <p:sp>
        <p:nvSpPr>
          <p:cNvPr id="3217" name="Google Shape;3217;gd1982dd69e_0_21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8" name="Google Shape;3218;gd1982dd69e_0_21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945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CE139-5F9F-6C71-1D44-01E1FE476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7D8B7-756A-769C-D9FE-B8871ABB159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A086EE4-3F4B-B690-84A2-E644D4A18CD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1622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C8D66-73CC-C46F-B0E9-9C1F5FF98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02A139-960E-C1E8-95D5-B53E8086777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4A38745-2611-4484-D91D-E9DDF66268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0785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gd1982dd69e_0_208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0" name="Google Shape;2410;gd1982dd69e_0_20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4"/>
        <p:cNvGrpSpPr/>
        <p:nvPr/>
      </p:nvGrpSpPr>
      <p:grpSpPr>
        <a:xfrm>
          <a:off x="0" y="0"/>
          <a:ext cx="0" cy="0"/>
          <a:chOff x="0" y="0"/>
          <a:chExt cx="0" cy="0"/>
        </a:xfrm>
      </p:grpSpPr>
      <p:sp>
        <p:nvSpPr>
          <p:cNvPr id="3575" name="Google Shape;3575;gd1982dd69e_0_22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6" name="Google Shape;3576;gd1982dd69e_0_22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5"/>
        <p:cNvGrpSpPr/>
        <p:nvPr/>
      </p:nvGrpSpPr>
      <p:grpSpPr>
        <a:xfrm>
          <a:off x="0" y="0"/>
          <a:ext cx="0" cy="0"/>
          <a:chOff x="0" y="0"/>
          <a:chExt cx="0" cy="0"/>
        </a:xfrm>
      </p:grpSpPr>
      <p:sp>
        <p:nvSpPr>
          <p:cNvPr id="2926" name="Google Shape;2926;gd1982dd69e_0_19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7" name="Google Shape;2927;gd1982dd69e_0_19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9"/>
        <p:cNvGrpSpPr/>
        <p:nvPr/>
      </p:nvGrpSpPr>
      <p:grpSpPr>
        <a:xfrm>
          <a:off x="0" y="0"/>
          <a:ext cx="0" cy="0"/>
          <a:chOff x="0" y="0"/>
          <a:chExt cx="0" cy="0"/>
        </a:xfrm>
      </p:grpSpPr>
      <p:sp>
        <p:nvSpPr>
          <p:cNvPr id="2740" name="Google Shape;2740;g10a259dcb6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1" name="Google Shape;2741;g10a259dcb6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108c4d3baa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108c4d3baa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5"/>
        <p:cNvGrpSpPr/>
        <p:nvPr/>
      </p:nvGrpSpPr>
      <p:grpSpPr>
        <a:xfrm>
          <a:off x="0" y="0"/>
          <a:ext cx="0" cy="0"/>
          <a:chOff x="0" y="0"/>
          <a:chExt cx="0" cy="0"/>
        </a:xfrm>
      </p:grpSpPr>
      <p:sp>
        <p:nvSpPr>
          <p:cNvPr id="2186" name="Google Shape;2186;g10a259dcb6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7" name="Google Shape;2187;g10a259dcb6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5">
          <a:extLst>
            <a:ext uri="{FF2B5EF4-FFF2-40B4-BE49-F238E27FC236}">
              <a16:creationId xmlns:a16="http://schemas.microsoft.com/office/drawing/2014/main" id="{9185F001-FBD3-CFD0-A0AC-86C2ADB9F9F8}"/>
            </a:ext>
          </a:extLst>
        </p:cNvPr>
        <p:cNvGrpSpPr/>
        <p:nvPr/>
      </p:nvGrpSpPr>
      <p:grpSpPr>
        <a:xfrm>
          <a:off x="0" y="0"/>
          <a:ext cx="0" cy="0"/>
          <a:chOff x="0" y="0"/>
          <a:chExt cx="0" cy="0"/>
        </a:xfrm>
      </p:grpSpPr>
      <p:sp>
        <p:nvSpPr>
          <p:cNvPr id="2186" name="Google Shape;2186;g10a259dcb6a_0_56:notes">
            <a:extLst>
              <a:ext uri="{FF2B5EF4-FFF2-40B4-BE49-F238E27FC236}">
                <a16:creationId xmlns:a16="http://schemas.microsoft.com/office/drawing/2014/main" id="{9282AD08-E7A6-3EA0-AFD7-B92F4075DA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7" name="Google Shape;2187;g10a259dcb6a_0_56:notes">
            <a:extLst>
              <a:ext uri="{FF2B5EF4-FFF2-40B4-BE49-F238E27FC236}">
                <a16:creationId xmlns:a16="http://schemas.microsoft.com/office/drawing/2014/main" id="{1635D305-5A56-7521-E693-7B129775EE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26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0979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4"/>
        <p:cNvGrpSpPr/>
        <p:nvPr/>
      </p:nvGrpSpPr>
      <p:grpSpPr>
        <a:xfrm>
          <a:off x="0" y="0"/>
          <a:ext cx="0" cy="0"/>
          <a:chOff x="0" y="0"/>
          <a:chExt cx="0" cy="0"/>
        </a:xfrm>
      </p:grpSpPr>
      <p:sp>
        <p:nvSpPr>
          <p:cNvPr id="2595" name="Google Shape;2595;gd1982dd69e_0_21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6" name="Google Shape;2596;gd1982dd69e_0_21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75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d1982dd69e_0_207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d1982dd69e_0_20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3"/>
        <p:cNvGrpSpPr/>
        <p:nvPr/>
      </p:nvGrpSpPr>
      <p:grpSpPr>
        <a:xfrm>
          <a:off x="0" y="0"/>
          <a:ext cx="0" cy="0"/>
          <a:chOff x="0" y="0"/>
          <a:chExt cx="0" cy="0"/>
        </a:xfrm>
      </p:grpSpPr>
      <p:sp>
        <p:nvSpPr>
          <p:cNvPr id="3394" name="Google Shape;3394;gd1982dd69e_0_22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5" name="Google Shape;3395;gd1982dd69e_0_22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005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5" y="25"/>
            <a:ext cx="9143969" cy="5143446"/>
            <a:chOff x="95" y="25"/>
            <a:chExt cx="9143969" cy="5143446"/>
          </a:xfrm>
        </p:grpSpPr>
        <p:sp>
          <p:nvSpPr>
            <p:cNvPr id="10" name="Google Shape;10;p2"/>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txBox="1">
            <a:spLocks noGrp="1"/>
          </p:cNvSpPr>
          <p:nvPr>
            <p:ph type="ctrTitle"/>
          </p:nvPr>
        </p:nvSpPr>
        <p:spPr>
          <a:xfrm>
            <a:off x="3001400" y="1217528"/>
            <a:ext cx="5581800" cy="184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7050">
                <a:solidFill>
                  <a:srgbClr val="212529"/>
                </a:solidFill>
                <a:latin typeface="Dancing Script"/>
                <a:ea typeface="Dancing Script"/>
                <a:cs typeface="Dancing Script"/>
                <a:sym typeface="Dancing Scrip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6" name="Google Shape;36;p2"/>
          <p:cNvSpPr txBox="1">
            <a:spLocks noGrp="1"/>
          </p:cNvSpPr>
          <p:nvPr>
            <p:ph type="subTitle" idx="1"/>
          </p:nvPr>
        </p:nvSpPr>
        <p:spPr>
          <a:xfrm>
            <a:off x="3666200" y="3517936"/>
            <a:ext cx="4252200" cy="4869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Delius Swash Caps"/>
                <a:ea typeface="Delius Swash Caps"/>
                <a:cs typeface="Delius Swash Caps"/>
                <a:sym typeface="Delius Swash Cap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7" name="Google Shape;37;p2"/>
          <p:cNvSpPr/>
          <p:nvPr/>
        </p:nvSpPr>
        <p:spPr>
          <a:xfrm>
            <a:off x="8675588" y="47080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485413" y="105365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14550" y="61610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97325" y="45371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74625" y="105365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989588" y="3951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00675" y="4340788"/>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a:off x="5032475" y="4607963"/>
            <a:ext cx="311900" cy="314700"/>
            <a:chOff x="8571050" y="1873050"/>
            <a:chExt cx="311900" cy="314700"/>
          </a:xfrm>
        </p:grpSpPr>
        <p:sp>
          <p:nvSpPr>
            <p:cNvPr id="45" name="Google Shape;45;p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a:off x="1541184" y="829733"/>
            <a:ext cx="686239" cy="223927"/>
            <a:chOff x="3798300" y="2287225"/>
            <a:chExt cx="730975" cy="238525"/>
          </a:xfrm>
        </p:grpSpPr>
        <p:sp>
          <p:nvSpPr>
            <p:cNvPr id="50" name="Google Shape;50;p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7553320" y="4416698"/>
            <a:ext cx="545748" cy="159103"/>
            <a:chOff x="5393300" y="2420750"/>
            <a:chExt cx="581325" cy="169475"/>
          </a:xfrm>
        </p:grpSpPr>
        <p:sp>
          <p:nvSpPr>
            <p:cNvPr id="53" name="Google Shape;53;p2"/>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5_1">
    <p:spTree>
      <p:nvGrpSpPr>
        <p:cNvPr id="1" name="Shape 1048"/>
        <p:cNvGrpSpPr/>
        <p:nvPr/>
      </p:nvGrpSpPr>
      <p:grpSpPr>
        <a:xfrm>
          <a:off x="0" y="0"/>
          <a:ext cx="0" cy="0"/>
          <a:chOff x="0" y="0"/>
          <a:chExt cx="0" cy="0"/>
        </a:xfrm>
      </p:grpSpPr>
      <p:grpSp>
        <p:nvGrpSpPr>
          <p:cNvPr id="1049" name="Google Shape;1049;p25"/>
          <p:cNvGrpSpPr/>
          <p:nvPr/>
        </p:nvGrpSpPr>
        <p:grpSpPr>
          <a:xfrm>
            <a:off x="95" y="25"/>
            <a:ext cx="9143969" cy="5143446"/>
            <a:chOff x="95" y="25"/>
            <a:chExt cx="9143969" cy="5143446"/>
          </a:xfrm>
        </p:grpSpPr>
        <p:sp>
          <p:nvSpPr>
            <p:cNvPr id="1050" name="Google Shape;1050;p25"/>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5"/>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5"/>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5"/>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5"/>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5"/>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5"/>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5"/>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5"/>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5"/>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5"/>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5"/>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5"/>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5"/>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5"/>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5"/>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5"/>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5"/>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5"/>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5"/>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5"/>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5"/>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5"/>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25"/>
          <p:cNvSpPr txBox="1">
            <a:spLocks noGrp="1"/>
          </p:cNvSpPr>
          <p:nvPr>
            <p:ph type="title"/>
          </p:nvPr>
        </p:nvSpPr>
        <p:spPr>
          <a:xfrm>
            <a:off x="2436900" y="2532250"/>
            <a:ext cx="4270200" cy="8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550">
                <a:solidFill>
                  <a:srgbClr val="212529"/>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76" name="Google Shape;1076;p25"/>
          <p:cNvSpPr txBox="1">
            <a:spLocks noGrp="1"/>
          </p:cNvSpPr>
          <p:nvPr>
            <p:ph type="title" idx="2" hasCustomPrompt="1"/>
          </p:nvPr>
        </p:nvSpPr>
        <p:spPr>
          <a:xfrm>
            <a:off x="3944100" y="1000931"/>
            <a:ext cx="1255800" cy="11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4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077" name="Google Shape;1077;p25"/>
          <p:cNvSpPr txBox="1">
            <a:spLocks noGrp="1"/>
          </p:cNvSpPr>
          <p:nvPr>
            <p:ph type="subTitle" idx="1"/>
          </p:nvPr>
        </p:nvSpPr>
        <p:spPr>
          <a:xfrm>
            <a:off x="2436900" y="3545662"/>
            <a:ext cx="4270200" cy="534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78" name="Google Shape;1078;p25"/>
          <p:cNvSpPr/>
          <p:nvPr/>
        </p:nvSpPr>
        <p:spPr>
          <a:xfrm>
            <a:off x="5149850" y="470482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5"/>
          <p:cNvSpPr/>
          <p:nvPr/>
        </p:nvSpPr>
        <p:spPr>
          <a:xfrm>
            <a:off x="1188725" y="42932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5"/>
          <p:cNvSpPr/>
          <p:nvPr/>
        </p:nvSpPr>
        <p:spPr>
          <a:xfrm>
            <a:off x="2869538" y="7073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5"/>
          <p:cNvSpPr/>
          <p:nvPr/>
        </p:nvSpPr>
        <p:spPr>
          <a:xfrm>
            <a:off x="8388225" y="47217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5"/>
          <p:cNvSpPr/>
          <p:nvPr/>
        </p:nvSpPr>
        <p:spPr>
          <a:xfrm>
            <a:off x="552263" y="76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3" name="Google Shape;1083;p25"/>
          <p:cNvGrpSpPr/>
          <p:nvPr/>
        </p:nvGrpSpPr>
        <p:grpSpPr>
          <a:xfrm>
            <a:off x="2170700" y="4450613"/>
            <a:ext cx="311900" cy="314700"/>
            <a:chOff x="8571050" y="1873050"/>
            <a:chExt cx="311900" cy="314700"/>
          </a:xfrm>
        </p:grpSpPr>
        <p:sp>
          <p:nvSpPr>
            <p:cNvPr id="1084" name="Google Shape;1084;p25"/>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5"/>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5"/>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5"/>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25"/>
          <p:cNvSpPr/>
          <p:nvPr/>
        </p:nvSpPr>
        <p:spPr>
          <a:xfrm rot="989451">
            <a:off x="6924573" y="861363"/>
            <a:ext cx="121724" cy="113202"/>
          </a:xfrm>
          <a:custGeom>
            <a:avLst/>
            <a:gdLst/>
            <a:ahLst/>
            <a:cxnLst/>
            <a:rect l="l" t="t" r="r" b="b"/>
            <a:pathLst>
              <a:path w="4371" h="4065" extrusionOk="0">
                <a:moveTo>
                  <a:pt x="2803" y="1301"/>
                </a:moveTo>
                <a:cubicBezTo>
                  <a:pt x="2803" y="1312"/>
                  <a:pt x="2810" y="1323"/>
                  <a:pt x="2818" y="1331"/>
                </a:cubicBezTo>
                <a:lnTo>
                  <a:pt x="2818" y="1331"/>
                </a:lnTo>
                <a:lnTo>
                  <a:pt x="2803" y="1301"/>
                </a:lnTo>
                <a:close/>
                <a:moveTo>
                  <a:pt x="1902" y="934"/>
                </a:moveTo>
                <a:cubicBezTo>
                  <a:pt x="2039" y="973"/>
                  <a:pt x="2176" y="990"/>
                  <a:pt x="2313" y="990"/>
                </a:cubicBezTo>
                <a:cubicBezTo>
                  <a:pt x="2337" y="990"/>
                  <a:pt x="2361" y="989"/>
                  <a:pt x="2385" y="988"/>
                </a:cubicBezTo>
                <a:lnTo>
                  <a:pt x="2385" y="988"/>
                </a:lnTo>
                <a:cubicBezTo>
                  <a:pt x="2391" y="992"/>
                  <a:pt x="2397" y="997"/>
                  <a:pt x="2403" y="1001"/>
                </a:cubicBezTo>
                <a:cubicBezTo>
                  <a:pt x="2469" y="1034"/>
                  <a:pt x="2536" y="1068"/>
                  <a:pt x="2569" y="1101"/>
                </a:cubicBezTo>
                <a:cubicBezTo>
                  <a:pt x="2569" y="1101"/>
                  <a:pt x="2633" y="1144"/>
                  <a:pt x="2625" y="1144"/>
                </a:cubicBezTo>
                <a:cubicBezTo>
                  <a:pt x="2623" y="1144"/>
                  <a:pt x="2616" y="1141"/>
                  <a:pt x="2603" y="1134"/>
                </a:cubicBezTo>
                <a:lnTo>
                  <a:pt x="2603" y="1134"/>
                </a:lnTo>
                <a:lnTo>
                  <a:pt x="2669" y="1168"/>
                </a:lnTo>
                <a:lnTo>
                  <a:pt x="2803" y="1301"/>
                </a:lnTo>
                <a:lnTo>
                  <a:pt x="2803" y="1301"/>
                </a:lnTo>
                <a:lnTo>
                  <a:pt x="2803" y="1301"/>
                </a:lnTo>
                <a:cubicBezTo>
                  <a:pt x="2803" y="1301"/>
                  <a:pt x="2803" y="1301"/>
                  <a:pt x="2803" y="1301"/>
                </a:cubicBezTo>
                <a:lnTo>
                  <a:pt x="2803" y="1301"/>
                </a:lnTo>
                <a:cubicBezTo>
                  <a:pt x="2831" y="1329"/>
                  <a:pt x="2835" y="1340"/>
                  <a:pt x="2831" y="1340"/>
                </a:cubicBezTo>
                <a:cubicBezTo>
                  <a:pt x="2829" y="1340"/>
                  <a:pt x="2823" y="1336"/>
                  <a:pt x="2818" y="1331"/>
                </a:cubicBezTo>
                <a:lnTo>
                  <a:pt x="2818" y="1331"/>
                </a:lnTo>
                <a:lnTo>
                  <a:pt x="2870" y="1435"/>
                </a:lnTo>
                <a:cubicBezTo>
                  <a:pt x="2900" y="1465"/>
                  <a:pt x="2930" y="1522"/>
                  <a:pt x="2960" y="1583"/>
                </a:cubicBezTo>
                <a:lnTo>
                  <a:pt x="2960" y="1583"/>
                </a:lnTo>
                <a:cubicBezTo>
                  <a:pt x="2959" y="1587"/>
                  <a:pt x="2961" y="1601"/>
                  <a:pt x="2970" y="1635"/>
                </a:cubicBezTo>
                <a:lnTo>
                  <a:pt x="3003" y="1701"/>
                </a:lnTo>
                <a:cubicBezTo>
                  <a:pt x="3003" y="1768"/>
                  <a:pt x="3036" y="1835"/>
                  <a:pt x="3036" y="1902"/>
                </a:cubicBezTo>
                <a:cubicBezTo>
                  <a:pt x="3036" y="1935"/>
                  <a:pt x="3036" y="1968"/>
                  <a:pt x="3036" y="2035"/>
                </a:cubicBezTo>
                <a:lnTo>
                  <a:pt x="3036" y="2135"/>
                </a:lnTo>
                <a:cubicBezTo>
                  <a:pt x="3036" y="2202"/>
                  <a:pt x="3003" y="2269"/>
                  <a:pt x="3003" y="2335"/>
                </a:cubicBezTo>
                <a:cubicBezTo>
                  <a:pt x="2979" y="2360"/>
                  <a:pt x="2936" y="2439"/>
                  <a:pt x="2942" y="2439"/>
                </a:cubicBezTo>
                <a:cubicBezTo>
                  <a:pt x="2944" y="2439"/>
                  <a:pt x="2952" y="2428"/>
                  <a:pt x="2970" y="2402"/>
                </a:cubicBezTo>
                <a:lnTo>
                  <a:pt x="2970" y="2402"/>
                </a:lnTo>
                <a:cubicBezTo>
                  <a:pt x="2936" y="2469"/>
                  <a:pt x="2903" y="2535"/>
                  <a:pt x="2836" y="2602"/>
                </a:cubicBezTo>
                <a:cubicBezTo>
                  <a:pt x="2836" y="2602"/>
                  <a:pt x="2787" y="2676"/>
                  <a:pt x="2794" y="2676"/>
                </a:cubicBezTo>
                <a:cubicBezTo>
                  <a:pt x="2795" y="2676"/>
                  <a:pt x="2798" y="2674"/>
                  <a:pt x="2803" y="2669"/>
                </a:cubicBezTo>
                <a:cubicBezTo>
                  <a:pt x="2811" y="2652"/>
                  <a:pt x="2815" y="2646"/>
                  <a:pt x="2816" y="2646"/>
                </a:cubicBezTo>
                <a:lnTo>
                  <a:pt x="2816" y="2646"/>
                </a:lnTo>
                <a:cubicBezTo>
                  <a:pt x="2820" y="2646"/>
                  <a:pt x="2795" y="2702"/>
                  <a:pt x="2770" y="2702"/>
                </a:cubicBezTo>
                <a:cubicBezTo>
                  <a:pt x="2770" y="2702"/>
                  <a:pt x="2703" y="2802"/>
                  <a:pt x="2636" y="2836"/>
                </a:cubicBezTo>
                <a:lnTo>
                  <a:pt x="2569" y="2902"/>
                </a:lnTo>
                <a:lnTo>
                  <a:pt x="2403" y="3002"/>
                </a:lnTo>
                <a:cubicBezTo>
                  <a:pt x="2395" y="3006"/>
                  <a:pt x="2389" y="3009"/>
                  <a:pt x="2384" y="3012"/>
                </a:cubicBezTo>
                <a:lnTo>
                  <a:pt x="2384" y="3012"/>
                </a:lnTo>
                <a:cubicBezTo>
                  <a:pt x="2388" y="3007"/>
                  <a:pt x="2386" y="3002"/>
                  <a:pt x="2369" y="3002"/>
                </a:cubicBezTo>
                <a:lnTo>
                  <a:pt x="2269" y="3036"/>
                </a:lnTo>
                <a:cubicBezTo>
                  <a:pt x="2202" y="3036"/>
                  <a:pt x="2136" y="3069"/>
                  <a:pt x="2069" y="3069"/>
                </a:cubicBezTo>
                <a:lnTo>
                  <a:pt x="1769" y="3069"/>
                </a:lnTo>
                <a:cubicBezTo>
                  <a:pt x="1869" y="3069"/>
                  <a:pt x="1669" y="3069"/>
                  <a:pt x="1635" y="3036"/>
                </a:cubicBezTo>
                <a:cubicBezTo>
                  <a:pt x="1569" y="3036"/>
                  <a:pt x="1502" y="3002"/>
                  <a:pt x="1469" y="3002"/>
                </a:cubicBezTo>
                <a:cubicBezTo>
                  <a:pt x="1535" y="3002"/>
                  <a:pt x="1402" y="2936"/>
                  <a:pt x="1369" y="2936"/>
                </a:cubicBezTo>
                <a:lnTo>
                  <a:pt x="1302" y="2902"/>
                </a:lnTo>
                <a:cubicBezTo>
                  <a:pt x="1302" y="2902"/>
                  <a:pt x="1246" y="2846"/>
                  <a:pt x="1231" y="2846"/>
                </a:cubicBezTo>
                <a:cubicBezTo>
                  <a:pt x="1227" y="2846"/>
                  <a:pt x="1227" y="2852"/>
                  <a:pt x="1235" y="2869"/>
                </a:cubicBezTo>
                <a:cubicBezTo>
                  <a:pt x="1202" y="2802"/>
                  <a:pt x="1135" y="2769"/>
                  <a:pt x="1102" y="2702"/>
                </a:cubicBezTo>
                <a:cubicBezTo>
                  <a:pt x="1102" y="2702"/>
                  <a:pt x="1072" y="2673"/>
                  <a:pt x="1062" y="2673"/>
                </a:cubicBezTo>
                <a:cubicBezTo>
                  <a:pt x="1062" y="2673"/>
                  <a:pt x="1062" y="2673"/>
                  <a:pt x="1061" y="2673"/>
                </a:cubicBezTo>
                <a:lnTo>
                  <a:pt x="1061" y="2673"/>
                </a:lnTo>
                <a:cubicBezTo>
                  <a:pt x="1052" y="2649"/>
                  <a:pt x="1035" y="2626"/>
                  <a:pt x="1035" y="2602"/>
                </a:cubicBezTo>
                <a:cubicBezTo>
                  <a:pt x="1002" y="2569"/>
                  <a:pt x="1002" y="2535"/>
                  <a:pt x="1002" y="2502"/>
                </a:cubicBezTo>
                <a:cubicBezTo>
                  <a:pt x="987" y="2459"/>
                  <a:pt x="985" y="2447"/>
                  <a:pt x="988" y="2447"/>
                </a:cubicBezTo>
                <a:lnTo>
                  <a:pt x="988" y="2447"/>
                </a:lnTo>
                <a:cubicBezTo>
                  <a:pt x="991" y="2447"/>
                  <a:pt x="1002" y="2469"/>
                  <a:pt x="1002" y="2469"/>
                </a:cubicBezTo>
                <a:cubicBezTo>
                  <a:pt x="1002" y="2402"/>
                  <a:pt x="1002" y="2369"/>
                  <a:pt x="1002" y="2302"/>
                </a:cubicBezTo>
                <a:cubicBezTo>
                  <a:pt x="1002" y="2269"/>
                  <a:pt x="1002" y="2235"/>
                  <a:pt x="1002" y="2202"/>
                </a:cubicBezTo>
                <a:lnTo>
                  <a:pt x="1002" y="2168"/>
                </a:lnTo>
                <a:cubicBezTo>
                  <a:pt x="1002" y="2135"/>
                  <a:pt x="1035" y="2035"/>
                  <a:pt x="1035" y="1968"/>
                </a:cubicBezTo>
                <a:cubicBezTo>
                  <a:pt x="1068" y="1902"/>
                  <a:pt x="1068" y="1868"/>
                  <a:pt x="1102" y="1802"/>
                </a:cubicBezTo>
                <a:lnTo>
                  <a:pt x="1168" y="1668"/>
                </a:lnTo>
                <a:cubicBezTo>
                  <a:pt x="1202" y="1601"/>
                  <a:pt x="1235" y="1535"/>
                  <a:pt x="1268" y="1468"/>
                </a:cubicBezTo>
                <a:lnTo>
                  <a:pt x="1335" y="1368"/>
                </a:lnTo>
                <a:cubicBezTo>
                  <a:pt x="1336" y="1367"/>
                  <a:pt x="1337" y="1366"/>
                  <a:pt x="1337" y="1366"/>
                </a:cubicBezTo>
                <a:cubicBezTo>
                  <a:pt x="1337" y="1366"/>
                  <a:pt x="1344" y="1359"/>
                  <a:pt x="1369" y="1335"/>
                </a:cubicBezTo>
                <a:lnTo>
                  <a:pt x="1535" y="1168"/>
                </a:lnTo>
                <a:lnTo>
                  <a:pt x="1602" y="1101"/>
                </a:lnTo>
                <a:lnTo>
                  <a:pt x="1635" y="1068"/>
                </a:lnTo>
                <a:cubicBezTo>
                  <a:pt x="1702" y="1034"/>
                  <a:pt x="1769" y="968"/>
                  <a:pt x="1836" y="934"/>
                </a:cubicBezTo>
                <a:close/>
                <a:moveTo>
                  <a:pt x="1869" y="0"/>
                </a:moveTo>
                <a:cubicBezTo>
                  <a:pt x="1602" y="0"/>
                  <a:pt x="1369" y="100"/>
                  <a:pt x="1168" y="234"/>
                </a:cubicBezTo>
                <a:cubicBezTo>
                  <a:pt x="535" y="701"/>
                  <a:pt x="101" y="1435"/>
                  <a:pt x="34" y="2235"/>
                </a:cubicBezTo>
                <a:cubicBezTo>
                  <a:pt x="1" y="2669"/>
                  <a:pt x="134" y="3102"/>
                  <a:pt x="468" y="3436"/>
                </a:cubicBezTo>
                <a:cubicBezTo>
                  <a:pt x="872" y="3855"/>
                  <a:pt x="1413" y="4065"/>
                  <a:pt x="1953" y="4065"/>
                </a:cubicBezTo>
                <a:cubicBezTo>
                  <a:pt x="2574" y="4065"/>
                  <a:pt x="3193" y="3789"/>
                  <a:pt x="3603" y="3236"/>
                </a:cubicBezTo>
                <a:cubicBezTo>
                  <a:pt x="4371" y="2235"/>
                  <a:pt x="4004" y="767"/>
                  <a:pt x="2870" y="200"/>
                </a:cubicBezTo>
                <a:cubicBezTo>
                  <a:pt x="2828" y="178"/>
                  <a:pt x="2787" y="163"/>
                  <a:pt x="2747" y="154"/>
                </a:cubicBezTo>
                <a:lnTo>
                  <a:pt x="2747" y="154"/>
                </a:lnTo>
                <a:cubicBezTo>
                  <a:pt x="2663" y="90"/>
                  <a:pt x="2563" y="52"/>
                  <a:pt x="2454" y="52"/>
                </a:cubicBezTo>
                <a:cubicBezTo>
                  <a:pt x="2416" y="52"/>
                  <a:pt x="2376" y="57"/>
                  <a:pt x="2336" y="67"/>
                </a:cubicBezTo>
                <a:lnTo>
                  <a:pt x="2202" y="34"/>
                </a:lnTo>
                <a:cubicBezTo>
                  <a:pt x="2069" y="0"/>
                  <a:pt x="1969" y="0"/>
                  <a:pt x="1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CUSTOM_5_1_1">
    <p:spTree>
      <p:nvGrpSpPr>
        <p:cNvPr id="1" name="Shape 1089"/>
        <p:cNvGrpSpPr/>
        <p:nvPr/>
      </p:nvGrpSpPr>
      <p:grpSpPr>
        <a:xfrm>
          <a:off x="0" y="0"/>
          <a:ext cx="0" cy="0"/>
          <a:chOff x="0" y="0"/>
          <a:chExt cx="0" cy="0"/>
        </a:xfrm>
      </p:grpSpPr>
      <p:grpSp>
        <p:nvGrpSpPr>
          <p:cNvPr id="1090" name="Google Shape;1090;p26"/>
          <p:cNvGrpSpPr/>
          <p:nvPr/>
        </p:nvGrpSpPr>
        <p:grpSpPr>
          <a:xfrm>
            <a:off x="95" y="25"/>
            <a:ext cx="9143969" cy="5143446"/>
            <a:chOff x="95" y="25"/>
            <a:chExt cx="9143969" cy="5143446"/>
          </a:xfrm>
        </p:grpSpPr>
        <p:sp>
          <p:nvSpPr>
            <p:cNvPr id="1091" name="Google Shape;1091;p26"/>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6"/>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6"/>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6"/>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6"/>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6"/>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6"/>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6"/>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6"/>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6"/>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6"/>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6"/>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6"/>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6"/>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6"/>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6"/>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6"/>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6"/>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6"/>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6"/>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6"/>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6"/>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6"/>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6"/>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6"/>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26"/>
          <p:cNvSpPr txBox="1">
            <a:spLocks noGrp="1"/>
          </p:cNvSpPr>
          <p:nvPr>
            <p:ph type="title"/>
          </p:nvPr>
        </p:nvSpPr>
        <p:spPr>
          <a:xfrm>
            <a:off x="3677026" y="1861775"/>
            <a:ext cx="4270200" cy="81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550">
                <a:solidFill>
                  <a:srgbClr val="212529"/>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17" name="Google Shape;1117;p26"/>
          <p:cNvSpPr txBox="1">
            <a:spLocks noGrp="1"/>
          </p:cNvSpPr>
          <p:nvPr>
            <p:ph type="title" idx="2" hasCustomPrompt="1"/>
          </p:nvPr>
        </p:nvSpPr>
        <p:spPr>
          <a:xfrm>
            <a:off x="1935363" y="1967119"/>
            <a:ext cx="1255800" cy="11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4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118" name="Google Shape;1118;p26"/>
          <p:cNvSpPr txBox="1">
            <a:spLocks noGrp="1"/>
          </p:cNvSpPr>
          <p:nvPr>
            <p:ph type="subTitle" idx="1"/>
          </p:nvPr>
        </p:nvSpPr>
        <p:spPr>
          <a:xfrm>
            <a:off x="3677013" y="2828211"/>
            <a:ext cx="4270200" cy="534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19" name="Google Shape;1119;p26"/>
          <p:cNvSpPr/>
          <p:nvPr/>
        </p:nvSpPr>
        <p:spPr>
          <a:xfrm>
            <a:off x="7580575" y="3941288"/>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6"/>
          <p:cNvSpPr/>
          <p:nvPr/>
        </p:nvSpPr>
        <p:spPr>
          <a:xfrm>
            <a:off x="2087775" y="47795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6"/>
          <p:cNvSpPr/>
          <p:nvPr/>
        </p:nvSpPr>
        <p:spPr>
          <a:xfrm>
            <a:off x="2399575" y="89882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6"/>
          <p:cNvSpPr/>
          <p:nvPr/>
        </p:nvSpPr>
        <p:spPr>
          <a:xfrm>
            <a:off x="442663" y="305977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6"/>
          <p:cNvSpPr/>
          <p:nvPr/>
        </p:nvSpPr>
        <p:spPr>
          <a:xfrm>
            <a:off x="4092475" y="605238"/>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6"/>
          <p:cNvSpPr/>
          <p:nvPr/>
        </p:nvSpPr>
        <p:spPr>
          <a:xfrm>
            <a:off x="5716338" y="108847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6"/>
          <p:cNvSpPr/>
          <p:nvPr/>
        </p:nvSpPr>
        <p:spPr>
          <a:xfrm>
            <a:off x="915925" y="165621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26"/>
          <p:cNvGrpSpPr/>
          <p:nvPr/>
        </p:nvGrpSpPr>
        <p:grpSpPr>
          <a:xfrm>
            <a:off x="5450525" y="4284600"/>
            <a:ext cx="311900" cy="314700"/>
            <a:chOff x="8571050" y="1873050"/>
            <a:chExt cx="311900" cy="314700"/>
          </a:xfrm>
        </p:grpSpPr>
        <p:sp>
          <p:nvSpPr>
            <p:cNvPr id="1127" name="Google Shape;1127;p26"/>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6"/>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6"/>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6"/>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26"/>
          <p:cNvGrpSpPr/>
          <p:nvPr/>
        </p:nvGrpSpPr>
        <p:grpSpPr>
          <a:xfrm flipH="1">
            <a:off x="7917350" y="2521938"/>
            <a:ext cx="730975" cy="238525"/>
            <a:chOff x="3798300" y="2287225"/>
            <a:chExt cx="730975" cy="238525"/>
          </a:xfrm>
        </p:grpSpPr>
        <p:sp>
          <p:nvSpPr>
            <p:cNvPr id="1132" name="Google Shape;1132;p26"/>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6"/>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26"/>
          <p:cNvGrpSpPr/>
          <p:nvPr/>
        </p:nvGrpSpPr>
        <p:grpSpPr>
          <a:xfrm flipH="1">
            <a:off x="3129650" y="4135250"/>
            <a:ext cx="529900" cy="149350"/>
            <a:chOff x="3898800" y="2624300"/>
            <a:chExt cx="529900" cy="149350"/>
          </a:xfrm>
        </p:grpSpPr>
        <p:sp>
          <p:nvSpPr>
            <p:cNvPr id="1135" name="Google Shape;1135;p26"/>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6"/>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1137"/>
        <p:cNvGrpSpPr/>
        <p:nvPr/>
      </p:nvGrpSpPr>
      <p:grpSpPr>
        <a:xfrm>
          <a:off x="0" y="0"/>
          <a:ext cx="0" cy="0"/>
          <a:chOff x="0" y="0"/>
          <a:chExt cx="0" cy="0"/>
        </a:xfrm>
      </p:grpSpPr>
      <p:grpSp>
        <p:nvGrpSpPr>
          <p:cNvPr id="1138" name="Google Shape;1138;p27"/>
          <p:cNvGrpSpPr/>
          <p:nvPr/>
        </p:nvGrpSpPr>
        <p:grpSpPr>
          <a:xfrm>
            <a:off x="95" y="25"/>
            <a:ext cx="9143969" cy="5143446"/>
            <a:chOff x="95" y="25"/>
            <a:chExt cx="9143969" cy="5143446"/>
          </a:xfrm>
        </p:grpSpPr>
        <p:sp>
          <p:nvSpPr>
            <p:cNvPr id="1139" name="Google Shape;1139;p27"/>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7"/>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7"/>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7"/>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7"/>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7"/>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7"/>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7"/>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7"/>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7"/>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7"/>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7"/>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7"/>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7"/>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7"/>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7"/>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7"/>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7"/>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7"/>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7"/>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7"/>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4" name="Google Shape;1164;p27"/>
          <p:cNvSpPr txBox="1">
            <a:spLocks noGrp="1"/>
          </p:cNvSpPr>
          <p:nvPr>
            <p:ph type="title"/>
          </p:nvPr>
        </p:nvSpPr>
        <p:spPr>
          <a:xfrm flipH="1">
            <a:off x="5574175" y="968750"/>
            <a:ext cx="2856600" cy="21843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SzPts val="4300"/>
              <a:buNone/>
              <a:defRPr sz="4300"/>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165" name="Google Shape;1165;p27"/>
          <p:cNvSpPr txBox="1">
            <a:spLocks noGrp="1"/>
          </p:cNvSpPr>
          <p:nvPr>
            <p:ph type="subTitle" idx="1"/>
          </p:nvPr>
        </p:nvSpPr>
        <p:spPr>
          <a:xfrm flipH="1">
            <a:off x="4790550" y="3235162"/>
            <a:ext cx="3640200" cy="93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6" name="Google Shape;1166;p27"/>
          <p:cNvSpPr/>
          <p:nvPr/>
        </p:nvSpPr>
        <p:spPr>
          <a:xfrm>
            <a:off x="6334238" y="5928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7"/>
          <p:cNvSpPr/>
          <p:nvPr/>
        </p:nvSpPr>
        <p:spPr>
          <a:xfrm>
            <a:off x="4363363" y="399427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27"/>
          <p:cNvGrpSpPr/>
          <p:nvPr/>
        </p:nvGrpSpPr>
        <p:grpSpPr>
          <a:xfrm>
            <a:off x="8430750" y="4407838"/>
            <a:ext cx="311900" cy="314700"/>
            <a:chOff x="8571050" y="1873050"/>
            <a:chExt cx="311900" cy="314700"/>
          </a:xfrm>
        </p:grpSpPr>
        <p:sp>
          <p:nvSpPr>
            <p:cNvPr id="1169" name="Google Shape;1169;p27"/>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7"/>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7"/>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7"/>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27"/>
          <p:cNvGrpSpPr/>
          <p:nvPr/>
        </p:nvGrpSpPr>
        <p:grpSpPr>
          <a:xfrm>
            <a:off x="6405150" y="4490525"/>
            <a:ext cx="529900" cy="149350"/>
            <a:chOff x="3898800" y="2624300"/>
            <a:chExt cx="529900" cy="149350"/>
          </a:xfrm>
        </p:grpSpPr>
        <p:sp>
          <p:nvSpPr>
            <p:cNvPr id="1174" name="Google Shape;1174;p27"/>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7"/>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3_1_1">
    <p:spTree>
      <p:nvGrpSpPr>
        <p:cNvPr id="1" name="Shape 1176"/>
        <p:cNvGrpSpPr/>
        <p:nvPr/>
      </p:nvGrpSpPr>
      <p:grpSpPr>
        <a:xfrm>
          <a:off x="0" y="0"/>
          <a:ext cx="0" cy="0"/>
          <a:chOff x="0" y="0"/>
          <a:chExt cx="0" cy="0"/>
        </a:xfrm>
      </p:grpSpPr>
      <p:grpSp>
        <p:nvGrpSpPr>
          <p:cNvPr id="1177" name="Google Shape;1177;p28"/>
          <p:cNvGrpSpPr/>
          <p:nvPr/>
        </p:nvGrpSpPr>
        <p:grpSpPr>
          <a:xfrm>
            <a:off x="95" y="25"/>
            <a:ext cx="9143969" cy="5143446"/>
            <a:chOff x="95" y="25"/>
            <a:chExt cx="9143969" cy="5143446"/>
          </a:xfrm>
        </p:grpSpPr>
        <p:sp>
          <p:nvSpPr>
            <p:cNvPr id="1178" name="Google Shape;1178;p28"/>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8"/>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8"/>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8"/>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8"/>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8"/>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8"/>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8"/>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8"/>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8"/>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8"/>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8"/>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8"/>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8"/>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8"/>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8"/>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8"/>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8"/>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8"/>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8"/>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8"/>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8"/>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8"/>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8"/>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8"/>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3" name="Google Shape;1203;p28"/>
          <p:cNvSpPr txBox="1">
            <a:spLocks noGrp="1"/>
          </p:cNvSpPr>
          <p:nvPr>
            <p:ph type="title"/>
          </p:nvPr>
        </p:nvSpPr>
        <p:spPr>
          <a:xfrm flipH="1">
            <a:off x="1143030" y="1301575"/>
            <a:ext cx="3714300" cy="10335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4300"/>
              <a:buNone/>
              <a:defRPr sz="4300"/>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204" name="Google Shape;1204;p28"/>
          <p:cNvSpPr txBox="1">
            <a:spLocks noGrp="1"/>
          </p:cNvSpPr>
          <p:nvPr>
            <p:ph type="subTitle" idx="1"/>
          </p:nvPr>
        </p:nvSpPr>
        <p:spPr>
          <a:xfrm flipH="1">
            <a:off x="1143425" y="2335075"/>
            <a:ext cx="6438600" cy="13659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5" name="Google Shape;1205;p28"/>
          <p:cNvSpPr/>
          <p:nvPr/>
        </p:nvSpPr>
        <p:spPr>
          <a:xfrm>
            <a:off x="3965250" y="9582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8"/>
          <p:cNvSpPr/>
          <p:nvPr/>
        </p:nvSpPr>
        <p:spPr>
          <a:xfrm>
            <a:off x="208500" y="28786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8"/>
          <p:cNvSpPr/>
          <p:nvPr/>
        </p:nvSpPr>
        <p:spPr>
          <a:xfrm>
            <a:off x="4673538" y="44460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8"/>
          <p:cNvSpPr/>
          <p:nvPr/>
        </p:nvSpPr>
        <p:spPr>
          <a:xfrm>
            <a:off x="353075" y="664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8"/>
          <p:cNvSpPr/>
          <p:nvPr/>
        </p:nvSpPr>
        <p:spPr>
          <a:xfrm>
            <a:off x="8579100" y="15605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8"/>
          <p:cNvSpPr/>
          <p:nvPr/>
        </p:nvSpPr>
        <p:spPr>
          <a:xfrm>
            <a:off x="6394938" y="445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1" name="Google Shape;1211;p28"/>
          <p:cNvGrpSpPr/>
          <p:nvPr/>
        </p:nvGrpSpPr>
        <p:grpSpPr>
          <a:xfrm>
            <a:off x="5220250" y="1443438"/>
            <a:ext cx="311900" cy="314700"/>
            <a:chOff x="8571050" y="1873050"/>
            <a:chExt cx="311900" cy="314700"/>
          </a:xfrm>
        </p:grpSpPr>
        <p:sp>
          <p:nvSpPr>
            <p:cNvPr id="1212" name="Google Shape;1212;p28"/>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8"/>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8"/>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8"/>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28"/>
          <p:cNvGrpSpPr/>
          <p:nvPr/>
        </p:nvGrpSpPr>
        <p:grpSpPr>
          <a:xfrm>
            <a:off x="836125" y="4365463"/>
            <a:ext cx="311900" cy="314700"/>
            <a:chOff x="8571050" y="1873050"/>
            <a:chExt cx="311900" cy="314700"/>
          </a:xfrm>
        </p:grpSpPr>
        <p:sp>
          <p:nvSpPr>
            <p:cNvPr id="1217" name="Google Shape;1217;p28"/>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8"/>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8"/>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8"/>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28"/>
          <p:cNvGrpSpPr/>
          <p:nvPr/>
        </p:nvGrpSpPr>
        <p:grpSpPr>
          <a:xfrm>
            <a:off x="2029863" y="535513"/>
            <a:ext cx="730975" cy="238525"/>
            <a:chOff x="3798300" y="2287225"/>
            <a:chExt cx="730975" cy="238525"/>
          </a:xfrm>
        </p:grpSpPr>
        <p:sp>
          <p:nvSpPr>
            <p:cNvPr id="1222" name="Google Shape;1222;p28"/>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8"/>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28"/>
          <p:cNvGrpSpPr/>
          <p:nvPr/>
        </p:nvGrpSpPr>
        <p:grpSpPr>
          <a:xfrm>
            <a:off x="8049200" y="4100600"/>
            <a:ext cx="529900" cy="149350"/>
            <a:chOff x="3898800" y="2624300"/>
            <a:chExt cx="529900" cy="149350"/>
          </a:xfrm>
        </p:grpSpPr>
        <p:sp>
          <p:nvSpPr>
            <p:cNvPr id="1225" name="Google Shape;1225;p28"/>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8"/>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81"/>
        <p:cNvGrpSpPr/>
        <p:nvPr/>
      </p:nvGrpSpPr>
      <p:grpSpPr>
        <a:xfrm>
          <a:off x="0" y="0"/>
          <a:ext cx="0" cy="0"/>
          <a:chOff x="0" y="0"/>
          <a:chExt cx="0" cy="0"/>
        </a:xfrm>
      </p:grpSpPr>
      <p:grpSp>
        <p:nvGrpSpPr>
          <p:cNvPr id="1682" name="Google Shape;1682;p39"/>
          <p:cNvGrpSpPr/>
          <p:nvPr/>
        </p:nvGrpSpPr>
        <p:grpSpPr>
          <a:xfrm>
            <a:off x="95" y="25"/>
            <a:ext cx="9143969" cy="5143446"/>
            <a:chOff x="95" y="25"/>
            <a:chExt cx="9143969" cy="5143446"/>
          </a:xfrm>
        </p:grpSpPr>
        <p:sp>
          <p:nvSpPr>
            <p:cNvPr id="1683" name="Google Shape;1683;p39"/>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8" name="Google Shape;1708;p39"/>
          <p:cNvSpPr/>
          <p:nvPr/>
        </p:nvSpPr>
        <p:spPr>
          <a:xfrm flipH="1">
            <a:off x="360423" y="349867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flipH="1">
            <a:off x="5039723" y="4549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flipH="1">
            <a:off x="8140473" y="4523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flipH="1">
            <a:off x="677773" y="20760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flipH="1">
            <a:off x="5370498" y="434402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flipH="1">
            <a:off x="8388248" y="46375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flipH="1">
            <a:off x="630173" y="38006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5" name="Google Shape;1715;p39"/>
          <p:cNvGrpSpPr/>
          <p:nvPr/>
        </p:nvGrpSpPr>
        <p:grpSpPr>
          <a:xfrm>
            <a:off x="3569448" y="1303738"/>
            <a:ext cx="529900" cy="149350"/>
            <a:chOff x="3898800" y="2624300"/>
            <a:chExt cx="529900" cy="149350"/>
          </a:xfrm>
        </p:grpSpPr>
        <p:sp>
          <p:nvSpPr>
            <p:cNvPr id="1716" name="Google Shape;1716;p39"/>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39"/>
          <p:cNvGrpSpPr/>
          <p:nvPr/>
        </p:nvGrpSpPr>
        <p:grpSpPr>
          <a:xfrm flipH="1">
            <a:off x="2809210" y="4718175"/>
            <a:ext cx="581325" cy="169475"/>
            <a:chOff x="5393300" y="2420750"/>
            <a:chExt cx="581325" cy="169475"/>
          </a:xfrm>
        </p:grpSpPr>
        <p:sp>
          <p:nvSpPr>
            <p:cNvPr id="1719" name="Google Shape;1719;p39"/>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9"/>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1"/>
        <p:cNvGrpSpPr/>
        <p:nvPr/>
      </p:nvGrpSpPr>
      <p:grpSpPr>
        <a:xfrm>
          <a:off x="0" y="0"/>
          <a:ext cx="0" cy="0"/>
          <a:chOff x="0" y="0"/>
          <a:chExt cx="0" cy="0"/>
        </a:xfrm>
      </p:grpSpPr>
      <p:grpSp>
        <p:nvGrpSpPr>
          <p:cNvPr id="1722" name="Google Shape;1722;p40"/>
          <p:cNvGrpSpPr/>
          <p:nvPr/>
        </p:nvGrpSpPr>
        <p:grpSpPr>
          <a:xfrm>
            <a:off x="95" y="25"/>
            <a:ext cx="9143969" cy="5143446"/>
            <a:chOff x="95" y="25"/>
            <a:chExt cx="9143969" cy="5143446"/>
          </a:xfrm>
        </p:grpSpPr>
        <p:sp>
          <p:nvSpPr>
            <p:cNvPr id="1723" name="Google Shape;1723;p40"/>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0"/>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0"/>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0"/>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0"/>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8" name="Google Shape;1748;p40"/>
          <p:cNvSpPr/>
          <p:nvPr/>
        </p:nvSpPr>
        <p:spPr>
          <a:xfrm>
            <a:off x="5277925" y="483215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0"/>
          <p:cNvSpPr/>
          <p:nvPr/>
        </p:nvSpPr>
        <p:spPr>
          <a:xfrm>
            <a:off x="2030950" y="484910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0"/>
          <p:cNvSpPr/>
          <p:nvPr/>
        </p:nvSpPr>
        <p:spPr>
          <a:xfrm>
            <a:off x="6922025" y="65037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a:off x="2030950" y="65037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0"/>
          <p:cNvSpPr/>
          <p:nvPr/>
        </p:nvSpPr>
        <p:spPr>
          <a:xfrm>
            <a:off x="8604013" y="21666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0"/>
          <p:cNvSpPr/>
          <p:nvPr/>
        </p:nvSpPr>
        <p:spPr>
          <a:xfrm>
            <a:off x="8064500" y="453820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4" name="Google Shape;1754;p40"/>
          <p:cNvGrpSpPr/>
          <p:nvPr/>
        </p:nvGrpSpPr>
        <p:grpSpPr>
          <a:xfrm>
            <a:off x="378088" y="2730938"/>
            <a:ext cx="730975" cy="238525"/>
            <a:chOff x="3798300" y="2287225"/>
            <a:chExt cx="730975" cy="238525"/>
          </a:xfrm>
        </p:grpSpPr>
        <p:sp>
          <p:nvSpPr>
            <p:cNvPr id="1755" name="Google Shape;1755;p40"/>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0"/>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40"/>
          <p:cNvGrpSpPr/>
          <p:nvPr/>
        </p:nvGrpSpPr>
        <p:grpSpPr>
          <a:xfrm>
            <a:off x="8064488" y="2661000"/>
            <a:ext cx="529900" cy="149350"/>
            <a:chOff x="3898800" y="2624300"/>
            <a:chExt cx="529900" cy="149350"/>
          </a:xfrm>
        </p:grpSpPr>
        <p:sp>
          <p:nvSpPr>
            <p:cNvPr id="1758" name="Google Shape;1758;p40"/>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0"/>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1760"/>
        <p:cNvGrpSpPr/>
        <p:nvPr/>
      </p:nvGrpSpPr>
      <p:grpSpPr>
        <a:xfrm>
          <a:off x="0" y="0"/>
          <a:ext cx="0" cy="0"/>
          <a:chOff x="0" y="0"/>
          <a:chExt cx="0" cy="0"/>
        </a:xfrm>
      </p:grpSpPr>
      <p:grpSp>
        <p:nvGrpSpPr>
          <p:cNvPr id="1761" name="Google Shape;1761;p41"/>
          <p:cNvGrpSpPr/>
          <p:nvPr/>
        </p:nvGrpSpPr>
        <p:grpSpPr>
          <a:xfrm>
            <a:off x="95" y="25"/>
            <a:ext cx="9143969" cy="5143446"/>
            <a:chOff x="95" y="25"/>
            <a:chExt cx="9143969" cy="5143446"/>
          </a:xfrm>
        </p:grpSpPr>
        <p:sp>
          <p:nvSpPr>
            <p:cNvPr id="1762" name="Google Shape;1762;p41"/>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1"/>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1"/>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1"/>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1"/>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7" name="Google Shape;1787;p41"/>
          <p:cNvSpPr/>
          <p:nvPr/>
        </p:nvSpPr>
        <p:spPr>
          <a:xfrm>
            <a:off x="8718050" y="37798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5349125" y="490155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350200" y="4565113"/>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7166000" y="48149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891300" y="5918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233038" y="22637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41"/>
          <p:cNvGrpSpPr/>
          <p:nvPr/>
        </p:nvGrpSpPr>
        <p:grpSpPr>
          <a:xfrm>
            <a:off x="8118813" y="911138"/>
            <a:ext cx="311900" cy="314700"/>
            <a:chOff x="8571050" y="1873050"/>
            <a:chExt cx="311900" cy="314700"/>
          </a:xfrm>
        </p:grpSpPr>
        <p:sp>
          <p:nvSpPr>
            <p:cNvPr id="1794" name="Google Shape;1794;p4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41"/>
          <p:cNvGrpSpPr/>
          <p:nvPr/>
        </p:nvGrpSpPr>
        <p:grpSpPr>
          <a:xfrm>
            <a:off x="8165825" y="4533300"/>
            <a:ext cx="529900" cy="149350"/>
            <a:chOff x="3898800" y="2624300"/>
            <a:chExt cx="529900" cy="149350"/>
          </a:xfrm>
        </p:grpSpPr>
        <p:sp>
          <p:nvSpPr>
            <p:cNvPr id="1799" name="Google Shape;1799;p41"/>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41"/>
          <p:cNvGrpSpPr/>
          <p:nvPr/>
        </p:nvGrpSpPr>
        <p:grpSpPr>
          <a:xfrm rot="3651682">
            <a:off x="153345" y="1192019"/>
            <a:ext cx="340408" cy="202565"/>
            <a:chOff x="3780075" y="2889150"/>
            <a:chExt cx="340425" cy="202575"/>
          </a:xfrm>
        </p:grpSpPr>
        <p:sp>
          <p:nvSpPr>
            <p:cNvPr id="1802" name="Google Shape;1802;p41"/>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9_1_1_1">
    <p:spTree>
      <p:nvGrpSpPr>
        <p:cNvPr id="1" name="Shape 1804"/>
        <p:cNvGrpSpPr/>
        <p:nvPr/>
      </p:nvGrpSpPr>
      <p:grpSpPr>
        <a:xfrm>
          <a:off x="0" y="0"/>
          <a:ext cx="0" cy="0"/>
          <a:chOff x="0" y="0"/>
          <a:chExt cx="0" cy="0"/>
        </a:xfrm>
      </p:grpSpPr>
      <p:grpSp>
        <p:nvGrpSpPr>
          <p:cNvPr id="1805" name="Google Shape;1805;p42"/>
          <p:cNvGrpSpPr/>
          <p:nvPr/>
        </p:nvGrpSpPr>
        <p:grpSpPr>
          <a:xfrm>
            <a:off x="95" y="25"/>
            <a:ext cx="9143969" cy="5143446"/>
            <a:chOff x="95" y="25"/>
            <a:chExt cx="9143969" cy="5143446"/>
          </a:xfrm>
        </p:grpSpPr>
        <p:sp>
          <p:nvSpPr>
            <p:cNvPr id="1806" name="Google Shape;1806;p42"/>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2"/>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2"/>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2"/>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2"/>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2"/>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2"/>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2"/>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2"/>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2"/>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2"/>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2"/>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2"/>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2"/>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2"/>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2"/>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2"/>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2"/>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2"/>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2"/>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1" name="Google Shape;1831;p42"/>
          <p:cNvSpPr/>
          <p:nvPr/>
        </p:nvSpPr>
        <p:spPr>
          <a:xfrm>
            <a:off x="3965250" y="9582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2"/>
          <p:cNvSpPr/>
          <p:nvPr/>
        </p:nvSpPr>
        <p:spPr>
          <a:xfrm>
            <a:off x="208500" y="28786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4673538" y="44460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a:off x="353075" y="664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8579100" y="15605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a:off x="6394938" y="445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42"/>
          <p:cNvGrpSpPr/>
          <p:nvPr/>
        </p:nvGrpSpPr>
        <p:grpSpPr>
          <a:xfrm>
            <a:off x="5220250" y="1443438"/>
            <a:ext cx="311900" cy="314700"/>
            <a:chOff x="8571050" y="1873050"/>
            <a:chExt cx="311900" cy="314700"/>
          </a:xfrm>
        </p:grpSpPr>
        <p:sp>
          <p:nvSpPr>
            <p:cNvPr id="1838" name="Google Shape;1838;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 name="Google Shape;1842;p42"/>
          <p:cNvGrpSpPr/>
          <p:nvPr/>
        </p:nvGrpSpPr>
        <p:grpSpPr>
          <a:xfrm>
            <a:off x="836125" y="4365463"/>
            <a:ext cx="311900" cy="314700"/>
            <a:chOff x="8571050" y="1873050"/>
            <a:chExt cx="311900" cy="314700"/>
          </a:xfrm>
        </p:grpSpPr>
        <p:sp>
          <p:nvSpPr>
            <p:cNvPr id="1843" name="Google Shape;1843;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42"/>
          <p:cNvGrpSpPr/>
          <p:nvPr/>
        </p:nvGrpSpPr>
        <p:grpSpPr>
          <a:xfrm>
            <a:off x="2029863" y="535513"/>
            <a:ext cx="730975" cy="238525"/>
            <a:chOff x="3798300" y="2287225"/>
            <a:chExt cx="730975" cy="238525"/>
          </a:xfrm>
        </p:grpSpPr>
        <p:sp>
          <p:nvSpPr>
            <p:cNvPr id="1848" name="Google Shape;1848;p4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42"/>
          <p:cNvGrpSpPr/>
          <p:nvPr/>
        </p:nvGrpSpPr>
        <p:grpSpPr>
          <a:xfrm>
            <a:off x="8049200" y="4100600"/>
            <a:ext cx="529900" cy="149350"/>
            <a:chOff x="3898800" y="2624300"/>
            <a:chExt cx="529900" cy="149350"/>
          </a:xfrm>
        </p:grpSpPr>
        <p:sp>
          <p:nvSpPr>
            <p:cNvPr id="1851" name="Google Shape;1851;p42"/>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2"/>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5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grpSp>
        <p:nvGrpSpPr>
          <p:cNvPr id="56" name="Google Shape;56;p3"/>
          <p:cNvGrpSpPr/>
          <p:nvPr/>
        </p:nvGrpSpPr>
        <p:grpSpPr>
          <a:xfrm>
            <a:off x="95" y="25"/>
            <a:ext cx="9143969" cy="5143446"/>
            <a:chOff x="95" y="25"/>
            <a:chExt cx="9143969" cy="5143446"/>
          </a:xfrm>
        </p:grpSpPr>
        <p:sp>
          <p:nvSpPr>
            <p:cNvPr id="57" name="Google Shape;57;p3"/>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3"/>
          <p:cNvSpPr txBox="1">
            <a:spLocks noGrp="1"/>
          </p:cNvSpPr>
          <p:nvPr>
            <p:ph type="title"/>
          </p:nvPr>
        </p:nvSpPr>
        <p:spPr>
          <a:xfrm>
            <a:off x="1170425" y="2532250"/>
            <a:ext cx="3858900" cy="816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550">
                <a:solidFill>
                  <a:srgbClr val="212529"/>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3" name="Google Shape;83;p3"/>
          <p:cNvSpPr txBox="1">
            <a:spLocks noGrp="1"/>
          </p:cNvSpPr>
          <p:nvPr>
            <p:ph type="title" idx="2" hasCustomPrompt="1"/>
          </p:nvPr>
        </p:nvSpPr>
        <p:spPr>
          <a:xfrm>
            <a:off x="1488725" y="1000931"/>
            <a:ext cx="1255800" cy="11460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4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84" name="Google Shape;84;p3"/>
          <p:cNvSpPr txBox="1">
            <a:spLocks noGrp="1"/>
          </p:cNvSpPr>
          <p:nvPr>
            <p:ph type="subTitle" idx="1"/>
          </p:nvPr>
        </p:nvSpPr>
        <p:spPr>
          <a:xfrm>
            <a:off x="1170425" y="3545650"/>
            <a:ext cx="4266000" cy="534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3"/>
          <p:cNvSpPr/>
          <p:nvPr/>
        </p:nvSpPr>
        <p:spPr>
          <a:xfrm flipH="1">
            <a:off x="360423" y="349867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flipH="1">
            <a:off x="5039723" y="4549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flipH="1">
            <a:off x="8140473" y="4523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flipH="1">
            <a:off x="677773" y="20760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flipH="1">
            <a:off x="5370498" y="434402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flipH="1">
            <a:off x="8388248" y="46375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flipH="1">
            <a:off x="630173" y="38006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3"/>
          <p:cNvGrpSpPr/>
          <p:nvPr/>
        </p:nvGrpSpPr>
        <p:grpSpPr>
          <a:xfrm>
            <a:off x="3569448" y="1303738"/>
            <a:ext cx="529900" cy="149350"/>
            <a:chOff x="3898800" y="2624300"/>
            <a:chExt cx="529900" cy="149350"/>
          </a:xfrm>
        </p:grpSpPr>
        <p:sp>
          <p:nvSpPr>
            <p:cNvPr id="93" name="Google Shape;93;p3"/>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flipH="1">
            <a:off x="2809210" y="4718175"/>
            <a:ext cx="581325" cy="169475"/>
            <a:chOff x="5393300" y="2420750"/>
            <a:chExt cx="581325" cy="169475"/>
          </a:xfrm>
        </p:grpSpPr>
        <p:sp>
          <p:nvSpPr>
            <p:cNvPr id="96" name="Google Shape;96;p3"/>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grpSp>
        <p:nvGrpSpPr>
          <p:cNvPr id="189" name="Google Shape;189;p6"/>
          <p:cNvGrpSpPr/>
          <p:nvPr/>
        </p:nvGrpSpPr>
        <p:grpSpPr>
          <a:xfrm>
            <a:off x="95" y="25"/>
            <a:ext cx="9143969" cy="5143446"/>
            <a:chOff x="95" y="25"/>
            <a:chExt cx="9143969" cy="5143446"/>
          </a:xfrm>
        </p:grpSpPr>
        <p:sp>
          <p:nvSpPr>
            <p:cNvPr id="190" name="Google Shape;190;p6"/>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6"/>
          <p:cNvSpPr txBox="1">
            <a:spLocks noGrp="1"/>
          </p:cNvSpPr>
          <p:nvPr>
            <p:ph type="title"/>
          </p:nvPr>
        </p:nvSpPr>
        <p:spPr>
          <a:xfrm>
            <a:off x="713225" y="539000"/>
            <a:ext cx="7717500" cy="4446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4300"/>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216" name="Google Shape;216;p6"/>
          <p:cNvSpPr/>
          <p:nvPr/>
        </p:nvSpPr>
        <p:spPr>
          <a:xfrm>
            <a:off x="4387775" y="489535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360150" y="8326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368488" y="374013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8347050" y="728738"/>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6328375" y="4045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125825" y="233755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6"/>
          <p:cNvGrpSpPr/>
          <p:nvPr/>
        </p:nvGrpSpPr>
        <p:grpSpPr>
          <a:xfrm>
            <a:off x="8632975" y="3425438"/>
            <a:ext cx="311900" cy="314700"/>
            <a:chOff x="8571050" y="1873050"/>
            <a:chExt cx="311900" cy="314700"/>
          </a:xfrm>
        </p:grpSpPr>
        <p:sp>
          <p:nvSpPr>
            <p:cNvPr id="223" name="Google Shape;223;p6"/>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7"/>
        <p:cNvGrpSpPr/>
        <p:nvPr/>
      </p:nvGrpSpPr>
      <p:grpSpPr>
        <a:xfrm>
          <a:off x="0" y="0"/>
          <a:ext cx="0" cy="0"/>
          <a:chOff x="0" y="0"/>
          <a:chExt cx="0" cy="0"/>
        </a:xfrm>
      </p:grpSpPr>
      <p:grpSp>
        <p:nvGrpSpPr>
          <p:cNvPr id="228" name="Google Shape;228;p7"/>
          <p:cNvGrpSpPr/>
          <p:nvPr/>
        </p:nvGrpSpPr>
        <p:grpSpPr>
          <a:xfrm>
            <a:off x="95" y="25"/>
            <a:ext cx="9143969" cy="5143446"/>
            <a:chOff x="95" y="25"/>
            <a:chExt cx="9143969" cy="5143446"/>
          </a:xfrm>
        </p:grpSpPr>
        <p:sp>
          <p:nvSpPr>
            <p:cNvPr id="229" name="Google Shape;229;p7"/>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7"/>
          <p:cNvSpPr txBox="1">
            <a:spLocks noGrp="1"/>
          </p:cNvSpPr>
          <p:nvPr>
            <p:ph type="body" idx="1"/>
          </p:nvPr>
        </p:nvSpPr>
        <p:spPr>
          <a:xfrm>
            <a:off x="1106875" y="1780450"/>
            <a:ext cx="4550700" cy="22563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2"/>
              </a:buClr>
              <a:buSzPts val="1400"/>
              <a:buChar char="●"/>
              <a:defRPr sz="1400"/>
            </a:lvl1pPr>
            <a:lvl2pPr marL="914400" lvl="1" indent="-317500">
              <a:spcBef>
                <a:spcPts val="0"/>
              </a:spcBef>
              <a:spcAft>
                <a:spcPts val="0"/>
              </a:spcAft>
              <a:buSzPts val="1400"/>
              <a:buFont typeface="Anaheim"/>
              <a:buChar char="○"/>
              <a:defRPr sz="1200"/>
            </a:lvl2pPr>
            <a:lvl3pPr marL="1371600" lvl="2" indent="-317500">
              <a:spcBef>
                <a:spcPts val="0"/>
              </a:spcBef>
              <a:spcAft>
                <a:spcPts val="0"/>
              </a:spcAft>
              <a:buSzPts val="1400"/>
              <a:buFont typeface="Anaheim"/>
              <a:buChar char="■"/>
              <a:defRPr sz="1200"/>
            </a:lvl3pPr>
            <a:lvl4pPr marL="1828800" lvl="3" indent="-317500">
              <a:spcBef>
                <a:spcPts val="0"/>
              </a:spcBef>
              <a:spcAft>
                <a:spcPts val="0"/>
              </a:spcAft>
              <a:buSzPts val="1400"/>
              <a:buFont typeface="Anaheim"/>
              <a:buChar char="●"/>
              <a:defRPr sz="1200"/>
            </a:lvl4pPr>
            <a:lvl5pPr marL="2286000" lvl="4" indent="-317500">
              <a:spcBef>
                <a:spcPts val="0"/>
              </a:spcBef>
              <a:spcAft>
                <a:spcPts val="0"/>
              </a:spcAft>
              <a:buSzPts val="1400"/>
              <a:buFont typeface="Anaheim"/>
              <a:buChar char="○"/>
              <a:defRPr sz="1200"/>
            </a:lvl5pPr>
            <a:lvl6pPr marL="2743200" lvl="5" indent="-317500">
              <a:spcBef>
                <a:spcPts val="0"/>
              </a:spcBef>
              <a:spcAft>
                <a:spcPts val="0"/>
              </a:spcAft>
              <a:buSzPts val="1400"/>
              <a:buFont typeface="Anaheim"/>
              <a:buChar char="■"/>
              <a:defRPr sz="1200"/>
            </a:lvl6pPr>
            <a:lvl7pPr marL="3200400" lvl="6" indent="-317500">
              <a:spcBef>
                <a:spcPts val="0"/>
              </a:spcBef>
              <a:spcAft>
                <a:spcPts val="0"/>
              </a:spcAft>
              <a:buSzPts val="1400"/>
              <a:buFont typeface="Anaheim"/>
              <a:buChar char="●"/>
              <a:defRPr sz="1200"/>
            </a:lvl7pPr>
            <a:lvl8pPr marL="3657600" lvl="7" indent="-317500">
              <a:spcBef>
                <a:spcPts val="0"/>
              </a:spcBef>
              <a:spcAft>
                <a:spcPts val="0"/>
              </a:spcAft>
              <a:buSzPts val="1400"/>
              <a:buFont typeface="Anaheim"/>
              <a:buChar char="○"/>
              <a:defRPr sz="1200"/>
            </a:lvl8pPr>
            <a:lvl9pPr marL="4114800" lvl="8" indent="-317500">
              <a:spcBef>
                <a:spcPts val="0"/>
              </a:spcBef>
              <a:spcAft>
                <a:spcPts val="0"/>
              </a:spcAft>
              <a:buSzPts val="1400"/>
              <a:buFont typeface="Anaheim"/>
              <a:buChar char="■"/>
              <a:defRPr sz="1200"/>
            </a:lvl9pPr>
          </a:lstStyle>
          <a:p>
            <a:endParaRPr/>
          </a:p>
        </p:txBody>
      </p:sp>
      <p:sp>
        <p:nvSpPr>
          <p:cNvPr id="255" name="Google Shape;255;p7"/>
          <p:cNvSpPr txBox="1">
            <a:spLocks noGrp="1"/>
          </p:cNvSpPr>
          <p:nvPr>
            <p:ph type="title"/>
          </p:nvPr>
        </p:nvSpPr>
        <p:spPr>
          <a:xfrm>
            <a:off x="713225" y="539000"/>
            <a:ext cx="77175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256" name="Google Shape;256;p7"/>
          <p:cNvSpPr/>
          <p:nvPr/>
        </p:nvSpPr>
        <p:spPr>
          <a:xfrm>
            <a:off x="326075" y="449345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7443300" y="482097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8040500" y="6329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435350" y="16383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2924575" y="460797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8493875" y="41072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7"/>
          <p:cNvGrpSpPr/>
          <p:nvPr/>
        </p:nvGrpSpPr>
        <p:grpSpPr>
          <a:xfrm>
            <a:off x="224750" y="2606563"/>
            <a:ext cx="311900" cy="314700"/>
            <a:chOff x="8571050" y="1873050"/>
            <a:chExt cx="311900" cy="314700"/>
          </a:xfrm>
        </p:grpSpPr>
        <p:sp>
          <p:nvSpPr>
            <p:cNvPr id="263" name="Google Shape;263;p7"/>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7"/>
          <p:cNvGrpSpPr/>
          <p:nvPr/>
        </p:nvGrpSpPr>
        <p:grpSpPr>
          <a:xfrm rot="8927671" flipH="1">
            <a:off x="8064758" y="1508001"/>
            <a:ext cx="288970" cy="174347"/>
            <a:chOff x="4177750" y="2899175"/>
            <a:chExt cx="288975" cy="174350"/>
          </a:xfrm>
        </p:grpSpPr>
        <p:sp>
          <p:nvSpPr>
            <p:cNvPr id="268" name="Google Shape;268;p7"/>
            <p:cNvSpPr/>
            <p:nvPr/>
          </p:nvSpPr>
          <p:spPr>
            <a:xfrm>
              <a:off x="4177750" y="2920450"/>
              <a:ext cx="250650" cy="153075"/>
            </a:xfrm>
            <a:custGeom>
              <a:avLst/>
              <a:gdLst/>
              <a:ahLst/>
              <a:cxnLst/>
              <a:rect l="l" t="t" r="r" b="b"/>
              <a:pathLst>
                <a:path w="10026" h="6123" extrusionOk="0">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4342725" y="2899175"/>
              <a:ext cx="124000" cy="79875"/>
            </a:xfrm>
            <a:custGeom>
              <a:avLst/>
              <a:gdLst/>
              <a:ahLst/>
              <a:cxnLst/>
              <a:rect l="l" t="t" r="r" b="b"/>
              <a:pathLst>
                <a:path w="4960" h="3195" extrusionOk="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7"/>
          <p:cNvGrpSpPr/>
          <p:nvPr/>
        </p:nvGrpSpPr>
        <p:grpSpPr>
          <a:xfrm>
            <a:off x="5510725" y="4212900"/>
            <a:ext cx="581325" cy="169475"/>
            <a:chOff x="5393300" y="2420750"/>
            <a:chExt cx="581325" cy="169475"/>
          </a:xfrm>
        </p:grpSpPr>
        <p:sp>
          <p:nvSpPr>
            <p:cNvPr id="271" name="Google Shape;271;p7"/>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974100" y="1928184"/>
            <a:ext cx="7195800" cy="103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750">
                <a:solidFill>
                  <a:srgbClr val="212529"/>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75" name="Google Shape;275;p8"/>
          <p:cNvGrpSpPr/>
          <p:nvPr/>
        </p:nvGrpSpPr>
        <p:grpSpPr>
          <a:xfrm>
            <a:off x="95" y="25"/>
            <a:ext cx="9143969" cy="5143446"/>
            <a:chOff x="95" y="25"/>
            <a:chExt cx="9143969" cy="5143446"/>
          </a:xfrm>
        </p:grpSpPr>
        <p:sp>
          <p:nvSpPr>
            <p:cNvPr id="276" name="Google Shape;276;p8"/>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 name="Google Shape;301;p8"/>
          <p:cNvSpPr/>
          <p:nvPr/>
        </p:nvSpPr>
        <p:spPr>
          <a:xfrm>
            <a:off x="2180325" y="500088"/>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2983125" y="46098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478575" y="273772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6728588" y="5001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353075" y="664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653575" y="436547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6077863" y="464015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8"/>
          <p:cNvGrpSpPr/>
          <p:nvPr/>
        </p:nvGrpSpPr>
        <p:grpSpPr>
          <a:xfrm>
            <a:off x="8430775" y="3463238"/>
            <a:ext cx="311900" cy="314700"/>
            <a:chOff x="8571050" y="1873050"/>
            <a:chExt cx="311900" cy="314700"/>
          </a:xfrm>
        </p:grpSpPr>
        <p:sp>
          <p:nvSpPr>
            <p:cNvPr id="309" name="Google Shape;309;p8"/>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8"/>
          <p:cNvGrpSpPr/>
          <p:nvPr/>
        </p:nvGrpSpPr>
        <p:grpSpPr>
          <a:xfrm>
            <a:off x="1716850" y="3935238"/>
            <a:ext cx="311900" cy="314700"/>
            <a:chOff x="8571050" y="1873050"/>
            <a:chExt cx="311900" cy="314700"/>
          </a:xfrm>
        </p:grpSpPr>
        <p:sp>
          <p:nvSpPr>
            <p:cNvPr id="314" name="Google Shape;314;p8"/>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8"/>
          <p:cNvGrpSpPr/>
          <p:nvPr/>
        </p:nvGrpSpPr>
        <p:grpSpPr>
          <a:xfrm>
            <a:off x="1091475" y="1365275"/>
            <a:ext cx="730975" cy="238525"/>
            <a:chOff x="3798300" y="2287225"/>
            <a:chExt cx="730975" cy="238525"/>
          </a:xfrm>
        </p:grpSpPr>
        <p:sp>
          <p:nvSpPr>
            <p:cNvPr id="319" name="Google Shape;319;p8"/>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8"/>
          <p:cNvGrpSpPr/>
          <p:nvPr/>
        </p:nvGrpSpPr>
        <p:grpSpPr>
          <a:xfrm>
            <a:off x="6546075" y="3722075"/>
            <a:ext cx="529900" cy="149350"/>
            <a:chOff x="3898800" y="2624300"/>
            <a:chExt cx="529900" cy="149350"/>
          </a:xfrm>
        </p:grpSpPr>
        <p:sp>
          <p:nvSpPr>
            <p:cNvPr id="322" name="Google Shape;322;p8"/>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4"/>
        <p:cNvGrpSpPr/>
        <p:nvPr/>
      </p:nvGrpSpPr>
      <p:grpSpPr>
        <a:xfrm>
          <a:off x="0" y="0"/>
          <a:ext cx="0" cy="0"/>
          <a:chOff x="0" y="0"/>
          <a:chExt cx="0" cy="0"/>
        </a:xfrm>
      </p:grpSpPr>
      <p:grpSp>
        <p:nvGrpSpPr>
          <p:cNvPr id="325" name="Google Shape;325;p9"/>
          <p:cNvGrpSpPr/>
          <p:nvPr/>
        </p:nvGrpSpPr>
        <p:grpSpPr>
          <a:xfrm>
            <a:off x="95" y="25"/>
            <a:ext cx="9143969" cy="5143446"/>
            <a:chOff x="95" y="25"/>
            <a:chExt cx="9143969" cy="5143446"/>
          </a:xfrm>
        </p:grpSpPr>
        <p:sp>
          <p:nvSpPr>
            <p:cNvPr id="326" name="Google Shape;326;p9"/>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9"/>
          <p:cNvSpPr txBox="1">
            <a:spLocks noGrp="1"/>
          </p:cNvSpPr>
          <p:nvPr>
            <p:ph type="body" idx="1"/>
          </p:nvPr>
        </p:nvSpPr>
        <p:spPr>
          <a:xfrm>
            <a:off x="4572000" y="951150"/>
            <a:ext cx="3858600" cy="3241200"/>
          </a:xfrm>
          <a:prstGeom prst="rect">
            <a:avLst/>
          </a:prstGeom>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marL="457200" lvl="0" indent="-317500">
              <a:spcBef>
                <a:spcPts val="0"/>
              </a:spcBef>
              <a:spcAft>
                <a:spcPts val="0"/>
              </a:spcAft>
              <a:buClr>
                <a:schemeClr val="accent2"/>
              </a:buClr>
              <a:buSzPts val="1400"/>
              <a:buChar char="●"/>
              <a:defRPr sz="16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52" name="Google Shape;352;p9"/>
          <p:cNvSpPr txBox="1">
            <a:spLocks noGrp="1"/>
          </p:cNvSpPr>
          <p:nvPr>
            <p:ph type="title"/>
          </p:nvPr>
        </p:nvSpPr>
        <p:spPr>
          <a:xfrm flipH="1">
            <a:off x="799350" y="1520229"/>
            <a:ext cx="2949900" cy="5955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300"/>
              <a:buNone/>
              <a:defRPr sz="4700"/>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353" name="Google Shape;353;p9"/>
          <p:cNvSpPr txBox="1">
            <a:spLocks noGrp="1"/>
          </p:cNvSpPr>
          <p:nvPr>
            <p:ph type="subTitle" idx="2"/>
          </p:nvPr>
        </p:nvSpPr>
        <p:spPr>
          <a:xfrm flipH="1">
            <a:off x="799825" y="2333204"/>
            <a:ext cx="2949900" cy="138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4" name="Google Shape;354;p9"/>
          <p:cNvSpPr/>
          <p:nvPr/>
        </p:nvSpPr>
        <p:spPr>
          <a:xfrm>
            <a:off x="2180325" y="500088"/>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1689363" y="46747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231975" y="289040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8724913" y="186232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3535475" y="1071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8557800" y="46747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5936938" y="453330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9"/>
          <p:cNvGrpSpPr/>
          <p:nvPr/>
        </p:nvGrpSpPr>
        <p:grpSpPr>
          <a:xfrm>
            <a:off x="2118825" y="4151363"/>
            <a:ext cx="311900" cy="314700"/>
            <a:chOff x="8571050" y="1873050"/>
            <a:chExt cx="311900" cy="314700"/>
          </a:xfrm>
        </p:grpSpPr>
        <p:sp>
          <p:nvSpPr>
            <p:cNvPr id="362" name="Google Shape;362;p9"/>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9"/>
          <p:cNvGrpSpPr/>
          <p:nvPr/>
        </p:nvGrpSpPr>
        <p:grpSpPr>
          <a:xfrm>
            <a:off x="347725" y="833175"/>
            <a:ext cx="730975" cy="238525"/>
            <a:chOff x="3798300" y="2287225"/>
            <a:chExt cx="730975" cy="238525"/>
          </a:xfrm>
        </p:grpSpPr>
        <p:sp>
          <p:nvSpPr>
            <p:cNvPr id="367" name="Google Shape;367;p9"/>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9"/>
          <p:cNvGrpSpPr/>
          <p:nvPr/>
        </p:nvGrpSpPr>
        <p:grpSpPr>
          <a:xfrm>
            <a:off x="6077875" y="460850"/>
            <a:ext cx="529900" cy="149350"/>
            <a:chOff x="3898800" y="2624300"/>
            <a:chExt cx="529900" cy="149350"/>
          </a:xfrm>
        </p:grpSpPr>
        <p:sp>
          <p:nvSpPr>
            <p:cNvPr id="370" name="Google Shape;370;p9"/>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46"/>
        <p:cNvGrpSpPr/>
        <p:nvPr/>
      </p:nvGrpSpPr>
      <p:grpSpPr>
        <a:xfrm>
          <a:off x="0" y="0"/>
          <a:ext cx="0" cy="0"/>
          <a:chOff x="0" y="0"/>
          <a:chExt cx="0" cy="0"/>
        </a:xfrm>
      </p:grpSpPr>
      <p:grpSp>
        <p:nvGrpSpPr>
          <p:cNvPr id="447" name="Google Shape;447;p13"/>
          <p:cNvGrpSpPr/>
          <p:nvPr/>
        </p:nvGrpSpPr>
        <p:grpSpPr>
          <a:xfrm>
            <a:off x="95" y="25"/>
            <a:ext cx="9143969" cy="5143446"/>
            <a:chOff x="95" y="25"/>
            <a:chExt cx="9143969" cy="5143446"/>
          </a:xfrm>
        </p:grpSpPr>
        <p:sp>
          <p:nvSpPr>
            <p:cNvPr id="448" name="Google Shape;448;p13"/>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 name="Google Shape;473;p13"/>
          <p:cNvSpPr txBox="1">
            <a:spLocks noGrp="1"/>
          </p:cNvSpPr>
          <p:nvPr>
            <p:ph type="title"/>
          </p:nvPr>
        </p:nvSpPr>
        <p:spPr>
          <a:xfrm>
            <a:off x="713225" y="539000"/>
            <a:ext cx="7717500" cy="444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300"/>
              <a:buNone/>
              <a:defRPr sz="4300"/>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474" name="Google Shape;474;p13"/>
          <p:cNvSpPr txBox="1">
            <a:spLocks noGrp="1"/>
          </p:cNvSpPr>
          <p:nvPr>
            <p:ph type="title" idx="2"/>
          </p:nvPr>
        </p:nvSpPr>
        <p:spPr>
          <a:xfrm>
            <a:off x="2172613" y="1747833"/>
            <a:ext cx="2148600" cy="415500"/>
          </a:xfrm>
          <a:prstGeom prst="rect">
            <a:avLst/>
          </a:prstGeom>
        </p:spPr>
        <p:txBody>
          <a:bodyPr spcFirstLastPara="1" wrap="square" lIns="91425" tIns="91425" rIns="91425" bIns="91425" anchor="ctr" anchorCtr="0">
            <a:noAutofit/>
          </a:bodyPr>
          <a:lstStyle>
            <a:lvl1pPr lvl="0">
              <a:spcBef>
                <a:spcPts val="0"/>
              </a:spcBef>
              <a:spcAft>
                <a:spcPts val="0"/>
              </a:spcAft>
              <a:buSzPts val="4300"/>
              <a:buNone/>
              <a:defRPr sz="3100" b="1">
                <a:highlight>
                  <a:schemeClr val="dk2"/>
                </a:highlight>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475" name="Google Shape;475;p13"/>
          <p:cNvSpPr txBox="1">
            <a:spLocks noGrp="1"/>
          </p:cNvSpPr>
          <p:nvPr>
            <p:ph type="subTitle" idx="1"/>
          </p:nvPr>
        </p:nvSpPr>
        <p:spPr>
          <a:xfrm>
            <a:off x="2172625" y="2207958"/>
            <a:ext cx="2223300" cy="5889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6" name="Google Shape;476;p13"/>
          <p:cNvSpPr txBox="1">
            <a:spLocks noGrp="1"/>
          </p:cNvSpPr>
          <p:nvPr>
            <p:ph type="title" idx="3" hasCustomPrompt="1"/>
          </p:nvPr>
        </p:nvSpPr>
        <p:spPr>
          <a:xfrm>
            <a:off x="1132240" y="1801332"/>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77" name="Google Shape;477;p13"/>
          <p:cNvSpPr txBox="1">
            <a:spLocks noGrp="1"/>
          </p:cNvSpPr>
          <p:nvPr>
            <p:ph type="title" idx="4"/>
          </p:nvPr>
        </p:nvSpPr>
        <p:spPr>
          <a:xfrm>
            <a:off x="5870188" y="1747833"/>
            <a:ext cx="2148600" cy="4155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478" name="Google Shape;478;p13"/>
          <p:cNvSpPr txBox="1">
            <a:spLocks noGrp="1"/>
          </p:cNvSpPr>
          <p:nvPr>
            <p:ph type="subTitle" idx="5"/>
          </p:nvPr>
        </p:nvSpPr>
        <p:spPr>
          <a:xfrm>
            <a:off x="5870200" y="2207958"/>
            <a:ext cx="2223300" cy="588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9" name="Google Shape;479;p13"/>
          <p:cNvSpPr txBox="1">
            <a:spLocks noGrp="1"/>
          </p:cNvSpPr>
          <p:nvPr>
            <p:ph type="title" idx="6" hasCustomPrompt="1"/>
          </p:nvPr>
        </p:nvSpPr>
        <p:spPr>
          <a:xfrm>
            <a:off x="4842281" y="1801332"/>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80" name="Google Shape;480;p13"/>
          <p:cNvSpPr txBox="1">
            <a:spLocks noGrp="1"/>
          </p:cNvSpPr>
          <p:nvPr>
            <p:ph type="title" idx="7"/>
          </p:nvPr>
        </p:nvSpPr>
        <p:spPr>
          <a:xfrm>
            <a:off x="2172613" y="3178583"/>
            <a:ext cx="2148600" cy="4155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481" name="Google Shape;481;p13"/>
          <p:cNvSpPr txBox="1">
            <a:spLocks noGrp="1"/>
          </p:cNvSpPr>
          <p:nvPr>
            <p:ph type="subTitle" idx="8"/>
          </p:nvPr>
        </p:nvSpPr>
        <p:spPr>
          <a:xfrm>
            <a:off x="2172625" y="3638708"/>
            <a:ext cx="2223300" cy="588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2" name="Google Shape;482;p13"/>
          <p:cNvSpPr txBox="1">
            <a:spLocks noGrp="1"/>
          </p:cNvSpPr>
          <p:nvPr>
            <p:ph type="title" idx="9" hasCustomPrompt="1"/>
          </p:nvPr>
        </p:nvSpPr>
        <p:spPr>
          <a:xfrm>
            <a:off x="1132240" y="3215319"/>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83" name="Google Shape;483;p13"/>
          <p:cNvSpPr txBox="1">
            <a:spLocks noGrp="1"/>
          </p:cNvSpPr>
          <p:nvPr>
            <p:ph type="title" idx="13"/>
          </p:nvPr>
        </p:nvSpPr>
        <p:spPr>
          <a:xfrm>
            <a:off x="5870188" y="3178583"/>
            <a:ext cx="2148600" cy="4155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484" name="Google Shape;484;p13"/>
          <p:cNvSpPr txBox="1">
            <a:spLocks noGrp="1"/>
          </p:cNvSpPr>
          <p:nvPr>
            <p:ph type="subTitle" idx="14"/>
          </p:nvPr>
        </p:nvSpPr>
        <p:spPr>
          <a:xfrm>
            <a:off x="5870200" y="3638708"/>
            <a:ext cx="2223300" cy="588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5" name="Google Shape;485;p13"/>
          <p:cNvSpPr txBox="1">
            <a:spLocks noGrp="1"/>
          </p:cNvSpPr>
          <p:nvPr>
            <p:ph type="title" idx="15" hasCustomPrompt="1"/>
          </p:nvPr>
        </p:nvSpPr>
        <p:spPr>
          <a:xfrm>
            <a:off x="4842281" y="3215319"/>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86" name="Google Shape;486;p13"/>
          <p:cNvSpPr/>
          <p:nvPr/>
        </p:nvSpPr>
        <p:spPr>
          <a:xfrm>
            <a:off x="4857500" y="48014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1055050" y="47208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2248825" y="7839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368488" y="3321563"/>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8261475" y="869663"/>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7064300" y="5389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454125" y="15418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13"/>
          <p:cNvGrpSpPr/>
          <p:nvPr/>
        </p:nvGrpSpPr>
        <p:grpSpPr>
          <a:xfrm>
            <a:off x="8274825" y="4667863"/>
            <a:ext cx="311900" cy="314700"/>
            <a:chOff x="8571050" y="1873050"/>
            <a:chExt cx="311900" cy="314700"/>
          </a:xfrm>
        </p:grpSpPr>
        <p:sp>
          <p:nvSpPr>
            <p:cNvPr id="494" name="Google Shape;494;p13"/>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13"/>
          <p:cNvGrpSpPr/>
          <p:nvPr/>
        </p:nvGrpSpPr>
        <p:grpSpPr>
          <a:xfrm flipH="1">
            <a:off x="7699750" y="1806963"/>
            <a:ext cx="730975" cy="238525"/>
            <a:chOff x="3798300" y="2287225"/>
            <a:chExt cx="730975" cy="238525"/>
          </a:xfrm>
        </p:grpSpPr>
        <p:sp>
          <p:nvSpPr>
            <p:cNvPr id="499" name="Google Shape;499;p13"/>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13"/>
          <p:cNvGrpSpPr/>
          <p:nvPr/>
        </p:nvGrpSpPr>
        <p:grpSpPr>
          <a:xfrm flipH="1">
            <a:off x="1806525" y="4686438"/>
            <a:ext cx="529900" cy="149350"/>
            <a:chOff x="3898800" y="2624300"/>
            <a:chExt cx="529900" cy="149350"/>
          </a:xfrm>
        </p:grpSpPr>
        <p:sp>
          <p:nvSpPr>
            <p:cNvPr id="502" name="Google Shape;502;p13"/>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504"/>
        <p:cNvGrpSpPr/>
        <p:nvPr/>
      </p:nvGrpSpPr>
      <p:grpSpPr>
        <a:xfrm>
          <a:off x="0" y="0"/>
          <a:ext cx="0" cy="0"/>
          <a:chOff x="0" y="0"/>
          <a:chExt cx="0" cy="0"/>
        </a:xfrm>
      </p:grpSpPr>
      <p:grpSp>
        <p:nvGrpSpPr>
          <p:cNvPr id="505" name="Google Shape;505;p14"/>
          <p:cNvGrpSpPr/>
          <p:nvPr/>
        </p:nvGrpSpPr>
        <p:grpSpPr>
          <a:xfrm>
            <a:off x="95" y="25"/>
            <a:ext cx="9143969" cy="5143446"/>
            <a:chOff x="95" y="25"/>
            <a:chExt cx="9143969" cy="5143446"/>
          </a:xfrm>
        </p:grpSpPr>
        <p:sp>
          <p:nvSpPr>
            <p:cNvPr id="506" name="Google Shape;506;p14"/>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14"/>
          <p:cNvSpPr txBox="1">
            <a:spLocks noGrp="1"/>
          </p:cNvSpPr>
          <p:nvPr>
            <p:ph type="title"/>
          </p:nvPr>
        </p:nvSpPr>
        <p:spPr>
          <a:xfrm>
            <a:off x="850149" y="2680475"/>
            <a:ext cx="24153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532" name="Google Shape;532;p14"/>
          <p:cNvSpPr txBox="1">
            <a:spLocks noGrp="1"/>
          </p:cNvSpPr>
          <p:nvPr>
            <p:ph type="subTitle" idx="1"/>
          </p:nvPr>
        </p:nvSpPr>
        <p:spPr>
          <a:xfrm>
            <a:off x="850150" y="3226126"/>
            <a:ext cx="2415300" cy="8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33" name="Google Shape;533;p14"/>
          <p:cNvSpPr txBox="1">
            <a:spLocks noGrp="1"/>
          </p:cNvSpPr>
          <p:nvPr>
            <p:ph type="title" idx="2"/>
          </p:nvPr>
        </p:nvSpPr>
        <p:spPr>
          <a:xfrm>
            <a:off x="713225" y="539000"/>
            <a:ext cx="77175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534" name="Google Shape;534;p14"/>
          <p:cNvSpPr txBox="1">
            <a:spLocks noGrp="1"/>
          </p:cNvSpPr>
          <p:nvPr>
            <p:ph type="title" idx="3"/>
          </p:nvPr>
        </p:nvSpPr>
        <p:spPr>
          <a:xfrm>
            <a:off x="3364436" y="2680475"/>
            <a:ext cx="24153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535" name="Google Shape;535;p14"/>
          <p:cNvSpPr txBox="1">
            <a:spLocks noGrp="1"/>
          </p:cNvSpPr>
          <p:nvPr>
            <p:ph type="subTitle" idx="4"/>
          </p:nvPr>
        </p:nvSpPr>
        <p:spPr>
          <a:xfrm>
            <a:off x="3364438" y="3226126"/>
            <a:ext cx="2415300" cy="8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36" name="Google Shape;536;p14"/>
          <p:cNvSpPr txBox="1">
            <a:spLocks noGrp="1"/>
          </p:cNvSpPr>
          <p:nvPr>
            <p:ph type="title" idx="5"/>
          </p:nvPr>
        </p:nvSpPr>
        <p:spPr>
          <a:xfrm>
            <a:off x="5878749" y="2680475"/>
            <a:ext cx="24153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537" name="Google Shape;537;p14"/>
          <p:cNvSpPr txBox="1">
            <a:spLocks noGrp="1"/>
          </p:cNvSpPr>
          <p:nvPr>
            <p:ph type="subTitle" idx="6"/>
          </p:nvPr>
        </p:nvSpPr>
        <p:spPr>
          <a:xfrm>
            <a:off x="5878750" y="3226126"/>
            <a:ext cx="2415300" cy="8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38" name="Google Shape;538;p14"/>
          <p:cNvSpPr/>
          <p:nvPr/>
        </p:nvSpPr>
        <p:spPr>
          <a:xfrm>
            <a:off x="4857500" y="48014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850150" y="46678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2248825" y="7839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368488" y="3321563"/>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8318688" y="680013"/>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7064300" y="5389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454125" y="15418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4"/>
          <p:cNvGrpSpPr/>
          <p:nvPr/>
        </p:nvGrpSpPr>
        <p:grpSpPr>
          <a:xfrm>
            <a:off x="8216100" y="4488038"/>
            <a:ext cx="311900" cy="314700"/>
            <a:chOff x="8571050" y="1873050"/>
            <a:chExt cx="311900" cy="314700"/>
          </a:xfrm>
        </p:grpSpPr>
        <p:sp>
          <p:nvSpPr>
            <p:cNvPr id="546" name="Google Shape;546;p14"/>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14"/>
          <p:cNvGrpSpPr/>
          <p:nvPr/>
        </p:nvGrpSpPr>
        <p:grpSpPr>
          <a:xfrm flipH="1">
            <a:off x="8122500" y="1658400"/>
            <a:ext cx="730975" cy="238525"/>
            <a:chOff x="3798300" y="2287225"/>
            <a:chExt cx="730975" cy="238525"/>
          </a:xfrm>
        </p:grpSpPr>
        <p:sp>
          <p:nvSpPr>
            <p:cNvPr id="551" name="Google Shape;551;p14"/>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14"/>
          <p:cNvGrpSpPr/>
          <p:nvPr/>
        </p:nvGrpSpPr>
        <p:grpSpPr>
          <a:xfrm flipH="1">
            <a:off x="2248825" y="4783975"/>
            <a:ext cx="529900" cy="149350"/>
            <a:chOff x="3898800" y="2624300"/>
            <a:chExt cx="529900" cy="149350"/>
          </a:xfrm>
        </p:grpSpPr>
        <p:sp>
          <p:nvSpPr>
            <p:cNvPr id="554" name="Google Shape;554;p1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1005"/>
        <p:cNvGrpSpPr/>
        <p:nvPr/>
      </p:nvGrpSpPr>
      <p:grpSpPr>
        <a:xfrm>
          <a:off x="0" y="0"/>
          <a:ext cx="0" cy="0"/>
          <a:chOff x="0" y="0"/>
          <a:chExt cx="0" cy="0"/>
        </a:xfrm>
      </p:grpSpPr>
      <p:grpSp>
        <p:nvGrpSpPr>
          <p:cNvPr id="1006" name="Google Shape;1006;p24"/>
          <p:cNvGrpSpPr/>
          <p:nvPr/>
        </p:nvGrpSpPr>
        <p:grpSpPr>
          <a:xfrm>
            <a:off x="95" y="25"/>
            <a:ext cx="9143969" cy="5143446"/>
            <a:chOff x="95" y="25"/>
            <a:chExt cx="9143969" cy="5143446"/>
          </a:xfrm>
        </p:grpSpPr>
        <p:sp>
          <p:nvSpPr>
            <p:cNvPr id="1007" name="Google Shape;1007;p24"/>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4"/>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4"/>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4"/>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4"/>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4"/>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4"/>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4"/>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4"/>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4"/>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4"/>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4"/>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24"/>
          <p:cNvSpPr txBox="1">
            <a:spLocks noGrp="1"/>
          </p:cNvSpPr>
          <p:nvPr>
            <p:ph type="title"/>
          </p:nvPr>
        </p:nvSpPr>
        <p:spPr>
          <a:xfrm>
            <a:off x="3650175" y="2532250"/>
            <a:ext cx="4320600" cy="81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550">
                <a:solidFill>
                  <a:srgbClr val="212529"/>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033" name="Google Shape;1033;p24"/>
          <p:cNvSpPr txBox="1">
            <a:spLocks noGrp="1"/>
          </p:cNvSpPr>
          <p:nvPr>
            <p:ph type="title" idx="2" hasCustomPrompt="1"/>
          </p:nvPr>
        </p:nvSpPr>
        <p:spPr>
          <a:xfrm>
            <a:off x="6349924" y="1000925"/>
            <a:ext cx="1620900" cy="114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200"/>
              <a:buNone/>
              <a:defRPr sz="7400"/>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1034" name="Google Shape;1034;p24"/>
          <p:cNvSpPr txBox="1">
            <a:spLocks noGrp="1"/>
          </p:cNvSpPr>
          <p:nvPr>
            <p:ph type="subTitle" idx="1"/>
          </p:nvPr>
        </p:nvSpPr>
        <p:spPr>
          <a:xfrm>
            <a:off x="3650175" y="3545650"/>
            <a:ext cx="4270200" cy="534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5" name="Google Shape;1035;p24"/>
          <p:cNvSpPr/>
          <p:nvPr/>
        </p:nvSpPr>
        <p:spPr>
          <a:xfrm flipH="1">
            <a:off x="4235673" y="30172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flipH="1">
            <a:off x="5039723" y="4549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flipH="1">
            <a:off x="8140473" y="4523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flipH="1">
            <a:off x="677773" y="20760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flipH="1">
            <a:off x="4701123" y="45311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flipH="1">
            <a:off x="8601460" y="41684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flipH="1">
            <a:off x="935498" y="53551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24"/>
          <p:cNvGrpSpPr/>
          <p:nvPr/>
        </p:nvGrpSpPr>
        <p:grpSpPr>
          <a:xfrm>
            <a:off x="1984148" y="1499250"/>
            <a:ext cx="529900" cy="149350"/>
            <a:chOff x="3898800" y="2624300"/>
            <a:chExt cx="529900" cy="149350"/>
          </a:xfrm>
        </p:grpSpPr>
        <p:sp>
          <p:nvSpPr>
            <p:cNvPr id="1043" name="Google Shape;1043;p2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24"/>
          <p:cNvGrpSpPr/>
          <p:nvPr/>
        </p:nvGrpSpPr>
        <p:grpSpPr>
          <a:xfrm flipH="1">
            <a:off x="1714823" y="4593150"/>
            <a:ext cx="581325" cy="169475"/>
            <a:chOff x="5393300" y="2420750"/>
            <a:chExt cx="581325" cy="169475"/>
          </a:xfrm>
        </p:grpSpPr>
        <p:sp>
          <p:nvSpPr>
            <p:cNvPr id="1046" name="Google Shape;1046;p24"/>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00" y="535525"/>
            <a:ext cx="7717500" cy="482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1pPr>
            <a:lvl2pPr lvl="1">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2pPr>
            <a:lvl3pPr lvl="2">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3pPr>
            <a:lvl4pPr lvl="3">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4pPr>
            <a:lvl5pPr lvl="4">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5pPr>
            <a:lvl6pPr lvl="5">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6pPr>
            <a:lvl7pPr lvl="6">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7pPr>
            <a:lvl8pPr lvl="7">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8pPr>
            <a:lvl9pPr lvl="8">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9pPr>
          </a:lstStyle>
          <a:p>
            <a:endParaRPr/>
          </a:p>
        </p:txBody>
      </p:sp>
      <p:sp>
        <p:nvSpPr>
          <p:cNvPr id="7" name="Google Shape;7;p1"/>
          <p:cNvSpPr txBox="1">
            <a:spLocks noGrp="1"/>
          </p:cNvSpPr>
          <p:nvPr>
            <p:ph type="body" idx="1"/>
          </p:nvPr>
        </p:nvSpPr>
        <p:spPr>
          <a:xfrm>
            <a:off x="713225" y="1152475"/>
            <a:ext cx="7717500" cy="3455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1pPr>
            <a:lvl2pPr marL="914400" lvl="1"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2pPr>
            <a:lvl3pPr marL="1371600" lvl="2"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3pPr>
            <a:lvl4pPr marL="1828800" lvl="3"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4pPr>
            <a:lvl5pPr marL="2286000" lvl="4"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5pPr>
            <a:lvl6pPr marL="2743200" lvl="5"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6pPr>
            <a:lvl7pPr marL="3200400" lvl="6"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7pPr>
            <a:lvl8pPr marL="3657600" lvl="7"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8pPr>
            <a:lvl9pPr marL="4114800" lvl="8"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9" r:id="rId7"/>
    <p:sldLayoutId id="2147483660" r:id="rId8"/>
    <p:sldLayoutId id="2147483670" r:id="rId9"/>
    <p:sldLayoutId id="2147483671" r:id="rId10"/>
    <p:sldLayoutId id="2147483672" r:id="rId11"/>
    <p:sldLayoutId id="2147483673" r:id="rId12"/>
    <p:sldLayoutId id="2147483674" r:id="rId13"/>
    <p:sldLayoutId id="2147483685" r:id="rId14"/>
    <p:sldLayoutId id="2147483686" r:id="rId15"/>
    <p:sldLayoutId id="2147483687" r:id="rId16"/>
    <p:sldLayoutId id="214748368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853"/>
        <p:cNvGrpSpPr/>
        <p:nvPr/>
      </p:nvGrpSpPr>
      <p:grpSpPr>
        <a:xfrm>
          <a:off x="0" y="0"/>
          <a:ext cx="0" cy="0"/>
          <a:chOff x="0" y="0"/>
          <a:chExt cx="0" cy="0"/>
        </a:xfrm>
      </p:grpSpPr>
      <p:sp>
        <p:nvSpPr>
          <p:cNvPr id="1854" name="Google Shape;1854;p4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855" name="Google Shape;1855;p4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sp>
        <p:nvSpPr>
          <p:cNvPr id="1870" name="Google Shape;1870;p49"/>
          <p:cNvSpPr txBox="1">
            <a:spLocks noGrp="1"/>
          </p:cNvSpPr>
          <p:nvPr>
            <p:ph type="subTitle" idx="1"/>
          </p:nvPr>
        </p:nvSpPr>
        <p:spPr>
          <a:xfrm>
            <a:off x="3666200" y="3517936"/>
            <a:ext cx="4252200" cy="48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err="1">
                <a:latin typeface="+mj-lt"/>
              </a:rPr>
              <a:t>Giáo</a:t>
            </a:r>
            <a:r>
              <a:rPr lang="en-US" sz="2000" b="1" dirty="0">
                <a:latin typeface="+mj-lt"/>
              </a:rPr>
              <a:t> </a:t>
            </a:r>
            <a:r>
              <a:rPr lang="en-US" sz="2000" b="1" dirty="0" err="1">
                <a:latin typeface="+mj-lt"/>
              </a:rPr>
              <a:t>viên</a:t>
            </a:r>
            <a:r>
              <a:rPr lang="en-US" sz="2000" b="1" dirty="0">
                <a:latin typeface="+mj-lt"/>
              </a:rPr>
              <a:t>:</a:t>
            </a:r>
            <a:endParaRPr sz="2000" b="1" dirty="0">
              <a:latin typeface="+mj-lt"/>
            </a:endParaRPr>
          </a:p>
        </p:txBody>
      </p:sp>
      <p:grpSp>
        <p:nvGrpSpPr>
          <p:cNvPr id="1879" name="Google Shape;1879;p49"/>
          <p:cNvGrpSpPr/>
          <p:nvPr/>
        </p:nvGrpSpPr>
        <p:grpSpPr>
          <a:xfrm>
            <a:off x="7583913" y="-156039"/>
            <a:ext cx="1693701" cy="857873"/>
            <a:chOff x="0" y="6078527"/>
            <a:chExt cx="2501774" cy="1267169"/>
          </a:xfrm>
        </p:grpSpPr>
        <p:sp>
          <p:nvSpPr>
            <p:cNvPr id="1880" name="Google Shape;1880;p49"/>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9"/>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9"/>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9"/>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9"/>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9"/>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6" name="Google Shape;1886;p49"/>
          <p:cNvGrpSpPr/>
          <p:nvPr/>
        </p:nvGrpSpPr>
        <p:grpSpPr>
          <a:xfrm rot="2065613">
            <a:off x="6114419" y="4713624"/>
            <a:ext cx="1653875" cy="539976"/>
            <a:chOff x="2564525" y="5223525"/>
            <a:chExt cx="2556110" cy="834547"/>
          </a:xfrm>
        </p:grpSpPr>
        <p:sp>
          <p:nvSpPr>
            <p:cNvPr id="1887" name="Google Shape;1887;p49"/>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9"/>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9"/>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9"/>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9"/>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9"/>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9"/>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9"/>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9"/>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9"/>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7" name="Google Shape;1897;p49"/>
          <p:cNvGrpSpPr/>
          <p:nvPr/>
        </p:nvGrpSpPr>
        <p:grpSpPr>
          <a:xfrm rot="1445359">
            <a:off x="-177329" y="3708534"/>
            <a:ext cx="1719380" cy="916216"/>
            <a:chOff x="7463504" y="3075665"/>
            <a:chExt cx="2603050" cy="1387103"/>
          </a:xfrm>
        </p:grpSpPr>
        <p:sp>
          <p:nvSpPr>
            <p:cNvPr id="1898" name="Google Shape;1898;p49"/>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9"/>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9"/>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9"/>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9"/>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9"/>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9"/>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9"/>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9"/>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9"/>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9"/>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9"/>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9"/>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9"/>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9"/>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9"/>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9"/>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9"/>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9"/>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9"/>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9"/>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9"/>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9"/>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9"/>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9"/>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9"/>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9"/>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9"/>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9"/>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9"/>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9"/>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9"/>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9"/>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70115" y="2046877"/>
            <a:ext cx="8206093" cy="923330"/>
          </a:xfrm>
          <a:prstGeom prst="rect">
            <a:avLst/>
          </a:prstGeom>
          <a:noFill/>
        </p:spPr>
        <p:txBody>
          <a:bodyPr wrap="none" lIns="91440" tIns="45720" rIns="91440" bIns="45720">
            <a:spAutoFit/>
          </a:bodyPr>
          <a:lstStyle/>
          <a:p>
            <a:pPr algn="ctr"/>
            <a:r>
              <a:rPr lang="en-US" sz="5400" b="1" dirty="0" err="1">
                <a:ln w="22225">
                  <a:solidFill>
                    <a:schemeClr val="tx1"/>
                  </a:solidFill>
                  <a:prstDash val="solid"/>
                </a:ln>
                <a:solidFill>
                  <a:schemeClr val="accent2">
                    <a:lumMod val="75000"/>
                  </a:schemeClr>
                </a:solidFill>
                <a:latin typeface="SVN-Caprica Script" pitchFamily="2" charset="0"/>
              </a:rPr>
              <a:t>Quản</a:t>
            </a:r>
            <a:r>
              <a:rPr lang="en-US" sz="5400" b="1" dirty="0">
                <a:ln w="22225">
                  <a:solidFill>
                    <a:schemeClr val="tx1"/>
                  </a:solidFill>
                  <a:prstDash val="solid"/>
                </a:ln>
                <a:solidFill>
                  <a:schemeClr val="accent2">
                    <a:lumMod val="75000"/>
                  </a:schemeClr>
                </a:solidFill>
                <a:latin typeface="SVN-Caprica Script" pitchFamily="2" charset="0"/>
              </a:rPr>
              <a:t> </a:t>
            </a:r>
            <a:r>
              <a:rPr lang="en-US" sz="5400" b="1" dirty="0" err="1">
                <a:ln w="22225">
                  <a:solidFill>
                    <a:schemeClr val="tx1"/>
                  </a:solidFill>
                  <a:prstDash val="solid"/>
                </a:ln>
                <a:solidFill>
                  <a:schemeClr val="accent2">
                    <a:lumMod val="75000"/>
                  </a:schemeClr>
                </a:solidFill>
                <a:latin typeface="SVN-Caprica Script" pitchFamily="2" charset="0"/>
              </a:rPr>
              <a:t>lí</a:t>
            </a:r>
            <a:r>
              <a:rPr lang="en-US" sz="5400" b="1" dirty="0">
                <a:ln w="22225">
                  <a:solidFill>
                    <a:schemeClr val="tx1"/>
                  </a:solidFill>
                  <a:prstDash val="solid"/>
                </a:ln>
                <a:solidFill>
                  <a:schemeClr val="accent2">
                    <a:lumMod val="75000"/>
                  </a:schemeClr>
                </a:solidFill>
                <a:latin typeface="SVN-Caprica Script" pitchFamily="2" charset="0"/>
              </a:rPr>
              <a:t> </a:t>
            </a:r>
            <a:r>
              <a:rPr lang="en-US" sz="5400" b="1" dirty="0" err="1">
                <a:ln w="22225">
                  <a:solidFill>
                    <a:schemeClr val="tx1"/>
                  </a:solidFill>
                  <a:prstDash val="solid"/>
                </a:ln>
                <a:solidFill>
                  <a:schemeClr val="accent2">
                    <a:lumMod val="75000"/>
                  </a:schemeClr>
                </a:solidFill>
                <a:latin typeface="SVN-Caprica Script" pitchFamily="2" charset="0"/>
              </a:rPr>
              <a:t>thời</a:t>
            </a:r>
            <a:r>
              <a:rPr lang="en-US" sz="5400" b="1" dirty="0">
                <a:ln w="22225">
                  <a:solidFill>
                    <a:schemeClr val="tx1"/>
                  </a:solidFill>
                  <a:prstDash val="solid"/>
                </a:ln>
                <a:solidFill>
                  <a:schemeClr val="accent2">
                    <a:lumMod val="75000"/>
                  </a:schemeClr>
                </a:solidFill>
                <a:latin typeface="SVN-Caprica Script" pitchFamily="2" charset="0"/>
              </a:rPr>
              <a:t> </a:t>
            </a:r>
            <a:r>
              <a:rPr lang="en-US" sz="5400" b="1" dirty="0" err="1">
                <a:ln w="22225">
                  <a:solidFill>
                    <a:schemeClr val="tx1"/>
                  </a:solidFill>
                  <a:prstDash val="solid"/>
                </a:ln>
                <a:solidFill>
                  <a:schemeClr val="accent2">
                    <a:lumMod val="75000"/>
                  </a:schemeClr>
                </a:solidFill>
                <a:latin typeface="SVN-Caprica Script" pitchFamily="2" charset="0"/>
              </a:rPr>
              <a:t>gian</a:t>
            </a:r>
            <a:r>
              <a:rPr lang="en-US" sz="5400" b="1" dirty="0">
                <a:ln w="22225">
                  <a:solidFill>
                    <a:schemeClr val="tx1"/>
                  </a:solidFill>
                  <a:prstDash val="solid"/>
                </a:ln>
                <a:solidFill>
                  <a:schemeClr val="accent2">
                    <a:lumMod val="75000"/>
                  </a:schemeClr>
                </a:solidFill>
                <a:latin typeface="SVN-Caprica Script" pitchFamily="2" charset="0"/>
              </a:rPr>
              <a:t> </a:t>
            </a:r>
            <a:r>
              <a:rPr lang="en-US" sz="5400" b="1" dirty="0" err="1">
                <a:ln w="22225">
                  <a:solidFill>
                    <a:schemeClr val="tx1"/>
                  </a:solidFill>
                  <a:prstDash val="solid"/>
                </a:ln>
                <a:solidFill>
                  <a:schemeClr val="accent2">
                    <a:lumMod val="75000"/>
                  </a:schemeClr>
                </a:solidFill>
                <a:latin typeface="SVN-Caprica Script" pitchFamily="2" charset="0"/>
              </a:rPr>
              <a:t>hiệu</a:t>
            </a:r>
            <a:r>
              <a:rPr lang="en-US" sz="5400" b="1" dirty="0">
                <a:ln w="22225">
                  <a:solidFill>
                    <a:schemeClr val="tx1"/>
                  </a:solidFill>
                  <a:prstDash val="solid"/>
                </a:ln>
                <a:solidFill>
                  <a:schemeClr val="accent2">
                    <a:lumMod val="75000"/>
                  </a:schemeClr>
                </a:solidFill>
                <a:latin typeface="SVN-Caprica Script" pitchFamily="2" charset="0"/>
              </a:rPr>
              <a:t> </a:t>
            </a:r>
            <a:r>
              <a:rPr lang="en-US" sz="5400" b="1" dirty="0" err="1">
                <a:ln w="22225">
                  <a:solidFill>
                    <a:schemeClr val="tx1"/>
                  </a:solidFill>
                  <a:prstDash val="solid"/>
                </a:ln>
                <a:solidFill>
                  <a:schemeClr val="accent2">
                    <a:lumMod val="75000"/>
                  </a:schemeClr>
                </a:solidFill>
                <a:latin typeface="SVN-Caprica Script" pitchFamily="2" charset="0"/>
              </a:rPr>
              <a:t>quả</a:t>
            </a:r>
            <a:endParaRPr lang="en-US" sz="5400" b="1" cap="none" spc="0" dirty="0">
              <a:ln w="22225">
                <a:solidFill>
                  <a:schemeClr val="tx1"/>
                </a:solidFill>
                <a:prstDash val="solid"/>
              </a:ln>
              <a:solidFill>
                <a:schemeClr val="accent2">
                  <a:lumMod val="75000"/>
                </a:schemeClr>
              </a:solidFill>
              <a:effectLst/>
              <a:latin typeface="SVN-Caprica Script" pitchFamily="2" charset="0"/>
            </a:endParaRPr>
          </a:p>
        </p:txBody>
      </p:sp>
      <p:pic>
        <p:nvPicPr>
          <p:cNvPr id="66" name="Picture 65" descr="Logo&#10;&#10;Description automatically generated">
            <a:extLst>
              <a:ext uri="{FF2B5EF4-FFF2-40B4-BE49-F238E27FC236}">
                <a16:creationId xmlns:a16="http://schemas.microsoft.com/office/drawing/2014/main" id="{866B2A87-A3A3-2ADE-7CF1-B7BC7E987D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7330" y="41451"/>
            <a:ext cx="1109339" cy="880946"/>
          </a:xfrm>
          <a:prstGeom prst="rect">
            <a:avLst/>
          </a:prstGeom>
        </p:spPr>
      </p:pic>
      <p:sp>
        <p:nvSpPr>
          <p:cNvPr id="67" name="TextBox 66">
            <a:extLst>
              <a:ext uri="{FF2B5EF4-FFF2-40B4-BE49-F238E27FC236}">
                <a16:creationId xmlns:a16="http://schemas.microsoft.com/office/drawing/2014/main" id="{B74F5201-8037-B5EB-46CD-983C59D2A438}"/>
              </a:ext>
            </a:extLst>
          </p:cNvPr>
          <p:cNvSpPr txBox="1"/>
          <p:nvPr/>
        </p:nvSpPr>
        <p:spPr>
          <a:xfrm>
            <a:off x="3046749" y="884815"/>
            <a:ext cx="3955417" cy="400110"/>
          </a:xfrm>
          <a:prstGeom prst="rect">
            <a:avLst/>
          </a:prstGeom>
          <a:noFill/>
        </p:spPr>
        <p:txBody>
          <a:bodyPr wrap="square" rtlCol="0">
            <a:spAutoFit/>
          </a:bodyPr>
          <a:lstStyle/>
          <a:p>
            <a:r>
              <a:rPr lang="en-US" sz="2000" dirty="0">
                <a:solidFill>
                  <a:srgbClr val="0070C0"/>
                </a:solidFill>
                <a:latin typeface="+mj-lt"/>
              </a:rPr>
              <a:t>GIÁO DỤC CÔNG </a:t>
            </a:r>
            <a:r>
              <a:rPr lang="en-US" sz="2000">
                <a:solidFill>
                  <a:srgbClr val="0070C0"/>
                </a:solidFill>
                <a:latin typeface="+mj-lt"/>
              </a:rPr>
              <a:t>DÂN 9</a:t>
            </a:r>
            <a:endParaRPr lang="en-US" sz="2000" dirty="0">
              <a:solidFill>
                <a:srgbClr val="0070C0"/>
              </a:solidFill>
              <a:latin typeface="+mj-lt"/>
            </a:endParaRPr>
          </a:p>
        </p:txBody>
      </p:sp>
      <p:sp>
        <p:nvSpPr>
          <p:cNvPr id="68" name="文本框 15">
            <a:extLst>
              <a:ext uri="{FF2B5EF4-FFF2-40B4-BE49-F238E27FC236}">
                <a16:creationId xmlns:a16="http://schemas.microsoft.com/office/drawing/2014/main" id="{C6379403-4A5F-6D0C-CE30-76C3191DC010}"/>
              </a:ext>
            </a:extLst>
          </p:cNvPr>
          <p:cNvSpPr txBox="1"/>
          <p:nvPr/>
        </p:nvSpPr>
        <p:spPr>
          <a:xfrm>
            <a:off x="3778259" y="1478711"/>
            <a:ext cx="1410964" cy="707886"/>
          </a:xfrm>
          <a:prstGeom prst="rect">
            <a:avLst/>
          </a:prstGeom>
          <a:noFill/>
        </p:spPr>
        <p:txBody>
          <a:bodyPr wrap="none" rtlCol="0">
            <a:spAutoFit/>
          </a:bodyPr>
          <a:lstStyle/>
          <a:p>
            <a:r>
              <a:rPr lang="en-US" altLang="zh-CN" sz="4000" b="1" dirty="0" err="1">
                <a:solidFill>
                  <a:schemeClr val="accent2">
                    <a:lumMod val="50000"/>
                  </a:schemeClr>
                </a:solidFill>
                <a:latin typeface="+mj-lt"/>
                <a:ea typeface="inpin heiti" panose="00000500000000000000" pitchFamily="2" charset="-122"/>
                <a:sym typeface="inpin heiti" panose="00000500000000000000" pitchFamily="2" charset="-122"/>
              </a:rPr>
              <a:t>Bài</a:t>
            </a:r>
            <a:r>
              <a:rPr lang="en-US" altLang="zh-CN" sz="4000" b="1" dirty="0">
                <a:solidFill>
                  <a:schemeClr val="accent2">
                    <a:lumMod val="50000"/>
                  </a:schemeClr>
                </a:solidFill>
                <a:latin typeface="+mj-lt"/>
                <a:ea typeface="inpin heiti" panose="00000500000000000000" pitchFamily="2" charset="-122"/>
                <a:sym typeface="inpin heiti" panose="00000500000000000000" pitchFamily="2" charset="-122"/>
              </a:rPr>
              <a:t> 6</a:t>
            </a:r>
          </a:p>
        </p:txBody>
      </p:sp>
      <p:grpSp>
        <p:nvGrpSpPr>
          <p:cNvPr id="3" name="Group 2">
            <a:extLst>
              <a:ext uri="{FF2B5EF4-FFF2-40B4-BE49-F238E27FC236}">
                <a16:creationId xmlns:a16="http://schemas.microsoft.com/office/drawing/2014/main" id="{F8732883-B47A-D158-4416-8CCB98C57C88}"/>
              </a:ext>
            </a:extLst>
          </p:cNvPr>
          <p:cNvGrpSpPr/>
          <p:nvPr/>
        </p:nvGrpSpPr>
        <p:grpSpPr>
          <a:xfrm>
            <a:off x="896611" y="2924002"/>
            <a:ext cx="2548462" cy="2110469"/>
            <a:chOff x="896611" y="2924002"/>
            <a:chExt cx="2548462" cy="2110469"/>
          </a:xfrm>
        </p:grpSpPr>
        <p:grpSp>
          <p:nvGrpSpPr>
            <p:cNvPr id="1871" name="Google Shape;1871;p49"/>
            <p:cNvGrpSpPr/>
            <p:nvPr/>
          </p:nvGrpSpPr>
          <p:grpSpPr>
            <a:xfrm>
              <a:off x="1550282" y="2924002"/>
              <a:ext cx="1894791" cy="2110469"/>
              <a:chOff x="820950" y="1441799"/>
              <a:chExt cx="1953192" cy="2175517"/>
            </a:xfrm>
          </p:grpSpPr>
          <p:sp>
            <p:nvSpPr>
              <p:cNvPr id="1872" name="Google Shape;1872;p49"/>
              <p:cNvSpPr/>
              <p:nvPr/>
            </p:nvSpPr>
            <p:spPr>
              <a:xfrm>
                <a:off x="820950" y="1441799"/>
                <a:ext cx="1953192" cy="2175517"/>
              </a:xfrm>
              <a:custGeom>
                <a:avLst/>
                <a:gdLst/>
                <a:ahLst/>
                <a:cxnLst/>
                <a:rect l="l" t="t" r="r" b="b"/>
                <a:pathLst>
                  <a:path w="47133" h="52498" extrusionOk="0">
                    <a:moveTo>
                      <a:pt x="33954" y="0"/>
                    </a:moveTo>
                    <a:cubicBezTo>
                      <a:pt x="33630" y="0"/>
                      <a:pt x="33306" y="36"/>
                      <a:pt x="32982" y="108"/>
                    </a:cubicBezTo>
                    <a:lnTo>
                      <a:pt x="5581" y="6157"/>
                    </a:lnTo>
                    <a:cubicBezTo>
                      <a:pt x="3205" y="6661"/>
                      <a:pt x="1656" y="8966"/>
                      <a:pt x="2124" y="11342"/>
                    </a:cubicBezTo>
                    <a:cubicBezTo>
                      <a:pt x="1044" y="12314"/>
                      <a:pt x="0" y="13719"/>
                      <a:pt x="432" y="15699"/>
                    </a:cubicBezTo>
                    <a:cubicBezTo>
                      <a:pt x="720" y="17067"/>
                      <a:pt x="1692" y="18148"/>
                      <a:pt x="2989" y="18652"/>
                    </a:cubicBezTo>
                    <a:cubicBezTo>
                      <a:pt x="900" y="20776"/>
                      <a:pt x="1692" y="24305"/>
                      <a:pt x="4465" y="25349"/>
                    </a:cubicBezTo>
                    <a:cubicBezTo>
                      <a:pt x="2376" y="27473"/>
                      <a:pt x="3169" y="31002"/>
                      <a:pt x="5905" y="32082"/>
                    </a:cubicBezTo>
                    <a:cubicBezTo>
                      <a:pt x="3853" y="34171"/>
                      <a:pt x="4609" y="37735"/>
                      <a:pt x="7381" y="38779"/>
                    </a:cubicBezTo>
                    <a:cubicBezTo>
                      <a:pt x="5329" y="40904"/>
                      <a:pt x="6085" y="44432"/>
                      <a:pt x="8858" y="45477"/>
                    </a:cubicBezTo>
                    <a:cubicBezTo>
                      <a:pt x="7886" y="46485"/>
                      <a:pt x="7489" y="47889"/>
                      <a:pt x="7777" y="49257"/>
                    </a:cubicBezTo>
                    <a:cubicBezTo>
                      <a:pt x="8102" y="50662"/>
                      <a:pt x="9362" y="51634"/>
                      <a:pt x="10802" y="51634"/>
                    </a:cubicBezTo>
                    <a:cubicBezTo>
                      <a:pt x="11018" y="51634"/>
                      <a:pt x="11234" y="51634"/>
                      <a:pt x="11450" y="51598"/>
                    </a:cubicBezTo>
                    <a:cubicBezTo>
                      <a:pt x="11594" y="51562"/>
                      <a:pt x="11738" y="51490"/>
                      <a:pt x="11882" y="51454"/>
                    </a:cubicBezTo>
                    <a:cubicBezTo>
                      <a:pt x="12710" y="52138"/>
                      <a:pt x="13719" y="52498"/>
                      <a:pt x="14799" y="52498"/>
                    </a:cubicBezTo>
                    <a:cubicBezTo>
                      <a:pt x="15123" y="52498"/>
                      <a:pt x="15447" y="52462"/>
                      <a:pt x="15771" y="52390"/>
                    </a:cubicBezTo>
                    <a:lnTo>
                      <a:pt x="43172" y="46377"/>
                    </a:lnTo>
                    <a:cubicBezTo>
                      <a:pt x="45585" y="45837"/>
                      <a:pt x="47133" y="43424"/>
                      <a:pt x="46593" y="41012"/>
                    </a:cubicBezTo>
                    <a:lnTo>
                      <a:pt x="38347" y="3565"/>
                    </a:lnTo>
                    <a:cubicBezTo>
                      <a:pt x="37879" y="1476"/>
                      <a:pt x="36079" y="0"/>
                      <a:pt x="33954" y="0"/>
                    </a:cubicBezTo>
                    <a:close/>
                  </a:path>
                </a:pathLst>
              </a:custGeom>
              <a:solidFill>
                <a:schemeClr val="accent4"/>
              </a:solidFill>
              <a:ln>
                <a:noFill/>
              </a:ln>
              <a:effectLst>
                <a:outerShdw dist="76200" dir="2820000" algn="bl" rotWithShape="0">
                  <a:srgbClr val="000000">
                    <a:alpha val="8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9"/>
              <p:cNvSpPr/>
              <p:nvPr/>
            </p:nvSpPr>
            <p:spPr>
              <a:xfrm>
                <a:off x="1005936" y="1538560"/>
                <a:ext cx="1648856" cy="1958662"/>
              </a:xfrm>
              <a:custGeom>
                <a:avLst/>
                <a:gdLst/>
                <a:ahLst/>
                <a:cxnLst/>
                <a:rect l="l" t="t" r="r" b="b"/>
                <a:pathLst>
                  <a:path w="39789" h="47265" extrusionOk="0">
                    <a:moveTo>
                      <a:pt x="29462" y="0"/>
                    </a:moveTo>
                    <a:cubicBezTo>
                      <a:pt x="29329" y="0"/>
                      <a:pt x="29194" y="14"/>
                      <a:pt x="29058" y="42"/>
                    </a:cubicBezTo>
                    <a:lnTo>
                      <a:pt x="1657" y="6091"/>
                    </a:lnTo>
                    <a:cubicBezTo>
                      <a:pt x="649" y="6307"/>
                      <a:pt x="1" y="7315"/>
                      <a:pt x="217" y="8323"/>
                    </a:cubicBezTo>
                    <a:lnTo>
                      <a:pt x="8462" y="45770"/>
                    </a:lnTo>
                    <a:cubicBezTo>
                      <a:pt x="8647" y="46662"/>
                      <a:pt x="9409" y="47265"/>
                      <a:pt x="10278" y="47265"/>
                    </a:cubicBezTo>
                    <a:cubicBezTo>
                      <a:pt x="10427" y="47265"/>
                      <a:pt x="10578" y="47247"/>
                      <a:pt x="10731" y="47210"/>
                    </a:cubicBezTo>
                    <a:lnTo>
                      <a:pt x="38132" y="41197"/>
                    </a:lnTo>
                    <a:cubicBezTo>
                      <a:pt x="39140" y="40981"/>
                      <a:pt x="39788" y="39973"/>
                      <a:pt x="39572" y="38929"/>
                    </a:cubicBezTo>
                    <a:lnTo>
                      <a:pt x="31327" y="1482"/>
                    </a:lnTo>
                    <a:cubicBezTo>
                      <a:pt x="31139" y="605"/>
                      <a:pt x="30351" y="0"/>
                      <a:pt x="29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9"/>
              <p:cNvSpPr/>
              <p:nvPr/>
            </p:nvSpPr>
            <p:spPr>
              <a:xfrm>
                <a:off x="2013121" y="2827940"/>
                <a:ext cx="540170" cy="423724"/>
              </a:xfrm>
              <a:custGeom>
                <a:avLst/>
                <a:gdLst/>
                <a:ahLst/>
                <a:cxnLst/>
                <a:rect l="l" t="t" r="r" b="b"/>
                <a:pathLst>
                  <a:path w="13035" h="10225" extrusionOk="0">
                    <a:moveTo>
                      <a:pt x="10202" y="0"/>
                    </a:moveTo>
                    <a:cubicBezTo>
                      <a:pt x="10092" y="0"/>
                      <a:pt x="9979" y="12"/>
                      <a:pt x="9866" y="36"/>
                    </a:cubicBezTo>
                    <a:lnTo>
                      <a:pt x="1369" y="1909"/>
                    </a:lnTo>
                    <a:cubicBezTo>
                      <a:pt x="541" y="2089"/>
                      <a:pt x="0" y="2917"/>
                      <a:pt x="181" y="3745"/>
                    </a:cubicBezTo>
                    <a:lnTo>
                      <a:pt x="1333" y="9002"/>
                    </a:lnTo>
                    <a:cubicBezTo>
                      <a:pt x="1521" y="9722"/>
                      <a:pt x="2145" y="10225"/>
                      <a:pt x="2873" y="10225"/>
                    </a:cubicBezTo>
                    <a:cubicBezTo>
                      <a:pt x="2981" y="10225"/>
                      <a:pt x="3093" y="10214"/>
                      <a:pt x="3205" y="10190"/>
                    </a:cubicBezTo>
                    <a:lnTo>
                      <a:pt x="11667" y="8318"/>
                    </a:lnTo>
                    <a:cubicBezTo>
                      <a:pt x="12531" y="8138"/>
                      <a:pt x="13035" y="7310"/>
                      <a:pt x="12855" y="6482"/>
                    </a:cubicBezTo>
                    <a:lnTo>
                      <a:pt x="11703" y="1225"/>
                    </a:lnTo>
                    <a:cubicBezTo>
                      <a:pt x="11547" y="478"/>
                      <a:pt x="10908" y="0"/>
                      <a:pt x="10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9"/>
              <p:cNvSpPr/>
              <p:nvPr/>
            </p:nvSpPr>
            <p:spPr>
              <a:xfrm>
                <a:off x="2080253" y="2926400"/>
                <a:ext cx="376068" cy="82134"/>
              </a:xfrm>
              <a:custGeom>
                <a:avLst/>
                <a:gdLst/>
                <a:ahLst/>
                <a:cxnLst/>
                <a:rect l="l" t="t" r="r" b="b"/>
                <a:pathLst>
                  <a:path w="9075" h="1982" fill="none" extrusionOk="0">
                    <a:moveTo>
                      <a:pt x="1" y="1981"/>
                    </a:moveTo>
                    <a:lnTo>
                      <a:pt x="9074" y="1"/>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9"/>
              <p:cNvSpPr/>
              <p:nvPr/>
            </p:nvSpPr>
            <p:spPr>
              <a:xfrm>
                <a:off x="2096663" y="2998048"/>
                <a:ext cx="374576" cy="83584"/>
              </a:xfrm>
              <a:custGeom>
                <a:avLst/>
                <a:gdLst/>
                <a:ahLst/>
                <a:cxnLst/>
                <a:rect l="l" t="t" r="r" b="b"/>
                <a:pathLst>
                  <a:path w="9039" h="2017" fill="none" extrusionOk="0">
                    <a:moveTo>
                      <a:pt x="1" y="2017"/>
                    </a:moveTo>
                    <a:lnTo>
                      <a:pt x="9039" y="0"/>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9"/>
              <p:cNvSpPr/>
              <p:nvPr/>
            </p:nvSpPr>
            <p:spPr>
              <a:xfrm>
                <a:off x="2111581" y="3071147"/>
                <a:ext cx="376068" cy="82093"/>
              </a:xfrm>
              <a:custGeom>
                <a:avLst/>
                <a:gdLst/>
                <a:ahLst/>
                <a:cxnLst/>
                <a:rect l="l" t="t" r="r" b="b"/>
                <a:pathLst>
                  <a:path w="9075" h="1981" fill="none" extrusionOk="0">
                    <a:moveTo>
                      <a:pt x="1" y="1981"/>
                    </a:moveTo>
                    <a:lnTo>
                      <a:pt x="9075" y="0"/>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9"/>
              <p:cNvSpPr/>
              <p:nvPr/>
            </p:nvSpPr>
            <p:spPr>
              <a:xfrm>
                <a:off x="947755" y="1875999"/>
                <a:ext cx="477513" cy="1566764"/>
              </a:xfrm>
              <a:custGeom>
                <a:avLst/>
                <a:gdLst/>
                <a:ahLst/>
                <a:cxnLst/>
                <a:rect l="l" t="t" r="r" b="b"/>
                <a:pathLst>
                  <a:path w="11523" h="37808" fill="none" extrusionOk="0">
                    <a:moveTo>
                      <a:pt x="3745" y="0"/>
                    </a:moveTo>
                    <a:cubicBezTo>
                      <a:pt x="4141" y="1692"/>
                      <a:pt x="1" y="2593"/>
                      <a:pt x="361" y="4285"/>
                    </a:cubicBezTo>
                    <a:cubicBezTo>
                      <a:pt x="721" y="5941"/>
                      <a:pt x="4862" y="5041"/>
                      <a:pt x="5222" y="6733"/>
                    </a:cubicBezTo>
                    <a:cubicBezTo>
                      <a:pt x="5618" y="8390"/>
                      <a:pt x="1477" y="9326"/>
                      <a:pt x="1837" y="10982"/>
                    </a:cubicBezTo>
                    <a:cubicBezTo>
                      <a:pt x="2197" y="12674"/>
                      <a:pt x="6338" y="11738"/>
                      <a:pt x="6698" y="13431"/>
                    </a:cubicBezTo>
                    <a:cubicBezTo>
                      <a:pt x="7094" y="15123"/>
                      <a:pt x="2953" y="15987"/>
                      <a:pt x="3313" y="17679"/>
                    </a:cubicBezTo>
                    <a:cubicBezTo>
                      <a:pt x="3673" y="19372"/>
                      <a:pt x="7814" y="18472"/>
                      <a:pt x="8210" y="20128"/>
                    </a:cubicBezTo>
                    <a:cubicBezTo>
                      <a:pt x="8570" y="21820"/>
                      <a:pt x="4429" y="22720"/>
                      <a:pt x="4790" y="24413"/>
                    </a:cubicBezTo>
                    <a:cubicBezTo>
                      <a:pt x="5150" y="26069"/>
                      <a:pt x="9290" y="25169"/>
                      <a:pt x="9686" y="26861"/>
                    </a:cubicBezTo>
                    <a:cubicBezTo>
                      <a:pt x="10047" y="28517"/>
                      <a:pt x="5906" y="29418"/>
                      <a:pt x="6266" y="31110"/>
                    </a:cubicBezTo>
                    <a:cubicBezTo>
                      <a:pt x="6626" y="32802"/>
                      <a:pt x="10767" y="31866"/>
                      <a:pt x="11163" y="33558"/>
                    </a:cubicBezTo>
                    <a:cubicBezTo>
                      <a:pt x="11523" y="35251"/>
                      <a:pt x="7382" y="36151"/>
                      <a:pt x="7742" y="37807"/>
                    </a:cubicBezTo>
                  </a:path>
                </a:pathLst>
              </a:custGeom>
              <a:noFill/>
              <a:ln w="225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4"/>
            <a:stretch>
              <a:fillRect/>
            </a:stretch>
          </p:blipFill>
          <p:spPr>
            <a:xfrm rot="1507677">
              <a:off x="896611" y="3323092"/>
              <a:ext cx="1675044" cy="167504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9153" y="102301"/>
            <a:ext cx="8235627" cy="707886"/>
          </a:xfrm>
          <a:prstGeom prst="rect">
            <a:avLst/>
          </a:prstGeom>
          <a:solidFill>
            <a:schemeClr val="bg2"/>
          </a:solidFill>
          <a:ln w="28575">
            <a:solidFill>
              <a:schemeClr val="tx1"/>
            </a:solidFill>
            <a:prstDash val="sysDash"/>
          </a:ln>
        </p:spPr>
        <p:txBody>
          <a:bodyPr wrap="square">
            <a:spAutoFit/>
          </a:bodyPr>
          <a:lstStyle/>
          <a:p>
            <a:pPr algn="ctr"/>
            <a:r>
              <a:rPr lang="en-US" sz="2000" b="1" dirty="0" err="1">
                <a:solidFill>
                  <a:srgbClr val="0070C0"/>
                </a:solidFill>
                <a:latin typeface="Arial" panose="020B0604020202020204" pitchFamily="34" charset="0"/>
              </a:rPr>
              <a:t>Nhiệm</a:t>
            </a:r>
            <a:r>
              <a:rPr lang="en-US" sz="2000" b="1" dirty="0">
                <a:solidFill>
                  <a:srgbClr val="0070C0"/>
                </a:solidFill>
                <a:latin typeface="Arial" panose="020B0604020202020204" pitchFamily="34" charset="0"/>
              </a:rPr>
              <a:t> </a:t>
            </a:r>
            <a:r>
              <a:rPr lang="en-US" sz="2000" b="1" dirty="0" err="1">
                <a:solidFill>
                  <a:srgbClr val="0070C0"/>
                </a:solidFill>
                <a:latin typeface="Arial" panose="020B0604020202020204" pitchFamily="34" charset="0"/>
              </a:rPr>
              <a:t>vụ</a:t>
            </a:r>
            <a:r>
              <a:rPr lang="en-US" sz="2000" b="1" dirty="0">
                <a:solidFill>
                  <a:srgbClr val="0070C0"/>
                </a:solidFill>
                <a:latin typeface="Arial" panose="020B0604020202020204" pitchFamily="34" charset="0"/>
              </a:rPr>
              <a:t> 2: </a:t>
            </a:r>
            <a:r>
              <a:rPr lang="vi-VN" b="1" dirty="0">
                <a:solidFill>
                  <a:srgbClr val="0070C0"/>
                </a:solidFill>
              </a:rPr>
              <a:t> </a:t>
            </a:r>
            <a:r>
              <a:rPr lang="vi-VN" sz="2000" b="1" dirty="0">
                <a:solidFill>
                  <a:srgbClr val="0070C0"/>
                </a:solidFill>
              </a:rPr>
              <a:t> </a:t>
            </a:r>
            <a:r>
              <a:rPr lang="vi-VN" sz="2000" b="1" dirty="0"/>
              <a:t>Em hãy đọc nội dung và các trường hợp </a:t>
            </a:r>
            <a:r>
              <a:rPr lang="en-US" sz="2000" b="1" dirty="0" err="1"/>
              <a:t>trong</a:t>
            </a:r>
            <a:r>
              <a:rPr lang="en-US" sz="2000" b="1" dirty="0"/>
              <a:t> SGK tr. 34,35</a:t>
            </a:r>
            <a:r>
              <a:rPr lang="vi-VN" sz="2000" b="1" dirty="0"/>
              <a:t> để thực hiện yêu cầu</a:t>
            </a:r>
            <a:endParaRPr lang="en-US" sz="2000" dirty="0"/>
          </a:p>
        </p:txBody>
      </p:sp>
      <p:grpSp>
        <p:nvGrpSpPr>
          <p:cNvPr id="6" name="Google Shape;2127;p52"/>
          <p:cNvGrpSpPr/>
          <p:nvPr/>
        </p:nvGrpSpPr>
        <p:grpSpPr>
          <a:xfrm>
            <a:off x="203450" y="3993124"/>
            <a:ext cx="1002623" cy="934476"/>
            <a:chOff x="6556651" y="3032093"/>
            <a:chExt cx="1672432" cy="1558759"/>
          </a:xfrm>
        </p:grpSpPr>
        <p:sp>
          <p:nvSpPr>
            <p:cNvPr id="7" name="Google Shape;2128;p52"/>
            <p:cNvSpPr/>
            <p:nvPr/>
          </p:nvSpPr>
          <p:spPr>
            <a:xfrm>
              <a:off x="6556651" y="3032093"/>
              <a:ext cx="1672432" cy="1558759"/>
            </a:xfrm>
            <a:custGeom>
              <a:avLst/>
              <a:gdLst/>
              <a:ahLst/>
              <a:cxnLst/>
              <a:rect l="l" t="t" r="r" b="b"/>
              <a:pathLst>
                <a:path w="49258" h="45910" extrusionOk="0">
                  <a:moveTo>
                    <a:pt x="25421" y="1"/>
                  </a:moveTo>
                  <a:cubicBezTo>
                    <a:pt x="15700" y="433"/>
                    <a:pt x="7346" y="6878"/>
                    <a:pt x="4429" y="16132"/>
                  </a:cubicBezTo>
                  <a:cubicBezTo>
                    <a:pt x="4429" y="16204"/>
                    <a:pt x="4393" y="16276"/>
                    <a:pt x="4393" y="16384"/>
                  </a:cubicBezTo>
                  <a:cubicBezTo>
                    <a:pt x="1" y="31075"/>
                    <a:pt x="10983" y="45873"/>
                    <a:pt x="26358" y="45909"/>
                  </a:cubicBezTo>
                  <a:lnTo>
                    <a:pt x="26322" y="45873"/>
                  </a:lnTo>
                  <a:lnTo>
                    <a:pt x="26322" y="45873"/>
                  </a:lnTo>
                  <a:cubicBezTo>
                    <a:pt x="26354" y="45874"/>
                    <a:pt x="26387" y="45874"/>
                    <a:pt x="26420" y="45874"/>
                  </a:cubicBezTo>
                  <a:cubicBezTo>
                    <a:pt x="34699" y="45874"/>
                    <a:pt x="42325" y="41344"/>
                    <a:pt x="46377" y="34099"/>
                  </a:cubicBezTo>
                  <a:cubicBezTo>
                    <a:pt x="46485" y="33955"/>
                    <a:pt x="46593" y="33811"/>
                    <a:pt x="46665" y="33667"/>
                  </a:cubicBezTo>
                  <a:cubicBezTo>
                    <a:pt x="48358" y="30355"/>
                    <a:pt x="49258" y="26718"/>
                    <a:pt x="49258" y="23045"/>
                  </a:cubicBezTo>
                  <a:lnTo>
                    <a:pt x="49258" y="22973"/>
                  </a:lnTo>
                  <a:cubicBezTo>
                    <a:pt x="49258" y="16780"/>
                    <a:pt x="46773" y="10875"/>
                    <a:pt x="42381" y="6590"/>
                  </a:cubicBezTo>
                  <a:lnTo>
                    <a:pt x="42237" y="6446"/>
                  </a:lnTo>
                  <a:cubicBezTo>
                    <a:pt x="42165" y="6374"/>
                    <a:pt x="42093" y="6338"/>
                    <a:pt x="42021" y="6266"/>
                  </a:cubicBezTo>
                  <a:cubicBezTo>
                    <a:pt x="41300" y="5582"/>
                    <a:pt x="40544" y="4970"/>
                    <a:pt x="39788" y="4358"/>
                  </a:cubicBezTo>
                  <a:cubicBezTo>
                    <a:pt x="39680" y="4322"/>
                    <a:pt x="39608" y="4250"/>
                    <a:pt x="39536" y="4214"/>
                  </a:cubicBezTo>
                  <a:cubicBezTo>
                    <a:pt x="35683" y="1477"/>
                    <a:pt x="31074" y="37"/>
                    <a:pt x="26322" y="37"/>
                  </a:cubicBezTo>
                  <a:lnTo>
                    <a:pt x="25961" y="37"/>
                  </a:lnTo>
                  <a:cubicBezTo>
                    <a:pt x="25817" y="1"/>
                    <a:pt x="25673" y="1"/>
                    <a:pt x="25529" y="1"/>
                  </a:cubicBezTo>
                  <a:close/>
                </a:path>
              </a:pathLst>
            </a:custGeom>
            <a:solidFill>
              <a:schemeClr val="accent4"/>
            </a:solidFill>
            <a:ln>
              <a:noFill/>
            </a:ln>
            <a:effectLst>
              <a:outerShdw dist="76200"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129;p52"/>
            <p:cNvSpPr/>
            <p:nvPr/>
          </p:nvSpPr>
          <p:spPr>
            <a:xfrm>
              <a:off x="6583542" y="3112797"/>
              <a:ext cx="1556315" cy="1379117"/>
            </a:xfrm>
            <a:custGeom>
              <a:avLst/>
              <a:gdLst/>
              <a:ahLst/>
              <a:cxnLst/>
              <a:rect l="l" t="t" r="r" b="b"/>
              <a:pathLst>
                <a:path w="45838" h="40619" extrusionOk="0">
                  <a:moveTo>
                    <a:pt x="24665" y="0"/>
                  </a:moveTo>
                  <a:cubicBezTo>
                    <a:pt x="9038" y="649"/>
                    <a:pt x="1" y="17932"/>
                    <a:pt x="8354" y="31146"/>
                  </a:cubicBezTo>
                  <a:cubicBezTo>
                    <a:pt x="12350" y="37494"/>
                    <a:pt x="18929" y="40618"/>
                    <a:pt x="25499" y="40618"/>
                  </a:cubicBezTo>
                  <a:cubicBezTo>
                    <a:pt x="32605" y="40618"/>
                    <a:pt x="39699" y="36963"/>
                    <a:pt x="43497" y="29778"/>
                  </a:cubicBezTo>
                  <a:cubicBezTo>
                    <a:pt x="43533" y="29706"/>
                    <a:pt x="43569" y="29634"/>
                    <a:pt x="43605" y="29562"/>
                  </a:cubicBezTo>
                  <a:cubicBezTo>
                    <a:pt x="43641" y="29454"/>
                    <a:pt x="43713" y="29346"/>
                    <a:pt x="43749" y="29238"/>
                  </a:cubicBezTo>
                  <a:cubicBezTo>
                    <a:pt x="45117" y="26465"/>
                    <a:pt x="45837" y="23405"/>
                    <a:pt x="45837" y="20308"/>
                  </a:cubicBezTo>
                  <a:cubicBezTo>
                    <a:pt x="45837" y="9074"/>
                    <a:pt x="36728" y="0"/>
                    <a:pt x="25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30;p52"/>
            <p:cNvSpPr/>
            <p:nvPr/>
          </p:nvSpPr>
          <p:spPr>
            <a:xfrm>
              <a:off x="6791364" y="3111575"/>
              <a:ext cx="784914" cy="1307409"/>
            </a:xfrm>
            <a:custGeom>
              <a:avLst/>
              <a:gdLst/>
              <a:ahLst/>
              <a:cxnLst/>
              <a:rect l="l" t="t" r="r" b="b"/>
              <a:pathLst>
                <a:path w="23118" h="38507" extrusionOk="0">
                  <a:moveTo>
                    <a:pt x="18580" y="0"/>
                  </a:moveTo>
                  <a:cubicBezTo>
                    <a:pt x="9975" y="360"/>
                    <a:pt x="2557" y="6086"/>
                    <a:pt x="1" y="14295"/>
                  </a:cubicBezTo>
                  <a:lnTo>
                    <a:pt x="3962" y="17212"/>
                  </a:lnTo>
                  <a:cubicBezTo>
                    <a:pt x="5078" y="18040"/>
                    <a:pt x="6302" y="18904"/>
                    <a:pt x="7670" y="18940"/>
                  </a:cubicBezTo>
                  <a:cubicBezTo>
                    <a:pt x="8270" y="18940"/>
                    <a:pt x="8903" y="18796"/>
                    <a:pt x="9503" y="18796"/>
                  </a:cubicBezTo>
                  <a:cubicBezTo>
                    <a:pt x="9803" y="18796"/>
                    <a:pt x="10095" y="18832"/>
                    <a:pt x="10371" y="18940"/>
                  </a:cubicBezTo>
                  <a:cubicBezTo>
                    <a:pt x="11415" y="19336"/>
                    <a:pt x="11883" y="20668"/>
                    <a:pt x="11739" y="21784"/>
                  </a:cubicBezTo>
                  <a:cubicBezTo>
                    <a:pt x="11595" y="22901"/>
                    <a:pt x="11019" y="23909"/>
                    <a:pt x="10659" y="24989"/>
                  </a:cubicBezTo>
                  <a:cubicBezTo>
                    <a:pt x="9903" y="27149"/>
                    <a:pt x="9903" y="29634"/>
                    <a:pt x="11055" y="31614"/>
                  </a:cubicBezTo>
                  <a:cubicBezTo>
                    <a:pt x="12495" y="34027"/>
                    <a:pt x="15268" y="35179"/>
                    <a:pt x="17896" y="36187"/>
                  </a:cubicBezTo>
                  <a:cubicBezTo>
                    <a:pt x="18652" y="36403"/>
                    <a:pt x="19337" y="36763"/>
                    <a:pt x="19877" y="37303"/>
                  </a:cubicBezTo>
                  <a:cubicBezTo>
                    <a:pt x="20201" y="37663"/>
                    <a:pt x="20417" y="38131"/>
                    <a:pt x="20849" y="38383"/>
                  </a:cubicBezTo>
                  <a:cubicBezTo>
                    <a:pt x="20979" y="38466"/>
                    <a:pt x="21143" y="38506"/>
                    <a:pt x="21308" y="38506"/>
                  </a:cubicBezTo>
                  <a:cubicBezTo>
                    <a:pt x="21644" y="38506"/>
                    <a:pt x="21977" y="38338"/>
                    <a:pt x="22001" y="38023"/>
                  </a:cubicBezTo>
                  <a:cubicBezTo>
                    <a:pt x="20957" y="36691"/>
                    <a:pt x="20849" y="34855"/>
                    <a:pt x="21209" y="33199"/>
                  </a:cubicBezTo>
                  <a:cubicBezTo>
                    <a:pt x="21569" y="31542"/>
                    <a:pt x="22361" y="30030"/>
                    <a:pt x="22937" y="28446"/>
                  </a:cubicBezTo>
                  <a:cubicBezTo>
                    <a:pt x="23045" y="28158"/>
                    <a:pt x="23117" y="27834"/>
                    <a:pt x="23081" y="27509"/>
                  </a:cubicBezTo>
                  <a:cubicBezTo>
                    <a:pt x="23009" y="27185"/>
                    <a:pt x="22865" y="26897"/>
                    <a:pt x="22649" y="26681"/>
                  </a:cubicBezTo>
                  <a:cubicBezTo>
                    <a:pt x="21965" y="25925"/>
                    <a:pt x="21137" y="25313"/>
                    <a:pt x="20201" y="24953"/>
                  </a:cubicBezTo>
                  <a:cubicBezTo>
                    <a:pt x="20813" y="23837"/>
                    <a:pt x="19769" y="22433"/>
                    <a:pt x="18544" y="21964"/>
                  </a:cubicBezTo>
                  <a:cubicBezTo>
                    <a:pt x="17356" y="21496"/>
                    <a:pt x="15988" y="21496"/>
                    <a:pt x="14872" y="20848"/>
                  </a:cubicBezTo>
                  <a:cubicBezTo>
                    <a:pt x="14692" y="20776"/>
                    <a:pt x="14512" y="20632"/>
                    <a:pt x="14404" y="20452"/>
                  </a:cubicBezTo>
                  <a:cubicBezTo>
                    <a:pt x="14260" y="20092"/>
                    <a:pt x="14296" y="19696"/>
                    <a:pt x="14512" y="19372"/>
                  </a:cubicBezTo>
                  <a:cubicBezTo>
                    <a:pt x="15520" y="17284"/>
                    <a:pt x="17752" y="16095"/>
                    <a:pt x="19949" y="15375"/>
                  </a:cubicBezTo>
                  <a:cubicBezTo>
                    <a:pt x="20417" y="15267"/>
                    <a:pt x="20885" y="15051"/>
                    <a:pt x="21281" y="14727"/>
                  </a:cubicBezTo>
                  <a:cubicBezTo>
                    <a:pt x="21821" y="14259"/>
                    <a:pt x="21929" y="13467"/>
                    <a:pt x="21965" y="12747"/>
                  </a:cubicBezTo>
                  <a:cubicBezTo>
                    <a:pt x="22073" y="11342"/>
                    <a:pt x="22001" y="9974"/>
                    <a:pt x="21821" y="8570"/>
                  </a:cubicBezTo>
                  <a:cubicBezTo>
                    <a:pt x="21461" y="6122"/>
                    <a:pt x="20669" y="3745"/>
                    <a:pt x="19517" y="1585"/>
                  </a:cubicBezTo>
                  <a:cubicBezTo>
                    <a:pt x="19229" y="1045"/>
                    <a:pt x="18904" y="504"/>
                    <a:pt x="185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31;p52"/>
            <p:cNvSpPr/>
            <p:nvPr/>
          </p:nvSpPr>
          <p:spPr>
            <a:xfrm>
              <a:off x="7688693" y="3242392"/>
              <a:ext cx="451161" cy="1025399"/>
            </a:xfrm>
            <a:custGeom>
              <a:avLst/>
              <a:gdLst/>
              <a:ahLst/>
              <a:cxnLst/>
              <a:rect l="l" t="t" r="r" b="b"/>
              <a:pathLst>
                <a:path w="13288" h="30201" extrusionOk="0">
                  <a:moveTo>
                    <a:pt x="4898" y="0"/>
                  </a:moveTo>
                  <a:lnTo>
                    <a:pt x="4466" y="288"/>
                  </a:lnTo>
                  <a:cubicBezTo>
                    <a:pt x="3638" y="828"/>
                    <a:pt x="2845" y="1404"/>
                    <a:pt x="2161" y="2052"/>
                  </a:cubicBezTo>
                  <a:cubicBezTo>
                    <a:pt x="793" y="3385"/>
                    <a:pt x="1" y="5761"/>
                    <a:pt x="1333" y="7093"/>
                  </a:cubicBezTo>
                  <a:cubicBezTo>
                    <a:pt x="2485" y="8282"/>
                    <a:pt x="4790" y="8318"/>
                    <a:pt x="5186" y="9902"/>
                  </a:cubicBezTo>
                  <a:cubicBezTo>
                    <a:pt x="5402" y="10838"/>
                    <a:pt x="4754" y="11738"/>
                    <a:pt x="4214" y="12566"/>
                  </a:cubicBezTo>
                  <a:cubicBezTo>
                    <a:pt x="3674" y="13359"/>
                    <a:pt x="3241" y="14475"/>
                    <a:pt x="3818" y="15267"/>
                  </a:cubicBezTo>
                  <a:cubicBezTo>
                    <a:pt x="3998" y="15483"/>
                    <a:pt x="4250" y="15699"/>
                    <a:pt x="4466" y="15879"/>
                  </a:cubicBezTo>
                  <a:cubicBezTo>
                    <a:pt x="5690" y="16959"/>
                    <a:pt x="5942" y="18868"/>
                    <a:pt x="5474" y="20452"/>
                  </a:cubicBezTo>
                  <a:cubicBezTo>
                    <a:pt x="5042" y="22036"/>
                    <a:pt x="4070" y="23368"/>
                    <a:pt x="3169" y="24773"/>
                  </a:cubicBezTo>
                  <a:cubicBezTo>
                    <a:pt x="2305" y="26177"/>
                    <a:pt x="1513" y="27689"/>
                    <a:pt x="1477" y="29346"/>
                  </a:cubicBezTo>
                  <a:cubicBezTo>
                    <a:pt x="1441" y="29562"/>
                    <a:pt x="1513" y="29778"/>
                    <a:pt x="1621" y="29958"/>
                  </a:cubicBezTo>
                  <a:cubicBezTo>
                    <a:pt x="1747" y="30138"/>
                    <a:pt x="1945" y="30201"/>
                    <a:pt x="2161" y="30201"/>
                  </a:cubicBezTo>
                  <a:cubicBezTo>
                    <a:pt x="2377" y="30201"/>
                    <a:pt x="2611" y="30138"/>
                    <a:pt x="2809" y="30066"/>
                  </a:cubicBezTo>
                  <a:cubicBezTo>
                    <a:pt x="4034" y="29598"/>
                    <a:pt x="5150" y="28877"/>
                    <a:pt x="6050" y="27941"/>
                  </a:cubicBezTo>
                  <a:cubicBezTo>
                    <a:pt x="6518" y="27401"/>
                    <a:pt x="7058" y="26933"/>
                    <a:pt x="7634" y="26573"/>
                  </a:cubicBezTo>
                  <a:cubicBezTo>
                    <a:pt x="8246" y="26285"/>
                    <a:pt x="8895" y="26141"/>
                    <a:pt x="9579" y="26105"/>
                  </a:cubicBezTo>
                  <a:cubicBezTo>
                    <a:pt x="10047" y="26069"/>
                    <a:pt x="10515" y="26033"/>
                    <a:pt x="11019" y="25961"/>
                  </a:cubicBezTo>
                  <a:cubicBezTo>
                    <a:pt x="12531" y="23044"/>
                    <a:pt x="13287" y="19804"/>
                    <a:pt x="13287" y="16527"/>
                  </a:cubicBezTo>
                  <a:cubicBezTo>
                    <a:pt x="13287" y="10010"/>
                    <a:pt x="10191" y="3853"/>
                    <a:pt x="4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3064;p66"/>
          <p:cNvGrpSpPr/>
          <p:nvPr/>
        </p:nvGrpSpPr>
        <p:grpSpPr>
          <a:xfrm>
            <a:off x="7613888" y="1940538"/>
            <a:ext cx="1530112" cy="1338624"/>
            <a:chOff x="4883725" y="3237500"/>
            <a:chExt cx="1797383" cy="1572447"/>
          </a:xfrm>
        </p:grpSpPr>
        <p:sp>
          <p:nvSpPr>
            <p:cNvPr id="12" name="Google Shape;3065;p66"/>
            <p:cNvSpPr/>
            <p:nvPr/>
          </p:nvSpPr>
          <p:spPr>
            <a:xfrm>
              <a:off x="4883725" y="3237500"/>
              <a:ext cx="1797383" cy="1572447"/>
            </a:xfrm>
            <a:custGeom>
              <a:avLst/>
              <a:gdLst/>
              <a:ahLst/>
              <a:cxnLst/>
              <a:rect l="l" t="t" r="r" b="b"/>
              <a:pathLst>
                <a:path w="54640" h="47802" extrusionOk="0">
                  <a:moveTo>
                    <a:pt x="20048" y="1"/>
                  </a:moveTo>
                  <a:cubicBezTo>
                    <a:pt x="19381" y="1"/>
                    <a:pt x="18714" y="134"/>
                    <a:pt x="18080" y="368"/>
                  </a:cubicBezTo>
                  <a:cubicBezTo>
                    <a:pt x="17213" y="701"/>
                    <a:pt x="15612" y="1268"/>
                    <a:pt x="10908" y="9107"/>
                  </a:cubicBezTo>
                  <a:cubicBezTo>
                    <a:pt x="8240" y="13544"/>
                    <a:pt x="5805" y="18147"/>
                    <a:pt x="3636" y="22817"/>
                  </a:cubicBezTo>
                  <a:cubicBezTo>
                    <a:pt x="0" y="30789"/>
                    <a:pt x="234" y="32891"/>
                    <a:pt x="734" y="34225"/>
                  </a:cubicBezTo>
                  <a:cubicBezTo>
                    <a:pt x="2202" y="38061"/>
                    <a:pt x="6538" y="40696"/>
                    <a:pt x="9807" y="40763"/>
                  </a:cubicBezTo>
                  <a:cubicBezTo>
                    <a:pt x="10041" y="41464"/>
                    <a:pt x="10341" y="42564"/>
                    <a:pt x="10775" y="44299"/>
                  </a:cubicBezTo>
                  <a:lnTo>
                    <a:pt x="10808" y="44432"/>
                  </a:lnTo>
                  <a:cubicBezTo>
                    <a:pt x="11208" y="46067"/>
                    <a:pt x="12676" y="47802"/>
                    <a:pt x="15645" y="47802"/>
                  </a:cubicBezTo>
                  <a:cubicBezTo>
                    <a:pt x="16445" y="47768"/>
                    <a:pt x="17213" y="47668"/>
                    <a:pt x="17980" y="47468"/>
                  </a:cubicBezTo>
                  <a:cubicBezTo>
                    <a:pt x="19548" y="47068"/>
                    <a:pt x="20582" y="45767"/>
                    <a:pt x="21416" y="44466"/>
                  </a:cubicBezTo>
                  <a:cubicBezTo>
                    <a:pt x="22216" y="45900"/>
                    <a:pt x="23484" y="47401"/>
                    <a:pt x="25719" y="47401"/>
                  </a:cubicBezTo>
                  <a:lnTo>
                    <a:pt x="25852" y="47401"/>
                  </a:lnTo>
                  <a:cubicBezTo>
                    <a:pt x="29155" y="47301"/>
                    <a:pt x="30422" y="44332"/>
                    <a:pt x="31056" y="42531"/>
                  </a:cubicBezTo>
                  <a:cubicBezTo>
                    <a:pt x="31723" y="42631"/>
                    <a:pt x="32390" y="42698"/>
                    <a:pt x="33057" y="42731"/>
                  </a:cubicBezTo>
                  <a:cubicBezTo>
                    <a:pt x="33358" y="42731"/>
                    <a:pt x="33658" y="42698"/>
                    <a:pt x="33925" y="42665"/>
                  </a:cubicBezTo>
                  <a:cubicBezTo>
                    <a:pt x="35226" y="42464"/>
                    <a:pt x="36393" y="41764"/>
                    <a:pt x="37127" y="40696"/>
                  </a:cubicBezTo>
                  <a:cubicBezTo>
                    <a:pt x="37894" y="41364"/>
                    <a:pt x="38795" y="41831"/>
                    <a:pt x="39795" y="41997"/>
                  </a:cubicBezTo>
                  <a:cubicBezTo>
                    <a:pt x="40196" y="42064"/>
                    <a:pt x="40596" y="42097"/>
                    <a:pt x="40996" y="42097"/>
                  </a:cubicBezTo>
                  <a:cubicBezTo>
                    <a:pt x="42964" y="42097"/>
                    <a:pt x="45433" y="41397"/>
                    <a:pt x="46800" y="39429"/>
                  </a:cubicBezTo>
                  <a:cubicBezTo>
                    <a:pt x="47568" y="39429"/>
                    <a:pt x="48335" y="39329"/>
                    <a:pt x="49069" y="39162"/>
                  </a:cubicBezTo>
                  <a:cubicBezTo>
                    <a:pt x="51437" y="38595"/>
                    <a:pt x="53805" y="37728"/>
                    <a:pt x="54406" y="33992"/>
                  </a:cubicBezTo>
                  <a:cubicBezTo>
                    <a:pt x="54639" y="32324"/>
                    <a:pt x="53839" y="31023"/>
                    <a:pt x="49969" y="26987"/>
                  </a:cubicBezTo>
                  <a:cubicBezTo>
                    <a:pt x="47935" y="24852"/>
                    <a:pt x="44999" y="21983"/>
                    <a:pt x="41530" y="18647"/>
                  </a:cubicBezTo>
                  <a:cubicBezTo>
                    <a:pt x="38795" y="16012"/>
                    <a:pt x="35693" y="13110"/>
                    <a:pt x="33024" y="10675"/>
                  </a:cubicBezTo>
                  <a:cubicBezTo>
                    <a:pt x="31756" y="9507"/>
                    <a:pt x="30822" y="8640"/>
                    <a:pt x="30122" y="8040"/>
                  </a:cubicBezTo>
                  <a:cubicBezTo>
                    <a:pt x="30122" y="7673"/>
                    <a:pt x="30055" y="7306"/>
                    <a:pt x="29922" y="6972"/>
                  </a:cubicBezTo>
                  <a:cubicBezTo>
                    <a:pt x="28888" y="4237"/>
                    <a:pt x="24184" y="1"/>
                    <a:pt x="20048" y="1"/>
                  </a:cubicBezTo>
                  <a:close/>
                </a:path>
              </a:pathLst>
            </a:custGeom>
            <a:solidFill>
              <a:schemeClr val="accent4"/>
            </a:solidFill>
            <a:ln>
              <a:noFill/>
            </a:ln>
            <a:effectLst>
              <a:outerShdw dist="66675"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66;p66"/>
            <p:cNvSpPr/>
            <p:nvPr/>
          </p:nvSpPr>
          <p:spPr>
            <a:xfrm>
              <a:off x="6075344" y="4338913"/>
              <a:ext cx="502570" cy="184936"/>
            </a:xfrm>
            <a:custGeom>
              <a:avLst/>
              <a:gdLst/>
              <a:ahLst/>
              <a:cxnLst/>
              <a:rect l="l" t="t" r="r" b="b"/>
              <a:pathLst>
                <a:path w="15278" h="5622" extrusionOk="0">
                  <a:moveTo>
                    <a:pt x="15278" y="0"/>
                  </a:moveTo>
                  <a:cubicBezTo>
                    <a:pt x="13743" y="501"/>
                    <a:pt x="12209" y="901"/>
                    <a:pt x="10641" y="1235"/>
                  </a:cubicBezTo>
                  <a:cubicBezTo>
                    <a:pt x="9107" y="1568"/>
                    <a:pt x="7606" y="1968"/>
                    <a:pt x="6105" y="2435"/>
                  </a:cubicBezTo>
                  <a:cubicBezTo>
                    <a:pt x="5706" y="2598"/>
                    <a:pt x="5272" y="2658"/>
                    <a:pt x="4816" y="2658"/>
                  </a:cubicBezTo>
                  <a:cubicBezTo>
                    <a:pt x="3564" y="2658"/>
                    <a:pt x="2142" y="2210"/>
                    <a:pt x="818" y="2210"/>
                  </a:cubicBezTo>
                  <a:cubicBezTo>
                    <a:pt x="644" y="2210"/>
                    <a:pt x="471" y="2218"/>
                    <a:pt x="300" y="2235"/>
                  </a:cubicBezTo>
                  <a:lnTo>
                    <a:pt x="0" y="2269"/>
                  </a:lnTo>
                  <a:lnTo>
                    <a:pt x="100" y="3436"/>
                  </a:lnTo>
                  <a:cubicBezTo>
                    <a:pt x="204" y="3389"/>
                    <a:pt x="310" y="3368"/>
                    <a:pt x="419" y="3368"/>
                  </a:cubicBezTo>
                  <a:cubicBezTo>
                    <a:pt x="1470" y="3368"/>
                    <a:pt x="2764" y="5359"/>
                    <a:pt x="4003" y="5571"/>
                  </a:cubicBezTo>
                  <a:cubicBezTo>
                    <a:pt x="4234" y="5604"/>
                    <a:pt x="4484" y="5622"/>
                    <a:pt x="4745" y="5622"/>
                  </a:cubicBezTo>
                  <a:cubicBezTo>
                    <a:pt x="6070" y="5622"/>
                    <a:pt x="7671" y="5168"/>
                    <a:pt x="8340" y="3970"/>
                  </a:cubicBezTo>
                  <a:cubicBezTo>
                    <a:pt x="9107" y="2569"/>
                    <a:pt x="10007" y="3269"/>
                    <a:pt x="12176" y="2736"/>
                  </a:cubicBezTo>
                  <a:cubicBezTo>
                    <a:pt x="14377" y="2235"/>
                    <a:pt x="15011" y="1768"/>
                    <a:pt x="15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67;p66"/>
            <p:cNvSpPr/>
            <p:nvPr/>
          </p:nvSpPr>
          <p:spPr>
            <a:xfrm>
              <a:off x="5247993" y="4405852"/>
              <a:ext cx="830697" cy="304575"/>
            </a:xfrm>
            <a:custGeom>
              <a:avLst/>
              <a:gdLst/>
              <a:ahLst/>
              <a:cxnLst/>
              <a:rect l="l" t="t" r="r" b="b"/>
              <a:pathLst>
                <a:path w="25253" h="9259" extrusionOk="0">
                  <a:moveTo>
                    <a:pt x="1535" y="0"/>
                  </a:moveTo>
                  <a:cubicBezTo>
                    <a:pt x="1102" y="701"/>
                    <a:pt x="601" y="1368"/>
                    <a:pt x="1" y="1968"/>
                  </a:cubicBezTo>
                  <a:cubicBezTo>
                    <a:pt x="19" y="1966"/>
                    <a:pt x="36" y="1964"/>
                    <a:pt x="54" y="1964"/>
                  </a:cubicBezTo>
                  <a:cubicBezTo>
                    <a:pt x="1139" y="1964"/>
                    <a:pt x="2274" y="6925"/>
                    <a:pt x="2569" y="8139"/>
                  </a:cubicBezTo>
                  <a:cubicBezTo>
                    <a:pt x="2767" y="8952"/>
                    <a:pt x="3587" y="9259"/>
                    <a:pt x="4572" y="9259"/>
                  </a:cubicBezTo>
                  <a:cubicBezTo>
                    <a:pt x="5083" y="9259"/>
                    <a:pt x="5637" y="9177"/>
                    <a:pt x="6172" y="9040"/>
                  </a:cubicBezTo>
                  <a:cubicBezTo>
                    <a:pt x="7740" y="8640"/>
                    <a:pt x="9041" y="4370"/>
                    <a:pt x="10642" y="4170"/>
                  </a:cubicBezTo>
                  <a:cubicBezTo>
                    <a:pt x="10668" y="4167"/>
                    <a:pt x="10695" y="4166"/>
                    <a:pt x="10721" y="4166"/>
                  </a:cubicBezTo>
                  <a:cubicBezTo>
                    <a:pt x="12240" y="4166"/>
                    <a:pt x="12478" y="8874"/>
                    <a:pt x="14666" y="8874"/>
                  </a:cubicBezTo>
                  <a:cubicBezTo>
                    <a:pt x="14681" y="8874"/>
                    <a:pt x="14696" y="8874"/>
                    <a:pt x="14711" y="8873"/>
                  </a:cubicBezTo>
                  <a:cubicBezTo>
                    <a:pt x="16946" y="8806"/>
                    <a:pt x="17280" y="4904"/>
                    <a:pt x="17947" y="4170"/>
                  </a:cubicBezTo>
                  <a:cubicBezTo>
                    <a:pt x="18151" y="3956"/>
                    <a:pt x="18497" y="3884"/>
                    <a:pt x="18919" y="3884"/>
                  </a:cubicBezTo>
                  <a:cubicBezTo>
                    <a:pt x="19802" y="3884"/>
                    <a:pt x="21020" y="4199"/>
                    <a:pt x="21991" y="4199"/>
                  </a:cubicBezTo>
                  <a:cubicBezTo>
                    <a:pt x="22152" y="4199"/>
                    <a:pt x="22306" y="4190"/>
                    <a:pt x="22450" y="4170"/>
                  </a:cubicBezTo>
                  <a:cubicBezTo>
                    <a:pt x="23885" y="4003"/>
                    <a:pt x="24018" y="2335"/>
                    <a:pt x="25119" y="1501"/>
                  </a:cubicBezTo>
                  <a:cubicBezTo>
                    <a:pt x="25152" y="1468"/>
                    <a:pt x="25219" y="1435"/>
                    <a:pt x="25252" y="1401"/>
                  </a:cubicBezTo>
                  <a:lnTo>
                    <a:pt x="25152" y="234"/>
                  </a:lnTo>
                  <a:cubicBezTo>
                    <a:pt x="24385" y="334"/>
                    <a:pt x="23518" y="467"/>
                    <a:pt x="22717" y="567"/>
                  </a:cubicBezTo>
                  <a:cubicBezTo>
                    <a:pt x="22256" y="647"/>
                    <a:pt x="21786" y="688"/>
                    <a:pt x="21317" y="688"/>
                  </a:cubicBezTo>
                  <a:cubicBezTo>
                    <a:pt x="20802" y="688"/>
                    <a:pt x="20287" y="638"/>
                    <a:pt x="19782" y="534"/>
                  </a:cubicBezTo>
                  <a:cubicBezTo>
                    <a:pt x="19658" y="497"/>
                    <a:pt x="19525" y="480"/>
                    <a:pt x="19385" y="480"/>
                  </a:cubicBezTo>
                  <a:cubicBezTo>
                    <a:pt x="17868" y="480"/>
                    <a:pt x="15513" y="2461"/>
                    <a:pt x="14445" y="2735"/>
                  </a:cubicBezTo>
                  <a:cubicBezTo>
                    <a:pt x="14353" y="2759"/>
                    <a:pt x="14269" y="2770"/>
                    <a:pt x="14192" y="2770"/>
                  </a:cubicBezTo>
                  <a:cubicBezTo>
                    <a:pt x="13283" y="2770"/>
                    <a:pt x="13225" y="1251"/>
                    <a:pt x="11042" y="667"/>
                  </a:cubicBezTo>
                  <a:cubicBezTo>
                    <a:pt x="10711" y="574"/>
                    <a:pt x="10399" y="534"/>
                    <a:pt x="10103" y="534"/>
                  </a:cubicBezTo>
                  <a:cubicBezTo>
                    <a:pt x="8281" y="534"/>
                    <a:pt x="7045" y="2063"/>
                    <a:pt x="5438" y="2235"/>
                  </a:cubicBezTo>
                  <a:cubicBezTo>
                    <a:pt x="5351" y="2246"/>
                    <a:pt x="5263" y="2251"/>
                    <a:pt x="5176" y="2251"/>
                  </a:cubicBezTo>
                  <a:cubicBezTo>
                    <a:pt x="3427" y="2251"/>
                    <a:pt x="1702" y="134"/>
                    <a:pt x="1702" y="134"/>
                  </a:cubicBezTo>
                  <a:lnTo>
                    <a:pt x="15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68;p66"/>
            <p:cNvSpPr/>
            <p:nvPr/>
          </p:nvSpPr>
          <p:spPr>
            <a:xfrm>
              <a:off x="5986464" y="4147085"/>
              <a:ext cx="447734" cy="282798"/>
            </a:xfrm>
            <a:custGeom>
              <a:avLst/>
              <a:gdLst/>
              <a:ahLst/>
              <a:cxnLst/>
              <a:rect l="l" t="t" r="r" b="b"/>
              <a:pathLst>
                <a:path w="13611" h="8597" extrusionOk="0">
                  <a:moveTo>
                    <a:pt x="6721" y="0"/>
                  </a:moveTo>
                  <a:cubicBezTo>
                    <a:pt x="3405" y="0"/>
                    <a:pt x="571" y="2467"/>
                    <a:pt x="134" y="5839"/>
                  </a:cubicBezTo>
                  <a:cubicBezTo>
                    <a:pt x="0" y="6740"/>
                    <a:pt x="34" y="7641"/>
                    <a:pt x="267" y="8541"/>
                  </a:cubicBezTo>
                  <a:cubicBezTo>
                    <a:pt x="1068" y="8441"/>
                    <a:pt x="1902" y="8308"/>
                    <a:pt x="2702" y="8208"/>
                  </a:cubicBezTo>
                  <a:lnTo>
                    <a:pt x="3002" y="8174"/>
                  </a:lnTo>
                  <a:cubicBezTo>
                    <a:pt x="3173" y="8157"/>
                    <a:pt x="3346" y="8149"/>
                    <a:pt x="3520" y="8149"/>
                  </a:cubicBezTo>
                  <a:cubicBezTo>
                    <a:pt x="4840" y="8149"/>
                    <a:pt x="6247" y="8597"/>
                    <a:pt x="7504" y="8597"/>
                  </a:cubicBezTo>
                  <a:cubicBezTo>
                    <a:pt x="7962" y="8597"/>
                    <a:pt x="8400" y="8537"/>
                    <a:pt x="8807" y="8374"/>
                  </a:cubicBezTo>
                  <a:cubicBezTo>
                    <a:pt x="10308" y="7907"/>
                    <a:pt x="11809" y="7507"/>
                    <a:pt x="13343" y="7174"/>
                  </a:cubicBezTo>
                  <a:cubicBezTo>
                    <a:pt x="13610" y="3571"/>
                    <a:pt x="10975" y="402"/>
                    <a:pt x="7406" y="35"/>
                  </a:cubicBezTo>
                  <a:cubicBezTo>
                    <a:pt x="7176" y="12"/>
                    <a:pt x="6947" y="0"/>
                    <a:pt x="6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69;p66"/>
            <p:cNvSpPr/>
            <p:nvPr/>
          </p:nvSpPr>
          <p:spPr>
            <a:xfrm>
              <a:off x="5367596" y="4041792"/>
              <a:ext cx="333621" cy="325957"/>
            </a:xfrm>
            <a:custGeom>
              <a:avLst/>
              <a:gdLst/>
              <a:ahLst/>
              <a:cxnLst/>
              <a:rect l="l" t="t" r="r" b="b"/>
              <a:pathLst>
                <a:path w="10142" h="9909" extrusionOk="0">
                  <a:moveTo>
                    <a:pt x="4604" y="0"/>
                  </a:moveTo>
                  <a:cubicBezTo>
                    <a:pt x="3003" y="2836"/>
                    <a:pt x="1369" y="5604"/>
                    <a:pt x="1" y="7839"/>
                  </a:cubicBezTo>
                  <a:lnTo>
                    <a:pt x="68" y="7873"/>
                  </a:lnTo>
                  <a:cubicBezTo>
                    <a:pt x="1068" y="9238"/>
                    <a:pt x="2567" y="9909"/>
                    <a:pt x="4061" y="9909"/>
                  </a:cubicBezTo>
                  <a:cubicBezTo>
                    <a:pt x="5706" y="9909"/>
                    <a:pt x="7345" y="9096"/>
                    <a:pt x="8307" y="7506"/>
                  </a:cubicBezTo>
                  <a:cubicBezTo>
                    <a:pt x="10141" y="4470"/>
                    <a:pt x="8307" y="568"/>
                    <a:pt x="4804" y="34"/>
                  </a:cubicBezTo>
                  <a:lnTo>
                    <a:pt x="4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70;p66"/>
            <p:cNvSpPr/>
            <p:nvPr/>
          </p:nvSpPr>
          <p:spPr>
            <a:xfrm>
              <a:off x="5632228" y="3747555"/>
              <a:ext cx="460694" cy="384510"/>
            </a:xfrm>
            <a:custGeom>
              <a:avLst/>
              <a:gdLst/>
              <a:ahLst/>
              <a:cxnLst/>
              <a:rect l="l" t="t" r="r" b="b"/>
              <a:pathLst>
                <a:path w="14005" h="11689" extrusionOk="0">
                  <a:moveTo>
                    <a:pt x="6355" y="1"/>
                  </a:moveTo>
                  <a:cubicBezTo>
                    <a:pt x="3541" y="1"/>
                    <a:pt x="1047" y="2050"/>
                    <a:pt x="595" y="4943"/>
                  </a:cubicBezTo>
                  <a:cubicBezTo>
                    <a:pt x="1" y="8757"/>
                    <a:pt x="3067" y="11689"/>
                    <a:pt x="6392" y="11689"/>
                  </a:cubicBezTo>
                  <a:cubicBezTo>
                    <a:pt x="7545" y="11689"/>
                    <a:pt x="8729" y="11337"/>
                    <a:pt x="9802" y="10547"/>
                  </a:cubicBezTo>
                  <a:cubicBezTo>
                    <a:pt x="14005" y="7478"/>
                    <a:pt x="12404" y="873"/>
                    <a:pt x="7267" y="72"/>
                  </a:cubicBezTo>
                  <a:cubicBezTo>
                    <a:pt x="6961" y="24"/>
                    <a:pt x="6656" y="1"/>
                    <a:pt x="6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71;p66"/>
            <p:cNvSpPr/>
            <p:nvPr/>
          </p:nvSpPr>
          <p:spPr>
            <a:xfrm>
              <a:off x="4955039" y="3335228"/>
              <a:ext cx="825204" cy="1149022"/>
            </a:xfrm>
            <a:custGeom>
              <a:avLst/>
              <a:gdLst/>
              <a:ahLst/>
              <a:cxnLst/>
              <a:rect l="l" t="t" r="r" b="b"/>
              <a:pathLst>
                <a:path w="25086" h="34930" extrusionOk="0">
                  <a:moveTo>
                    <a:pt x="17915" y="1"/>
                  </a:moveTo>
                  <a:cubicBezTo>
                    <a:pt x="17573" y="1"/>
                    <a:pt x="17247" y="52"/>
                    <a:pt x="16946" y="165"/>
                  </a:cubicBezTo>
                  <a:cubicBezTo>
                    <a:pt x="13844" y="1333"/>
                    <a:pt x="1" y="26818"/>
                    <a:pt x="1302" y="30253"/>
                  </a:cubicBezTo>
                  <a:cubicBezTo>
                    <a:pt x="2397" y="33075"/>
                    <a:pt x="5788" y="34929"/>
                    <a:pt x="7833" y="34929"/>
                  </a:cubicBezTo>
                  <a:cubicBezTo>
                    <a:pt x="8279" y="34929"/>
                    <a:pt x="8660" y="34841"/>
                    <a:pt x="8940" y="34657"/>
                  </a:cubicBezTo>
                  <a:cubicBezTo>
                    <a:pt x="9507" y="34056"/>
                    <a:pt x="10041" y="33389"/>
                    <a:pt x="10441" y="32688"/>
                  </a:cubicBezTo>
                  <a:cubicBezTo>
                    <a:pt x="11008" y="31788"/>
                    <a:pt x="11742" y="30654"/>
                    <a:pt x="12543" y="29353"/>
                  </a:cubicBezTo>
                  <a:cubicBezTo>
                    <a:pt x="13911" y="27084"/>
                    <a:pt x="15545" y="24349"/>
                    <a:pt x="17146" y="21514"/>
                  </a:cubicBezTo>
                  <a:cubicBezTo>
                    <a:pt x="20582" y="15476"/>
                    <a:pt x="23951" y="9038"/>
                    <a:pt x="24818" y="6303"/>
                  </a:cubicBezTo>
                  <a:cubicBezTo>
                    <a:pt x="25018" y="5903"/>
                    <a:pt x="25085" y="5469"/>
                    <a:pt x="25018" y="5035"/>
                  </a:cubicBezTo>
                  <a:cubicBezTo>
                    <a:pt x="24308" y="3201"/>
                    <a:pt x="20605" y="1"/>
                    <a:pt x="17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72;p66"/>
            <p:cNvSpPr/>
            <p:nvPr/>
          </p:nvSpPr>
          <p:spPr>
            <a:xfrm>
              <a:off x="5298486" y="3541441"/>
              <a:ext cx="1288234" cy="959120"/>
            </a:xfrm>
            <a:custGeom>
              <a:avLst/>
              <a:gdLst/>
              <a:ahLst/>
              <a:cxnLst/>
              <a:rect l="l" t="t" r="r" b="b"/>
              <a:pathLst>
                <a:path w="39162" h="29157" extrusionOk="0">
                  <a:moveTo>
                    <a:pt x="16501" y="6230"/>
                  </a:moveTo>
                  <a:cubicBezTo>
                    <a:pt x="19832" y="6230"/>
                    <a:pt x="22886" y="9162"/>
                    <a:pt x="22316" y="12977"/>
                  </a:cubicBezTo>
                  <a:cubicBezTo>
                    <a:pt x="21864" y="15869"/>
                    <a:pt x="19371" y="17918"/>
                    <a:pt x="16557" y="17918"/>
                  </a:cubicBezTo>
                  <a:cubicBezTo>
                    <a:pt x="16256" y="17918"/>
                    <a:pt x="15951" y="17895"/>
                    <a:pt x="15645" y="17847"/>
                  </a:cubicBezTo>
                  <a:cubicBezTo>
                    <a:pt x="10508" y="17046"/>
                    <a:pt x="8873" y="10441"/>
                    <a:pt x="13076" y="7373"/>
                  </a:cubicBezTo>
                  <a:cubicBezTo>
                    <a:pt x="14158" y="6583"/>
                    <a:pt x="15346" y="6230"/>
                    <a:pt x="16501" y="6230"/>
                  </a:cubicBezTo>
                  <a:close/>
                  <a:moveTo>
                    <a:pt x="14377" y="1"/>
                  </a:moveTo>
                  <a:cubicBezTo>
                    <a:pt x="13510" y="2736"/>
                    <a:pt x="10108" y="9140"/>
                    <a:pt x="6705" y="15178"/>
                  </a:cubicBezTo>
                  <a:lnTo>
                    <a:pt x="6905" y="15211"/>
                  </a:lnTo>
                  <a:cubicBezTo>
                    <a:pt x="10374" y="15779"/>
                    <a:pt x="12176" y="19648"/>
                    <a:pt x="10341" y="22683"/>
                  </a:cubicBezTo>
                  <a:cubicBezTo>
                    <a:pt x="9394" y="24262"/>
                    <a:pt x="7755" y="25066"/>
                    <a:pt x="6108" y="25066"/>
                  </a:cubicBezTo>
                  <a:cubicBezTo>
                    <a:pt x="4623" y="25066"/>
                    <a:pt x="3132" y="24412"/>
                    <a:pt x="2135" y="23084"/>
                  </a:cubicBezTo>
                  <a:lnTo>
                    <a:pt x="2069" y="23017"/>
                  </a:lnTo>
                  <a:cubicBezTo>
                    <a:pt x="1301" y="24351"/>
                    <a:pt x="567" y="25485"/>
                    <a:pt x="0" y="26353"/>
                  </a:cubicBezTo>
                  <a:lnTo>
                    <a:pt x="167" y="26486"/>
                  </a:lnTo>
                  <a:cubicBezTo>
                    <a:pt x="167" y="26486"/>
                    <a:pt x="1915" y="28633"/>
                    <a:pt x="3706" y="28633"/>
                  </a:cubicBezTo>
                  <a:cubicBezTo>
                    <a:pt x="3783" y="28633"/>
                    <a:pt x="3860" y="28629"/>
                    <a:pt x="3937" y="28621"/>
                  </a:cubicBezTo>
                  <a:cubicBezTo>
                    <a:pt x="5518" y="28449"/>
                    <a:pt x="6753" y="26888"/>
                    <a:pt x="8580" y="26888"/>
                  </a:cubicBezTo>
                  <a:cubicBezTo>
                    <a:pt x="8873" y="26888"/>
                    <a:pt x="9180" y="26928"/>
                    <a:pt x="9507" y="27020"/>
                  </a:cubicBezTo>
                  <a:cubicBezTo>
                    <a:pt x="11690" y="27635"/>
                    <a:pt x="11776" y="29156"/>
                    <a:pt x="12664" y="29156"/>
                  </a:cubicBezTo>
                  <a:cubicBezTo>
                    <a:pt x="12739" y="29156"/>
                    <a:pt x="12821" y="29145"/>
                    <a:pt x="12910" y="29121"/>
                  </a:cubicBezTo>
                  <a:cubicBezTo>
                    <a:pt x="13977" y="28816"/>
                    <a:pt x="16328" y="26866"/>
                    <a:pt x="17845" y="26866"/>
                  </a:cubicBezTo>
                  <a:cubicBezTo>
                    <a:pt x="17987" y="26866"/>
                    <a:pt x="18121" y="26883"/>
                    <a:pt x="18247" y="26920"/>
                  </a:cubicBezTo>
                  <a:cubicBezTo>
                    <a:pt x="18752" y="27024"/>
                    <a:pt x="19267" y="27074"/>
                    <a:pt x="19782" y="27074"/>
                  </a:cubicBezTo>
                  <a:cubicBezTo>
                    <a:pt x="20251" y="27074"/>
                    <a:pt x="20721" y="27033"/>
                    <a:pt x="21182" y="26953"/>
                  </a:cubicBezTo>
                  <a:cubicBezTo>
                    <a:pt x="20949" y="26086"/>
                    <a:pt x="20915" y="25152"/>
                    <a:pt x="21049" y="24251"/>
                  </a:cubicBezTo>
                  <a:cubicBezTo>
                    <a:pt x="21455" y="20910"/>
                    <a:pt x="24316" y="18446"/>
                    <a:pt x="27608" y="18446"/>
                  </a:cubicBezTo>
                  <a:cubicBezTo>
                    <a:pt x="27833" y="18446"/>
                    <a:pt x="28059" y="18457"/>
                    <a:pt x="28287" y="18480"/>
                  </a:cubicBezTo>
                  <a:cubicBezTo>
                    <a:pt x="31890" y="18814"/>
                    <a:pt x="34525" y="21983"/>
                    <a:pt x="34258" y="25586"/>
                  </a:cubicBezTo>
                  <a:cubicBezTo>
                    <a:pt x="35826" y="25252"/>
                    <a:pt x="37360" y="24852"/>
                    <a:pt x="38895" y="24351"/>
                  </a:cubicBezTo>
                  <a:cubicBezTo>
                    <a:pt x="39162" y="22550"/>
                    <a:pt x="14811" y="67"/>
                    <a:pt x="14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73;p66"/>
            <p:cNvSpPr/>
            <p:nvPr/>
          </p:nvSpPr>
          <p:spPr>
            <a:xfrm>
              <a:off x="5650325" y="4381521"/>
              <a:ext cx="66810" cy="48257"/>
            </a:xfrm>
            <a:custGeom>
              <a:avLst/>
              <a:gdLst/>
              <a:ahLst/>
              <a:cxnLst/>
              <a:rect l="l" t="t" r="r" b="b"/>
              <a:pathLst>
                <a:path w="2031" h="1467" extrusionOk="0">
                  <a:moveTo>
                    <a:pt x="787" y="0"/>
                  </a:moveTo>
                  <a:cubicBezTo>
                    <a:pt x="681" y="0"/>
                    <a:pt x="573" y="15"/>
                    <a:pt x="467" y="47"/>
                  </a:cubicBezTo>
                  <a:cubicBezTo>
                    <a:pt x="100" y="80"/>
                    <a:pt x="0" y="614"/>
                    <a:pt x="367" y="780"/>
                  </a:cubicBezTo>
                  <a:cubicBezTo>
                    <a:pt x="467" y="847"/>
                    <a:pt x="567" y="914"/>
                    <a:pt x="667" y="1014"/>
                  </a:cubicBezTo>
                  <a:lnTo>
                    <a:pt x="701" y="1047"/>
                  </a:lnTo>
                  <a:lnTo>
                    <a:pt x="767" y="1081"/>
                  </a:lnTo>
                  <a:lnTo>
                    <a:pt x="901" y="1247"/>
                  </a:lnTo>
                  <a:cubicBezTo>
                    <a:pt x="1023" y="1401"/>
                    <a:pt x="1184" y="1466"/>
                    <a:pt x="1340" y="1466"/>
                  </a:cubicBezTo>
                  <a:cubicBezTo>
                    <a:pt x="1695" y="1466"/>
                    <a:pt x="2030" y="1130"/>
                    <a:pt x="1868" y="714"/>
                  </a:cubicBezTo>
                  <a:cubicBezTo>
                    <a:pt x="1678" y="280"/>
                    <a:pt x="1246" y="0"/>
                    <a:pt x="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74;p66"/>
            <p:cNvSpPr/>
            <p:nvPr/>
          </p:nvSpPr>
          <p:spPr>
            <a:xfrm>
              <a:off x="5745783" y="4374021"/>
              <a:ext cx="32928" cy="30362"/>
            </a:xfrm>
            <a:custGeom>
              <a:avLst/>
              <a:gdLst/>
              <a:ahLst/>
              <a:cxnLst/>
              <a:rect l="l" t="t" r="r" b="b"/>
              <a:pathLst>
                <a:path w="1001" h="923" extrusionOk="0">
                  <a:moveTo>
                    <a:pt x="517" y="1"/>
                  </a:moveTo>
                  <a:cubicBezTo>
                    <a:pt x="389" y="1"/>
                    <a:pt x="262" y="61"/>
                    <a:pt x="167" y="174"/>
                  </a:cubicBezTo>
                  <a:cubicBezTo>
                    <a:pt x="0" y="408"/>
                    <a:pt x="67" y="742"/>
                    <a:pt x="334" y="875"/>
                  </a:cubicBezTo>
                  <a:cubicBezTo>
                    <a:pt x="405" y="899"/>
                    <a:pt x="475" y="922"/>
                    <a:pt x="546" y="922"/>
                  </a:cubicBezTo>
                  <a:cubicBezTo>
                    <a:pt x="575" y="922"/>
                    <a:pt x="605" y="918"/>
                    <a:pt x="634" y="908"/>
                  </a:cubicBezTo>
                  <a:cubicBezTo>
                    <a:pt x="801" y="875"/>
                    <a:pt x="968" y="742"/>
                    <a:pt x="1001" y="541"/>
                  </a:cubicBezTo>
                  <a:cubicBezTo>
                    <a:pt x="1001" y="541"/>
                    <a:pt x="968" y="375"/>
                    <a:pt x="968" y="341"/>
                  </a:cubicBezTo>
                  <a:cubicBezTo>
                    <a:pt x="968" y="241"/>
                    <a:pt x="901" y="141"/>
                    <a:pt x="801" y="108"/>
                  </a:cubicBezTo>
                  <a:cubicBezTo>
                    <a:pt x="714" y="36"/>
                    <a:pt x="615" y="1"/>
                    <a:pt x="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75;p66"/>
            <p:cNvSpPr/>
            <p:nvPr/>
          </p:nvSpPr>
          <p:spPr>
            <a:xfrm>
              <a:off x="5784561" y="4385238"/>
              <a:ext cx="33" cy="33"/>
            </a:xfrm>
            <a:custGeom>
              <a:avLst/>
              <a:gdLst/>
              <a:ahLst/>
              <a:cxnLst/>
              <a:rect l="l" t="t" r="r" b="b"/>
              <a:pathLst>
                <a:path w="1" h="1" extrusionOk="0">
                  <a:moveTo>
                    <a:pt x="1" y="0"/>
                  </a:move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76;p66"/>
            <p:cNvSpPr/>
            <p:nvPr/>
          </p:nvSpPr>
          <p:spPr>
            <a:xfrm>
              <a:off x="5821472" y="4351719"/>
              <a:ext cx="27467" cy="27073"/>
            </a:xfrm>
            <a:custGeom>
              <a:avLst/>
              <a:gdLst/>
              <a:ahLst/>
              <a:cxnLst/>
              <a:rect l="l" t="t" r="r" b="b"/>
              <a:pathLst>
                <a:path w="835" h="823" extrusionOk="0">
                  <a:moveTo>
                    <a:pt x="393" y="0"/>
                  </a:moveTo>
                  <a:cubicBezTo>
                    <a:pt x="297" y="0"/>
                    <a:pt x="202" y="37"/>
                    <a:pt x="134" y="119"/>
                  </a:cubicBezTo>
                  <a:cubicBezTo>
                    <a:pt x="68" y="185"/>
                    <a:pt x="34" y="285"/>
                    <a:pt x="1" y="385"/>
                  </a:cubicBezTo>
                  <a:cubicBezTo>
                    <a:pt x="1" y="552"/>
                    <a:pt x="68" y="719"/>
                    <a:pt x="234" y="786"/>
                  </a:cubicBezTo>
                  <a:cubicBezTo>
                    <a:pt x="285" y="811"/>
                    <a:pt x="336" y="822"/>
                    <a:pt x="387" y="822"/>
                  </a:cubicBezTo>
                  <a:cubicBezTo>
                    <a:pt x="470" y="822"/>
                    <a:pt x="552" y="794"/>
                    <a:pt x="635" y="752"/>
                  </a:cubicBezTo>
                  <a:cubicBezTo>
                    <a:pt x="768" y="652"/>
                    <a:pt x="835" y="486"/>
                    <a:pt x="768" y="319"/>
                  </a:cubicBezTo>
                  <a:cubicBezTo>
                    <a:pt x="768" y="292"/>
                    <a:pt x="725" y="200"/>
                    <a:pt x="725" y="200"/>
                  </a:cubicBezTo>
                  <a:lnTo>
                    <a:pt x="725" y="200"/>
                  </a:lnTo>
                  <a:cubicBezTo>
                    <a:pt x="726" y="200"/>
                    <a:pt x="728" y="206"/>
                    <a:pt x="735" y="219"/>
                  </a:cubicBezTo>
                  <a:cubicBezTo>
                    <a:pt x="675" y="80"/>
                    <a:pt x="533"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77;p66"/>
            <p:cNvSpPr/>
            <p:nvPr/>
          </p:nvSpPr>
          <p:spPr>
            <a:xfrm>
              <a:off x="6094854" y="4080870"/>
              <a:ext cx="76678" cy="37862"/>
            </a:xfrm>
            <a:custGeom>
              <a:avLst/>
              <a:gdLst/>
              <a:ahLst/>
              <a:cxnLst/>
              <a:rect l="l" t="t" r="r" b="b"/>
              <a:pathLst>
                <a:path w="2331" h="1151" extrusionOk="0">
                  <a:moveTo>
                    <a:pt x="1430" y="1"/>
                  </a:moveTo>
                  <a:cubicBezTo>
                    <a:pt x="1296" y="1"/>
                    <a:pt x="1168" y="18"/>
                    <a:pt x="1063" y="47"/>
                  </a:cubicBezTo>
                  <a:cubicBezTo>
                    <a:pt x="630" y="147"/>
                    <a:pt x="296" y="380"/>
                    <a:pt x="63" y="747"/>
                  </a:cubicBezTo>
                  <a:cubicBezTo>
                    <a:pt x="0" y="934"/>
                    <a:pt x="142" y="1151"/>
                    <a:pt x="352" y="1151"/>
                  </a:cubicBezTo>
                  <a:cubicBezTo>
                    <a:pt x="366" y="1151"/>
                    <a:pt x="381" y="1150"/>
                    <a:pt x="396" y="1147"/>
                  </a:cubicBezTo>
                  <a:cubicBezTo>
                    <a:pt x="640" y="1099"/>
                    <a:pt x="902" y="1068"/>
                    <a:pt x="1169" y="1068"/>
                  </a:cubicBezTo>
                  <a:cubicBezTo>
                    <a:pt x="1267" y="1068"/>
                    <a:pt x="1365" y="1072"/>
                    <a:pt x="1464" y="1081"/>
                  </a:cubicBezTo>
                  <a:cubicBezTo>
                    <a:pt x="1580" y="1081"/>
                    <a:pt x="1689" y="1097"/>
                    <a:pt x="1793" y="1097"/>
                  </a:cubicBezTo>
                  <a:cubicBezTo>
                    <a:pt x="1897" y="1097"/>
                    <a:pt x="1997" y="1081"/>
                    <a:pt x="2097" y="1014"/>
                  </a:cubicBezTo>
                  <a:cubicBezTo>
                    <a:pt x="2264" y="881"/>
                    <a:pt x="2331" y="647"/>
                    <a:pt x="2264" y="447"/>
                  </a:cubicBezTo>
                  <a:cubicBezTo>
                    <a:pt x="2145" y="113"/>
                    <a:pt x="1769" y="1"/>
                    <a:pt x="1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78;p66"/>
            <p:cNvSpPr/>
            <p:nvPr/>
          </p:nvSpPr>
          <p:spPr>
            <a:xfrm>
              <a:off x="6183010" y="4079324"/>
              <a:ext cx="29145" cy="25165"/>
            </a:xfrm>
            <a:custGeom>
              <a:avLst/>
              <a:gdLst/>
              <a:ahLst/>
              <a:cxnLst/>
              <a:rect l="l" t="t" r="r" b="b"/>
              <a:pathLst>
                <a:path w="886" h="765" extrusionOk="0">
                  <a:moveTo>
                    <a:pt x="440" y="0"/>
                  </a:moveTo>
                  <a:cubicBezTo>
                    <a:pt x="105" y="0"/>
                    <a:pt x="1" y="764"/>
                    <a:pt x="375" y="764"/>
                  </a:cubicBezTo>
                  <a:cubicBezTo>
                    <a:pt x="388" y="764"/>
                    <a:pt x="403" y="763"/>
                    <a:pt x="418" y="761"/>
                  </a:cubicBezTo>
                  <a:cubicBezTo>
                    <a:pt x="518" y="761"/>
                    <a:pt x="618" y="727"/>
                    <a:pt x="718" y="661"/>
                  </a:cubicBezTo>
                  <a:cubicBezTo>
                    <a:pt x="852" y="561"/>
                    <a:pt x="885" y="361"/>
                    <a:pt x="785" y="227"/>
                  </a:cubicBezTo>
                  <a:cubicBezTo>
                    <a:pt x="718" y="127"/>
                    <a:pt x="652" y="94"/>
                    <a:pt x="551" y="27"/>
                  </a:cubicBezTo>
                  <a:cubicBezTo>
                    <a:pt x="512" y="9"/>
                    <a:pt x="475" y="0"/>
                    <a:pt x="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79;p66"/>
            <p:cNvSpPr/>
            <p:nvPr/>
          </p:nvSpPr>
          <p:spPr>
            <a:xfrm>
              <a:off x="6236623" y="4109817"/>
              <a:ext cx="15395" cy="12105"/>
            </a:xfrm>
            <a:custGeom>
              <a:avLst/>
              <a:gdLst/>
              <a:ahLst/>
              <a:cxnLst/>
              <a:rect l="l" t="t" r="r" b="b"/>
              <a:pathLst>
                <a:path w="468" h="368" extrusionOk="0">
                  <a:moveTo>
                    <a:pt x="268" y="1"/>
                  </a:moveTo>
                  <a:cubicBezTo>
                    <a:pt x="34" y="1"/>
                    <a:pt x="1" y="301"/>
                    <a:pt x="201" y="368"/>
                  </a:cubicBezTo>
                  <a:cubicBezTo>
                    <a:pt x="401" y="368"/>
                    <a:pt x="468" y="67"/>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80;p66"/>
            <p:cNvSpPr/>
            <p:nvPr/>
          </p:nvSpPr>
          <p:spPr>
            <a:xfrm>
              <a:off x="5769199" y="3669859"/>
              <a:ext cx="31546" cy="36415"/>
            </a:xfrm>
            <a:custGeom>
              <a:avLst/>
              <a:gdLst/>
              <a:ahLst/>
              <a:cxnLst/>
              <a:rect l="l" t="t" r="r" b="b"/>
              <a:pathLst>
                <a:path w="959" h="1107" extrusionOk="0">
                  <a:moveTo>
                    <a:pt x="632" y="0"/>
                  </a:moveTo>
                  <a:cubicBezTo>
                    <a:pt x="566" y="0"/>
                    <a:pt x="498" y="21"/>
                    <a:pt x="434" y="66"/>
                  </a:cubicBezTo>
                  <a:cubicBezTo>
                    <a:pt x="134" y="233"/>
                    <a:pt x="1" y="600"/>
                    <a:pt x="101" y="933"/>
                  </a:cubicBezTo>
                  <a:cubicBezTo>
                    <a:pt x="157" y="1047"/>
                    <a:pt x="268" y="1107"/>
                    <a:pt x="377" y="1107"/>
                  </a:cubicBezTo>
                  <a:cubicBezTo>
                    <a:pt x="461" y="1107"/>
                    <a:pt x="543" y="1072"/>
                    <a:pt x="601" y="1000"/>
                  </a:cubicBezTo>
                  <a:cubicBezTo>
                    <a:pt x="768" y="833"/>
                    <a:pt x="901" y="600"/>
                    <a:pt x="935" y="366"/>
                  </a:cubicBezTo>
                  <a:cubicBezTo>
                    <a:pt x="959" y="148"/>
                    <a:pt x="806"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81;p66"/>
            <p:cNvSpPr/>
            <p:nvPr/>
          </p:nvSpPr>
          <p:spPr>
            <a:xfrm>
              <a:off x="5808705" y="3679497"/>
              <a:ext cx="21086" cy="17796"/>
            </a:xfrm>
            <a:custGeom>
              <a:avLst/>
              <a:gdLst/>
              <a:ahLst/>
              <a:cxnLst/>
              <a:rect l="l" t="t" r="r" b="b"/>
              <a:pathLst>
                <a:path w="641" h="541" extrusionOk="0">
                  <a:moveTo>
                    <a:pt x="326" y="1"/>
                  </a:moveTo>
                  <a:cubicBezTo>
                    <a:pt x="284" y="1"/>
                    <a:pt x="241" y="13"/>
                    <a:pt x="201" y="40"/>
                  </a:cubicBezTo>
                  <a:cubicBezTo>
                    <a:pt x="67" y="140"/>
                    <a:pt x="0" y="307"/>
                    <a:pt x="34" y="440"/>
                  </a:cubicBezTo>
                  <a:cubicBezTo>
                    <a:pt x="34" y="507"/>
                    <a:pt x="101" y="540"/>
                    <a:pt x="167" y="540"/>
                  </a:cubicBezTo>
                  <a:lnTo>
                    <a:pt x="234" y="540"/>
                  </a:lnTo>
                  <a:cubicBezTo>
                    <a:pt x="367" y="507"/>
                    <a:pt x="467" y="474"/>
                    <a:pt x="534" y="374"/>
                  </a:cubicBezTo>
                  <a:cubicBezTo>
                    <a:pt x="641" y="187"/>
                    <a:pt x="492"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82;p66"/>
            <p:cNvSpPr/>
            <p:nvPr/>
          </p:nvSpPr>
          <p:spPr>
            <a:xfrm>
              <a:off x="5852289" y="3716305"/>
              <a:ext cx="23948" cy="20526"/>
            </a:xfrm>
            <a:custGeom>
              <a:avLst/>
              <a:gdLst/>
              <a:ahLst/>
              <a:cxnLst/>
              <a:rect l="l" t="t" r="r" b="b"/>
              <a:pathLst>
                <a:path w="728" h="624" extrusionOk="0">
                  <a:moveTo>
                    <a:pt x="381" y="1"/>
                  </a:moveTo>
                  <a:cubicBezTo>
                    <a:pt x="197" y="1"/>
                    <a:pt x="0" y="236"/>
                    <a:pt x="210" y="422"/>
                  </a:cubicBezTo>
                  <a:lnTo>
                    <a:pt x="443" y="589"/>
                  </a:lnTo>
                  <a:cubicBezTo>
                    <a:pt x="468" y="613"/>
                    <a:pt x="498" y="624"/>
                    <a:pt x="529" y="624"/>
                  </a:cubicBezTo>
                  <a:cubicBezTo>
                    <a:pt x="625" y="624"/>
                    <a:pt x="727" y="523"/>
                    <a:pt x="677" y="422"/>
                  </a:cubicBezTo>
                  <a:lnTo>
                    <a:pt x="577" y="155"/>
                  </a:lnTo>
                  <a:cubicBezTo>
                    <a:pt x="537" y="44"/>
                    <a:pt x="460"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83;p66"/>
            <p:cNvSpPr/>
            <p:nvPr/>
          </p:nvSpPr>
          <p:spPr>
            <a:xfrm>
              <a:off x="5842393" y="4210768"/>
              <a:ext cx="38388" cy="32533"/>
            </a:xfrm>
            <a:custGeom>
              <a:avLst/>
              <a:gdLst/>
              <a:ahLst/>
              <a:cxnLst/>
              <a:rect l="l" t="t" r="r" b="b"/>
              <a:pathLst>
                <a:path w="1167" h="989" extrusionOk="0">
                  <a:moveTo>
                    <a:pt x="713" y="0"/>
                  </a:moveTo>
                  <a:cubicBezTo>
                    <a:pt x="533" y="0"/>
                    <a:pt x="361" y="95"/>
                    <a:pt x="266" y="267"/>
                  </a:cubicBezTo>
                  <a:cubicBezTo>
                    <a:pt x="0" y="586"/>
                    <a:pt x="263" y="989"/>
                    <a:pt x="600" y="989"/>
                  </a:cubicBezTo>
                  <a:cubicBezTo>
                    <a:pt x="686" y="989"/>
                    <a:pt x="777" y="962"/>
                    <a:pt x="866" y="901"/>
                  </a:cubicBezTo>
                  <a:cubicBezTo>
                    <a:pt x="999" y="801"/>
                    <a:pt x="1099" y="668"/>
                    <a:pt x="1133" y="501"/>
                  </a:cubicBezTo>
                  <a:cubicBezTo>
                    <a:pt x="1166" y="434"/>
                    <a:pt x="1166" y="367"/>
                    <a:pt x="1133" y="301"/>
                  </a:cubicBezTo>
                  <a:cubicBezTo>
                    <a:pt x="1133" y="301"/>
                    <a:pt x="1099" y="167"/>
                    <a:pt x="1099" y="167"/>
                  </a:cubicBezTo>
                  <a:cubicBezTo>
                    <a:pt x="985" y="53"/>
                    <a:pt x="847"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84;p66"/>
            <p:cNvSpPr/>
            <p:nvPr/>
          </p:nvSpPr>
          <p:spPr>
            <a:xfrm>
              <a:off x="5886598" y="4219551"/>
              <a:ext cx="33" cy="1118"/>
            </a:xfrm>
            <a:custGeom>
              <a:avLst/>
              <a:gdLst/>
              <a:ahLst/>
              <a:cxnLst/>
              <a:rect l="l" t="t" r="r" b="b"/>
              <a:pathLst>
                <a:path w="1" h="34" extrusionOk="0">
                  <a:moveTo>
                    <a:pt x="1" y="34"/>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85;p66"/>
            <p:cNvSpPr/>
            <p:nvPr/>
          </p:nvSpPr>
          <p:spPr>
            <a:xfrm>
              <a:off x="5905977" y="4223400"/>
              <a:ext cx="39540" cy="31415"/>
            </a:xfrm>
            <a:custGeom>
              <a:avLst/>
              <a:gdLst/>
              <a:ahLst/>
              <a:cxnLst/>
              <a:rect l="l" t="t" r="r" b="b"/>
              <a:pathLst>
                <a:path w="1202" h="955" extrusionOk="0">
                  <a:moveTo>
                    <a:pt x="601" y="0"/>
                  </a:moveTo>
                  <a:cubicBezTo>
                    <a:pt x="509" y="0"/>
                    <a:pt x="417" y="17"/>
                    <a:pt x="334" y="50"/>
                  </a:cubicBezTo>
                  <a:cubicBezTo>
                    <a:pt x="100" y="150"/>
                    <a:pt x="0" y="417"/>
                    <a:pt x="67" y="651"/>
                  </a:cubicBezTo>
                  <a:cubicBezTo>
                    <a:pt x="153" y="844"/>
                    <a:pt x="323" y="955"/>
                    <a:pt x="504" y="955"/>
                  </a:cubicBezTo>
                  <a:cubicBezTo>
                    <a:pt x="604" y="955"/>
                    <a:pt x="706" y="922"/>
                    <a:pt x="801" y="851"/>
                  </a:cubicBezTo>
                  <a:cubicBezTo>
                    <a:pt x="834" y="851"/>
                    <a:pt x="901" y="817"/>
                    <a:pt x="934" y="751"/>
                  </a:cubicBezTo>
                  <a:cubicBezTo>
                    <a:pt x="1201" y="584"/>
                    <a:pt x="1168" y="184"/>
                    <a:pt x="868" y="50"/>
                  </a:cubicBezTo>
                  <a:cubicBezTo>
                    <a:pt x="784" y="17"/>
                    <a:pt x="693"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86;p66"/>
            <p:cNvSpPr/>
            <p:nvPr/>
          </p:nvSpPr>
          <p:spPr>
            <a:xfrm>
              <a:off x="5954463" y="4161658"/>
              <a:ext cx="52500" cy="39638"/>
            </a:xfrm>
            <a:custGeom>
              <a:avLst/>
              <a:gdLst/>
              <a:ahLst/>
              <a:cxnLst/>
              <a:rect l="l" t="t" r="r" b="b"/>
              <a:pathLst>
                <a:path w="1596" h="1205" extrusionOk="0">
                  <a:moveTo>
                    <a:pt x="1012" y="1"/>
                  </a:moveTo>
                  <a:cubicBezTo>
                    <a:pt x="886" y="1"/>
                    <a:pt x="761" y="42"/>
                    <a:pt x="661" y="126"/>
                  </a:cubicBezTo>
                  <a:cubicBezTo>
                    <a:pt x="1" y="220"/>
                    <a:pt x="111" y="1204"/>
                    <a:pt x="741" y="1204"/>
                  </a:cubicBezTo>
                  <a:cubicBezTo>
                    <a:pt x="780" y="1204"/>
                    <a:pt x="820" y="1201"/>
                    <a:pt x="861" y="1193"/>
                  </a:cubicBezTo>
                  <a:cubicBezTo>
                    <a:pt x="1128" y="1193"/>
                    <a:pt x="1395" y="1026"/>
                    <a:pt x="1495" y="760"/>
                  </a:cubicBezTo>
                  <a:cubicBezTo>
                    <a:pt x="1595" y="526"/>
                    <a:pt x="1529" y="259"/>
                    <a:pt x="1362" y="126"/>
                  </a:cubicBezTo>
                  <a:cubicBezTo>
                    <a:pt x="1262" y="42"/>
                    <a:pt x="1137" y="1"/>
                    <a:pt x="10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87;p66"/>
            <p:cNvSpPr/>
            <p:nvPr/>
          </p:nvSpPr>
          <p:spPr>
            <a:xfrm>
              <a:off x="5041715" y="4285372"/>
              <a:ext cx="199738" cy="144639"/>
            </a:xfrm>
            <a:custGeom>
              <a:avLst/>
              <a:gdLst/>
              <a:ahLst/>
              <a:cxnLst/>
              <a:rect l="l" t="t" r="r" b="b"/>
              <a:pathLst>
                <a:path w="6072" h="4397" extrusionOk="0">
                  <a:moveTo>
                    <a:pt x="101" y="1"/>
                  </a:moveTo>
                  <a:cubicBezTo>
                    <a:pt x="34" y="1"/>
                    <a:pt x="1" y="101"/>
                    <a:pt x="68" y="134"/>
                  </a:cubicBezTo>
                  <a:cubicBezTo>
                    <a:pt x="1135" y="568"/>
                    <a:pt x="2202" y="1068"/>
                    <a:pt x="3170" y="1669"/>
                  </a:cubicBezTo>
                  <a:cubicBezTo>
                    <a:pt x="3703" y="2002"/>
                    <a:pt x="4170" y="2402"/>
                    <a:pt x="4537" y="2903"/>
                  </a:cubicBezTo>
                  <a:cubicBezTo>
                    <a:pt x="4938" y="3370"/>
                    <a:pt x="5038" y="3937"/>
                    <a:pt x="5505" y="4337"/>
                  </a:cubicBezTo>
                  <a:cubicBezTo>
                    <a:pt x="5556" y="4378"/>
                    <a:pt x="5616" y="4397"/>
                    <a:pt x="5676" y="4397"/>
                  </a:cubicBezTo>
                  <a:cubicBezTo>
                    <a:pt x="5813" y="4397"/>
                    <a:pt x="5949" y="4299"/>
                    <a:pt x="5972" y="4137"/>
                  </a:cubicBezTo>
                  <a:cubicBezTo>
                    <a:pt x="6072" y="2936"/>
                    <a:pt x="4804" y="1935"/>
                    <a:pt x="3870" y="1335"/>
                  </a:cubicBezTo>
                  <a:cubicBezTo>
                    <a:pt x="2736" y="635"/>
                    <a:pt x="1435" y="20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88;p66"/>
            <p:cNvSpPr/>
            <p:nvPr/>
          </p:nvSpPr>
          <p:spPr>
            <a:xfrm>
              <a:off x="5249671" y="4321588"/>
              <a:ext cx="559" cy="2566"/>
            </a:xfrm>
            <a:custGeom>
              <a:avLst/>
              <a:gdLst/>
              <a:ahLst/>
              <a:cxnLst/>
              <a:rect l="l" t="t" r="r" b="b"/>
              <a:pathLst>
                <a:path w="17" h="78" extrusionOk="0">
                  <a:moveTo>
                    <a:pt x="17" y="1"/>
                  </a:moveTo>
                  <a:cubicBezTo>
                    <a:pt x="3" y="57"/>
                    <a:pt x="0" y="78"/>
                    <a:pt x="3" y="78"/>
                  </a:cubicBezTo>
                  <a:cubicBezTo>
                    <a:pt x="6" y="78"/>
                    <a:pt x="17" y="39"/>
                    <a:pt x="17" y="1"/>
                  </a:cubicBezTo>
                  <a:close/>
                </a:path>
              </a:pathLst>
            </a:custGeom>
            <a:solidFill>
              <a:srgbClr val="650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89;p66"/>
            <p:cNvSpPr/>
            <p:nvPr/>
          </p:nvSpPr>
          <p:spPr>
            <a:xfrm>
              <a:off x="5320426" y="4234913"/>
              <a:ext cx="5526" cy="4408"/>
            </a:xfrm>
            <a:custGeom>
              <a:avLst/>
              <a:gdLst/>
              <a:ahLst/>
              <a:cxnLst/>
              <a:rect l="l" t="t" r="r" b="b"/>
              <a:pathLst>
                <a:path w="168" h="134" extrusionOk="0">
                  <a:moveTo>
                    <a:pt x="101" y="0"/>
                  </a:moveTo>
                  <a:cubicBezTo>
                    <a:pt x="1" y="0"/>
                    <a:pt x="1" y="100"/>
                    <a:pt x="67" y="134"/>
                  </a:cubicBezTo>
                  <a:cubicBezTo>
                    <a:pt x="167" y="134"/>
                    <a:pt x="167" y="34"/>
                    <a:pt x="101" y="0"/>
                  </a:cubicBezTo>
                  <a:close/>
                </a:path>
              </a:pathLst>
            </a:custGeom>
            <a:solidFill>
              <a:srgbClr val="650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2144;p52">
            <a:extLst>
              <a:ext uri="{FF2B5EF4-FFF2-40B4-BE49-F238E27FC236}">
                <a16:creationId xmlns:a16="http://schemas.microsoft.com/office/drawing/2014/main" id="{9F71845C-1654-66F0-11F6-3341069C9843}"/>
              </a:ext>
            </a:extLst>
          </p:cNvPr>
          <p:cNvGrpSpPr/>
          <p:nvPr/>
        </p:nvGrpSpPr>
        <p:grpSpPr>
          <a:xfrm>
            <a:off x="1298863" y="1238517"/>
            <a:ext cx="7169728" cy="3405445"/>
            <a:chOff x="6277150" y="583233"/>
            <a:chExt cx="1659575" cy="1822517"/>
          </a:xfrm>
        </p:grpSpPr>
        <p:sp>
          <p:nvSpPr>
            <p:cNvPr id="38" name="Google Shape;2145;p52">
              <a:extLst>
                <a:ext uri="{FF2B5EF4-FFF2-40B4-BE49-F238E27FC236}">
                  <a16:creationId xmlns:a16="http://schemas.microsoft.com/office/drawing/2014/main" id="{56A24469-806E-315C-D167-E1ED6FAB816A}"/>
                </a:ext>
              </a:extLst>
            </p:cNvPr>
            <p:cNvSpPr/>
            <p:nvPr/>
          </p:nvSpPr>
          <p:spPr>
            <a:xfrm>
              <a:off x="6290600" y="750025"/>
              <a:ext cx="1646125" cy="1655725"/>
            </a:xfrm>
            <a:custGeom>
              <a:avLst/>
              <a:gdLst/>
              <a:ahLst/>
              <a:cxnLst/>
              <a:rect l="l" t="t" r="r" b="b"/>
              <a:pathLst>
                <a:path w="65845" h="66229" extrusionOk="0">
                  <a:moveTo>
                    <a:pt x="2974" y="1"/>
                  </a:moveTo>
                  <a:cubicBezTo>
                    <a:pt x="1308" y="1"/>
                    <a:pt x="1" y="1385"/>
                    <a:pt x="52" y="3051"/>
                  </a:cubicBezTo>
                  <a:lnTo>
                    <a:pt x="1359" y="63179"/>
                  </a:lnTo>
                  <a:cubicBezTo>
                    <a:pt x="1385" y="64845"/>
                    <a:pt x="2718" y="66203"/>
                    <a:pt x="4409" y="66229"/>
                  </a:cubicBezTo>
                  <a:lnTo>
                    <a:pt x="62846" y="66229"/>
                  </a:lnTo>
                  <a:cubicBezTo>
                    <a:pt x="64512" y="66229"/>
                    <a:pt x="65845" y="64819"/>
                    <a:pt x="65768" y="63179"/>
                  </a:cubicBezTo>
                  <a:lnTo>
                    <a:pt x="64460" y="3051"/>
                  </a:lnTo>
                  <a:cubicBezTo>
                    <a:pt x="64435" y="1385"/>
                    <a:pt x="63102" y="26"/>
                    <a:pt x="6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46;p52">
              <a:extLst>
                <a:ext uri="{FF2B5EF4-FFF2-40B4-BE49-F238E27FC236}">
                  <a16:creationId xmlns:a16="http://schemas.microsoft.com/office/drawing/2014/main" id="{D46A0D6E-A732-5B4C-51A3-E990E9016E51}"/>
                </a:ext>
              </a:extLst>
            </p:cNvPr>
            <p:cNvSpPr/>
            <p:nvPr/>
          </p:nvSpPr>
          <p:spPr>
            <a:xfrm>
              <a:off x="6277150" y="926875"/>
              <a:ext cx="1610225" cy="1430175"/>
            </a:xfrm>
            <a:custGeom>
              <a:avLst/>
              <a:gdLst/>
              <a:ahLst/>
              <a:cxnLst/>
              <a:rect l="l" t="t" r="r" b="b"/>
              <a:pathLst>
                <a:path w="64409" h="57207" extrusionOk="0">
                  <a:moveTo>
                    <a:pt x="3691" y="0"/>
                  </a:moveTo>
                  <a:cubicBezTo>
                    <a:pt x="2384" y="0"/>
                    <a:pt x="2410" y="1564"/>
                    <a:pt x="1103" y="1564"/>
                  </a:cubicBezTo>
                  <a:cubicBezTo>
                    <a:pt x="667" y="1564"/>
                    <a:pt x="257" y="1359"/>
                    <a:pt x="1" y="1026"/>
                  </a:cubicBezTo>
                  <a:lnTo>
                    <a:pt x="1" y="54208"/>
                  </a:lnTo>
                  <a:cubicBezTo>
                    <a:pt x="1" y="55874"/>
                    <a:pt x="1359" y="57207"/>
                    <a:pt x="2999" y="57207"/>
                  </a:cubicBezTo>
                  <a:lnTo>
                    <a:pt x="61436" y="57207"/>
                  </a:lnTo>
                  <a:cubicBezTo>
                    <a:pt x="63076" y="57207"/>
                    <a:pt x="64409" y="55848"/>
                    <a:pt x="64409" y="54208"/>
                  </a:cubicBezTo>
                  <a:lnTo>
                    <a:pt x="64409" y="1026"/>
                  </a:lnTo>
                  <a:cubicBezTo>
                    <a:pt x="64153" y="1359"/>
                    <a:pt x="63743" y="1564"/>
                    <a:pt x="63307" y="1564"/>
                  </a:cubicBezTo>
                  <a:cubicBezTo>
                    <a:pt x="62025" y="1564"/>
                    <a:pt x="62025" y="0"/>
                    <a:pt x="60718" y="0"/>
                  </a:cubicBezTo>
                  <a:cubicBezTo>
                    <a:pt x="59411" y="0"/>
                    <a:pt x="59437" y="1564"/>
                    <a:pt x="58130" y="1564"/>
                  </a:cubicBezTo>
                  <a:cubicBezTo>
                    <a:pt x="56822" y="1564"/>
                    <a:pt x="56848" y="0"/>
                    <a:pt x="55541" y="0"/>
                  </a:cubicBezTo>
                  <a:cubicBezTo>
                    <a:pt x="54234" y="0"/>
                    <a:pt x="54234" y="1564"/>
                    <a:pt x="52927" y="1564"/>
                  </a:cubicBezTo>
                  <a:cubicBezTo>
                    <a:pt x="51645" y="1564"/>
                    <a:pt x="51645" y="0"/>
                    <a:pt x="50338" y="0"/>
                  </a:cubicBezTo>
                  <a:cubicBezTo>
                    <a:pt x="49031" y="0"/>
                    <a:pt x="49057" y="1564"/>
                    <a:pt x="47749" y="1564"/>
                  </a:cubicBezTo>
                  <a:cubicBezTo>
                    <a:pt x="46442" y="1564"/>
                    <a:pt x="46468" y="0"/>
                    <a:pt x="45161" y="0"/>
                  </a:cubicBezTo>
                  <a:cubicBezTo>
                    <a:pt x="43854" y="0"/>
                    <a:pt x="43854" y="1564"/>
                    <a:pt x="42572" y="1564"/>
                  </a:cubicBezTo>
                  <a:cubicBezTo>
                    <a:pt x="41265" y="1564"/>
                    <a:pt x="41291" y="0"/>
                    <a:pt x="39984" y="0"/>
                  </a:cubicBezTo>
                  <a:cubicBezTo>
                    <a:pt x="38676" y="0"/>
                    <a:pt x="38702" y="1564"/>
                    <a:pt x="37395" y="1564"/>
                  </a:cubicBezTo>
                  <a:cubicBezTo>
                    <a:pt x="36062" y="1564"/>
                    <a:pt x="36088" y="0"/>
                    <a:pt x="34781" y="0"/>
                  </a:cubicBezTo>
                  <a:cubicBezTo>
                    <a:pt x="33499" y="0"/>
                    <a:pt x="33499" y="1564"/>
                    <a:pt x="32192" y="1564"/>
                  </a:cubicBezTo>
                  <a:cubicBezTo>
                    <a:pt x="30910" y="1564"/>
                    <a:pt x="30910" y="0"/>
                    <a:pt x="29603" y="0"/>
                  </a:cubicBezTo>
                  <a:cubicBezTo>
                    <a:pt x="28296" y="0"/>
                    <a:pt x="28322" y="1564"/>
                    <a:pt x="27015" y="1564"/>
                  </a:cubicBezTo>
                  <a:cubicBezTo>
                    <a:pt x="25708" y="1564"/>
                    <a:pt x="25733" y="0"/>
                    <a:pt x="24426" y="0"/>
                  </a:cubicBezTo>
                  <a:cubicBezTo>
                    <a:pt x="23119" y="0"/>
                    <a:pt x="23145" y="1564"/>
                    <a:pt x="21837" y="1564"/>
                  </a:cubicBezTo>
                  <a:cubicBezTo>
                    <a:pt x="20505" y="1564"/>
                    <a:pt x="20556" y="0"/>
                    <a:pt x="19223" y="0"/>
                  </a:cubicBezTo>
                  <a:cubicBezTo>
                    <a:pt x="17916" y="0"/>
                    <a:pt x="17942" y="1564"/>
                    <a:pt x="16634" y="1564"/>
                  </a:cubicBezTo>
                  <a:cubicBezTo>
                    <a:pt x="15327" y="1564"/>
                    <a:pt x="15353" y="0"/>
                    <a:pt x="14046" y="0"/>
                  </a:cubicBezTo>
                  <a:cubicBezTo>
                    <a:pt x="12739" y="0"/>
                    <a:pt x="12764" y="1564"/>
                    <a:pt x="11457" y="1564"/>
                  </a:cubicBezTo>
                  <a:cubicBezTo>
                    <a:pt x="10150" y="1564"/>
                    <a:pt x="10176" y="0"/>
                    <a:pt x="8869" y="0"/>
                  </a:cubicBezTo>
                  <a:cubicBezTo>
                    <a:pt x="7561" y="0"/>
                    <a:pt x="7587" y="1564"/>
                    <a:pt x="6280" y="1564"/>
                  </a:cubicBezTo>
                  <a:cubicBezTo>
                    <a:pt x="4973" y="1564"/>
                    <a:pt x="4973" y="0"/>
                    <a:pt x="3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47;p52">
              <a:extLst>
                <a:ext uri="{FF2B5EF4-FFF2-40B4-BE49-F238E27FC236}">
                  <a16:creationId xmlns:a16="http://schemas.microsoft.com/office/drawing/2014/main" id="{93F204C5-BCC7-7EAC-46DB-0436443923C8}"/>
                </a:ext>
              </a:extLst>
            </p:cNvPr>
            <p:cNvSpPr/>
            <p:nvPr/>
          </p:nvSpPr>
          <p:spPr>
            <a:xfrm>
              <a:off x="6277150" y="746825"/>
              <a:ext cx="1610225" cy="219150"/>
            </a:xfrm>
            <a:custGeom>
              <a:avLst/>
              <a:gdLst/>
              <a:ahLst/>
              <a:cxnLst/>
              <a:rect l="l" t="t" r="r" b="b"/>
              <a:pathLst>
                <a:path w="64409" h="8766" extrusionOk="0">
                  <a:moveTo>
                    <a:pt x="2999" y="0"/>
                  </a:moveTo>
                  <a:cubicBezTo>
                    <a:pt x="1359" y="0"/>
                    <a:pt x="1" y="1333"/>
                    <a:pt x="1" y="2999"/>
                  </a:cubicBezTo>
                  <a:lnTo>
                    <a:pt x="1" y="8228"/>
                  </a:lnTo>
                  <a:cubicBezTo>
                    <a:pt x="257" y="8561"/>
                    <a:pt x="667" y="8766"/>
                    <a:pt x="1103" y="8766"/>
                  </a:cubicBezTo>
                  <a:cubicBezTo>
                    <a:pt x="2384" y="8766"/>
                    <a:pt x="2384" y="7202"/>
                    <a:pt x="3691" y="7202"/>
                  </a:cubicBezTo>
                  <a:cubicBezTo>
                    <a:pt x="4998" y="7202"/>
                    <a:pt x="4973" y="8766"/>
                    <a:pt x="6280" y="8766"/>
                  </a:cubicBezTo>
                  <a:cubicBezTo>
                    <a:pt x="7587" y="8766"/>
                    <a:pt x="7561" y="7202"/>
                    <a:pt x="8869" y="7202"/>
                  </a:cubicBezTo>
                  <a:cubicBezTo>
                    <a:pt x="10176" y="7202"/>
                    <a:pt x="10176" y="8766"/>
                    <a:pt x="11457" y="8766"/>
                  </a:cubicBezTo>
                  <a:cubicBezTo>
                    <a:pt x="12764" y="8766"/>
                    <a:pt x="12764" y="7202"/>
                    <a:pt x="14046" y="7202"/>
                  </a:cubicBezTo>
                  <a:cubicBezTo>
                    <a:pt x="15353" y="7202"/>
                    <a:pt x="15327" y="8766"/>
                    <a:pt x="16634" y="8766"/>
                  </a:cubicBezTo>
                  <a:cubicBezTo>
                    <a:pt x="17967" y="8766"/>
                    <a:pt x="17916" y="7202"/>
                    <a:pt x="19249" y="7202"/>
                  </a:cubicBezTo>
                  <a:cubicBezTo>
                    <a:pt x="20556" y="7202"/>
                    <a:pt x="20530" y="8766"/>
                    <a:pt x="21837" y="8766"/>
                  </a:cubicBezTo>
                  <a:cubicBezTo>
                    <a:pt x="23119" y="8766"/>
                    <a:pt x="23119" y="7202"/>
                    <a:pt x="24426" y="7202"/>
                  </a:cubicBezTo>
                  <a:cubicBezTo>
                    <a:pt x="25733" y="7202"/>
                    <a:pt x="25708" y="8766"/>
                    <a:pt x="27015" y="8766"/>
                  </a:cubicBezTo>
                  <a:cubicBezTo>
                    <a:pt x="28322" y="8766"/>
                    <a:pt x="28296" y="7202"/>
                    <a:pt x="29603" y="7202"/>
                  </a:cubicBezTo>
                  <a:cubicBezTo>
                    <a:pt x="30910" y="7202"/>
                    <a:pt x="30885" y="8766"/>
                    <a:pt x="32192" y="8766"/>
                  </a:cubicBezTo>
                  <a:cubicBezTo>
                    <a:pt x="33499" y="8766"/>
                    <a:pt x="33473" y="7202"/>
                    <a:pt x="34781" y="7202"/>
                  </a:cubicBezTo>
                  <a:cubicBezTo>
                    <a:pt x="36113" y="7202"/>
                    <a:pt x="36062" y="8766"/>
                    <a:pt x="37395" y="8766"/>
                  </a:cubicBezTo>
                  <a:cubicBezTo>
                    <a:pt x="38702" y="8766"/>
                    <a:pt x="38676" y="7202"/>
                    <a:pt x="39984" y="7202"/>
                  </a:cubicBezTo>
                  <a:cubicBezTo>
                    <a:pt x="41291" y="7202"/>
                    <a:pt x="41265" y="8766"/>
                    <a:pt x="42572" y="8766"/>
                  </a:cubicBezTo>
                  <a:cubicBezTo>
                    <a:pt x="43854" y="8766"/>
                    <a:pt x="43854" y="7202"/>
                    <a:pt x="45161" y="7202"/>
                  </a:cubicBezTo>
                  <a:cubicBezTo>
                    <a:pt x="46468" y="7202"/>
                    <a:pt x="46442" y="8766"/>
                    <a:pt x="47749" y="8766"/>
                  </a:cubicBezTo>
                  <a:cubicBezTo>
                    <a:pt x="49057" y="8766"/>
                    <a:pt x="49057" y="7202"/>
                    <a:pt x="50338" y="7202"/>
                  </a:cubicBezTo>
                  <a:cubicBezTo>
                    <a:pt x="51645" y="7202"/>
                    <a:pt x="51620" y="8766"/>
                    <a:pt x="52952" y="8766"/>
                  </a:cubicBezTo>
                  <a:cubicBezTo>
                    <a:pt x="54259" y="8766"/>
                    <a:pt x="54234" y="7202"/>
                    <a:pt x="55541" y="7202"/>
                  </a:cubicBezTo>
                  <a:cubicBezTo>
                    <a:pt x="56848" y="7202"/>
                    <a:pt x="56822" y="8766"/>
                    <a:pt x="58130" y="8766"/>
                  </a:cubicBezTo>
                  <a:cubicBezTo>
                    <a:pt x="59437" y="8766"/>
                    <a:pt x="59437" y="7202"/>
                    <a:pt x="60718" y="7202"/>
                  </a:cubicBezTo>
                  <a:cubicBezTo>
                    <a:pt x="62025" y="7202"/>
                    <a:pt x="62000" y="8766"/>
                    <a:pt x="63307" y="8766"/>
                  </a:cubicBezTo>
                  <a:cubicBezTo>
                    <a:pt x="63743" y="8766"/>
                    <a:pt x="64153" y="8561"/>
                    <a:pt x="64409" y="8202"/>
                  </a:cubicBezTo>
                  <a:lnTo>
                    <a:pt x="64409" y="2999"/>
                  </a:lnTo>
                  <a:cubicBezTo>
                    <a:pt x="64409" y="1333"/>
                    <a:pt x="63076" y="0"/>
                    <a:pt x="6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48;p52">
              <a:extLst>
                <a:ext uri="{FF2B5EF4-FFF2-40B4-BE49-F238E27FC236}">
                  <a16:creationId xmlns:a16="http://schemas.microsoft.com/office/drawing/2014/main" id="{E662518A-C766-A83C-51FE-C52410EE3E0C}"/>
                </a:ext>
              </a:extLst>
            </p:cNvPr>
            <p:cNvSpPr/>
            <p:nvPr/>
          </p:nvSpPr>
          <p:spPr>
            <a:xfrm rot="-4392942">
              <a:off x="6926952" y="554068"/>
              <a:ext cx="298007" cy="356338"/>
            </a:xfrm>
            <a:custGeom>
              <a:avLst/>
              <a:gdLst/>
              <a:ahLst/>
              <a:cxnLst/>
              <a:rect l="l" t="t" r="r" b="b"/>
              <a:pathLst>
                <a:path w="11919" h="14252" extrusionOk="0">
                  <a:moveTo>
                    <a:pt x="8304" y="1"/>
                  </a:moveTo>
                  <a:lnTo>
                    <a:pt x="0" y="2590"/>
                  </a:lnTo>
                  <a:lnTo>
                    <a:pt x="3614" y="14251"/>
                  </a:lnTo>
                  <a:lnTo>
                    <a:pt x="11918" y="11663"/>
                  </a:lnTo>
                  <a:lnTo>
                    <a:pt x="83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Rectangle 41">
            <a:extLst>
              <a:ext uri="{FF2B5EF4-FFF2-40B4-BE49-F238E27FC236}">
                <a16:creationId xmlns:a16="http://schemas.microsoft.com/office/drawing/2014/main" id="{86C78708-E8ED-410E-98AD-122F6D0702F5}"/>
              </a:ext>
            </a:extLst>
          </p:cNvPr>
          <p:cNvSpPr/>
          <p:nvPr/>
        </p:nvSpPr>
        <p:spPr>
          <a:xfrm>
            <a:off x="1869278" y="2439995"/>
            <a:ext cx="6599313" cy="707886"/>
          </a:xfrm>
          <a:prstGeom prst="rect">
            <a:avLst/>
          </a:prstGeom>
        </p:spPr>
        <p:txBody>
          <a:bodyPr wrap="square">
            <a:spAutoFit/>
          </a:bodyPr>
          <a:lstStyle/>
          <a:p>
            <a:r>
              <a:rPr lang="vi-VN" sz="2000" b="1" dirty="0">
                <a:solidFill>
                  <a:schemeClr val="accent1">
                    <a:lumMod val="75000"/>
                  </a:schemeClr>
                </a:solidFill>
                <a:latin typeface="Arial" panose="020B0604020202020204" pitchFamily="34" charset="0"/>
              </a:rPr>
              <a:t>Em hãy nhận xét cách thực hiện công việc của các nhân vật trong trường hợp </a:t>
            </a:r>
            <a:r>
              <a:rPr lang="en-US" sz="2000" b="1" dirty="0">
                <a:solidFill>
                  <a:schemeClr val="accent1">
                    <a:lumMod val="75000"/>
                  </a:schemeClr>
                </a:solidFill>
                <a:latin typeface="Arial" panose="020B0604020202020204" pitchFamily="34" charset="0"/>
              </a:rPr>
              <a:t>này</a:t>
            </a:r>
            <a:r>
              <a:rPr lang="vi-VN" sz="2000" b="1" dirty="0">
                <a:solidFill>
                  <a:schemeClr val="accent1">
                    <a:lumMod val="75000"/>
                  </a:schemeClr>
                </a:solidFill>
                <a:latin typeface="Arial" panose="020B0604020202020204" pitchFamily="34" charset="0"/>
              </a:rPr>
              <a:t>. </a:t>
            </a:r>
          </a:p>
        </p:txBody>
      </p:sp>
      <p:sp>
        <p:nvSpPr>
          <p:cNvPr id="43" name="Rectangle 42">
            <a:extLst>
              <a:ext uri="{FF2B5EF4-FFF2-40B4-BE49-F238E27FC236}">
                <a16:creationId xmlns:a16="http://schemas.microsoft.com/office/drawing/2014/main" id="{1B6795A0-55BB-3754-D009-F99EBFEED31B}"/>
              </a:ext>
            </a:extLst>
          </p:cNvPr>
          <p:cNvSpPr/>
          <p:nvPr/>
        </p:nvSpPr>
        <p:spPr>
          <a:xfrm>
            <a:off x="1906412" y="3485965"/>
            <a:ext cx="6073636" cy="1015663"/>
          </a:xfrm>
          <a:prstGeom prst="rect">
            <a:avLst/>
          </a:prstGeom>
        </p:spPr>
        <p:txBody>
          <a:bodyPr wrap="square">
            <a:spAutoFit/>
          </a:bodyPr>
          <a:lstStyle/>
          <a:p>
            <a:pPr algn="just"/>
            <a:r>
              <a:rPr lang="vi-VN" sz="2000" b="1" dirty="0">
                <a:solidFill>
                  <a:schemeClr val="accent1">
                    <a:lumMod val="75000"/>
                  </a:schemeClr>
                </a:solidFill>
                <a:latin typeface="Arial" panose="020B0604020202020204" pitchFamily="34" charset="0"/>
              </a:rPr>
              <a:t>Dựa vào các cách quản lí thời gian hiệu quả, em hãy gợi ý cho các  nhân vật cách sử dụng thời gian hợp lí, tối ưu. </a:t>
            </a:r>
          </a:p>
        </p:txBody>
      </p:sp>
      <p:sp>
        <p:nvSpPr>
          <p:cNvPr id="44" name="Google Shape;4043;p79">
            <a:extLst>
              <a:ext uri="{FF2B5EF4-FFF2-40B4-BE49-F238E27FC236}">
                <a16:creationId xmlns:a16="http://schemas.microsoft.com/office/drawing/2014/main" id="{7DC1D52F-96C7-26AE-2569-1E92AFCE882C}"/>
              </a:ext>
            </a:extLst>
          </p:cNvPr>
          <p:cNvSpPr/>
          <p:nvPr/>
        </p:nvSpPr>
        <p:spPr>
          <a:xfrm>
            <a:off x="1356970" y="2497204"/>
            <a:ext cx="512308" cy="50812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chemeClr val="accent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043;p79">
            <a:extLst>
              <a:ext uri="{FF2B5EF4-FFF2-40B4-BE49-F238E27FC236}">
                <a16:creationId xmlns:a16="http://schemas.microsoft.com/office/drawing/2014/main" id="{FA8F982B-97EA-87EA-438F-DC4C97BBF621}"/>
              </a:ext>
            </a:extLst>
          </p:cNvPr>
          <p:cNvSpPr/>
          <p:nvPr/>
        </p:nvSpPr>
        <p:spPr>
          <a:xfrm>
            <a:off x="1330841" y="3670039"/>
            <a:ext cx="512308" cy="50812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chemeClr val="accent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2708;p60">
            <a:extLst>
              <a:ext uri="{FF2B5EF4-FFF2-40B4-BE49-F238E27FC236}">
                <a16:creationId xmlns:a16="http://schemas.microsoft.com/office/drawing/2014/main" id="{B7697DBB-572F-D64A-9E6F-E2DB82DA41AA}"/>
              </a:ext>
            </a:extLst>
          </p:cNvPr>
          <p:cNvGrpSpPr/>
          <p:nvPr/>
        </p:nvGrpSpPr>
        <p:grpSpPr>
          <a:xfrm rot="335180">
            <a:off x="6922872" y="1078259"/>
            <a:ext cx="2167949" cy="1198360"/>
            <a:chOff x="5721275" y="1941825"/>
            <a:chExt cx="2654592" cy="1467179"/>
          </a:xfrm>
        </p:grpSpPr>
        <p:sp>
          <p:nvSpPr>
            <p:cNvPr id="47" name="Google Shape;2709;p60">
              <a:extLst>
                <a:ext uri="{FF2B5EF4-FFF2-40B4-BE49-F238E27FC236}">
                  <a16:creationId xmlns:a16="http://schemas.microsoft.com/office/drawing/2014/main" id="{B66103E7-FCA4-E493-02BF-6C1F15BC1FA4}"/>
                </a:ext>
              </a:extLst>
            </p:cNvPr>
            <p:cNvSpPr/>
            <p:nvPr/>
          </p:nvSpPr>
          <p:spPr>
            <a:xfrm>
              <a:off x="5721275" y="1941825"/>
              <a:ext cx="2654592" cy="1467179"/>
            </a:xfrm>
            <a:custGeom>
              <a:avLst/>
              <a:gdLst/>
              <a:ahLst/>
              <a:cxnLst/>
              <a:rect l="l" t="t" r="r" b="b"/>
              <a:pathLst>
                <a:path w="67849" h="37495" extrusionOk="0">
                  <a:moveTo>
                    <a:pt x="24918" y="1"/>
                  </a:moveTo>
                  <a:cubicBezTo>
                    <a:pt x="24518" y="1"/>
                    <a:pt x="24151" y="68"/>
                    <a:pt x="23784" y="168"/>
                  </a:cubicBezTo>
                  <a:lnTo>
                    <a:pt x="23717" y="168"/>
                  </a:lnTo>
                  <a:cubicBezTo>
                    <a:pt x="22917" y="434"/>
                    <a:pt x="22116" y="735"/>
                    <a:pt x="21349" y="1102"/>
                  </a:cubicBezTo>
                  <a:cubicBezTo>
                    <a:pt x="20548" y="1502"/>
                    <a:pt x="19881" y="1835"/>
                    <a:pt x="19281" y="2169"/>
                  </a:cubicBezTo>
                  <a:cubicBezTo>
                    <a:pt x="18113" y="2836"/>
                    <a:pt x="16779" y="3637"/>
                    <a:pt x="15178" y="4671"/>
                  </a:cubicBezTo>
                  <a:cubicBezTo>
                    <a:pt x="14644" y="5038"/>
                    <a:pt x="14110" y="5405"/>
                    <a:pt x="13577" y="5772"/>
                  </a:cubicBezTo>
                  <a:lnTo>
                    <a:pt x="13210" y="6005"/>
                  </a:lnTo>
                  <a:cubicBezTo>
                    <a:pt x="12609" y="6439"/>
                    <a:pt x="12042" y="6806"/>
                    <a:pt x="11509" y="7206"/>
                  </a:cubicBezTo>
                  <a:lnTo>
                    <a:pt x="11308" y="7339"/>
                  </a:lnTo>
                  <a:cubicBezTo>
                    <a:pt x="10741" y="7740"/>
                    <a:pt x="10174" y="8140"/>
                    <a:pt x="9541" y="8640"/>
                  </a:cubicBezTo>
                  <a:cubicBezTo>
                    <a:pt x="9040" y="9007"/>
                    <a:pt x="8506" y="9408"/>
                    <a:pt x="8006" y="9808"/>
                  </a:cubicBezTo>
                  <a:cubicBezTo>
                    <a:pt x="7506" y="10208"/>
                    <a:pt x="7005" y="10608"/>
                    <a:pt x="6505" y="11009"/>
                  </a:cubicBezTo>
                  <a:cubicBezTo>
                    <a:pt x="6105" y="11142"/>
                    <a:pt x="5738" y="11309"/>
                    <a:pt x="5338" y="11476"/>
                  </a:cubicBezTo>
                  <a:cubicBezTo>
                    <a:pt x="1568" y="13344"/>
                    <a:pt x="0" y="17914"/>
                    <a:pt x="1268" y="23351"/>
                  </a:cubicBezTo>
                  <a:cubicBezTo>
                    <a:pt x="2069" y="26753"/>
                    <a:pt x="3670" y="29889"/>
                    <a:pt x="5938" y="32557"/>
                  </a:cubicBezTo>
                  <a:cubicBezTo>
                    <a:pt x="8773" y="35793"/>
                    <a:pt x="12142" y="37494"/>
                    <a:pt x="15678" y="37494"/>
                  </a:cubicBezTo>
                  <a:lnTo>
                    <a:pt x="15745" y="37494"/>
                  </a:lnTo>
                  <a:cubicBezTo>
                    <a:pt x="19081" y="37461"/>
                    <a:pt x="22316" y="35893"/>
                    <a:pt x="25018" y="32958"/>
                  </a:cubicBezTo>
                  <a:cubicBezTo>
                    <a:pt x="27353" y="30389"/>
                    <a:pt x="29021" y="27287"/>
                    <a:pt x="29922" y="23951"/>
                  </a:cubicBezTo>
                  <a:cubicBezTo>
                    <a:pt x="29955" y="23851"/>
                    <a:pt x="29988" y="23718"/>
                    <a:pt x="30022" y="23618"/>
                  </a:cubicBezTo>
                  <a:cubicBezTo>
                    <a:pt x="30856" y="26920"/>
                    <a:pt x="32457" y="29989"/>
                    <a:pt x="34725" y="32557"/>
                  </a:cubicBezTo>
                  <a:cubicBezTo>
                    <a:pt x="37561" y="35793"/>
                    <a:pt x="40896" y="37494"/>
                    <a:pt x="44432" y="37494"/>
                  </a:cubicBezTo>
                  <a:lnTo>
                    <a:pt x="44532" y="37494"/>
                  </a:lnTo>
                  <a:cubicBezTo>
                    <a:pt x="47868" y="37461"/>
                    <a:pt x="51070" y="35893"/>
                    <a:pt x="53805" y="32958"/>
                  </a:cubicBezTo>
                  <a:cubicBezTo>
                    <a:pt x="56107" y="30389"/>
                    <a:pt x="57775" y="27287"/>
                    <a:pt x="58709" y="23951"/>
                  </a:cubicBezTo>
                  <a:cubicBezTo>
                    <a:pt x="59776" y="19982"/>
                    <a:pt x="59543" y="16513"/>
                    <a:pt x="58008" y="14044"/>
                  </a:cubicBezTo>
                  <a:cubicBezTo>
                    <a:pt x="58042" y="14011"/>
                    <a:pt x="58475" y="13611"/>
                    <a:pt x="58475" y="13611"/>
                  </a:cubicBezTo>
                  <a:cubicBezTo>
                    <a:pt x="58776" y="13310"/>
                    <a:pt x="59043" y="13043"/>
                    <a:pt x="59309" y="12777"/>
                  </a:cubicBezTo>
                  <a:lnTo>
                    <a:pt x="60510" y="11576"/>
                  </a:lnTo>
                  <a:cubicBezTo>
                    <a:pt x="61011" y="11042"/>
                    <a:pt x="61544" y="10542"/>
                    <a:pt x="62011" y="10041"/>
                  </a:cubicBezTo>
                  <a:cubicBezTo>
                    <a:pt x="62578" y="10408"/>
                    <a:pt x="63279" y="10642"/>
                    <a:pt x="63979" y="10642"/>
                  </a:cubicBezTo>
                  <a:cubicBezTo>
                    <a:pt x="64346" y="10642"/>
                    <a:pt x="64713" y="10575"/>
                    <a:pt x="65080" y="10442"/>
                  </a:cubicBezTo>
                  <a:cubicBezTo>
                    <a:pt x="66881" y="9808"/>
                    <a:pt x="67849" y="7873"/>
                    <a:pt x="67248" y="6038"/>
                  </a:cubicBezTo>
                  <a:lnTo>
                    <a:pt x="67115" y="5738"/>
                  </a:lnTo>
                  <a:cubicBezTo>
                    <a:pt x="67082" y="5571"/>
                    <a:pt x="66982" y="5338"/>
                    <a:pt x="66848" y="5071"/>
                  </a:cubicBezTo>
                  <a:cubicBezTo>
                    <a:pt x="66715" y="4671"/>
                    <a:pt x="66515" y="4304"/>
                    <a:pt x="66314" y="3970"/>
                  </a:cubicBezTo>
                  <a:cubicBezTo>
                    <a:pt x="65981" y="3337"/>
                    <a:pt x="65581" y="2769"/>
                    <a:pt x="65080" y="2236"/>
                  </a:cubicBezTo>
                  <a:cubicBezTo>
                    <a:pt x="65013" y="2169"/>
                    <a:pt x="64947" y="2136"/>
                    <a:pt x="64880" y="2069"/>
                  </a:cubicBezTo>
                  <a:lnTo>
                    <a:pt x="64813" y="2002"/>
                  </a:lnTo>
                  <a:lnTo>
                    <a:pt x="64680" y="1902"/>
                  </a:lnTo>
                  <a:cubicBezTo>
                    <a:pt x="64546" y="1769"/>
                    <a:pt x="64380" y="1669"/>
                    <a:pt x="64180" y="1569"/>
                  </a:cubicBezTo>
                  <a:cubicBezTo>
                    <a:pt x="63813" y="1368"/>
                    <a:pt x="63412" y="1235"/>
                    <a:pt x="63012" y="1168"/>
                  </a:cubicBezTo>
                  <a:cubicBezTo>
                    <a:pt x="62779" y="1102"/>
                    <a:pt x="62578" y="1102"/>
                    <a:pt x="62345" y="1102"/>
                  </a:cubicBezTo>
                  <a:lnTo>
                    <a:pt x="61778" y="1102"/>
                  </a:lnTo>
                  <a:cubicBezTo>
                    <a:pt x="61644" y="1135"/>
                    <a:pt x="61511" y="1168"/>
                    <a:pt x="61378" y="1202"/>
                  </a:cubicBezTo>
                  <a:cubicBezTo>
                    <a:pt x="61344" y="1202"/>
                    <a:pt x="61177" y="1235"/>
                    <a:pt x="61177" y="1235"/>
                  </a:cubicBezTo>
                  <a:cubicBezTo>
                    <a:pt x="61011" y="1268"/>
                    <a:pt x="60844" y="1335"/>
                    <a:pt x="60710" y="1402"/>
                  </a:cubicBezTo>
                  <a:cubicBezTo>
                    <a:pt x="60444" y="1502"/>
                    <a:pt x="60210" y="1602"/>
                    <a:pt x="59977" y="1735"/>
                  </a:cubicBezTo>
                  <a:lnTo>
                    <a:pt x="59943" y="1769"/>
                  </a:lnTo>
                  <a:cubicBezTo>
                    <a:pt x="59576" y="1969"/>
                    <a:pt x="59276" y="2169"/>
                    <a:pt x="58942" y="2403"/>
                  </a:cubicBezTo>
                  <a:cubicBezTo>
                    <a:pt x="58375" y="2836"/>
                    <a:pt x="57942" y="3170"/>
                    <a:pt x="57508" y="3537"/>
                  </a:cubicBezTo>
                  <a:cubicBezTo>
                    <a:pt x="56541" y="4371"/>
                    <a:pt x="55607" y="5271"/>
                    <a:pt x="54906" y="5972"/>
                  </a:cubicBezTo>
                  <a:cubicBezTo>
                    <a:pt x="54573" y="6305"/>
                    <a:pt x="54272" y="6639"/>
                    <a:pt x="53939" y="6972"/>
                  </a:cubicBezTo>
                  <a:lnTo>
                    <a:pt x="53672" y="7273"/>
                  </a:lnTo>
                  <a:cubicBezTo>
                    <a:pt x="53305" y="7640"/>
                    <a:pt x="52972" y="8007"/>
                    <a:pt x="52638" y="8373"/>
                  </a:cubicBezTo>
                  <a:lnTo>
                    <a:pt x="52505" y="8540"/>
                  </a:lnTo>
                  <a:cubicBezTo>
                    <a:pt x="52171" y="8907"/>
                    <a:pt x="51804" y="9307"/>
                    <a:pt x="51437" y="9774"/>
                  </a:cubicBezTo>
                  <a:cubicBezTo>
                    <a:pt x="51304" y="9908"/>
                    <a:pt x="51170" y="10075"/>
                    <a:pt x="51037" y="10208"/>
                  </a:cubicBezTo>
                  <a:lnTo>
                    <a:pt x="50837" y="10208"/>
                  </a:lnTo>
                  <a:cubicBezTo>
                    <a:pt x="48568" y="10208"/>
                    <a:pt x="46400" y="11175"/>
                    <a:pt x="44532" y="12943"/>
                  </a:cubicBezTo>
                  <a:cubicBezTo>
                    <a:pt x="42864" y="11376"/>
                    <a:pt x="40663" y="10475"/>
                    <a:pt x="38361" y="10442"/>
                  </a:cubicBezTo>
                  <a:cubicBezTo>
                    <a:pt x="36860" y="10475"/>
                    <a:pt x="35392" y="10842"/>
                    <a:pt x="34058" y="11509"/>
                  </a:cubicBezTo>
                  <a:cubicBezTo>
                    <a:pt x="32624" y="12210"/>
                    <a:pt x="31456" y="13310"/>
                    <a:pt x="30689" y="14711"/>
                  </a:cubicBezTo>
                  <a:lnTo>
                    <a:pt x="29655" y="14711"/>
                  </a:lnTo>
                  <a:cubicBezTo>
                    <a:pt x="29021" y="13410"/>
                    <a:pt x="28054" y="12343"/>
                    <a:pt x="26820" y="11576"/>
                  </a:cubicBezTo>
                  <a:cubicBezTo>
                    <a:pt x="25419" y="10708"/>
                    <a:pt x="23784" y="10208"/>
                    <a:pt x="22116" y="10208"/>
                  </a:cubicBezTo>
                  <a:cubicBezTo>
                    <a:pt x="22018" y="10198"/>
                    <a:pt x="21921" y="10194"/>
                    <a:pt x="21823" y="10194"/>
                  </a:cubicBezTo>
                  <a:cubicBezTo>
                    <a:pt x="21587" y="10194"/>
                    <a:pt x="21351" y="10218"/>
                    <a:pt x="21115" y="10241"/>
                  </a:cubicBezTo>
                  <a:cubicBezTo>
                    <a:pt x="21849" y="9774"/>
                    <a:pt x="22550" y="9341"/>
                    <a:pt x="23217" y="8907"/>
                  </a:cubicBezTo>
                  <a:lnTo>
                    <a:pt x="24018" y="8407"/>
                  </a:lnTo>
                  <a:cubicBezTo>
                    <a:pt x="24685" y="9341"/>
                    <a:pt x="25752" y="9908"/>
                    <a:pt x="26886" y="9908"/>
                  </a:cubicBezTo>
                  <a:cubicBezTo>
                    <a:pt x="27053" y="9908"/>
                    <a:pt x="27220" y="9908"/>
                    <a:pt x="27353" y="9875"/>
                  </a:cubicBezTo>
                  <a:cubicBezTo>
                    <a:pt x="29221" y="9608"/>
                    <a:pt x="30556" y="7906"/>
                    <a:pt x="30322" y="6038"/>
                  </a:cubicBezTo>
                  <a:lnTo>
                    <a:pt x="30289" y="5772"/>
                  </a:lnTo>
                  <a:lnTo>
                    <a:pt x="30289" y="5638"/>
                  </a:lnTo>
                  <a:cubicBezTo>
                    <a:pt x="30255" y="5238"/>
                    <a:pt x="30189" y="4838"/>
                    <a:pt x="30055" y="4437"/>
                  </a:cubicBezTo>
                  <a:lnTo>
                    <a:pt x="30055" y="4371"/>
                  </a:lnTo>
                  <a:cubicBezTo>
                    <a:pt x="29855" y="3637"/>
                    <a:pt x="29555" y="2936"/>
                    <a:pt x="29155" y="2302"/>
                  </a:cubicBezTo>
                  <a:cubicBezTo>
                    <a:pt x="28988" y="2036"/>
                    <a:pt x="28788" y="1802"/>
                    <a:pt x="28587" y="1569"/>
                  </a:cubicBezTo>
                  <a:cubicBezTo>
                    <a:pt x="28421" y="1368"/>
                    <a:pt x="28221" y="1202"/>
                    <a:pt x="28020" y="1035"/>
                  </a:cubicBezTo>
                  <a:lnTo>
                    <a:pt x="27820" y="868"/>
                  </a:lnTo>
                  <a:cubicBezTo>
                    <a:pt x="27754" y="835"/>
                    <a:pt x="27687" y="768"/>
                    <a:pt x="27620" y="735"/>
                  </a:cubicBezTo>
                  <a:lnTo>
                    <a:pt x="27453" y="601"/>
                  </a:lnTo>
                  <a:cubicBezTo>
                    <a:pt x="27353" y="568"/>
                    <a:pt x="27253" y="501"/>
                    <a:pt x="27153" y="434"/>
                  </a:cubicBezTo>
                  <a:lnTo>
                    <a:pt x="27086" y="401"/>
                  </a:lnTo>
                  <a:lnTo>
                    <a:pt x="26886" y="301"/>
                  </a:lnTo>
                  <a:lnTo>
                    <a:pt x="26786" y="268"/>
                  </a:lnTo>
                  <a:cubicBezTo>
                    <a:pt x="26653" y="234"/>
                    <a:pt x="26486" y="168"/>
                    <a:pt x="26353" y="134"/>
                  </a:cubicBezTo>
                  <a:lnTo>
                    <a:pt x="26252" y="134"/>
                  </a:lnTo>
                  <a:cubicBezTo>
                    <a:pt x="25919" y="34"/>
                    <a:pt x="25585" y="1"/>
                    <a:pt x="25218" y="1"/>
                  </a:cubicBezTo>
                  <a:close/>
                </a:path>
              </a:pathLst>
            </a:custGeom>
            <a:solidFill>
              <a:schemeClr val="accent4"/>
            </a:solidFill>
            <a:ln>
              <a:noFill/>
            </a:ln>
            <a:effectLst>
              <a:outerShdw dist="76200"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10;p60">
              <a:extLst>
                <a:ext uri="{FF2B5EF4-FFF2-40B4-BE49-F238E27FC236}">
                  <a16:creationId xmlns:a16="http://schemas.microsoft.com/office/drawing/2014/main" id="{BA111015-E1B8-9E89-BA96-4032FF427958}"/>
                </a:ext>
              </a:extLst>
            </p:cNvPr>
            <p:cNvSpPr/>
            <p:nvPr/>
          </p:nvSpPr>
          <p:spPr>
            <a:xfrm>
              <a:off x="5969499" y="2054083"/>
              <a:ext cx="825929" cy="497381"/>
            </a:xfrm>
            <a:custGeom>
              <a:avLst/>
              <a:gdLst/>
              <a:ahLst/>
              <a:cxnLst/>
              <a:rect l="l" t="t" r="r" b="b"/>
              <a:pathLst>
                <a:path w="21110" h="12711" extrusionOk="0">
                  <a:moveTo>
                    <a:pt x="18708" y="1502"/>
                  </a:moveTo>
                  <a:lnTo>
                    <a:pt x="18808" y="1535"/>
                  </a:lnTo>
                  <a:lnTo>
                    <a:pt x="18841" y="1568"/>
                  </a:lnTo>
                  <a:lnTo>
                    <a:pt x="18841" y="1568"/>
                  </a:lnTo>
                  <a:lnTo>
                    <a:pt x="18774" y="1535"/>
                  </a:lnTo>
                  <a:lnTo>
                    <a:pt x="18708" y="1502"/>
                  </a:lnTo>
                  <a:close/>
                  <a:moveTo>
                    <a:pt x="18708" y="1"/>
                  </a:moveTo>
                  <a:cubicBezTo>
                    <a:pt x="18507" y="34"/>
                    <a:pt x="18307" y="67"/>
                    <a:pt x="18141" y="101"/>
                  </a:cubicBezTo>
                  <a:cubicBezTo>
                    <a:pt x="17473" y="301"/>
                    <a:pt x="16840" y="568"/>
                    <a:pt x="16239" y="868"/>
                  </a:cubicBezTo>
                  <a:cubicBezTo>
                    <a:pt x="15605" y="1168"/>
                    <a:pt x="14972" y="1502"/>
                    <a:pt x="14338" y="1869"/>
                  </a:cubicBezTo>
                  <a:cubicBezTo>
                    <a:pt x="13037" y="2569"/>
                    <a:pt x="11703" y="3403"/>
                    <a:pt x="10402" y="4237"/>
                  </a:cubicBezTo>
                  <a:cubicBezTo>
                    <a:pt x="9735" y="4671"/>
                    <a:pt x="9101" y="5104"/>
                    <a:pt x="8467" y="5538"/>
                  </a:cubicBezTo>
                  <a:cubicBezTo>
                    <a:pt x="7800" y="5971"/>
                    <a:pt x="7199" y="6405"/>
                    <a:pt x="6599" y="6839"/>
                  </a:cubicBezTo>
                  <a:cubicBezTo>
                    <a:pt x="5999" y="7239"/>
                    <a:pt x="5431" y="7673"/>
                    <a:pt x="4898" y="8073"/>
                  </a:cubicBezTo>
                  <a:cubicBezTo>
                    <a:pt x="4364" y="8473"/>
                    <a:pt x="3864" y="8874"/>
                    <a:pt x="3397" y="9240"/>
                  </a:cubicBezTo>
                  <a:cubicBezTo>
                    <a:pt x="1562" y="10675"/>
                    <a:pt x="395" y="11742"/>
                    <a:pt x="395" y="11742"/>
                  </a:cubicBezTo>
                  <a:cubicBezTo>
                    <a:pt x="1" y="12108"/>
                    <a:pt x="319" y="12711"/>
                    <a:pt x="768" y="12711"/>
                  </a:cubicBezTo>
                  <a:cubicBezTo>
                    <a:pt x="851" y="12711"/>
                    <a:pt x="939" y="12690"/>
                    <a:pt x="1028" y="12643"/>
                  </a:cubicBezTo>
                  <a:cubicBezTo>
                    <a:pt x="1028" y="12643"/>
                    <a:pt x="2396" y="11876"/>
                    <a:pt x="4364" y="10641"/>
                  </a:cubicBezTo>
                  <a:cubicBezTo>
                    <a:pt x="4864" y="10341"/>
                    <a:pt x="5398" y="10008"/>
                    <a:pt x="5965" y="9641"/>
                  </a:cubicBezTo>
                  <a:cubicBezTo>
                    <a:pt x="6532" y="9274"/>
                    <a:pt x="7099" y="8907"/>
                    <a:pt x="7733" y="8507"/>
                  </a:cubicBezTo>
                  <a:lnTo>
                    <a:pt x="11536" y="5938"/>
                  </a:lnTo>
                  <a:cubicBezTo>
                    <a:pt x="12837" y="5104"/>
                    <a:pt x="14138" y="4270"/>
                    <a:pt x="15339" y="3503"/>
                  </a:cubicBezTo>
                  <a:cubicBezTo>
                    <a:pt x="15972" y="3136"/>
                    <a:pt x="16539" y="2769"/>
                    <a:pt x="17106" y="2436"/>
                  </a:cubicBezTo>
                  <a:cubicBezTo>
                    <a:pt x="17607" y="2135"/>
                    <a:pt x="18107" y="1902"/>
                    <a:pt x="18641" y="1668"/>
                  </a:cubicBezTo>
                  <a:cubicBezTo>
                    <a:pt x="18700" y="1639"/>
                    <a:pt x="18787" y="1609"/>
                    <a:pt x="18852" y="1579"/>
                  </a:cubicBezTo>
                  <a:lnTo>
                    <a:pt x="18852" y="1579"/>
                  </a:lnTo>
                  <a:lnTo>
                    <a:pt x="18874" y="1602"/>
                  </a:lnTo>
                  <a:cubicBezTo>
                    <a:pt x="18891" y="1618"/>
                    <a:pt x="18899" y="1618"/>
                    <a:pt x="18908" y="1618"/>
                  </a:cubicBezTo>
                  <a:cubicBezTo>
                    <a:pt x="18916" y="1618"/>
                    <a:pt x="18924" y="1618"/>
                    <a:pt x="18941" y="1635"/>
                  </a:cubicBezTo>
                  <a:cubicBezTo>
                    <a:pt x="19008" y="1668"/>
                    <a:pt x="19075" y="1735"/>
                    <a:pt x="19108" y="1802"/>
                  </a:cubicBezTo>
                  <a:cubicBezTo>
                    <a:pt x="19341" y="2069"/>
                    <a:pt x="19508" y="2369"/>
                    <a:pt x="19642" y="2669"/>
                  </a:cubicBezTo>
                  <a:cubicBezTo>
                    <a:pt x="19775" y="2969"/>
                    <a:pt x="19875" y="3270"/>
                    <a:pt x="19975" y="3570"/>
                  </a:cubicBezTo>
                  <a:cubicBezTo>
                    <a:pt x="20005" y="3835"/>
                    <a:pt x="20216" y="4048"/>
                    <a:pt x="20472" y="4048"/>
                  </a:cubicBezTo>
                  <a:cubicBezTo>
                    <a:pt x="20506" y="4048"/>
                    <a:pt x="20541" y="4045"/>
                    <a:pt x="20576" y="4037"/>
                  </a:cubicBezTo>
                  <a:cubicBezTo>
                    <a:pt x="20876" y="4003"/>
                    <a:pt x="21109" y="3737"/>
                    <a:pt x="21043" y="3403"/>
                  </a:cubicBezTo>
                  <a:cubicBezTo>
                    <a:pt x="21043" y="3403"/>
                    <a:pt x="21009" y="3303"/>
                    <a:pt x="21009" y="3103"/>
                  </a:cubicBezTo>
                  <a:cubicBezTo>
                    <a:pt x="20976" y="2836"/>
                    <a:pt x="20943" y="2536"/>
                    <a:pt x="20876" y="2269"/>
                  </a:cubicBezTo>
                  <a:cubicBezTo>
                    <a:pt x="20742" y="1802"/>
                    <a:pt x="20576" y="1368"/>
                    <a:pt x="20309" y="935"/>
                  </a:cubicBezTo>
                  <a:cubicBezTo>
                    <a:pt x="20209" y="801"/>
                    <a:pt x="20109" y="668"/>
                    <a:pt x="20009" y="568"/>
                  </a:cubicBezTo>
                  <a:cubicBezTo>
                    <a:pt x="19942" y="501"/>
                    <a:pt x="19842" y="401"/>
                    <a:pt x="19775" y="334"/>
                  </a:cubicBezTo>
                  <a:lnTo>
                    <a:pt x="19642" y="234"/>
                  </a:lnTo>
                  <a:lnTo>
                    <a:pt x="19542" y="201"/>
                  </a:lnTo>
                  <a:lnTo>
                    <a:pt x="19475" y="134"/>
                  </a:lnTo>
                  <a:lnTo>
                    <a:pt x="19441" y="134"/>
                  </a:lnTo>
                  <a:lnTo>
                    <a:pt x="19375" y="101"/>
                  </a:lnTo>
                  <a:lnTo>
                    <a:pt x="19341" y="101"/>
                  </a:lnTo>
                  <a:lnTo>
                    <a:pt x="19175" y="34"/>
                  </a:lnTo>
                  <a:cubicBezTo>
                    <a:pt x="19041" y="1"/>
                    <a:pt x="18874" y="1"/>
                    <a:pt x="18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11;p60">
              <a:extLst>
                <a:ext uri="{FF2B5EF4-FFF2-40B4-BE49-F238E27FC236}">
                  <a16:creationId xmlns:a16="http://schemas.microsoft.com/office/drawing/2014/main" id="{AAEF9E31-1009-CA96-E41D-AF62B2206BF6}"/>
                </a:ext>
              </a:extLst>
            </p:cNvPr>
            <p:cNvSpPr/>
            <p:nvPr/>
          </p:nvSpPr>
          <p:spPr>
            <a:xfrm>
              <a:off x="7707188" y="2098454"/>
              <a:ext cx="541373" cy="465138"/>
            </a:xfrm>
            <a:custGeom>
              <a:avLst/>
              <a:gdLst/>
              <a:ahLst/>
              <a:cxnLst/>
              <a:rect l="l" t="t" r="r" b="b"/>
              <a:pathLst>
                <a:path w="13837" h="11887" extrusionOk="0">
                  <a:moveTo>
                    <a:pt x="11090" y="1468"/>
                  </a:moveTo>
                  <a:lnTo>
                    <a:pt x="11090" y="1468"/>
                  </a:lnTo>
                  <a:cubicBezTo>
                    <a:pt x="11150" y="1513"/>
                    <a:pt x="11209" y="1565"/>
                    <a:pt x="11269" y="1620"/>
                  </a:cubicBezTo>
                  <a:lnTo>
                    <a:pt x="11269" y="1620"/>
                  </a:lnTo>
                  <a:cubicBezTo>
                    <a:pt x="11254" y="1616"/>
                    <a:pt x="11238" y="1610"/>
                    <a:pt x="11223" y="1602"/>
                  </a:cubicBezTo>
                  <a:cubicBezTo>
                    <a:pt x="11190" y="1568"/>
                    <a:pt x="11156" y="1535"/>
                    <a:pt x="11123" y="1502"/>
                  </a:cubicBezTo>
                  <a:lnTo>
                    <a:pt x="11090" y="1468"/>
                  </a:lnTo>
                  <a:close/>
                  <a:moveTo>
                    <a:pt x="11390" y="1"/>
                  </a:moveTo>
                  <a:lnTo>
                    <a:pt x="11256" y="34"/>
                  </a:lnTo>
                  <a:lnTo>
                    <a:pt x="11190" y="34"/>
                  </a:lnTo>
                  <a:lnTo>
                    <a:pt x="11023" y="101"/>
                  </a:lnTo>
                  <a:cubicBezTo>
                    <a:pt x="10856" y="167"/>
                    <a:pt x="10723" y="234"/>
                    <a:pt x="10589" y="301"/>
                  </a:cubicBezTo>
                  <a:cubicBezTo>
                    <a:pt x="10356" y="434"/>
                    <a:pt x="10122" y="601"/>
                    <a:pt x="9922" y="735"/>
                  </a:cubicBezTo>
                  <a:cubicBezTo>
                    <a:pt x="9522" y="1068"/>
                    <a:pt x="9088" y="1368"/>
                    <a:pt x="8688" y="1735"/>
                  </a:cubicBezTo>
                  <a:cubicBezTo>
                    <a:pt x="7854" y="2436"/>
                    <a:pt x="7020" y="3236"/>
                    <a:pt x="6219" y="4037"/>
                  </a:cubicBezTo>
                  <a:cubicBezTo>
                    <a:pt x="5786" y="4437"/>
                    <a:pt x="5419" y="4871"/>
                    <a:pt x="5019" y="5271"/>
                  </a:cubicBezTo>
                  <a:cubicBezTo>
                    <a:pt x="4618" y="5671"/>
                    <a:pt x="4251" y="6105"/>
                    <a:pt x="3918" y="6505"/>
                  </a:cubicBezTo>
                  <a:cubicBezTo>
                    <a:pt x="3551" y="6906"/>
                    <a:pt x="3217" y="7273"/>
                    <a:pt x="2884" y="7639"/>
                  </a:cubicBezTo>
                  <a:cubicBezTo>
                    <a:pt x="2583" y="8040"/>
                    <a:pt x="2283" y="8373"/>
                    <a:pt x="2016" y="8707"/>
                  </a:cubicBezTo>
                  <a:cubicBezTo>
                    <a:pt x="916" y="10041"/>
                    <a:pt x="282" y="11009"/>
                    <a:pt x="282" y="11009"/>
                  </a:cubicBezTo>
                  <a:cubicBezTo>
                    <a:pt x="0" y="11418"/>
                    <a:pt x="328" y="11886"/>
                    <a:pt x="721" y="11886"/>
                  </a:cubicBezTo>
                  <a:cubicBezTo>
                    <a:pt x="840" y="11886"/>
                    <a:pt x="966" y="11843"/>
                    <a:pt x="1082" y="11742"/>
                  </a:cubicBezTo>
                  <a:cubicBezTo>
                    <a:pt x="1082" y="11742"/>
                    <a:pt x="1983" y="11042"/>
                    <a:pt x="3217" y="9874"/>
                  </a:cubicBezTo>
                  <a:cubicBezTo>
                    <a:pt x="3517" y="9574"/>
                    <a:pt x="3884" y="9274"/>
                    <a:pt x="4218" y="8940"/>
                  </a:cubicBezTo>
                  <a:cubicBezTo>
                    <a:pt x="4585" y="8607"/>
                    <a:pt x="4952" y="8240"/>
                    <a:pt x="5319" y="7873"/>
                  </a:cubicBezTo>
                  <a:cubicBezTo>
                    <a:pt x="5686" y="7506"/>
                    <a:pt x="6086" y="7106"/>
                    <a:pt x="6486" y="6739"/>
                  </a:cubicBezTo>
                  <a:lnTo>
                    <a:pt x="7654" y="5538"/>
                  </a:lnTo>
                  <a:cubicBezTo>
                    <a:pt x="8454" y="4737"/>
                    <a:pt x="9255" y="3937"/>
                    <a:pt x="9989" y="3203"/>
                  </a:cubicBezTo>
                  <a:cubicBezTo>
                    <a:pt x="10356" y="2836"/>
                    <a:pt x="10689" y="2502"/>
                    <a:pt x="11056" y="2202"/>
                  </a:cubicBezTo>
                  <a:cubicBezTo>
                    <a:pt x="11202" y="2056"/>
                    <a:pt x="11349" y="1935"/>
                    <a:pt x="11472" y="1818"/>
                  </a:cubicBezTo>
                  <a:lnTo>
                    <a:pt x="11472" y="1818"/>
                  </a:lnTo>
                  <a:cubicBezTo>
                    <a:pt x="11478" y="1824"/>
                    <a:pt x="11484" y="1830"/>
                    <a:pt x="11490" y="1835"/>
                  </a:cubicBezTo>
                  <a:cubicBezTo>
                    <a:pt x="11557" y="1869"/>
                    <a:pt x="11590" y="1935"/>
                    <a:pt x="11657" y="1969"/>
                  </a:cubicBezTo>
                  <a:lnTo>
                    <a:pt x="11790" y="2169"/>
                  </a:lnTo>
                  <a:cubicBezTo>
                    <a:pt x="11990" y="2402"/>
                    <a:pt x="12190" y="2636"/>
                    <a:pt x="12324" y="2836"/>
                  </a:cubicBezTo>
                  <a:lnTo>
                    <a:pt x="12591" y="3270"/>
                  </a:lnTo>
                  <a:lnTo>
                    <a:pt x="12691" y="3436"/>
                  </a:lnTo>
                  <a:lnTo>
                    <a:pt x="12724" y="3470"/>
                  </a:lnTo>
                  <a:cubicBezTo>
                    <a:pt x="12844" y="3645"/>
                    <a:pt x="13011" y="3719"/>
                    <a:pt x="13176" y="3719"/>
                  </a:cubicBezTo>
                  <a:cubicBezTo>
                    <a:pt x="13512" y="3719"/>
                    <a:pt x="13837" y="3406"/>
                    <a:pt x="13725" y="3003"/>
                  </a:cubicBezTo>
                  <a:lnTo>
                    <a:pt x="13625" y="2769"/>
                  </a:lnTo>
                  <a:cubicBezTo>
                    <a:pt x="13558" y="2603"/>
                    <a:pt x="13491" y="2402"/>
                    <a:pt x="13425" y="2202"/>
                  </a:cubicBezTo>
                  <a:cubicBezTo>
                    <a:pt x="13291" y="1902"/>
                    <a:pt x="13158" y="1635"/>
                    <a:pt x="12991" y="1335"/>
                  </a:cubicBezTo>
                  <a:cubicBezTo>
                    <a:pt x="12791" y="968"/>
                    <a:pt x="12524" y="601"/>
                    <a:pt x="12224" y="268"/>
                  </a:cubicBezTo>
                  <a:lnTo>
                    <a:pt x="12157" y="201"/>
                  </a:lnTo>
                  <a:lnTo>
                    <a:pt x="12024" y="134"/>
                  </a:lnTo>
                  <a:cubicBezTo>
                    <a:pt x="11923" y="67"/>
                    <a:pt x="11857" y="34"/>
                    <a:pt x="11757" y="34"/>
                  </a:cubicBezTo>
                  <a:cubicBezTo>
                    <a:pt x="11690" y="34"/>
                    <a:pt x="11623" y="1"/>
                    <a:pt x="115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12;p60">
              <a:extLst>
                <a:ext uri="{FF2B5EF4-FFF2-40B4-BE49-F238E27FC236}">
                  <a16:creationId xmlns:a16="http://schemas.microsoft.com/office/drawing/2014/main" id="{C23C7394-5073-3151-9059-DF43AB3F8FDC}"/>
                </a:ext>
              </a:extLst>
            </p:cNvPr>
            <p:cNvSpPr/>
            <p:nvPr/>
          </p:nvSpPr>
          <p:spPr>
            <a:xfrm>
              <a:off x="6751070" y="2631767"/>
              <a:ext cx="302827" cy="111364"/>
            </a:xfrm>
            <a:custGeom>
              <a:avLst/>
              <a:gdLst/>
              <a:ahLst/>
              <a:cxnLst/>
              <a:rect l="l" t="t" r="r" b="b"/>
              <a:pathLst>
                <a:path w="7740" h="2846" extrusionOk="0">
                  <a:moveTo>
                    <a:pt x="4084" y="1"/>
                  </a:moveTo>
                  <a:cubicBezTo>
                    <a:pt x="4013" y="1"/>
                    <a:pt x="3941" y="5"/>
                    <a:pt x="3870" y="14"/>
                  </a:cubicBezTo>
                  <a:cubicBezTo>
                    <a:pt x="3799" y="9"/>
                    <a:pt x="3729" y="7"/>
                    <a:pt x="3659" y="7"/>
                  </a:cubicBezTo>
                  <a:cubicBezTo>
                    <a:pt x="3196" y="7"/>
                    <a:pt x="2736" y="98"/>
                    <a:pt x="2302" y="214"/>
                  </a:cubicBezTo>
                  <a:cubicBezTo>
                    <a:pt x="2102" y="281"/>
                    <a:pt x="1868" y="381"/>
                    <a:pt x="1668" y="481"/>
                  </a:cubicBezTo>
                  <a:cubicBezTo>
                    <a:pt x="1468" y="547"/>
                    <a:pt x="1301" y="648"/>
                    <a:pt x="1134" y="781"/>
                  </a:cubicBezTo>
                  <a:cubicBezTo>
                    <a:pt x="867" y="914"/>
                    <a:pt x="601" y="1115"/>
                    <a:pt x="400" y="1348"/>
                  </a:cubicBezTo>
                  <a:cubicBezTo>
                    <a:pt x="300" y="1415"/>
                    <a:pt x="234" y="1481"/>
                    <a:pt x="200" y="1515"/>
                  </a:cubicBezTo>
                  <a:cubicBezTo>
                    <a:pt x="167" y="1548"/>
                    <a:pt x="167" y="1582"/>
                    <a:pt x="134" y="1582"/>
                  </a:cubicBezTo>
                  <a:lnTo>
                    <a:pt x="100" y="1682"/>
                  </a:lnTo>
                  <a:cubicBezTo>
                    <a:pt x="34" y="1815"/>
                    <a:pt x="0" y="1948"/>
                    <a:pt x="67" y="2082"/>
                  </a:cubicBezTo>
                  <a:cubicBezTo>
                    <a:pt x="124" y="2367"/>
                    <a:pt x="351" y="2530"/>
                    <a:pt x="624" y="2530"/>
                  </a:cubicBezTo>
                  <a:cubicBezTo>
                    <a:pt x="671" y="2530"/>
                    <a:pt x="719" y="2525"/>
                    <a:pt x="767" y="2516"/>
                  </a:cubicBezTo>
                  <a:lnTo>
                    <a:pt x="834" y="2516"/>
                  </a:lnTo>
                  <a:lnTo>
                    <a:pt x="1034" y="2482"/>
                  </a:lnTo>
                  <a:lnTo>
                    <a:pt x="1768" y="2315"/>
                  </a:lnTo>
                  <a:cubicBezTo>
                    <a:pt x="1935" y="2315"/>
                    <a:pt x="2102" y="2282"/>
                    <a:pt x="2268" y="2249"/>
                  </a:cubicBezTo>
                  <a:cubicBezTo>
                    <a:pt x="2435" y="2215"/>
                    <a:pt x="2602" y="2182"/>
                    <a:pt x="2769" y="2149"/>
                  </a:cubicBezTo>
                  <a:cubicBezTo>
                    <a:pt x="2910" y="2125"/>
                    <a:pt x="3035" y="2101"/>
                    <a:pt x="3167" y="2101"/>
                  </a:cubicBezTo>
                  <a:cubicBezTo>
                    <a:pt x="3222" y="2101"/>
                    <a:pt x="3277" y="2106"/>
                    <a:pt x="3336" y="2115"/>
                  </a:cubicBezTo>
                  <a:lnTo>
                    <a:pt x="3870" y="2115"/>
                  </a:lnTo>
                  <a:cubicBezTo>
                    <a:pt x="3925" y="2104"/>
                    <a:pt x="3981" y="2100"/>
                    <a:pt x="4038" y="2100"/>
                  </a:cubicBezTo>
                  <a:cubicBezTo>
                    <a:pt x="4151" y="2100"/>
                    <a:pt x="4270" y="2115"/>
                    <a:pt x="4403" y="2115"/>
                  </a:cubicBezTo>
                  <a:lnTo>
                    <a:pt x="4670" y="2115"/>
                  </a:lnTo>
                  <a:cubicBezTo>
                    <a:pt x="4737" y="2149"/>
                    <a:pt x="4804" y="2149"/>
                    <a:pt x="4904" y="2182"/>
                  </a:cubicBezTo>
                  <a:cubicBezTo>
                    <a:pt x="5070" y="2182"/>
                    <a:pt x="5204" y="2215"/>
                    <a:pt x="5371" y="2282"/>
                  </a:cubicBezTo>
                  <a:cubicBezTo>
                    <a:pt x="5437" y="2282"/>
                    <a:pt x="5504" y="2315"/>
                    <a:pt x="5604" y="2315"/>
                  </a:cubicBezTo>
                  <a:lnTo>
                    <a:pt x="5804" y="2415"/>
                  </a:lnTo>
                  <a:cubicBezTo>
                    <a:pt x="5938" y="2449"/>
                    <a:pt x="6071" y="2482"/>
                    <a:pt x="6171" y="2549"/>
                  </a:cubicBezTo>
                  <a:cubicBezTo>
                    <a:pt x="6271" y="2582"/>
                    <a:pt x="6371" y="2649"/>
                    <a:pt x="6471" y="2682"/>
                  </a:cubicBezTo>
                  <a:lnTo>
                    <a:pt x="6738" y="2782"/>
                  </a:lnTo>
                  <a:lnTo>
                    <a:pt x="6838" y="2816"/>
                  </a:lnTo>
                  <a:cubicBezTo>
                    <a:pt x="6900" y="2836"/>
                    <a:pt x="6960" y="2846"/>
                    <a:pt x="7018" y="2846"/>
                  </a:cubicBezTo>
                  <a:cubicBezTo>
                    <a:pt x="7434" y="2846"/>
                    <a:pt x="7740" y="2362"/>
                    <a:pt x="7506" y="1982"/>
                  </a:cubicBezTo>
                  <a:cubicBezTo>
                    <a:pt x="7506" y="1982"/>
                    <a:pt x="7439" y="1848"/>
                    <a:pt x="7305" y="1682"/>
                  </a:cubicBezTo>
                  <a:cubicBezTo>
                    <a:pt x="7239" y="1582"/>
                    <a:pt x="7139" y="1481"/>
                    <a:pt x="7039" y="1348"/>
                  </a:cubicBezTo>
                  <a:cubicBezTo>
                    <a:pt x="6938" y="1215"/>
                    <a:pt x="6772" y="1081"/>
                    <a:pt x="6638" y="981"/>
                  </a:cubicBezTo>
                  <a:lnTo>
                    <a:pt x="6405" y="781"/>
                  </a:lnTo>
                  <a:cubicBezTo>
                    <a:pt x="6305" y="714"/>
                    <a:pt x="6205" y="681"/>
                    <a:pt x="6105" y="614"/>
                  </a:cubicBezTo>
                  <a:cubicBezTo>
                    <a:pt x="5904" y="481"/>
                    <a:pt x="5671" y="347"/>
                    <a:pt x="5437" y="281"/>
                  </a:cubicBezTo>
                  <a:cubicBezTo>
                    <a:pt x="5304" y="247"/>
                    <a:pt x="5204" y="181"/>
                    <a:pt x="5070" y="147"/>
                  </a:cubicBezTo>
                  <a:cubicBezTo>
                    <a:pt x="4937" y="114"/>
                    <a:pt x="4804" y="114"/>
                    <a:pt x="4670" y="80"/>
                  </a:cubicBezTo>
                  <a:cubicBezTo>
                    <a:pt x="4475" y="32"/>
                    <a:pt x="4279" y="1"/>
                    <a:pt x="4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13;p60">
              <a:extLst>
                <a:ext uri="{FF2B5EF4-FFF2-40B4-BE49-F238E27FC236}">
                  <a16:creationId xmlns:a16="http://schemas.microsoft.com/office/drawing/2014/main" id="{77939F49-EB97-8F46-4DA9-B04CA8DB17A7}"/>
                </a:ext>
              </a:extLst>
            </p:cNvPr>
            <p:cNvSpPr/>
            <p:nvPr/>
          </p:nvSpPr>
          <p:spPr>
            <a:xfrm>
              <a:off x="5766389" y="2495954"/>
              <a:ext cx="1121675" cy="757713"/>
            </a:xfrm>
            <a:custGeom>
              <a:avLst/>
              <a:gdLst/>
              <a:ahLst/>
              <a:cxnLst/>
              <a:rect l="l" t="t" r="r" b="b"/>
              <a:pathLst>
                <a:path w="28669" h="19364" extrusionOk="0">
                  <a:moveTo>
                    <a:pt x="20943" y="0"/>
                  </a:moveTo>
                  <a:cubicBezTo>
                    <a:pt x="16929" y="0"/>
                    <a:pt x="14559" y="5753"/>
                    <a:pt x="14559" y="5753"/>
                  </a:cubicBezTo>
                  <a:cubicBezTo>
                    <a:pt x="14559" y="5753"/>
                    <a:pt x="12616" y="234"/>
                    <a:pt x="8472" y="234"/>
                  </a:cubicBezTo>
                  <a:cubicBezTo>
                    <a:pt x="7698" y="234"/>
                    <a:pt x="6848" y="426"/>
                    <a:pt x="5919" y="883"/>
                  </a:cubicBezTo>
                  <a:cubicBezTo>
                    <a:pt x="0" y="3776"/>
                    <a:pt x="6279" y="19363"/>
                    <a:pt x="14513" y="19363"/>
                  </a:cubicBezTo>
                  <a:cubicBezTo>
                    <a:pt x="14539" y="19363"/>
                    <a:pt x="14566" y="19363"/>
                    <a:pt x="14592" y="19363"/>
                  </a:cubicBezTo>
                  <a:cubicBezTo>
                    <a:pt x="22831" y="19296"/>
                    <a:pt x="28669" y="3918"/>
                    <a:pt x="23598" y="816"/>
                  </a:cubicBezTo>
                  <a:cubicBezTo>
                    <a:pt x="22649" y="240"/>
                    <a:pt x="21762" y="0"/>
                    <a:pt x="20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14;p60">
              <a:extLst>
                <a:ext uri="{FF2B5EF4-FFF2-40B4-BE49-F238E27FC236}">
                  <a16:creationId xmlns:a16="http://schemas.microsoft.com/office/drawing/2014/main" id="{78DB9F0F-182B-11C4-901E-B592AD43AC46}"/>
                </a:ext>
              </a:extLst>
            </p:cNvPr>
            <p:cNvSpPr/>
            <p:nvPr/>
          </p:nvSpPr>
          <p:spPr>
            <a:xfrm>
              <a:off x="5842648" y="2454792"/>
              <a:ext cx="986693" cy="839299"/>
            </a:xfrm>
            <a:custGeom>
              <a:avLst/>
              <a:gdLst/>
              <a:ahLst/>
              <a:cxnLst/>
              <a:rect l="l" t="t" r="r" b="b"/>
              <a:pathLst>
                <a:path w="25219" h="21449" extrusionOk="0">
                  <a:moveTo>
                    <a:pt x="19014" y="2102"/>
                  </a:moveTo>
                  <a:cubicBezTo>
                    <a:pt x="19748" y="2135"/>
                    <a:pt x="20482" y="2369"/>
                    <a:pt x="21116" y="2769"/>
                  </a:cubicBezTo>
                  <a:cubicBezTo>
                    <a:pt x="22550" y="3636"/>
                    <a:pt x="22917" y="6305"/>
                    <a:pt x="22016" y="9540"/>
                  </a:cubicBezTo>
                  <a:cubicBezTo>
                    <a:pt x="20715" y="14277"/>
                    <a:pt x="16979" y="19347"/>
                    <a:pt x="12643" y="19381"/>
                  </a:cubicBezTo>
                  <a:lnTo>
                    <a:pt x="12576" y="19381"/>
                  </a:lnTo>
                  <a:cubicBezTo>
                    <a:pt x="9107" y="19381"/>
                    <a:pt x="4470" y="15445"/>
                    <a:pt x="3003" y="9107"/>
                  </a:cubicBezTo>
                  <a:cubicBezTo>
                    <a:pt x="2736" y="7939"/>
                    <a:pt x="2035" y="4036"/>
                    <a:pt x="4404" y="2869"/>
                  </a:cubicBezTo>
                  <a:cubicBezTo>
                    <a:pt x="5071" y="2535"/>
                    <a:pt x="5771" y="2335"/>
                    <a:pt x="6539" y="2335"/>
                  </a:cubicBezTo>
                  <a:cubicBezTo>
                    <a:pt x="9874" y="2335"/>
                    <a:pt x="11609" y="7105"/>
                    <a:pt x="11642" y="7172"/>
                  </a:cubicBezTo>
                  <a:cubicBezTo>
                    <a:pt x="11776" y="7572"/>
                    <a:pt x="12176" y="7839"/>
                    <a:pt x="12610" y="7839"/>
                  </a:cubicBezTo>
                  <a:cubicBezTo>
                    <a:pt x="13043" y="7839"/>
                    <a:pt x="13410" y="7606"/>
                    <a:pt x="13577" y="7205"/>
                  </a:cubicBezTo>
                  <a:cubicBezTo>
                    <a:pt x="13610" y="7139"/>
                    <a:pt x="15779" y="2102"/>
                    <a:pt x="19014" y="2102"/>
                  </a:cubicBezTo>
                  <a:close/>
                  <a:moveTo>
                    <a:pt x="19014" y="0"/>
                  </a:moveTo>
                  <a:cubicBezTo>
                    <a:pt x="15979" y="0"/>
                    <a:pt x="13844" y="2602"/>
                    <a:pt x="12676" y="4503"/>
                  </a:cubicBezTo>
                  <a:cubicBezTo>
                    <a:pt x="11609" y="2669"/>
                    <a:pt x="9607" y="234"/>
                    <a:pt x="6539" y="234"/>
                  </a:cubicBezTo>
                  <a:cubicBezTo>
                    <a:pt x="5471" y="267"/>
                    <a:pt x="4437" y="534"/>
                    <a:pt x="3503" y="1001"/>
                  </a:cubicBezTo>
                  <a:cubicBezTo>
                    <a:pt x="968" y="2268"/>
                    <a:pt x="1" y="5471"/>
                    <a:pt x="968" y="9574"/>
                  </a:cubicBezTo>
                  <a:cubicBezTo>
                    <a:pt x="1668" y="12509"/>
                    <a:pt x="3069" y="15244"/>
                    <a:pt x="5071" y="17513"/>
                  </a:cubicBezTo>
                  <a:cubicBezTo>
                    <a:pt x="7306" y="20115"/>
                    <a:pt x="9908" y="21449"/>
                    <a:pt x="12576" y="21449"/>
                  </a:cubicBezTo>
                  <a:lnTo>
                    <a:pt x="12643" y="21449"/>
                  </a:lnTo>
                  <a:cubicBezTo>
                    <a:pt x="18080" y="21416"/>
                    <a:pt x="22517" y="15678"/>
                    <a:pt x="24051" y="10074"/>
                  </a:cubicBezTo>
                  <a:cubicBezTo>
                    <a:pt x="25219" y="5804"/>
                    <a:pt x="24551" y="2402"/>
                    <a:pt x="22216" y="1001"/>
                  </a:cubicBezTo>
                  <a:cubicBezTo>
                    <a:pt x="21249" y="367"/>
                    <a:pt x="20148" y="34"/>
                    <a:pt x="19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15;p60">
              <a:extLst>
                <a:ext uri="{FF2B5EF4-FFF2-40B4-BE49-F238E27FC236}">
                  <a16:creationId xmlns:a16="http://schemas.microsoft.com/office/drawing/2014/main" id="{80D4FA21-17C3-0B2A-3240-7A1512E055C3}"/>
                </a:ext>
              </a:extLst>
            </p:cNvPr>
            <p:cNvSpPr/>
            <p:nvPr/>
          </p:nvSpPr>
          <p:spPr>
            <a:xfrm>
              <a:off x="6891459" y="2495954"/>
              <a:ext cx="1121675" cy="757713"/>
            </a:xfrm>
            <a:custGeom>
              <a:avLst/>
              <a:gdLst/>
              <a:ahLst/>
              <a:cxnLst/>
              <a:rect l="l" t="t" r="r" b="b"/>
              <a:pathLst>
                <a:path w="28669" h="19364" extrusionOk="0">
                  <a:moveTo>
                    <a:pt x="20943" y="0"/>
                  </a:moveTo>
                  <a:cubicBezTo>
                    <a:pt x="16929" y="0"/>
                    <a:pt x="14558" y="5753"/>
                    <a:pt x="14558" y="5753"/>
                  </a:cubicBezTo>
                  <a:cubicBezTo>
                    <a:pt x="14558" y="5753"/>
                    <a:pt x="12616" y="234"/>
                    <a:pt x="8472" y="234"/>
                  </a:cubicBezTo>
                  <a:cubicBezTo>
                    <a:pt x="7698" y="234"/>
                    <a:pt x="6848" y="426"/>
                    <a:pt x="5919" y="883"/>
                  </a:cubicBezTo>
                  <a:cubicBezTo>
                    <a:pt x="0" y="3776"/>
                    <a:pt x="6279" y="19363"/>
                    <a:pt x="14513" y="19363"/>
                  </a:cubicBezTo>
                  <a:cubicBezTo>
                    <a:pt x="14539" y="19363"/>
                    <a:pt x="14566" y="19363"/>
                    <a:pt x="14592" y="19363"/>
                  </a:cubicBezTo>
                  <a:cubicBezTo>
                    <a:pt x="22831" y="19296"/>
                    <a:pt x="28669" y="3918"/>
                    <a:pt x="23598" y="816"/>
                  </a:cubicBezTo>
                  <a:cubicBezTo>
                    <a:pt x="22649" y="240"/>
                    <a:pt x="21761" y="0"/>
                    <a:pt x="20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16;p60">
              <a:extLst>
                <a:ext uri="{FF2B5EF4-FFF2-40B4-BE49-F238E27FC236}">
                  <a16:creationId xmlns:a16="http://schemas.microsoft.com/office/drawing/2014/main" id="{2C61E103-19FD-EE38-1E80-A171AEE54F31}"/>
                </a:ext>
              </a:extLst>
            </p:cNvPr>
            <p:cNvSpPr/>
            <p:nvPr/>
          </p:nvSpPr>
          <p:spPr>
            <a:xfrm>
              <a:off x="6969010" y="2454792"/>
              <a:ext cx="985402" cy="839299"/>
            </a:xfrm>
            <a:custGeom>
              <a:avLst/>
              <a:gdLst/>
              <a:ahLst/>
              <a:cxnLst/>
              <a:rect l="l" t="t" r="r" b="b"/>
              <a:pathLst>
                <a:path w="25186" h="21449" extrusionOk="0">
                  <a:moveTo>
                    <a:pt x="18981" y="2102"/>
                  </a:moveTo>
                  <a:cubicBezTo>
                    <a:pt x="19715" y="2135"/>
                    <a:pt x="20449" y="2369"/>
                    <a:pt x="21083" y="2769"/>
                  </a:cubicBezTo>
                  <a:cubicBezTo>
                    <a:pt x="22517" y="3636"/>
                    <a:pt x="22884" y="6305"/>
                    <a:pt x="21983" y="9540"/>
                  </a:cubicBezTo>
                  <a:cubicBezTo>
                    <a:pt x="20682" y="14277"/>
                    <a:pt x="16946" y="19347"/>
                    <a:pt x="12610" y="19381"/>
                  </a:cubicBezTo>
                  <a:lnTo>
                    <a:pt x="12543" y="19381"/>
                  </a:lnTo>
                  <a:cubicBezTo>
                    <a:pt x="9074" y="19381"/>
                    <a:pt x="4437" y="15445"/>
                    <a:pt x="2970" y="9107"/>
                  </a:cubicBezTo>
                  <a:cubicBezTo>
                    <a:pt x="2703" y="7939"/>
                    <a:pt x="2002" y="4036"/>
                    <a:pt x="4371" y="2869"/>
                  </a:cubicBezTo>
                  <a:cubicBezTo>
                    <a:pt x="5038" y="2535"/>
                    <a:pt x="5738" y="2335"/>
                    <a:pt x="6505" y="2335"/>
                  </a:cubicBezTo>
                  <a:cubicBezTo>
                    <a:pt x="9841" y="2335"/>
                    <a:pt x="11576" y="7105"/>
                    <a:pt x="11609" y="7172"/>
                  </a:cubicBezTo>
                  <a:cubicBezTo>
                    <a:pt x="11762" y="7631"/>
                    <a:pt x="12166" y="7864"/>
                    <a:pt x="12574" y="7864"/>
                  </a:cubicBezTo>
                  <a:cubicBezTo>
                    <a:pt x="12967" y="7864"/>
                    <a:pt x="13364" y="7647"/>
                    <a:pt x="13544" y="7205"/>
                  </a:cubicBezTo>
                  <a:cubicBezTo>
                    <a:pt x="13577" y="7139"/>
                    <a:pt x="15745" y="2102"/>
                    <a:pt x="18981" y="2102"/>
                  </a:cubicBezTo>
                  <a:close/>
                  <a:moveTo>
                    <a:pt x="18981" y="0"/>
                  </a:moveTo>
                  <a:cubicBezTo>
                    <a:pt x="15946" y="0"/>
                    <a:pt x="13811" y="2602"/>
                    <a:pt x="12643" y="4503"/>
                  </a:cubicBezTo>
                  <a:cubicBezTo>
                    <a:pt x="11576" y="2669"/>
                    <a:pt x="9574" y="234"/>
                    <a:pt x="6505" y="234"/>
                  </a:cubicBezTo>
                  <a:cubicBezTo>
                    <a:pt x="5438" y="267"/>
                    <a:pt x="4404" y="534"/>
                    <a:pt x="3470" y="1001"/>
                  </a:cubicBezTo>
                  <a:cubicBezTo>
                    <a:pt x="935" y="2268"/>
                    <a:pt x="1" y="5471"/>
                    <a:pt x="935" y="9574"/>
                  </a:cubicBezTo>
                  <a:cubicBezTo>
                    <a:pt x="1635" y="12509"/>
                    <a:pt x="3036" y="15244"/>
                    <a:pt x="5038" y="17513"/>
                  </a:cubicBezTo>
                  <a:cubicBezTo>
                    <a:pt x="7273" y="20115"/>
                    <a:pt x="9875" y="21449"/>
                    <a:pt x="12543" y="21449"/>
                  </a:cubicBezTo>
                  <a:lnTo>
                    <a:pt x="12643" y="21449"/>
                  </a:lnTo>
                  <a:cubicBezTo>
                    <a:pt x="18047" y="21416"/>
                    <a:pt x="22484" y="15678"/>
                    <a:pt x="24018" y="10074"/>
                  </a:cubicBezTo>
                  <a:cubicBezTo>
                    <a:pt x="25185" y="5804"/>
                    <a:pt x="24518" y="2402"/>
                    <a:pt x="22183" y="1001"/>
                  </a:cubicBezTo>
                  <a:cubicBezTo>
                    <a:pt x="21216" y="367"/>
                    <a:pt x="20115" y="34"/>
                    <a:pt x="18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17;p60">
              <a:extLst>
                <a:ext uri="{FF2B5EF4-FFF2-40B4-BE49-F238E27FC236}">
                  <a16:creationId xmlns:a16="http://schemas.microsoft.com/office/drawing/2014/main" id="{83CBE5A8-0AE1-1CB4-67E6-998EBA425D04}"/>
                </a:ext>
              </a:extLst>
            </p:cNvPr>
            <p:cNvSpPr/>
            <p:nvPr/>
          </p:nvSpPr>
          <p:spPr>
            <a:xfrm>
              <a:off x="6115445" y="2777636"/>
              <a:ext cx="74416" cy="75795"/>
            </a:xfrm>
            <a:custGeom>
              <a:avLst/>
              <a:gdLst/>
              <a:ahLst/>
              <a:cxnLst/>
              <a:rect l="l" t="t" r="r" b="b"/>
              <a:pathLst>
                <a:path w="1902" h="1937" extrusionOk="0">
                  <a:moveTo>
                    <a:pt x="1324" y="1"/>
                  </a:moveTo>
                  <a:cubicBezTo>
                    <a:pt x="1273" y="1"/>
                    <a:pt x="1220" y="7"/>
                    <a:pt x="1168" y="22"/>
                  </a:cubicBezTo>
                  <a:cubicBezTo>
                    <a:pt x="734" y="189"/>
                    <a:pt x="567" y="555"/>
                    <a:pt x="367" y="922"/>
                  </a:cubicBezTo>
                  <a:cubicBezTo>
                    <a:pt x="234" y="1123"/>
                    <a:pt x="134" y="1356"/>
                    <a:pt x="67" y="1590"/>
                  </a:cubicBezTo>
                  <a:cubicBezTo>
                    <a:pt x="0" y="1623"/>
                    <a:pt x="0" y="1723"/>
                    <a:pt x="67" y="1756"/>
                  </a:cubicBezTo>
                  <a:cubicBezTo>
                    <a:pt x="100" y="1790"/>
                    <a:pt x="134" y="1856"/>
                    <a:pt x="200" y="1890"/>
                  </a:cubicBezTo>
                  <a:cubicBezTo>
                    <a:pt x="248" y="1913"/>
                    <a:pt x="311" y="1937"/>
                    <a:pt x="380" y="1937"/>
                  </a:cubicBezTo>
                  <a:cubicBezTo>
                    <a:pt x="409" y="1937"/>
                    <a:pt x="438" y="1933"/>
                    <a:pt x="467" y="1923"/>
                  </a:cubicBezTo>
                  <a:cubicBezTo>
                    <a:pt x="634" y="1890"/>
                    <a:pt x="801" y="1823"/>
                    <a:pt x="968" y="1723"/>
                  </a:cubicBezTo>
                  <a:cubicBezTo>
                    <a:pt x="1134" y="1590"/>
                    <a:pt x="1301" y="1456"/>
                    <a:pt x="1468" y="1289"/>
                  </a:cubicBezTo>
                  <a:cubicBezTo>
                    <a:pt x="1701" y="1123"/>
                    <a:pt x="1868" y="856"/>
                    <a:pt x="1902" y="589"/>
                  </a:cubicBezTo>
                  <a:cubicBezTo>
                    <a:pt x="1902" y="246"/>
                    <a:pt x="1632" y="1"/>
                    <a:pt x="1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18;p60">
              <a:extLst>
                <a:ext uri="{FF2B5EF4-FFF2-40B4-BE49-F238E27FC236}">
                  <a16:creationId xmlns:a16="http://schemas.microsoft.com/office/drawing/2014/main" id="{1C7C3DC7-729C-2194-4343-EE1F7A2F94B3}"/>
                </a:ext>
              </a:extLst>
            </p:cNvPr>
            <p:cNvSpPr/>
            <p:nvPr/>
          </p:nvSpPr>
          <p:spPr>
            <a:xfrm>
              <a:off x="6158524" y="2796339"/>
              <a:ext cx="133573" cy="120520"/>
            </a:xfrm>
            <a:custGeom>
              <a:avLst/>
              <a:gdLst/>
              <a:ahLst/>
              <a:cxnLst/>
              <a:rect l="l" t="t" r="r" b="b"/>
              <a:pathLst>
                <a:path w="3414" h="3080" extrusionOk="0">
                  <a:moveTo>
                    <a:pt x="2321" y="1"/>
                  </a:moveTo>
                  <a:cubicBezTo>
                    <a:pt x="2140" y="1"/>
                    <a:pt x="1957" y="64"/>
                    <a:pt x="1801" y="211"/>
                  </a:cubicBezTo>
                  <a:cubicBezTo>
                    <a:pt x="1434" y="611"/>
                    <a:pt x="1067" y="1045"/>
                    <a:pt x="734" y="1445"/>
                  </a:cubicBezTo>
                  <a:cubicBezTo>
                    <a:pt x="367" y="1845"/>
                    <a:pt x="0" y="2246"/>
                    <a:pt x="33" y="2746"/>
                  </a:cubicBezTo>
                  <a:cubicBezTo>
                    <a:pt x="33" y="2946"/>
                    <a:pt x="167" y="3080"/>
                    <a:pt x="367" y="3080"/>
                  </a:cubicBezTo>
                  <a:cubicBezTo>
                    <a:pt x="834" y="2980"/>
                    <a:pt x="1301" y="2746"/>
                    <a:pt x="1668" y="2446"/>
                  </a:cubicBezTo>
                  <a:cubicBezTo>
                    <a:pt x="2202" y="2112"/>
                    <a:pt x="2669" y="1679"/>
                    <a:pt x="3036" y="1178"/>
                  </a:cubicBezTo>
                  <a:cubicBezTo>
                    <a:pt x="3413" y="599"/>
                    <a:pt x="2878" y="1"/>
                    <a:pt x="2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19;p60">
              <a:extLst>
                <a:ext uri="{FF2B5EF4-FFF2-40B4-BE49-F238E27FC236}">
                  <a16:creationId xmlns:a16="http://schemas.microsoft.com/office/drawing/2014/main" id="{C7627B6A-9A83-E77B-4324-B7F8527A2417}"/>
                </a:ext>
              </a:extLst>
            </p:cNvPr>
            <p:cNvSpPr/>
            <p:nvPr/>
          </p:nvSpPr>
          <p:spPr>
            <a:xfrm>
              <a:off x="7181785" y="2678016"/>
              <a:ext cx="114167" cy="91369"/>
            </a:xfrm>
            <a:custGeom>
              <a:avLst/>
              <a:gdLst/>
              <a:ahLst/>
              <a:cxnLst/>
              <a:rect l="l" t="t" r="r" b="b"/>
              <a:pathLst>
                <a:path w="2918" h="2335" extrusionOk="0">
                  <a:moveTo>
                    <a:pt x="2089" y="0"/>
                  </a:moveTo>
                  <a:cubicBezTo>
                    <a:pt x="2018" y="0"/>
                    <a:pt x="1943" y="10"/>
                    <a:pt x="1868" y="33"/>
                  </a:cubicBezTo>
                  <a:cubicBezTo>
                    <a:pt x="1534" y="199"/>
                    <a:pt x="1201" y="466"/>
                    <a:pt x="967" y="766"/>
                  </a:cubicBezTo>
                  <a:cubicBezTo>
                    <a:pt x="767" y="1000"/>
                    <a:pt x="534" y="1233"/>
                    <a:pt x="334" y="1434"/>
                  </a:cubicBezTo>
                  <a:cubicBezTo>
                    <a:pt x="0" y="1767"/>
                    <a:pt x="234" y="2334"/>
                    <a:pt x="701" y="2334"/>
                  </a:cubicBezTo>
                  <a:cubicBezTo>
                    <a:pt x="1067" y="2301"/>
                    <a:pt x="1468" y="2201"/>
                    <a:pt x="1768" y="1967"/>
                  </a:cubicBezTo>
                  <a:cubicBezTo>
                    <a:pt x="2202" y="1734"/>
                    <a:pt x="2569" y="1367"/>
                    <a:pt x="2802" y="933"/>
                  </a:cubicBezTo>
                  <a:cubicBezTo>
                    <a:pt x="2918" y="442"/>
                    <a:pt x="2557" y="0"/>
                    <a:pt x="2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0;p60">
              <a:extLst>
                <a:ext uri="{FF2B5EF4-FFF2-40B4-BE49-F238E27FC236}">
                  <a16:creationId xmlns:a16="http://schemas.microsoft.com/office/drawing/2014/main" id="{06908FFB-9913-482B-9F93-DC52C5283C07}"/>
                </a:ext>
              </a:extLst>
            </p:cNvPr>
            <p:cNvSpPr/>
            <p:nvPr/>
          </p:nvSpPr>
          <p:spPr>
            <a:xfrm>
              <a:off x="7243097" y="2725674"/>
              <a:ext cx="150240" cy="122673"/>
            </a:xfrm>
            <a:custGeom>
              <a:avLst/>
              <a:gdLst/>
              <a:ahLst/>
              <a:cxnLst/>
              <a:rect l="l" t="t" r="r" b="b"/>
              <a:pathLst>
                <a:path w="3840" h="3135" extrusionOk="0">
                  <a:moveTo>
                    <a:pt x="2819" y="0"/>
                  </a:moveTo>
                  <a:cubicBezTo>
                    <a:pt x="2630" y="0"/>
                    <a:pt x="2435" y="75"/>
                    <a:pt x="2269" y="249"/>
                  </a:cubicBezTo>
                  <a:cubicBezTo>
                    <a:pt x="1835" y="649"/>
                    <a:pt x="1435" y="1050"/>
                    <a:pt x="935" y="1450"/>
                  </a:cubicBezTo>
                  <a:cubicBezTo>
                    <a:pt x="468" y="1850"/>
                    <a:pt x="1" y="2184"/>
                    <a:pt x="134" y="2784"/>
                  </a:cubicBezTo>
                  <a:cubicBezTo>
                    <a:pt x="190" y="3005"/>
                    <a:pt x="382" y="3135"/>
                    <a:pt x="579" y="3135"/>
                  </a:cubicBezTo>
                  <a:cubicBezTo>
                    <a:pt x="620" y="3135"/>
                    <a:pt x="661" y="3129"/>
                    <a:pt x="701" y="3118"/>
                  </a:cubicBezTo>
                  <a:cubicBezTo>
                    <a:pt x="1168" y="2951"/>
                    <a:pt x="1602" y="2717"/>
                    <a:pt x="2002" y="2451"/>
                  </a:cubicBezTo>
                  <a:cubicBezTo>
                    <a:pt x="2603" y="2150"/>
                    <a:pt x="3103" y="1717"/>
                    <a:pt x="3470" y="1183"/>
                  </a:cubicBezTo>
                  <a:cubicBezTo>
                    <a:pt x="3840" y="592"/>
                    <a:pt x="3354" y="0"/>
                    <a:pt x="28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2902;p63">
            <a:extLst>
              <a:ext uri="{FF2B5EF4-FFF2-40B4-BE49-F238E27FC236}">
                <a16:creationId xmlns:a16="http://schemas.microsoft.com/office/drawing/2014/main" id="{70D0EB7E-56EC-8CF2-5F7B-2FF552769A18}"/>
              </a:ext>
            </a:extLst>
          </p:cNvPr>
          <p:cNvGrpSpPr/>
          <p:nvPr/>
        </p:nvGrpSpPr>
        <p:grpSpPr>
          <a:xfrm rot="18721409" flipH="1">
            <a:off x="2001" y="3778358"/>
            <a:ext cx="1511271" cy="1240250"/>
            <a:chOff x="4378825" y="211750"/>
            <a:chExt cx="2040880" cy="1665660"/>
          </a:xfrm>
        </p:grpSpPr>
        <p:sp>
          <p:nvSpPr>
            <p:cNvPr id="60" name="Google Shape;2903;p63">
              <a:extLst>
                <a:ext uri="{FF2B5EF4-FFF2-40B4-BE49-F238E27FC236}">
                  <a16:creationId xmlns:a16="http://schemas.microsoft.com/office/drawing/2014/main" id="{4E6E09CF-FD6A-6111-B8EE-32869245A0FF}"/>
                </a:ext>
              </a:extLst>
            </p:cNvPr>
            <p:cNvSpPr/>
            <p:nvPr/>
          </p:nvSpPr>
          <p:spPr>
            <a:xfrm>
              <a:off x="4391575" y="211750"/>
              <a:ext cx="2028130" cy="1665660"/>
            </a:xfrm>
            <a:custGeom>
              <a:avLst/>
              <a:gdLst/>
              <a:ahLst/>
              <a:cxnLst/>
              <a:rect l="l" t="t" r="r" b="b"/>
              <a:pathLst>
                <a:path w="48903" h="40163" extrusionOk="0">
                  <a:moveTo>
                    <a:pt x="33425" y="0"/>
                  </a:moveTo>
                  <a:cubicBezTo>
                    <a:pt x="27454" y="0"/>
                    <a:pt x="23451" y="3770"/>
                    <a:pt x="21216" y="6772"/>
                  </a:cubicBezTo>
                  <a:cubicBezTo>
                    <a:pt x="19214" y="5338"/>
                    <a:pt x="16379" y="3903"/>
                    <a:pt x="13010" y="3903"/>
                  </a:cubicBezTo>
                  <a:cubicBezTo>
                    <a:pt x="10208" y="3937"/>
                    <a:pt x="7506" y="4837"/>
                    <a:pt x="5304" y="6538"/>
                  </a:cubicBezTo>
                  <a:cubicBezTo>
                    <a:pt x="2869" y="8206"/>
                    <a:pt x="1235" y="10775"/>
                    <a:pt x="768" y="13710"/>
                  </a:cubicBezTo>
                  <a:cubicBezTo>
                    <a:pt x="1" y="19047"/>
                    <a:pt x="3170" y="24551"/>
                    <a:pt x="5972" y="28221"/>
                  </a:cubicBezTo>
                  <a:cubicBezTo>
                    <a:pt x="11476" y="35392"/>
                    <a:pt x="23050" y="40163"/>
                    <a:pt x="28321" y="40163"/>
                  </a:cubicBezTo>
                  <a:cubicBezTo>
                    <a:pt x="28921" y="40163"/>
                    <a:pt x="29488" y="40096"/>
                    <a:pt x="30055" y="39929"/>
                  </a:cubicBezTo>
                  <a:cubicBezTo>
                    <a:pt x="32791" y="39162"/>
                    <a:pt x="40229" y="32891"/>
                    <a:pt x="43699" y="25352"/>
                  </a:cubicBezTo>
                  <a:cubicBezTo>
                    <a:pt x="48902" y="14077"/>
                    <a:pt x="47768" y="5271"/>
                    <a:pt x="40730" y="1835"/>
                  </a:cubicBezTo>
                  <a:cubicBezTo>
                    <a:pt x="38462" y="668"/>
                    <a:pt x="35960" y="34"/>
                    <a:pt x="33425" y="0"/>
                  </a:cubicBezTo>
                  <a:close/>
                </a:path>
              </a:pathLst>
            </a:custGeom>
            <a:solidFill>
              <a:schemeClr val="accent4"/>
            </a:solidFill>
            <a:ln>
              <a:noFill/>
            </a:ln>
            <a:effectLst>
              <a:outerShdw dist="66675" dir="300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4;p63">
              <a:extLst>
                <a:ext uri="{FF2B5EF4-FFF2-40B4-BE49-F238E27FC236}">
                  <a16:creationId xmlns:a16="http://schemas.microsoft.com/office/drawing/2014/main" id="{B18FDD25-2D4E-9DE1-A3BF-401266505E66}"/>
                </a:ext>
              </a:extLst>
            </p:cNvPr>
            <p:cNvSpPr/>
            <p:nvPr/>
          </p:nvSpPr>
          <p:spPr>
            <a:xfrm>
              <a:off x="4378825" y="325250"/>
              <a:ext cx="1932792" cy="1438652"/>
            </a:xfrm>
            <a:custGeom>
              <a:avLst/>
              <a:gdLst/>
              <a:ahLst/>
              <a:cxnLst/>
              <a:rect l="l" t="t" r="r" b="b"/>
              <a:pathLst>
                <a:path w="45400" h="33793" extrusionOk="0">
                  <a:moveTo>
                    <a:pt x="32960" y="0"/>
                  </a:moveTo>
                  <a:cubicBezTo>
                    <a:pt x="25159" y="0"/>
                    <a:pt x="21449" y="8575"/>
                    <a:pt x="21449" y="8575"/>
                  </a:cubicBezTo>
                  <a:cubicBezTo>
                    <a:pt x="21449" y="8575"/>
                    <a:pt x="17737" y="3902"/>
                    <a:pt x="12511" y="3902"/>
                  </a:cubicBezTo>
                  <a:cubicBezTo>
                    <a:pt x="10714" y="3902"/>
                    <a:pt x="8738" y="4455"/>
                    <a:pt x="6672" y="5940"/>
                  </a:cubicBezTo>
                  <a:cubicBezTo>
                    <a:pt x="1" y="10743"/>
                    <a:pt x="5004" y="19149"/>
                    <a:pt x="8040" y="23119"/>
                  </a:cubicBezTo>
                  <a:cubicBezTo>
                    <a:pt x="13149" y="29788"/>
                    <a:pt x="23898" y="33792"/>
                    <a:pt x="27831" y="33792"/>
                  </a:cubicBezTo>
                  <a:cubicBezTo>
                    <a:pt x="28187" y="33792"/>
                    <a:pt x="28486" y="33759"/>
                    <a:pt x="28721" y="33693"/>
                  </a:cubicBezTo>
                  <a:cubicBezTo>
                    <a:pt x="30189" y="33260"/>
                    <a:pt x="37027" y="28022"/>
                    <a:pt x="40330" y="20851"/>
                  </a:cubicBezTo>
                  <a:cubicBezTo>
                    <a:pt x="43599" y="13746"/>
                    <a:pt x="45400" y="4706"/>
                    <a:pt x="38862" y="1503"/>
                  </a:cubicBezTo>
                  <a:cubicBezTo>
                    <a:pt x="36684" y="436"/>
                    <a:pt x="34718" y="0"/>
                    <a:pt x="3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5;p63">
              <a:extLst>
                <a:ext uri="{FF2B5EF4-FFF2-40B4-BE49-F238E27FC236}">
                  <a16:creationId xmlns:a16="http://schemas.microsoft.com/office/drawing/2014/main" id="{C468666F-5F2A-4F88-2E97-F899FE5D7045}"/>
                </a:ext>
              </a:extLst>
            </p:cNvPr>
            <p:cNvSpPr/>
            <p:nvPr/>
          </p:nvSpPr>
          <p:spPr>
            <a:xfrm>
              <a:off x="4933858" y="940614"/>
              <a:ext cx="312703" cy="286741"/>
            </a:xfrm>
            <a:custGeom>
              <a:avLst/>
              <a:gdLst/>
              <a:ahLst/>
              <a:cxnLst/>
              <a:rect l="l" t="t" r="r" b="b"/>
              <a:pathLst>
                <a:path w="7540" h="6914" extrusionOk="0">
                  <a:moveTo>
                    <a:pt x="7124" y="0"/>
                  </a:moveTo>
                  <a:cubicBezTo>
                    <a:pt x="7107" y="0"/>
                    <a:pt x="7090" y="2"/>
                    <a:pt x="7072" y="5"/>
                  </a:cubicBezTo>
                  <a:cubicBezTo>
                    <a:pt x="6906" y="5"/>
                    <a:pt x="6772" y="71"/>
                    <a:pt x="6705" y="238"/>
                  </a:cubicBezTo>
                  <a:lnTo>
                    <a:pt x="6672" y="238"/>
                  </a:lnTo>
                  <a:lnTo>
                    <a:pt x="6672" y="372"/>
                  </a:lnTo>
                  <a:cubicBezTo>
                    <a:pt x="6672" y="405"/>
                    <a:pt x="6672" y="572"/>
                    <a:pt x="6605" y="872"/>
                  </a:cubicBezTo>
                  <a:cubicBezTo>
                    <a:pt x="6605" y="1005"/>
                    <a:pt x="6572" y="1206"/>
                    <a:pt x="6539" y="1406"/>
                  </a:cubicBezTo>
                  <a:cubicBezTo>
                    <a:pt x="6472" y="1639"/>
                    <a:pt x="6439" y="1773"/>
                    <a:pt x="6405" y="2006"/>
                  </a:cubicBezTo>
                  <a:lnTo>
                    <a:pt x="6372" y="2106"/>
                  </a:lnTo>
                  <a:cubicBezTo>
                    <a:pt x="6272" y="2373"/>
                    <a:pt x="6205" y="2640"/>
                    <a:pt x="6105" y="2907"/>
                  </a:cubicBezTo>
                  <a:cubicBezTo>
                    <a:pt x="5972" y="3174"/>
                    <a:pt x="5838" y="3407"/>
                    <a:pt x="5671" y="3641"/>
                  </a:cubicBezTo>
                  <a:lnTo>
                    <a:pt x="5538" y="3807"/>
                  </a:lnTo>
                  <a:lnTo>
                    <a:pt x="5371" y="3941"/>
                  </a:lnTo>
                  <a:cubicBezTo>
                    <a:pt x="5304" y="4008"/>
                    <a:pt x="5271" y="4041"/>
                    <a:pt x="5204" y="4074"/>
                  </a:cubicBezTo>
                  <a:lnTo>
                    <a:pt x="5038" y="4174"/>
                  </a:lnTo>
                  <a:lnTo>
                    <a:pt x="4904" y="4174"/>
                  </a:lnTo>
                  <a:cubicBezTo>
                    <a:pt x="4871" y="4208"/>
                    <a:pt x="4837" y="4208"/>
                    <a:pt x="4804" y="4208"/>
                  </a:cubicBezTo>
                  <a:cubicBezTo>
                    <a:pt x="4804" y="4241"/>
                    <a:pt x="4771" y="4241"/>
                    <a:pt x="4737" y="4241"/>
                  </a:cubicBezTo>
                  <a:lnTo>
                    <a:pt x="4337" y="4274"/>
                  </a:lnTo>
                  <a:lnTo>
                    <a:pt x="4104" y="4274"/>
                  </a:lnTo>
                  <a:cubicBezTo>
                    <a:pt x="4004" y="4274"/>
                    <a:pt x="3903" y="4274"/>
                    <a:pt x="3837" y="4241"/>
                  </a:cubicBezTo>
                  <a:lnTo>
                    <a:pt x="3603" y="4174"/>
                  </a:lnTo>
                  <a:cubicBezTo>
                    <a:pt x="3570" y="4174"/>
                    <a:pt x="3537" y="4141"/>
                    <a:pt x="3503" y="4141"/>
                  </a:cubicBezTo>
                  <a:lnTo>
                    <a:pt x="3403" y="4074"/>
                  </a:lnTo>
                  <a:cubicBezTo>
                    <a:pt x="3136" y="3941"/>
                    <a:pt x="2903" y="3774"/>
                    <a:pt x="2669" y="3574"/>
                  </a:cubicBezTo>
                  <a:cubicBezTo>
                    <a:pt x="2469" y="3374"/>
                    <a:pt x="2269" y="3174"/>
                    <a:pt x="2069" y="2940"/>
                  </a:cubicBezTo>
                  <a:cubicBezTo>
                    <a:pt x="1902" y="2707"/>
                    <a:pt x="1735" y="2473"/>
                    <a:pt x="1602" y="2240"/>
                  </a:cubicBezTo>
                  <a:cubicBezTo>
                    <a:pt x="1368" y="1873"/>
                    <a:pt x="1168" y="1472"/>
                    <a:pt x="1001" y="1072"/>
                  </a:cubicBezTo>
                  <a:lnTo>
                    <a:pt x="801" y="638"/>
                  </a:lnTo>
                  <a:cubicBezTo>
                    <a:pt x="743" y="464"/>
                    <a:pt x="583" y="365"/>
                    <a:pt x="410" y="365"/>
                  </a:cubicBezTo>
                  <a:cubicBezTo>
                    <a:pt x="385" y="365"/>
                    <a:pt x="360" y="367"/>
                    <a:pt x="334" y="372"/>
                  </a:cubicBezTo>
                  <a:cubicBezTo>
                    <a:pt x="234" y="405"/>
                    <a:pt x="134" y="472"/>
                    <a:pt x="67" y="538"/>
                  </a:cubicBezTo>
                  <a:cubicBezTo>
                    <a:pt x="1" y="638"/>
                    <a:pt x="1" y="739"/>
                    <a:pt x="1" y="872"/>
                  </a:cubicBezTo>
                  <a:lnTo>
                    <a:pt x="67" y="1072"/>
                  </a:lnTo>
                  <a:cubicBezTo>
                    <a:pt x="67" y="1172"/>
                    <a:pt x="101" y="1272"/>
                    <a:pt x="134" y="1406"/>
                  </a:cubicBezTo>
                  <a:lnTo>
                    <a:pt x="134" y="1472"/>
                  </a:lnTo>
                  <a:cubicBezTo>
                    <a:pt x="268" y="1906"/>
                    <a:pt x="434" y="2340"/>
                    <a:pt x="634" y="2740"/>
                  </a:cubicBezTo>
                  <a:cubicBezTo>
                    <a:pt x="768" y="3007"/>
                    <a:pt x="901" y="3274"/>
                    <a:pt x="1068" y="3541"/>
                  </a:cubicBezTo>
                  <a:lnTo>
                    <a:pt x="134" y="4508"/>
                  </a:lnTo>
                  <a:cubicBezTo>
                    <a:pt x="1" y="4675"/>
                    <a:pt x="1" y="4908"/>
                    <a:pt x="134" y="5075"/>
                  </a:cubicBezTo>
                  <a:cubicBezTo>
                    <a:pt x="218" y="5142"/>
                    <a:pt x="318" y="5175"/>
                    <a:pt x="418" y="5175"/>
                  </a:cubicBezTo>
                  <a:cubicBezTo>
                    <a:pt x="518" y="5175"/>
                    <a:pt x="618" y="5142"/>
                    <a:pt x="701" y="5075"/>
                  </a:cubicBezTo>
                  <a:lnTo>
                    <a:pt x="1568" y="4174"/>
                  </a:lnTo>
                  <a:cubicBezTo>
                    <a:pt x="1669" y="4274"/>
                    <a:pt x="1769" y="4375"/>
                    <a:pt x="1869" y="4475"/>
                  </a:cubicBezTo>
                  <a:cubicBezTo>
                    <a:pt x="2069" y="4675"/>
                    <a:pt x="2302" y="4875"/>
                    <a:pt x="2569" y="5042"/>
                  </a:cubicBezTo>
                  <a:lnTo>
                    <a:pt x="2035" y="6042"/>
                  </a:lnTo>
                  <a:cubicBezTo>
                    <a:pt x="1779" y="6299"/>
                    <a:pt x="2174" y="6620"/>
                    <a:pt x="2469" y="6620"/>
                  </a:cubicBezTo>
                  <a:cubicBezTo>
                    <a:pt x="2597" y="6620"/>
                    <a:pt x="2706" y="6560"/>
                    <a:pt x="2736" y="6409"/>
                  </a:cubicBezTo>
                  <a:lnTo>
                    <a:pt x="3270" y="5375"/>
                  </a:lnTo>
                  <a:lnTo>
                    <a:pt x="3503" y="5442"/>
                  </a:lnTo>
                  <a:cubicBezTo>
                    <a:pt x="3703" y="5509"/>
                    <a:pt x="3870" y="5509"/>
                    <a:pt x="4070" y="5542"/>
                  </a:cubicBezTo>
                  <a:lnTo>
                    <a:pt x="4437" y="5542"/>
                  </a:lnTo>
                  <a:lnTo>
                    <a:pt x="4504" y="6543"/>
                  </a:lnTo>
                  <a:cubicBezTo>
                    <a:pt x="4504" y="6756"/>
                    <a:pt x="4671" y="6914"/>
                    <a:pt x="4853" y="6914"/>
                  </a:cubicBezTo>
                  <a:cubicBezTo>
                    <a:pt x="4870" y="6914"/>
                    <a:pt x="4887" y="6913"/>
                    <a:pt x="4904" y="6910"/>
                  </a:cubicBezTo>
                  <a:cubicBezTo>
                    <a:pt x="5004" y="6910"/>
                    <a:pt x="5104" y="6876"/>
                    <a:pt x="5171" y="6776"/>
                  </a:cubicBezTo>
                  <a:cubicBezTo>
                    <a:pt x="5238" y="6710"/>
                    <a:pt x="5304" y="6609"/>
                    <a:pt x="5271" y="6509"/>
                  </a:cubicBezTo>
                  <a:lnTo>
                    <a:pt x="5238" y="5409"/>
                  </a:lnTo>
                  <a:cubicBezTo>
                    <a:pt x="5371" y="5375"/>
                    <a:pt x="5505" y="5309"/>
                    <a:pt x="5605" y="5242"/>
                  </a:cubicBezTo>
                  <a:lnTo>
                    <a:pt x="5738" y="5175"/>
                  </a:lnTo>
                  <a:cubicBezTo>
                    <a:pt x="5905" y="5108"/>
                    <a:pt x="6038" y="4975"/>
                    <a:pt x="6172" y="4842"/>
                  </a:cubicBezTo>
                  <a:lnTo>
                    <a:pt x="6439" y="4608"/>
                  </a:lnTo>
                  <a:lnTo>
                    <a:pt x="6605" y="4375"/>
                  </a:lnTo>
                  <a:cubicBezTo>
                    <a:pt x="6839" y="4041"/>
                    <a:pt x="7006" y="3674"/>
                    <a:pt x="7139" y="3307"/>
                  </a:cubicBezTo>
                  <a:cubicBezTo>
                    <a:pt x="7239" y="3007"/>
                    <a:pt x="7339" y="2673"/>
                    <a:pt x="7406" y="2373"/>
                  </a:cubicBezTo>
                  <a:cubicBezTo>
                    <a:pt x="7473" y="1873"/>
                    <a:pt x="7506" y="1406"/>
                    <a:pt x="7506" y="905"/>
                  </a:cubicBezTo>
                  <a:cubicBezTo>
                    <a:pt x="7539" y="739"/>
                    <a:pt x="7506" y="538"/>
                    <a:pt x="7506" y="338"/>
                  </a:cubicBezTo>
                  <a:cubicBezTo>
                    <a:pt x="7476" y="155"/>
                    <a:pt x="7306" y="0"/>
                    <a:pt x="7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6;p63">
              <a:extLst>
                <a:ext uri="{FF2B5EF4-FFF2-40B4-BE49-F238E27FC236}">
                  <a16:creationId xmlns:a16="http://schemas.microsoft.com/office/drawing/2014/main" id="{9CA6C46C-1F29-9F71-4380-F24353720B21}"/>
                </a:ext>
              </a:extLst>
            </p:cNvPr>
            <p:cNvSpPr/>
            <p:nvPr/>
          </p:nvSpPr>
          <p:spPr>
            <a:xfrm>
              <a:off x="5561904" y="823208"/>
              <a:ext cx="348659" cy="308514"/>
            </a:xfrm>
            <a:custGeom>
              <a:avLst/>
              <a:gdLst/>
              <a:ahLst/>
              <a:cxnLst/>
              <a:rect l="l" t="t" r="r" b="b"/>
              <a:pathLst>
                <a:path w="8407" h="7439" extrusionOk="0">
                  <a:moveTo>
                    <a:pt x="6972" y="0"/>
                  </a:moveTo>
                  <a:cubicBezTo>
                    <a:pt x="6772" y="0"/>
                    <a:pt x="6606" y="134"/>
                    <a:pt x="6572" y="367"/>
                  </a:cubicBezTo>
                  <a:lnTo>
                    <a:pt x="6472" y="834"/>
                  </a:lnTo>
                  <a:cubicBezTo>
                    <a:pt x="6405" y="1268"/>
                    <a:pt x="6305" y="1668"/>
                    <a:pt x="6172" y="2102"/>
                  </a:cubicBezTo>
                  <a:cubicBezTo>
                    <a:pt x="6105" y="2369"/>
                    <a:pt x="6005" y="2636"/>
                    <a:pt x="5872" y="2869"/>
                  </a:cubicBezTo>
                  <a:cubicBezTo>
                    <a:pt x="5772" y="3136"/>
                    <a:pt x="5605" y="3403"/>
                    <a:pt x="5471" y="3670"/>
                  </a:cubicBezTo>
                  <a:cubicBezTo>
                    <a:pt x="5305" y="3903"/>
                    <a:pt x="5104" y="4137"/>
                    <a:pt x="4871" y="4337"/>
                  </a:cubicBezTo>
                  <a:lnTo>
                    <a:pt x="4804" y="4403"/>
                  </a:lnTo>
                  <a:lnTo>
                    <a:pt x="4704" y="4470"/>
                  </a:lnTo>
                  <a:lnTo>
                    <a:pt x="4471" y="4570"/>
                  </a:lnTo>
                  <a:cubicBezTo>
                    <a:pt x="4404" y="4637"/>
                    <a:pt x="4337" y="4670"/>
                    <a:pt x="4237" y="4670"/>
                  </a:cubicBezTo>
                  <a:cubicBezTo>
                    <a:pt x="4204" y="4704"/>
                    <a:pt x="4137" y="4704"/>
                    <a:pt x="4070" y="4737"/>
                  </a:cubicBezTo>
                  <a:lnTo>
                    <a:pt x="3603" y="4837"/>
                  </a:lnTo>
                  <a:lnTo>
                    <a:pt x="3337" y="4837"/>
                  </a:lnTo>
                  <a:cubicBezTo>
                    <a:pt x="3270" y="4804"/>
                    <a:pt x="3203" y="4770"/>
                    <a:pt x="3170" y="4770"/>
                  </a:cubicBezTo>
                  <a:cubicBezTo>
                    <a:pt x="3070" y="4770"/>
                    <a:pt x="3003" y="4737"/>
                    <a:pt x="2936" y="4670"/>
                  </a:cubicBezTo>
                  <a:lnTo>
                    <a:pt x="2769" y="4604"/>
                  </a:lnTo>
                  <a:lnTo>
                    <a:pt x="2603" y="4470"/>
                  </a:lnTo>
                  <a:cubicBezTo>
                    <a:pt x="2369" y="4270"/>
                    <a:pt x="2169" y="4070"/>
                    <a:pt x="2002" y="3836"/>
                  </a:cubicBezTo>
                  <a:cubicBezTo>
                    <a:pt x="1835" y="3636"/>
                    <a:pt x="1669" y="3403"/>
                    <a:pt x="1535" y="3169"/>
                  </a:cubicBezTo>
                  <a:lnTo>
                    <a:pt x="1469" y="3036"/>
                  </a:lnTo>
                  <a:cubicBezTo>
                    <a:pt x="1368" y="2836"/>
                    <a:pt x="1268" y="2669"/>
                    <a:pt x="1202" y="2502"/>
                  </a:cubicBezTo>
                  <a:cubicBezTo>
                    <a:pt x="1135" y="2369"/>
                    <a:pt x="1035" y="2135"/>
                    <a:pt x="1002" y="2002"/>
                  </a:cubicBezTo>
                  <a:cubicBezTo>
                    <a:pt x="868" y="1702"/>
                    <a:pt x="801" y="1535"/>
                    <a:pt x="801" y="1535"/>
                  </a:cubicBezTo>
                  <a:cubicBezTo>
                    <a:pt x="768" y="1335"/>
                    <a:pt x="601" y="1235"/>
                    <a:pt x="434" y="1235"/>
                  </a:cubicBezTo>
                  <a:lnTo>
                    <a:pt x="368" y="1235"/>
                  </a:lnTo>
                  <a:cubicBezTo>
                    <a:pt x="268" y="1235"/>
                    <a:pt x="168" y="1301"/>
                    <a:pt x="101" y="1368"/>
                  </a:cubicBezTo>
                  <a:cubicBezTo>
                    <a:pt x="34" y="1468"/>
                    <a:pt x="1" y="1568"/>
                    <a:pt x="1" y="1668"/>
                  </a:cubicBezTo>
                  <a:cubicBezTo>
                    <a:pt x="1" y="1668"/>
                    <a:pt x="34" y="1902"/>
                    <a:pt x="134" y="2269"/>
                  </a:cubicBezTo>
                  <a:cubicBezTo>
                    <a:pt x="234" y="2702"/>
                    <a:pt x="401" y="3169"/>
                    <a:pt x="601" y="3603"/>
                  </a:cubicBezTo>
                  <a:cubicBezTo>
                    <a:pt x="735" y="3903"/>
                    <a:pt x="868" y="4170"/>
                    <a:pt x="1068" y="4470"/>
                  </a:cubicBezTo>
                  <a:cubicBezTo>
                    <a:pt x="1268" y="4804"/>
                    <a:pt x="1535" y="5104"/>
                    <a:pt x="1835" y="5337"/>
                  </a:cubicBezTo>
                  <a:lnTo>
                    <a:pt x="2069" y="5571"/>
                  </a:lnTo>
                  <a:lnTo>
                    <a:pt x="2369" y="5704"/>
                  </a:lnTo>
                  <a:cubicBezTo>
                    <a:pt x="2536" y="5804"/>
                    <a:pt x="2703" y="5905"/>
                    <a:pt x="2870" y="5938"/>
                  </a:cubicBezTo>
                  <a:lnTo>
                    <a:pt x="3036" y="5971"/>
                  </a:lnTo>
                  <a:cubicBezTo>
                    <a:pt x="3170" y="6005"/>
                    <a:pt x="3303" y="6038"/>
                    <a:pt x="3403" y="6038"/>
                  </a:cubicBezTo>
                  <a:lnTo>
                    <a:pt x="3637" y="7105"/>
                  </a:lnTo>
                  <a:cubicBezTo>
                    <a:pt x="3670" y="7306"/>
                    <a:pt x="3837" y="7439"/>
                    <a:pt x="4004" y="7439"/>
                  </a:cubicBezTo>
                  <a:lnTo>
                    <a:pt x="4104" y="7439"/>
                  </a:lnTo>
                  <a:cubicBezTo>
                    <a:pt x="4304" y="7372"/>
                    <a:pt x="4437" y="7172"/>
                    <a:pt x="4404" y="6972"/>
                  </a:cubicBezTo>
                  <a:lnTo>
                    <a:pt x="4204" y="6005"/>
                  </a:lnTo>
                  <a:lnTo>
                    <a:pt x="4571" y="5871"/>
                  </a:lnTo>
                  <a:cubicBezTo>
                    <a:pt x="4771" y="5838"/>
                    <a:pt x="4938" y="5771"/>
                    <a:pt x="5071" y="5671"/>
                  </a:cubicBezTo>
                  <a:lnTo>
                    <a:pt x="5305" y="5538"/>
                  </a:lnTo>
                  <a:lnTo>
                    <a:pt x="6072" y="6405"/>
                  </a:lnTo>
                  <a:cubicBezTo>
                    <a:pt x="6160" y="6493"/>
                    <a:pt x="6267" y="6535"/>
                    <a:pt x="6372" y="6535"/>
                  </a:cubicBezTo>
                  <a:cubicBezTo>
                    <a:pt x="6467" y="6535"/>
                    <a:pt x="6560" y="6501"/>
                    <a:pt x="6639" y="6438"/>
                  </a:cubicBezTo>
                  <a:cubicBezTo>
                    <a:pt x="6806" y="6305"/>
                    <a:pt x="6806" y="6038"/>
                    <a:pt x="6672" y="5871"/>
                  </a:cubicBezTo>
                  <a:lnTo>
                    <a:pt x="5905" y="5037"/>
                  </a:lnTo>
                  <a:cubicBezTo>
                    <a:pt x="6105" y="4804"/>
                    <a:pt x="6305" y="4570"/>
                    <a:pt x="6472" y="4303"/>
                  </a:cubicBezTo>
                  <a:cubicBezTo>
                    <a:pt x="6539" y="4203"/>
                    <a:pt x="6606" y="4103"/>
                    <a:pt x="6672" y="3970"/>
                  </a:cubicBezTo>
                  <a:lnTo>
                    <a:pt x="7740" y="4604"/>
                  </a:lnTo>
                  <a:cubicBezTo>
                    <a:pt x="7812" y="4640"/>
                    <a:pt x="7888" y="4658"/>
                    <a:pt x="7960" y="4658"/>
                  </a:cubicBezTo>
                  <a:cubicBezTo>
                    <a:pt x="8090" y="4658"/>
                    <a:pt x="8209" y="4599"/>
                    <a:pt x="8273" y="4470"/>
                  </a:cubicBezTo>
                  <a:cubicBezTo>
                    <a:pt x="8407" y="4303"/>
                    <a:pt x="8340" y="4037"/>
                    <a:pt x="8140" y="3936"/>
                  </a:cubicBezTo>
                  <a:lnTo>
                    <a:pt x="6972" y="3203"/>
                  </a:lnTo>
                  <a:cubicBezTo>
                    <a:pt x="7073" y="2936"/>
                    <a:pt x="7139" y="2636"/>
                    <a:pt x="7206" y="2335"/>
                  </a:cubicBezTo>
                  <a:cubicBezTo>
                    <a:pt x="7306" y="1902"/>
                    <a:pt x="7373" y="1435"/>
                    <a:pt x="7406" y="968"/>
                  </a:cubicBezTo>
                  <a:lnTo>
                    <a:pt x="7406" y="901"/>
                  </a:lnTo>
                  <a:cubicBezTo>
                    <a:pt x="7406" y="801"/>
                    <a:pt x="7406" y="701"/>
                    <a:pt x="7406" y="567"/>
                  </a:cubicBezTo>
                  <a:lnTo>
                    <a:pt x="7406" y="401"/>
                  </a:lnTo>
                  <a:cubicBezTo>
                    <a:pt x="7373" y="200"/>
                    <a:pt x="7239" y="34"/>
                    <a:pt x="7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9296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5BC79-7DEB-A9ED-0040-17623ED02D8F}"/>
            </a:ext>
          </a:extLst>
        </p:cNvPr>
        <p:cNvGrpSpPr/>
        <p:nvPr/>
      </p:nvGrpSpPr>
      <p:grpSpPr>
        <a:xfrm>
          <a:off x="0" y="0"/>
          <a:ext cx="0" cy="0"/>
          <a:chOff x="0" y="0"/>
          <a:chExt cx="0" cy="0"/>
        </a:xfrm>
      </p:grpSpPr>
      <p:grpSp>
        <p:nvGrpSpPr>
          <p:cNvPr id="6" name="Google Shape;2127;p52">
            <a:extLst>
              <a:ext uri="{FF2B5EF4-FFF2-40B4-BE49-F238E27FC236}">
                <a16:creationId xmlns:a16="http://schemas.microsoft.com/office/drawing/2014/main" id="{A49DEA9F-C6AF-3CA3-1E47-F200FF5EC9ED}"/>
              </a:ext>
            </a:extLst>
          </p:cNvPr>
          <p:cNvGrpSpPr/>
          <p:nvPr/>
        </p:nvGrpSpPr>
        <p:grpSpPr>
          <a:xfrm>
            <a:off x="203450" y="3993124"/>
            <a:ext cx="1002623" cy="934476"/>
            <a:chOff x="6556651" y="3032093"/>
            <a:chExt cx="1672432" cy="1558759"/>
          </a:xfrm>
        </p:grpSpPr>
        <p:sp>
          <p:nvSpPr>
            <p:cNvPr id="7" name="Google Shape;2128;p52">
              <a:extLst>
                <a:ext uri="{FF2B5EF4-FFF2-40B4-BE49-F238E27FC236}">
                  <a16:creationId xmlns:a16="http://schemas.microsoft.com/office/drawing/2014/main" id="{533D9FA3-4416-070A-FEB1-2555806CBD36}"/>
                </a:ext>
              </a:extLst>
            </p:cNvPr>
            <p:cNvSpPr/>
            <p:nvPr/>
          </p:nvSpPr>
          <p:spPr>
            <a:xfrm>
              <a:off x="6556651" y="3032093"/>
              <a:ext cx="1672432" cy="1558759"/>
            </a:xfrm>
            <a:custGeom>
              <a:avLst/>
              <a:gdLst/>
              <a:ahLst/>
              <a:cxnLst/>
              <a:rect l="l" t="t" r="r" b="b"/>
              <a:pathLst>
                <a:path w="49258" h="45910" extrusionOk="0">
                  <a:moveTo>
                    <a:pt x="25421" y="1"/>
                  </a:moveTo>
                  <a:cubicBezTo>
                    <a:pt x="15700" y="433"/>
                    <a:pt x="7346" y="6878"/>
                    <a:pt x="4429" y="16132"/>
                  </a:cubicBezTo>
                  <a:cubicBezTo>
                    <a:pt x="4429" y="16204"/>
                    <a:pt x="4393" y="16276"/>
                    <a:pt x="4393" y="16384"/>
                  </a:cubicBezTo>
                  <a:cubicBezTo>
                    <a:pt x="1" y="31075"/>
                    <a:pt x="10983" y="45873"/>
                    <a:pt x="26358" y="45909"/>
                  </a:cubicBezTo>
                  <a:lnTo>
                    <a:pt x="26322" y="45873"/>
                  </a:lnTo>
                  <a:lnTo>
                    <a:pt x="26322" y="45873"/>
                  </a:lnTo>
                  <a:cubicBezTo>
                    <a:pt x="26354" y="45874"/>
                    <a:pt x="26387" y="45874"/>
                    <a:pt x="26420" y="45874"/>
                  </a:cubicBezTo>
                  <a:cubicBezTo>
                    <a:pt x="34699" y="45874"/>
                    <a:pt x="42325" y="41344"/>
                    <a:pt x="46377" y="34099"/>
                  </a:cubicBezTo>
                  <a:cubicBezTo>
                    <a:pt x="46485" y="33955"/>
                    <a:pt x="46593" y="33811"/>
                    <a:pt x="46665" y="33667"/>
                  </a:cubicBezTo>
                  <a:cubicBezTo>
                    <a:pt x="48358" y="30355"/>
                    <a:pt x="49258" y="26718"/>
                    <a:pt x="49258" y="23045"/>
                  </a:cubicBezTo>
                  <a:lnTo>
                    <a:pt x="49258" y="22973"/>
                  </a:lnTo>
                  <a:cubicBezTo>
                    <a:pt x="49258" y="16780"/>
                    <a:pt x="46773" y="10875"/>
                    <a:pt x="42381" y="6590"/>
                  </a:cubicBezTo>
                  <a:lnTo>
                    <a:pt x="42237" y="6446"/>
                  </a:lnTo>
                  <a:cubicBezTo>
                    <a:pt x="42165" y="6374"/>
                    <a:pt x="42093" y="6338"/>
                    <a:pt x="42021" y="6266"/>
                  </a:cubicBezTo>
                  <a:cubicBezTo>
                    <a:pt x="41300" y="5582"/>
                    <a:pt x="40544" y="4970"/>
                    <a:pt x="39788" y="4358"/>
                  </a:cubicBezTo>
                  <a:cubicBezTo>
                    <a:pt x="39680" y="4322"/>
                    <a:pt x="39608" y="4250"/>
                    <a:pt x="39536" y="4214"/>
                  </a:cubicBezTo>
                  <a:cubicBezTo>
                    <a:pt x="35683" y="1477"/>
                    <a:pt x="31074" y="37"/>
                    <a:pt x="26322" y="37"/>
                  </a:cubicBezTo>
                  <a:lnTo>
                    <a:pt x="25961" y="37"/>
                  </a:lnTo>
                  <a:cubicBezTo>
                    <a:pt x="25817" y="1"/>
                    <a:pt x="25673" y="1"/>
                    <a:pt x="25529" y="1"/>
                  </a:cubicBezTo>
                  <a:close/>
                </a:path>
              </a:pathLst>
            </a:custGeom>
            <a:solidFill>
              <a:schemeClr val="accent4"/>
            </a:solidFill>
            <a:ln>
              <a:noFill/>
            </a:ln>
            <a:effectLst>
              <a:outerShdw dist="76200"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129;p52">
              <a:extLst>
                <a:ext uri="{FF2B5EF4-FFF2-40B4-BE49-F238E27FC236}">
                  <a16:creationId xmlns:a16="http://schemas.microsoft.com/office/drawing/2014/main" id="{811F37B1-7C4D-11F8-CE2E-7A550A5D76D5}"/>
                </a:ext>
              </a:extLst>
            </p:cNvPr>
            <p:cNvSpPr/>
            <p:nvPr/>
          </p:nvSpPr>
          <p:spPr>
            <a:xfrm>
              <a:off x="6583542" y="3112797"/>
              <a:ext cx="1556315" cy="1379117"/>
            </a:xfrm>
            <a:custGeom>
              <a:avLst/>
              <a:gdLst/>
              <a:ahLst/>
              <a:cxnLst/>
              <a:rect l="l" t="t" r="r" b="b"/>
              <a:pathLst>
                <a:path w="45838" h="40619" extrusionOk="0">
                  <a:moveTo>
                    <a:pt x="24665" y="0"/>
                  </a:moveTo>
                  <a:cubicBezTo>
                    <a:pt x="9038" y="649"/>
                    <a:pt x="1" y="17932"/>
                    <a:pt x="8354" y="31146"/>
                  </a:cubicBezTo>
                  <a:cubicBezTo>
                    <a:pt x="12350" y="37494"/>
                    <a:pt x="18929" y="40618"/>
                    <a:pt x="25499" y="40618"/>
                  </a:cubicBezTo>
                  <a:cubicBezTo>
                    <a:pt x="32605" y="40618"/>
                    <a:pt x="39699" y="36963"/>
                    <a:pt x="43497" y="29778"/>
                  </a:cubicBezTo>
                  <a:cubicBezTo>
                    <a:pt x="43533" y="29706"/>
                    <a:pt x="43569" y="29634"/>
                    <a:pt x="43605" y="29562"/>
                  </a:cubicBezTo>
                  <a:cubicBezTo>
                    <a:pt x="43641" y="29454"/>
                    <a:pt x="43713" y="29346"/>
                    <a:pt x="43749" y="29238"/>
                  </a:cubicBezTo>
                  <a:cubicBezTo>
                    <a:pt x="45117" y="26465"/>
                    <a:pt x="45837" y="23405"/>
                    <a:pt x="45837" y="20308"/>
                  </a:cubicBezTo>
                  <a:cubicBezTo>
                    <a:pt x="45837" y="9074"/>
                    <a:pt x="36728" y="0"/>
                    <a:pt x="25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30;p52">
              <a:extLst>
                <a:ext uri="{FF2B5EF4-FFF2-40B4-BE49-F238E27FC236}">
                  <a16:creationId xmlns:a16="http://schemas.microsoft.com/office/drawing/2014/main" id="{2A6BEC0C-1C89-034A-5D27-018853E20114}"/>
                </a:ext>
              </a:extLst>
            </p:cNvPr>
            <p:cNvSpPr/>
            <p:nvPr/>
          </p:nvSpPr>
          <p:spPr>
            <a:xfrm>
              <a:off x="6791364" y="3111575"/>
              <a:ext cx="784914" cy="1307409"/>
            </a:xfrm>
            <a:custGeom>
              <a:avLst/>
              <a:gdLst/>
              <a:ahLst/>
              <a:cxnLst/>
              <a:rect l="l" t="t" r="r" b="b"/>
              <a:pathLst>
                <a:path w="23118" h="38507" extrusionOk="0">
                  <a:moveTo>
                    <a:pt x="18580" y="0"/>
                  </a:moveTo>
                  <a:cubicBezTo>
                    <a:pt x="9975" y="360"/>
                    <a:pt x="2557" y="6086"/>
                    <a:pt x="1" y="14295"/>
                  </a:cubicBezTo>
                  <a:lnTo>
                    <a:pt x="3962" y="17212"/>
                  </a:lnTo>
                  <a:cubicBezTo>
                    <a:pt x="5078" y="18040"/>
                    <a:pt x="6302" y="18904"/>
                    <a:pt x="7670" y="18940"/>
                  </a:cubicBezTo>
                  <a:cubicBezTo>
                    <a:pt x="8270" y="18940"/>
                    <a:pt x="8903" y="18796"/>
                    <a:pt x="9503" y="18796"/>
                  </a:cubicBezTo>
                  <a:cubicBezTo>
                    <a:pt x="9803" y="18796"/>
                    <a:pt x="10095" y="18832"/>
                    <a:pt x="10371" y="18940"/>
                  </a:cubicBezTo>
                  <a:cubicBezTo>
                    <a:pt x="11415" y="19336"/>
                    <a:pt x="11883" y="20668"/>
                    <a:pt x="11739" y="21784"/>
                  </a:cubicBezTo>
                  <a:cubicBezTo>
                    <a:pt x="11595" y="22901"/>
                    <a:pt x="11019" y="23909"/>
                    <a:pt x="10659" y="24989"/>
                  </a:cubicBezTo>
                  <a:cubicBezTo>
                    <a:pt x="9903" y="27149"/>
                    <a:pt x="9903" y="29634"/>
                    <a:pt x="11055" y="31614"/>
                  </a:cubicBezTo>
                  <a:cubicBezTo>
                    <a:pt x="12495" y="34027"/>
                    <a:pt x="15268" y="35179"/>
                    <a:pt x="17896" y="36187"/>
                  </a:cubicBezTo>
                  <a:cubicBezTo>
                    <a:pt x="18652" y="36403"/>
                    <a:pt x="19337" y="36763"/>
                    <a:pt x="19877" y="37303"/>
                  </a:cubicBezTo>
                  <a:cubicBezTo>
                    <a:pt x="20201" y="37663"/>
                    <a:pt x="20417" y="38131"/>
                    <a:pt x="20849" y="38383"/>
                  </a:cubicBezTo>
                  <a:cubicBezTo>
                    <a:pt x="20979" y="38466"/>
                    <a:pt x="21143" y="38506"/>
                    <a:pt x="21308" y="38506"/>
                  </a:cubicBezTo>
                  <a:cubicBezTo>
                    <a:pt x="21644" y="38506"/>
                    <a:pt x="21977" y="38338"/>
                    <a:pt x="22001" y="38023"/>
                  </a:cubicBezTo>
                  <a:cubicBezTo>
                    <a:pt x="20957" y="36691"/>
                    <a:pt x="20849" y="34855"/>
                    <a:pt x="21209" y="33199"/>
                  </a:cubicBezTo>
                  <a:cubicBezTo>
                    <a:pt x="21569" y="31542"/>
                    <a:pt x="22361" y="30030"/>
                    <a:pt x="22937" y="28446"/>
                  </a:cubicBezTo>
                  <a:cubicBezTo>
                    <a:pt x="23045" y="28158"/>
                    <a:pt x="23117" y="27834"/>
                    <a:pt x="23081" y="27509"/>
                  </a:cubicBezTo>
                  <a:cubicBezTo>
                    <a:pt x="23009" y="27185"/>
                    <a:pt x="22865" y="26897"/>
                    <a:pt x="22649" y="26681"/>
                  </a:cubicBezTo>
                  <a:cubicBezTo>
                    <a:pt x="21965" y="25925"/>
                    <a:pt x="21137" y="25313"/>
                    <a:pt x="20201" y="24953"/>
                  </a:cubicBezTo>
                  <a:cubicBezTo>
                    <a:pt x="20813" y="23837"/>
                    <a:pt x="19769" y="22433"/>
                    <a:pt x="18544" y="21964"/>
                  </a:cubicBezTo>
                  <a:cubicBezTo>
                    <a:pt x="17356" y="21496"/>
                    <a:pt x="15988" y="21496"/>
                    <a:pt x="14872" y="20848"/>
                  </a:cubicBezTo>
                  <a:cubicBezTo>
                    <a:pt x="14692" y="20776"/>
                    <a:pt x="14512" y="20632"/>
                    <a:pt x="14404" y="20452"/>
                  </a:cubicBezTo>
                  <a:cubicBezTo>
                    <a:pt x="14260" y="20092"/>
                    <a:pt x="14296" y="19696"/>
                    <a:pt x="14512" y="19372"/>
                  </a:cubicBezTo>
                  <a:cubicBezTo>
                    <a:pt x="15520" y="17284"/>
                    <a:pt x="17752" y="16095"/>
                    <a:pt x="19949" y="15375"/>
                  </a:cubicBezTo>
                  <a:cubicBezTo>
                    <a:pt x="20417" y="15267"/>
                    <a:pt x="20885" y="15051"/>
                    <a:pt x="21281" y="14727"/>
                  </a:cubicBezTo>
                  <a:cubicBezTo>
                    <a:pt x="21821" y="14259"/>
                    <a:pt x="21929" y="13467"/>
                    <a:pt x="21965" y="12747"/>
                  </a:cubicBezTo>
                  <a:cubicBezTo>
                    <a:pt x="22073" y="11342"/>
                    <a:pt x="22001" y="9974"/>
                    <a:pt x="21821" y="8570"/>
                  </a:cubicBezTo>
                  <a:cubicBezTo>
                    <a:pt x="21461" y="6122"/>
                    <a:pt x="20669" y="3745"/>
                    <a:pt x="19517" y="1585"/>
                  </a:cubicBezTo>
                  <a:cubicBezTo>
                    <a:pt x="19229" y="1045"/>
                    <a:pt x="18904" y="504"/>
                    <a:pt x="185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31;p52">
              <a:extLst>
                <a:ext uri="{FF2B5EF4-FFF2-40B4-BE49-F238E27FC236}">
                  <a16:creationId xmlns:a16="http://schemas.microsoft.com/office/drawing/2014/main" id="{212D6E4E-38DE-7687-6A56-6CD02F6D0A59}"/>
                </a:ext>
              </a:extLst>
            </p:cNvPr>
            <p:cNvSpPr/>
            <p:nvPr/>
          </p:nvSpPr>
          <p:spPr>
            <a:xfrm>
              <a:off x="7688693" y="3242392"/>
              <a:ext cx="451161" cy="1025399"/>
            </a:xfrm>
            <a:custGeom>
              <a:avLst/>
              <a:gdLst/>
              <a:ahLst/>
              <a:cxnLst/>
              <a:rect l="l" t="t" r="r" b="b"/>
              <a:pathLst>
                <a:path w="13288" h="30201" extrusionOk="0">
                  <a:moveTo>
                    <a:pt x="4898" y="0"/>
                  </a:moveTo>
                  <a:lnTo>
                    <a:pt x="4466" y="288"/>
                  </a:lnTo>
                  <a:cubicBezTo>
                    <a:pt x="3638" y="828"/>
                    <a:pt x="2845" y="1404"/>
                    <a:pt x="2161" y="2052"/>
                  </a:cubicBezTo>
                  <a:cubicBezTo>
                    <a:pt x="793" y="3385"/>
                    <a:pt x="1" y="5761"/>
                    <a:pt x="1333" y="7093"/>
                  </a:cubicBezTo>
                  <a:cubicBezTo>
                    <a:pt x="2485" y="8282"/>
                    <a:pt x="4790" y="8318"/>
                    <a:pt x="5186" y="9902"/>
                  </a:cubicBezTo>
                  <a:cubicBezTo>
                    <a:pt x="5402" y="10838"/>
                    <a:pt x="4754" y="11738"/>
                    <a:pt x="4214" y="12566"/>
                  </a:cubicBezTo>
                  <a:cubicBezTo>
                    <a:pt x="3674" y="13359"/>
                    <a:pt x="3241" y="14475"/>
                    <a:pt x="3818" y="15267"/>
                  </a:cubicBezTo>
                  <a:cubicBezTo>
                    <a:pt x="3998" y="15483"/>
                    <a:pt x="4250" y="15699"/>
                    <a:pt x="4466" y="15879"/>
                  </a:cubicBezTo>
                  <a:cubicBezTo>
                    <a:pt x="5690" y="16959"/>
                    <a:pt x="5942" y="18868"/>
                    <a:pt x="5474" y="20452"/>
                  </a:cubicBezTo>
                  <a:cubicBezTo>
                    <a:pt x="5042" y="22036"/>
                    <a:pt x="4070" y="23368"/>
                    <a:pt x="3169" y="24773"/>
                  </a:cubicBezTo>
                  <a:cubicBezTo>
                    <a:pt x="2305" y="26177"/>
                    <a:pt x="1513" y="27689"/>
                    <a:pt x="1477" y="29346"/>
                  </a:cubicBezTo>
                  <a:cubicBezTo>
                    <a:pt x="1441" y="29562"/>
                    <a:pt x="1513" y="29778"/>
                    <a:pt x="1621" y="29958"/>
                  </a:cubicBezTo>
                  <a:cubicBezTo>
                    <a:pt x="1747" y="30138"/>
                    <a:pt x="1945" y="30201"/>
                    <a:pt x="2161" y="30201"/>
                  </a:cubicBezTo>
                  <a:cubicBezTo>
                    <a:pt x="2377" y="30201"/>
                    <a:pt x="2611" y="30138"/>
                    <a:pt x="2809" y="30066"/>
                  </a:cubicBezTo>
                  <a:cubicBezTo>
                    <a:pt x="4034" y="29598"/>
                    <a:pt x="5150" y="28877"/>
                    <a:pt x="6050" y="27941"/>
                  </a:cubicBezTo>
                  <a:cubicBezTo>
                    <a:pt x="6518" y="27401"/>
                    <a:pt x="7058" y="26933"/>
                    <a:pt x="7634" y="26573"/>
                  </a:cubicBezTo>
                  <a:cubicBezTo>
                    <a:pt x="8246" y="26285"/>
                    <a:pt x="8895" y="26141"/>
                    <a:pt x="9579" y="26105"/>
                  </a:cubicBezTo>
                  <a:cubicBezTo>
                    <a:pt x="10047" y="26069"/>
                    <a:pt x="10515" y="26033"/>
                    <a:pt x="11019" y="25961"/>
                  </a:cubicBezTo>
                  <a:cubicBezTo>
                    <a:pt x="12531" y="23044"/>
                    <a:pt x="13287" y="19804"/>
                    <a:pt x="13287" y="16527"/>
                  </a:cubicBezTo>
                  <a:cubicBezTo>
                    <a:pt x="13287" y="10010"/>
                    <a:pt x="10191" y="3853"/>
                    <a:pt x="4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3064;p66">
            <a:extLst>
              <a:ext uri="{FF2B5EF4-FFF2-40B4-BE49-F238E27FC236}">
                <a16:creationId xmlns:a16="http://schemas.microsoft.com/office/drawing/2014/main" id="{AA6FA352-66EC-A3DF-47F6-D491A59F1C2D}"/>
              </a:ext>
            </a:extLst>
          </p:cNvPr>
          <p:cNvGrpSpPr/>
          <p:nvPr/>
        </p:nvGrpSpPr>
        <p:grpSpPr>
          <a:xfrm>
            <a:off x="7832038" y="1577548"/>
            <a:ext cx="1530112" cy="1338624"/>
            <a:chOff x="4883725" y="3237500"/>
            <a:chExt cx="1797383" cy="1572447"/>
          </a:xfrm>
        </p:grpSpPr>
        <p:sp>
          <p:nvSpPr>
            <p:cNvPr id="12" name="Google Shape;3065;p66">
              <a:extLst>
                <a:ext uri="{FF2B5EF4-FFF2-40B4-BE49-F238E27FC236}">
                  <a16:creationId xmlns:a16="http://schemas.microsoft.com/office/drawing/2014/main" id="{68A80EF1-3B19-9815-D99B-3A4AAC4C5CDA}"/>
                </a:ext>
              </a:extLst>
            </p:cNvPr>
            <p:cNvSpPr/>
            <p:nvPr/>
          </p:nvSpPr>
          <p:spPr>
            <a:xfrm>
              <a:off x="4883725" y="3237500"/>
              <a:ext cx="1797383" cy="1572447"/>
            </a:xfrm>
            <a:custGeom>
              <a:avLst/>
              <a:gdLst/>
              <a:ahLst/>
              <a:cxnLst/>
              <a:rect l="l" t="t" r="r" b="b"/>
              <a:pathLst>
                <a:path w="54640" h="47802" extrusionOk="0">
                  <a:moveTo>
                    <a:pt x="20048" y="1"/>
                  </a:moveTo>
                  <a:cubicBezTo>
                    <a:pt x="19381" y="1"/>
                    <a:pt x="18714" y="134"/>
                    <a:pt x="18080" y="368"/>
                  </a:cubicBezTo>
                  <a:cubicBezTo>
                    <a:pt x="17213" y="701"/>
                    <a:pt x="15612" y="1268"/>
                    <a:pt x="10908" y="9107"/>
                  </a:cubicBezTo>
                  <a:cubicBezTo>
                    <a:pt x="8240" y="13544"/>
                    <a:pt x="5805" y="18147"/>
                    <a:pt x="3636" y="22817"/>
                  </a:cubicBezTo>
                  <a:cubicBezTo>
                    <a:pt x="0" y="30789"/>
                    <a:pt x="234" y="32891"/>
                    <a:pt x="734" y="34225"/>
                  </a:cubicBezTo>
                  <a:cubicBezTo>
                    <a:pt x="2202" y="38061"/>
                    <a:pt x="6538" y="40696"/>
                    <a:pt x="9807" y="40763"/>
                  </a:cubicBezTo>
                  <a:cubicBezTo>
                    <a:pt x="10041" y="41464"/>
                    <a:pt x="10341" y="42564"/>
                    <a:pt x="10775" y="44299"/>
                  </a:cubicBezTo>
                  <a:lnTo>
                    <a:pt x="10808" y="44432"/>
                  </a:lnTo>
                  <a:cubicBezTo>
                    <a:pt x="11208" y="46067"/>
                    <a:pt x="12676" y="47802"/>
                    <a:pt x="15645" y="47802"/>
                  </a:cubicBezTo>
                  <a:cubicBezTo>
                    <a:pt x="16445" y="47768"/>
                    <a:pt x="17213" y="47668"/>
                    <a:pt x="17980" y="47468"/>
                  </a:cubicBezTo>
                  <a:cubicBezTo>
                    <a:pt x="19548" y="47068"/>
                    <a:pt x="20582" y="45767"/>
                    <a:pt x="21416" y="44466"/>
                  </a:cubicBezTo>
                  <a:cubicBezTo>
                    <a:pt x="22216" y="45900"/>
                    <a:pt x="23484" y="47401"/>
                    <a:pt x="25719" y="47401"/>
                  </a:cubicBezTo>
                  <a:lnTo>
                    <a:pt x="25852" y="47401"/>
                  </a:lnTo>
                  <a:cubicBezTo>
                    <a:pt x="29155" y="47301"/>
                    <a:pt x="30422" y="44332"/>
                    <a:pt x="31056" y="42531"/>
                  </a:cubicBezTo>
                  <a:cubicBezTo>
                    <a:pt x="31723" y="42631"/>
                    <a:pt x="32390" y="42698"/>
                    <a:pt x="33057" y="42731"/>
                  </a:cubicBezTo>
                  <a:cubicBezTo>
                    <a:pt x="33358" y="42731"/>
                    <a:pt x="33658" y="42698"/>
                    <a:pt x="33925" y="42665"/>
                  </a:cubicBezTo>
                  <a:cubicBezTo>
                    <a:pt x="35226" y="42464"/>
                    <a:pt x="36393" y="41764"/>
                    <a:pt x="37127" y="40696"/>
                  </a:cubicBezTo>
                  <a:cubicBezTo>
                    <a:pt x="37894" y="41364"/>
                    <a:pt x="38795" y="41831"/>
                    <a:pt x="39795" y="41997"/>
                  </a:cubicBezTo>
                  <a:cubicBezTo>
                    <a:pt x="40196" y="42064"/>
                    <a:pt x="40596" y="42097"/>
                    <a:pt x="40996" y="42097"/>
                  </a:cubicBezTo>
                  <a:cubicBezTo>
                    <a:pt x="42964" y="42097"/>
                    <a:pt x="45433" y="41397"/>
                    <a:pt x="46800" y="39429"/>
                  </a:cubicBezTo>
                  <a:cubicBezTo>
                    <a:pt x="47568" y="39429"/>
                    <a:pt x="48335" y="39329"/>
                    <a:pt x="49069" y="39162"/>
                  </a:cubicBezTo>
                  <a:cubicBezTo>
                    <a:pt x="51437" y="38595"/>
                    <a:pt x="53805" y="37728"/>
                    <a:pt x="54406" y="33992"/>
                  </a:cubicBezTo>
                  <a:cubicBezTo>
                    <a:pt x="54639" y="32324"/>
                    <a:pt x="53839" y="31023"/>
                    <a:pt x="49969" y="26987"/>
                  </a:cubicBezTo>
                  <a:cubicBezTo>
                    <a:pt x="47935" y="24852"/>
                    <a:pt x="44999" y="21983"/>
                    <a:pt x="41530" y="18647"/>
                  </a:cubicBezTo>
                  <a:cubicBezTo>
                    <a:pt x="38795" y="16012"/>
                    <a:pt x="35693" y="13110"/>
                    <a:pt x="33024" y="10675"/>
                  </a:cubicBezTo>
                  <a:cubicBezTo>
                    <a:pt x="31756" y="9507"/>
                    <a:pt x="30822" y="8640"/>
                    <a:pt x="30122" y="8040"/>
                  </a:cubicBezTo>
                  <a:cubicBezTo>
                    <a:pt x="30122" y="7673"/>
                    <a:pt x="30055" y="7306"/>
                    <a:pt x="29922" y="6972"/>
                  </a:cubicBezTo>
                  <a:cubicBezTo>
                    <a:pt x="28888" y="4237"/>
                    <a:pt x="24184" y="1"/>
                    <a:pt x="20048" y="1"/>
                  </a:cubicBezTo>
                  <a:close/>
                </a:path>
              </a:pathLst>
            </a:custGeom>
            <a:solidFill>
              <a:schemeClr val="accent4"/>
            </a:solidFill>
            <a:ln>
              <a:noFill/>
            </a:ln>
            <a:effectLst>
              <a:outerShdw dist="66675"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66;p66">
              <a:extLst>
                <a:ext uri="{FF2B5EF4-FFF2-40B4-BE49-F238E27FC236}">
                  <a16:creationId xmlns:a16="http://schemas.microsoft.com/office/drawing/2014/main" id="{378D3BCA-F03C-AF04-486E-8860F9CE118F}"/>
                </a:ext>
              </a:extLst>
            </p:cNvPr>
            <p:cNvSpPr/>
            <p:nvPr/>
          </p:nvSpPr>
          <p:spPr>
            <a:xfrm>
              <a:off x="6075344" y="4338913"/>
              <a:ext cx="502570" cy="184936"/>
            </a:xfrm>
            <a:custGeom>
              <a:avLst/>
              <a:gdLst/>
              <a:ahLst/>
              <a:cxnLst/>
              <a:rect l="l" t="t" r="r" b="b"/>
              <a:pathLst>
                <a:path w="15278" h="5622" extrusionOk="0">
                  <a:moveTo>
                    <a:pt x="15278" y="0"/>
                  </a:moveTo>
                  <a:cubicBezTo>
                    <a:pt x="13743" y="501"/>
                    <a:pt x="12209" y="901"/>
                    <a:pt x="10641" y="1235"/>
                  </a:cubicBezTo>
                  <a:cubicBezTo>
                    <a:pt x="9107" y="1568"/>
                    <a:pt x="7606" y="1968"/>
                    <a:pt x="6105" y="2435"/>
                  </a:cubicBezTo>
                  <a:cubicBezTo>
                    <a:pt x="5706" y="2598"/>
                    <a:pt x="5272" y="2658"/>
                    <a:pt x="4816" y="2658"/>
                  </a:cubicBezTo>
                  <a:cubicBezTo>
                    <a:pt x="3564" y="2658"/>
                    <a:pt x="2142" y="2210"/>
                    <a:pt x="818" y="2210"/>
                  </a:cubicBezTo>
                  <a:cubicBezTo>
                    <a:pt x="644" y="2210"/>
                    <a:pt x="471" y="2218"/>
                    <a:pt x="300" y="2235"/>
                  </a:cubicBezTo>
                  <a:lnTo>
                    <a:pt x="0" y="2269"/>
                  </a:lnTo>
                  <a:lnTo>
                    <a:pt x="100" y="3436"/>
                  </a:lnTo>
                  <a:cubicBezTo>
                    <a:pt x="204" y="3389"/>
                    <a:pt x="310" y="3368"/>
                    <a:pt x="419" y="3368"/>
                  </a:cubicBezTo>
                  <a:cubicBezTo>
                    <a:pt x="1470" y="3368"/>
                    <a:pt x="2764" y="5359"/>
                    <a:pt x="4003" y="5571"/>
                  </a:cubicBezTo>
                  <a:cubicBezTo>
                    <a:pt x="4234" y="5604"/>
                    <a:pt x="4484" y="5622"/>
                    <a:pt x="4745" y="5622"/>
                  </a:cubicBezTo>
                  <a:cubicBezTo>
                    <a:pt x="6070" y="5622"/>
                    <a:pt x="7671" y="5168"/>
                    <a:pt x="8340" y="3970"/>
                  </a:cubicBezTo>
                  <a:cubicBezTo>
                    <a:pt x="9107" y="2569"/>
                    <a:pt x="10007" y="3269"/>
                    <a:pt x="12176" y="2736"/>
                  </a:cubicBezTo>
                  <a:cubicBezTo>
                    <a:pt x="14377" y="2235"/>
                    <a:pt x="15011" y="1768"/>
                    <a:pt x="15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67;p66">
              <a:extLst>
                <a:ext uri="{FF2B5EF4-FFF2-40B4-BE49-F238E27FC236}">
                  <a16:creationId xmlns:a16="http://schemas.microsoft.com/office/drawing/2014/main" id="{6A31465D-6E0B-A882-7FD7-E00DB7F24E70}"/>
                </a:ext>
              </a:extLst>
            </p:cNvPr>
            <p:cNvSpPr/>
            <p:nvPr/>
          </p:nvSpPr>
          <p:spPr>
            <a:xfrm>
              <a:off x="5247993" y="4405852"/>
              <a:ext cx="830697" cy="304575"/>
            </a:xfrm>
            <a:custGeom>
              <a:avLst/>
              <a:gdLst/>
              <a:ahLst/>
              <a:cxnLst/>
              <a:rect l="l" t="t" r="r" b="b"/>
              <a:pathLst>
                <a:path w="25253" h="9259" extrusionOk="0">
                  <a:moveTo>
                    <a:pt x="1535" y="0"/>
                  </a:moveTo>
                  <a:cubicBezTo>
                    <a:pt x="1102" y="701"/>
                    <a:pt x="601" y="1368"/>
                    <a:pt x="1" y="1968"/>
                  </a:cubicBezTo>
                  <a:cubicBezTo>
                    <a:pt x="19" y="1966"/>
                    <a:pt x="36" y="1964"/>
                    <a:pt x="54" y="1964"/>
                  </a:cubicBezTo>
                  <a:cubicBezTo>
                    <a:pt x="1139" y="1964"/>
                    <a:pt x="2274" y="6925"/>
                    <a:pt x="2569" y="8139"/>
                  </a:cubicBezTo>
                  <a:cubicBezTo>
                    <a:pt x="2767" y="8952"/>
                    <a:pt x="3587" y="9259"/>
                    <a:pt x="4572" y="9259"/>
                  </a:cubicBezTo>
                  <a:cubicBezTo>
                    <a:pt x="5083" y="9259"/>
                    <a:pt x="5637" y="9177"/>
                    <a:pt x="6172" y="9040"/>
                  </a:cubicBezTo>
                  <a:cubicBezTo>
                    <a:pt x="7740" y="8640"/>
                    <a:pt x="9041" y="4370"/>
                    <a:pt x="10642" y="4170"/>
                  </a:cubicBezTo>
                  <a:cubicBezTo>
                    <a:pt x="10668" y="4167"/>
                    <a:pt x="10695" y="4166"/>
                    <a:pt x="10721" y="4166"/>
                  </a:cubicBezTo>
                  <a:cubicBezTo>
                    <a:pt x="12240" y="4166"/>
                    <a:pt x="12478" y="8874"/>
                    <a:pt x="14666" y="8874"/>
                  </a:cubicBezTo>
                  <a:cubicBezTo>
                    <a:pt x="14681" y="8874"/>
                    <a:pt x="14696" y="8874"/>
                    <a:pt x="14711" y="8873"/>
                  </a:cubicBezTo>
                  <a:cubicBezTo>
                    <a:pt x="16946" y="8806"/>
                    <a:pt x="17280" y="4904"/>
                    <a:pt x="17947" y="4170"/>
                  </a:cubicBezTo>
                  <a:cubicBezTo>
                    <a:pt x="18151" y="3956"/>
                    <a:pt x="18497" y="3884"/>
                    <a:pt x="18919" y="3884"/>
                  </a:cubicBezTo>
                  <a:cubicBezTo>
                    <a:pt x="19802" y="3884"/>
                    <a:pt x="21020" y="4199"/>
                    <a:pt x="21991" y="4199"/>
                  </a:cubicBezTo>
                  <a:cubicBezTo>
                    <a:pt x="22152" y="4199"/>
                    <a:pt x="22306" y="4190"/>
                    <a:pt x="22450" y="4170"/>
                  </a:cubicBezTo>
                  <a:cubicBezTo>
                    <a:pt x="23885" y="4003"/>
                    <a:pt x="24018" y="2335"/>
                    <a:pt x="25119" y="1501"/>
                  </a:cubicBezTo>
                  <a:cubicBezTo>
                    <a:pt x="25152" y="1468"/>
                    <a:pt x="25219" y="1435"/>
                    <a:pt x="25252" y="1401"/>
                  </a:cubicBezTo>
                  <a:lnTo>
                    <a:pt x="25152" y="234"/>
                  </a:lnTo>
                  <a:cubicBezTo>
                    <a:pt x="24385" y="334"/>
                    <a:pt x="23518" y="467"/>
                    <a:pt x="22717" y="567"/>
                  </a:cubicBezTo>
                  <a:cubicBezTo>
                    <a:pt x="22256" y="647"/>
                    <a:pt x="21786" y="688"/>
                    <a:pt x="21317" y="688"/>
                  </a:cubicBezTo>
                  <a:cubicBezTo>
                    <a:pt x="20802" y="688"/>
                    <a:pt x="20287" y="638"/>
                    <a:pt x="19782" y="534"/>
                  </a:cubicBezTo>
                  <a:cubicBezTo>
                    <a:pt x="19658" y="497"/>
                    <a:pt x="19525" y="480"/>
                    <a:pt x="19385" y="480"/>
                  </a:cubicBezTo>
                  <a:cubicBezTo>
                    <a:pt x="17868" y="480"/>
                    <a:pt x="15513" y="2461"/>
                    <a:pt x="14445" y="2735"/>
                  </a:cubicBezTo>
                  <a:cubicBezTo>
                    <a:pt x="14353" y="2759"/>
                    <a:pt x="14269" y="2770"/>
                    <a:pt x="14192" y="2770"/>
                  </a:cubicBezTo>
                  <a:cubicBezTo>
                    <a:pt x="13283" y="2770"/>
                    <a:pt x="13225" y="1251"/>
                    <a:pt x="11042" y="667"/>
                  </a:cubicBezTo>
                  <a:cubicBezTo>
                    <a:pt x="10711" y="574"/>
                    <a:pt x="10399" y="534"/>
                    <a:pt x="10103" y="534"/>
                  </a:cubicBezTo>
                  <a:cubicBezTo>
                    <a:pt x="8281" y="534"/>
                    <a:pt x="7045" y="2063"/>
                    <a:pt x="5438" y="2235"/>
                  </a:cubicBezTo>
                  <a:cubicBezTo>
                    <a:pt x="5351" y="2246"/>
                    <a:pt x="5263" y="2251"/>
                    <a:pt x="5176" y="2251"/>
                  </a:cubicBezTo>
                  <a:cubicBezTo>
                    <a:pt x="3427" y="2251"/>
                    <a:pt x="1702" y="134"/>
                    <a:pt x="1702" y="134"/>
                  </a:cubicBezTo>
                  <a:lnTo>
                    <a:pt x="15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68;p66">
              <a:extLst>
                <a:ext uri="{FF2B5EF4-FFF2-40B4-BE49-F238E27FC236}">
                  <a16:creationId xmlns:a16="http://schemas.microsoft.com/office/drawing/2014/main" id="{48D871F9-47D0-8D86-ADD4-E5E76E0C1CF1}"/>
                </a:ext>
              </a:extLst>
            </p:cNvPr>
            <p:cNvSpPr/>
            <p:nvPr/>
          </p:nvSpPr>
          <p:spPr>
            <a:xfrm>
              <a:off x="5986464" y="4147085"/>
              <a:ext cx="447734" cy="282798"/>
            </a:xfrm>
            <a:custGeom>
              <a:avLst/>
              <a:gdLst/>
              <a:ahLst/>
              <a:cxnLst/>
              <a:rect l="l" t="t" r="r" b="b"/>
              <a:pathLst>
                <a:path w="13611" h="8597" extrusionOk="0">
                  <a:moveTo>
                    <a:pt x="6721" y="0"/>
                  </a:moveTo>
                  <a:cubicBezTo>
                    <a:pt x="3405" y="0"/>
                    <a:pt x="571" y="2467"/>
                    <a:pt x="134" y="5839"/>
                  </a:cubicBezTo>
                  <a:cubicBezTo>
                    <a:pt x="0" y="6740"/>
                    <a:pt x="34" y="7641"/>
                    <a:pt x="267" y="8541"/>
                  </a:cubicBezTo>
                  <a:cubicBezTo>
                    <a:pt x="1068" y="8441"/>
                    <a:pt x="1902" y="8308"/>
                    <a:pt x="2702" y="8208"/>
                  </a:cubicBezTo>
                  <a:lnTo>
                    <a:pt x="3002" y="8174"/>
                  </a:lnTo>
                  <a:cubicBezTo>
                    <a:pt x="3173" y="8157"/>
                    <a:pt x="3346" y="8149"/>
                    <a:pt x="3520" y="8149"/>
                  </a:cubicBezTo>
                  <a:cubicBezTo>
                    <a:pt x="4840" y="8149"/>
                    <a:pt x="6247" y="8597"/>
                    <a:pt x="7504" y="8597"/>
                  </a:cubicBezTo>
                  <a:cubicBezTo>
                    <a:pt x="7962" y="8597"/>
                    <a:pt x="8400" y="8537"/>
                    <a:pt x="8807" y="8374"/>
                  </a:cubicBezTo>
                  <a:cubicBezTo>
                    <a:pt x="10308" y="7907"/>
                    <a:pt x="11809" y="7507"/>
                    <a:pt x="13343" y="7174"/>
                  </a:cubicBezTo>
                  <a:cubicBezTo>
                    <a:pt x="13610" y="3571"/>
                    <a:pt x="10975" y="402"/>
                    <a:pt x="7406" y="35"/>
                  </a:cubicBezTo>
                  <a:cubicBezTo>
                    <a:pt x="7176" y="12"/>
                    <a:pt x="6947" y="0"/>
                    <a:pt x="6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69;p66">
              <a:extLst>
                <a:ext uri="{FF2B5EF4-FFF2-40B4-BE49-F238E27FC236}">
                  <a16:creationId xmlns:a16="http://schemas.microsoft.com/office/drawing/2014/main" id="{8A06E06D-5734-F8C9-CFD8-BC383DA15D68}"/>
                </a:ext>
              </a:extLst>
            </p:cNvPr>
            <p:cNvSpPr/>
            <p:nvPr/>
          </p:nvSpPr>
          <p:spPr>
            <a:xfrm>
              <a:off x="5367596" y="4041792"/>
              <a:ext cx="333621" cy="325957"/>
            </a:xfrm>
            <a:custGeom>
              <a:avLst/>
              <a:gdLst/>
              <a:ahLst/>
              <a:cxnLst/>
              <a:rect l="l" t="t" r="r" b="b"/>
              <a:pathLst>
                <a:path w="10142" h="9909" extrusionOk="0">
                  <a:moveTo>
                    <a:pt x="4604" y="0"/>
                  </a:moveTo>
                  <a:cubicBezTo>
                    <a:pt x="3003" y="2836"/>
                    <a:pt x="1369" y="5604"/>
                    <a:pt x="1" y="7839"/>
                  </a:cubicBezTo>
                  <a:lnTo>
                    <a:pt x="68" y="7873"/>
                  </a:lnTo>
                  <a:cubicBezTo>
                    <a:pt x="1068" y="9238"/>
                    <a:pt x="2567" y="9909"/>
                    <a:pt x="4061" y="9909"/>
                  </a:cubicBezTo>
                  <a:cubicBezTo>
                    <a:pt x="5706" y="9909"/>
                    <a:pt x="7345" y="9096"/>
                    <a:pt x="8307" y="7506"/>
                  </a:cubicBezTo>
                  <a:cubicBezTo>
                    <a:pt x="10141" y="4470"/>
                    <a:pt x="8307" y="568"/>
                    <a:pt x="4804" y="34"/>
                  </a:cubicBezTo>
                  <a:lnTo>
                    <a:pt x="4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70;p66">
              <a:extLst>
                <a:ext uri="{FF2B5EF4-FFF2-40B4-BE49-F238E27FC236}">
                  <a16:creationId xmlns:a16="http://schemas.microsoft.com/office/drawing/2014/main" id="{AFE72E57-3A69-A496-C295-B3741A8AEB73}"/>
                </a:ext>
              </a:extLst>
            </p:cNvPr>
            <p:cNvSpPr/>
            <p:nvPr/>
          </p:nvSpPr>
          <p:spPr>
            <a:xfrm>
              <a:off x="5632228" y="3747555"/>
              <a:ext cx="460694" cy="384510"/>
            </a:xfrm>
            <a:custGeom>
              <a:avLst/>
              <a:gdLst/>
              <a:ahLst/>
              <a:cxnLst/>
              <a:rect l="l" t="t" r="r" b="b"/>
              <a:pathLst>
                <a:path w="14005" h="11689" extrusionOk="0">
                  <a:moveTo>
                    <a:pt x="6355" y="1"/>
                  </a:moveTo>
                  <a:cubicBezTo>
                    <a:pt x="3541" y="1"/>
                    <a:pt x="1047" y="2050"/>
                    <a:pt x="595" y="4943"/>
                  </a:cubicBezTo>
                  <a:cubicBezTo>
                    <a:pt x="1" y="8757"/>
                    <a:pt x="3067" y="11689"/>
                    <a:pt x="6392" y="11689"/>
                  </a:cubicBezTo>
                  <a:cubicBezTo>
                    <a:pt x="7545" y="11689"/>
                    <a:pt x="8729" y="11337"/>
                    <a:pt x="9802" y="10547"/>
                  </a:cubicBezTo>
                  <a:cubicBezTo>
                    <a:pt x="14005" y="7478"/>
                    <a:pt x="12404" y="873"/>
                    <a:pt x="7267" y="72"/>
                  </a:cubicBezTo>
                  <a:cubicBezTo>
                    <a:pt x="6961" y="24"/>
                    <a:pt x="6656" y="1"/>
                    <a:pt x="6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71;p66">
              <a:extLst>
                <a:ext uri="{FF2B5EF4-FFF2-40B4-BE49-F238E27FC236}">
                  <a16:creationId xmlns:a16="http://schemas.microsoft.com/office/drawing/2014/main" id="{C5E21F2C-F29D-585A-3733-8F5EC72EE6E0}"/>
                </a:ext>
              </a:extLst>
            </p:cNvPr>
            <p:cNvSpPr/>
            <p:nvPr/>
          </p:nvSpPr>
          <p:spPr>
            <a:xfrm>
              <a:off x="4955039" y="3335228"/>
              <a:ext cx="825204" cy="1149022"/>
            </a:xfrm>
            <a:custGeom>
              <a:avLst/>
              <a:gdLst/>
              <a:ahLst/>
              <a:cxnLst/>
              <a:rect l="l" t="t" r="r" b="b"/>
              <a:pathLst>
                <a:path w="25086" h="34930" extrusionOk="0">
                  <a:moveTo>
                    <a:pt x="17915" y="1"/>
                  </a:moveTo>
                  <a:cubicBezTo>
                    <a:pt x="17573" y="1"/>
                    <a:pt x="17247" y="52"/>
                    <a:pt x="16946" y="165"/>
                  </a:cubicBezTo>
                  <a:cubicBezTo>
                    <a:pt x="13844" y="1333"/>
                    <a:pt x="1" y="26818"/>
                    <a:pt x="1302" y="30253"/>
                  </a:cubicBezTo>
                  <a:cubicBezTo>
                    <a:pt x="2397" y="33075"/>
                    <a:pt x="5788" y="34929"/>
                    <a:pt x="7833" y="34929"/>
                  </a:cubicBezTo>
                  <a:cubicBezTo>
                    <a:pt x="8279" y="34929"/>
                    <a:pt x="8660" y="34841"/>
                    <a:pt x="8940" y="34657"/>
                  </a:cubicBezTo>
                  <a:cubicBezTo>
                    <a:pt x="9507" y="34056"/>
                    <a:pt x="10041" y="33389"/>
                    <a:pt x="10441" y="32688"/>
                  </a:cubicBezTo>
                  <a:cubicBezTo>
                    <a:pt x="11008" y="31788"/>
                    <a:pt x="11742" y="30654"/>
                    <a:pt x="12543" y="29353"/>
                  </a:cubicBezTo>
                  <a:cubicBezTo>
                    <a:pt x="13911" y="27084"/>
                    <a:pt x="15545" y="24349"/>
                    <a:pt x="17146" y="21514"/>
                  </a:cubicBezTo>
                  <a:cubicBezTo>
                    <a:pt x="20582" y="15476"/>
                    <a:pt x="23951" y="9038"/>
                    <a:pt x="24818" y="6303"/>
                  </a:cubicBezTo>
                  <a:cubicBezTo>
                    <a:pt x="25018" y="5903"/>
                    <a:pt x="25085" y="5469"/>
                    <a:pt x="25018" y="5035"/>
                  </a:cubicBezTo>
                  <a:cubicBezTo>
                    <a:pt x="24308" y="3201"/>
                    <a:pt x="20605" y="1"/>
                    <a:pt x="17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72;p66">
              <a:extLst>
                <a:ext uri="{FF2B5EF4-FFF2-40B4-BE49-F238E27FC236}">
                  <a16:creationId xmlns:a16="http://schemas.microsoft.com/office/drawing/2014/main" id="{E88AB6AA-11EA-BD14-573E-157D625FF72A}"/>
                </a:ext>
              </a:extLst>
            </p:cNvPr>
            <p:cNvSpPr/>
            <p:nvPr/>
          </p:nvSpPr>
          <p:spPr>
            <a:xfrm>
              <a:off x="5298486" y="3541441"/>
              <a:ext cx="1288234" cy="959120"/>
            </a:xfrm>
            <a:custGeom>
              <a:avLst/>
              <a:gdLst/>
              <a:ahLst/>
              <a:cxnLst/>
              <a:rect l="l" t="t" r="r" b="b"/>
              <a:pathLst>
                <a:path w="39162" h="29157" extrusionOk="0">
                  <a:moveTo>
                    <a:pt x="16501" y="6230"/>
                  </a:moveTo>
                  <a:cubicBezTo>
                    <a:pt x="19832" y="6230"/>
                    <a:pt x="22886" y="9162"/>
                    <a:pt x="22316" y="12977"/>
                  </a:cubicBezTo>
                  <a:cubicBezTo>
                    <a:pt x="21864" y="15869"/>
                    <a:pt x="19371" y="17918"/>
                    <a:pt x="16557" y="17918"/>
                  </a:cubicBezTo>
                  <a:cubicBezTo>
                    <a:pt x="16256" y="17918"/>
                    <a:pt x="15951" y="17895"/>
                    <a:pt x="15645" y="17847"/>
                  </a:cubicBezTo>
                  <a:cubicBezTo>
                    <a:pt x="10508" y="17046"/>
                    <a:pt x="8873" y="10441"/>
                    <a:pt x="13076" y="7373"/>
                  </a:cubicBezTo>
                  <a:cubicBezTo>
                    <a:pt x="14158" y="6583"/>
                    <a:pt x="15346" y="6230"/>
                    <a:pt x="16501" y="6230"/>
                  </a:cubicBezTo>
                  <a:close/>
                  <a:moveTo>
                    <a:pt x="14377" y="1"/>
                  </a:moveTo>
                  <a:cubicBezTo>
                    <a:pt x="13510" y="2736"/>
                    <a:pt x="10108" y="9140"/>
                    <a:pt x="6705" y="15178"/>
                  </a:cubicBezTo>
                  <a:lnTo>
                    <a:pt x="6905" y="15211"/>
                  </a:lnTo>
                  <a:cubicBezTo>
                    <a:pt x="10374" y="15779"/>
                    <a:pt x="12176" y="19648"/>
                    <a:pt x="10341" y="22683"/>
                  </a:cubicBezTo>
                  <a:cubicBezTo>
                    <a:pt x="9394" y="24262"/>
                    <a:pt x="7755" y="25066"/>
                    <a:pt x="6108" y="25066"/>
                  </a:cubicBezTo>
                  <a:cubicBezTo>
                    <a:pt x="4623" y="25066"/>
                    <a:pt x="3132" y="24412"/>
                    <a:pt x="2135" y="23084"/>
                  </a:cubicBezTo>
                  <a:lnTo>
                    <a:pt x="2069" y="23017"/>
                  </a:lnTo>
                  <a:cubicBezTo>
                    <a:pt x="1301" y="24351"/>
                    <a:pt x="567" y="25485"/>
                    <a:pt x="0" y="26353"/>
                  </a:cubicBezTo>
                  <a:lnTo>
                    <a:pt x="167" y="26486"/>
                  </a:lnTo>
                  <a:cubicBezTo>
                    <a:pt x="167" y="26486"/>
                    <a:pt x="1915" y="28633"/>
                    <a:pt x="3706" y="28633"/>
                  </a:cubicBezTo>
                  <a:cubicBezTo>
                    <a:pt x="3783" y="28633"/>
                    <a:pt x="3860" y="28629"/>
                    <a:pt x="3937" y="28621"/>
                  </a:cubicBezTo>
                  <a:cubicBezTo>
                    <a:pt x="5518" y="28449"/>
                    <a:pt x="6753" y="26888"/>
                    <a:pt x="8580" y="26888"/>
                  </a:cubicBezTo>
                  <a:cubicBezTo>
                    <a:pt x="8873" y="26888"/>
                    <a:pt x="9180" y="26928"/>
                    <a:pt x="9507" y="27020"/>
                  </a:cubicBezTo>
                  <a:cubicBezTo>
                    <a:pt x="11690" y="27635"/>
                    <a:pt x="11776" y="29156"/>
                    <a:pt x="12664" y="29156"/>
                  </a:cubicBezTo>
                  <a:cubicBezTo>
                    <a:pt x="12739" y="29156"/>
                    <a:pt x="12821" y="29145"/>
                    <a:pt x="12910" y="29121"/>
                  </a:cubicBezTo>
                  <a:cubicBezTo>
                    <a:pt x="13977" y="28816"/>
                    <a:pt x="16328" y="26866"/>
                    <a:pt x="17845" y="26866"/>
                  </a:cubicBezTo>
                  <a:cubicBezTo>
                    <a:pt x="17987" y="26866"/>
                    <a:pt x="18121" y="26883"/>
                    <a:pt x="18247" y="26920"/>
                  </a:cubicBezTo>
                  <a:cubicBezTo>
                    <a:pt x="18752" y="27024"/>
                    <a:pt x="19267" y="27074"/>
                    <a:pt x="19782" y="27074"/>
                  </a:cubicBezTo>
                  <a:cubicBezTo>
                    <a:pt x="20251" y="27074"/>
                    <a:pt x="20721" y="27033"/>
                    <a:pt x="21182" y="26953"/>
                  </a:cubicBezTo>
                  <a:cubicBezTo>
                    <a:pt x="20949" y="26086"/>
                    <a:pt x="20915" y="25152"/>
                    <a:pt x="21049" y="24251"/>
                  </a:cubicBezTo>
                  <a:cubicBezTo>
                    <a:pt x="21455" y="20910"/>
                    <a:pt x="24316" y="18446"/>
                    <a:pt x="27608" y="18446"/>
                  </a:cubicBezTo>
                  <a:cubicBezTo>
                    <a:pt x="27833" y="18446"/>
                    <a:pt x="28059" y="18457"/>
                    <a:pt x="28287" y="18480"/>
                  </a:cubicBezTo>
                  <a:cubicBezTo>
                    <a:pt x="31890" y="18814"/>
                    <a:pt x="34525" y="21983"/>
                    <a:pt x="34258" y="25586"/>
                  </a:cubicBezTo>
                  <a:cubicBezTo>
                    <a:pt x="35826" y="25252"/>
                    <a:pt x="37360" y="24852"/>
                    <a:pt x="38895" y="24351"/>
                  </a:cubicBezTo>
                  <a:cubicBezTo>
                    <a:pt x="39162" y="22550"/>
                    <a:pt x="14811" y="67"/>
                    <a:pt x="14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73;p66">
              <a:extLst>
                <a:ext uri="{FF2B5EF4-FFF2-40B4-BE49-F238E27FC236}">
                  <a16:creationId xmlns:a16="http://schemas.microsoft.com/office/drawing/2014/main" id="{2236F2DD-DBF2-CFA6-AAEC-DF7EEE2A8382}"/>
                </a:ext>
              </a:extLst>
            </p:cNvPr>
            <p:cNvSpPr/>
            <p:nvPr/>
          </p:nvSpPr>
          <p:spPr>
            <a:xfrm>
              <a:off x="5650325" y="4381521"/>
              <a:ext cx="66810" cy="48257"/>
            </a:xfrm>
            <a:custGeom>
              <a:avLst/>
              <a:gdLst/>
              <a:ahLst/>
              <a:cxnLst/>
              <a:rect l="l" t="t" r="r" b="b"/>
              <a:pathLst>
                <a:path w="2031" h="1467" extrusionOk="0">
                  <a:moveTo>
                    <a:pt x="787" y="0"/>
                  </a:moveTo>
                  <a:cubicBezTo>
                    <a:pt x="681" y="0"/>
                    <a:pt x="573" y="15"/>
                    <a:pt x="467" y="47"/>
                  </a:cubicBezTo>
                  <a:cubicBezTo>
                    <a:pt x="100" y="80"/>
                    <a:pt x="0" y="614"/>
                    <a:pt x="367" y="780"/>
                  </a:cubicBezTo>
                  <a:cubicBezTo>
                    <a:pt x="467" y="847"/>
                    <a:pt x="567" y="914"/>
                    <a:pt x="667" y="1014"/>
                  </a:cubicBezTo>
                  <a:lnTo>
                    <a:pt x="701" y="1047"/>
                  </a:lnTo>
                  <a:lnTo>
                    <a:pt x="767" y="1081"/>
                  </a:lnTo>
                  <a:lnTo>
                    <a:pt x="901" y="1247"/>
                  </a:lnTo>
                  <a:cubicBezTo>
                    <a:pt x="1023" y="1401"/>
                    <a:pt x="1184" y="1466"/>
                    <a:pt x="1340" y="1466"/>
                  </a:cubicBezTo>
                  <a:cubicBezTo>
                    <a:pt x="1695" y="1466"/>
                    <a:pt x="2030" y="1130"/>
                    <a:pt x="1868" y="714"/>
                  </a:cubicBezTo>
                  <a:cubicBezTo>
                    <a:pt x="1678" y="280"/>
                    <a:pt x="1246" y="0"/>
                    <a:pt x="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74;p66">
              <a:extLst>
                <a:ext uri="{FF2B5EF4-FFF2-40B4-BE49-F238E27FC236}">
                  <a16:creationId xmlns:a16="http://schemas.microsoft.com/office/drawing/2014/main" id="{92121EB3-D442-4A49-0F9E-5E69230A28F9}"/>
                </a:ext>
              </a:extLst>
            </p:cNvPr>
            <p:cNvSpPr/>
            <p:nvPr/>
          </p:nvSpPr>
          <p:spPr>
            <a:xfrm>
              <a:off x="5745783" y="4374021"/>
              <a:ext cx="32928" cy="30362"/>
            </a:xfrm>
            <a:custGeom>
              <a:avLst/>
              <a:gdLst/>
              <a:ahLst/>
              <a:cxnLst/>
              <a:rect l="l" t="t" r="r" b="b"/>
              <a:pathLst>
                <a:path w="1001" h="923" extrusionOk="0">
                  <a:moveTo>
                    <a:pt x="517" y="1"/>
                  </a:moveTo>
                  <a:cubicBezTo>
                    <a:pt x="389" y="1"/>
                    <a:pt x="262" y="61"/>
                    <a:pt x="167" y="174"/>
                  </a:cubicBezTo>
                  <a:cubicBezTo>
                    <a:pt x="0" y="408"/>
                    <a:pt x="67" y="742"/>
                    <a:pt x="334" y="875"/>
                  </a:cubicBezTo>
                  <a:cubicBezTo>
                    <a:pt x="405" y="899"/>
                    <a:pt x="475" y="922"/>
                    <a:pt x="546" y="922"/>
                  </a:cubicBezTo>
                  <a:cubicBezTo>
                    <a:pt x="575" y="922"/>
                    <a:pt x="605" y="918"/>
                    <a:pt x="634" y="908"/>
                  </a:cubicBezTo>
                  <a:cubicBezTo>
                    <a:pt x="801" y="875"/>
                    <a:pt x="968" y="742"/>
                    <a:pt x="1001" y="541"/>
                  </a:cubicBezTo>
                  <a:cubicBezTo>
                    <a:pt x="1001" y="541"/>
                    <a:pt x="968" y="375"/>
                    <a:pt x="968" y="341"/>
                  </a:cubicBezTo>
                  <a:cubicBezTo>
                    <a:pt x="968" y="241"/>
                    <a:pt x="901" y="141"/>
                    <a:pt x="801" y="108"/>
                  </a:cubicBezTo>
                  <a:cubicBezTo>
                    <a:pt x="714" y="36"/>
                    <a:pt x="615" y="1"/>
                    <a:pt x="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75;p66">
              <a:extLst>
                <a:ext uri="{FF2B5EF4-FFF2-40B4-BE49-F238E27FC236}">
                  <a16:creationId xmlns:a16="http://schemas.microsoft.com/office/drawing/2014/main" id="{8641DDB9-DF03-09BE-7764-1C61EE7F171D}"/>
                </a:ext>
              </a:extLst>
            </p:cNvPr>
            <p:cNvSpPr/>
            <p:nvPr/>
          </p:nvSpPr>
          <p:spPr>
            <a:xfrm>
              <a:off x="5784561" y="4385238"/>
              <a:ext cx="33" cy="33"/>
            </a:xfrm>
            <a:custGeom>
              <a:avLst/>
              <a:gdLst/>
              <a:ahLst/>
              <a:cxnLst/>
              <a:rect l="l" t="t" r="r" b="b"/>
              <a:pathLst>
                <a:path w="1" h="1" extrusionOk="0">
                  <a:moveTo>
                    <a:pt x="1" y="0"/>
                  </a:move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76;p66">
              <a:extLst>
                <a:ext uri="{FF2B5EF4-FFF2-40B4-BE49-F238E27FC236}">
                  <a16:creationId xmlns:a16="http://schemas.microsoft.com/office/drawing/2014/main" id="{281E1014-79E6-9845-7F8B-CB1A7C266DDA}"/>
                </a:ext>
              </a:extLst>
            </p:cNvPr>
            <p:cNvSpPr/>
            <p:nvPr/>
          </p:nvSpPr>
          <p:spPr>
            <a:xfrm>
              <a:off x="5821472" y="4351719"/>
              <a:ext cx="27467" cy="27073"/>
            </a:xfrm>
            <a:custGeom>
              <a:avLst/>
              <a:gdLst/>
              <a:ahLst/>
              <a:cxnLst/>
              <a:rect l="l" t="t" r="r" b="b"/>
              <a:pathLst>
                <a:path w="835" h="823" extrusionOk="0">
                  <a:moveTo>
                    <a:pt x="393" y="0"/>
                  </a:moveTo>
                  <a:cubicBezTo>
                    <a:pt x="297" y="0"/>
                    <a:pt x="202" y="37"/>
                    <a:pt x="134" y="119"/>
                  </a:cubicBezTo>
                  <a:cubicBezTo>
                    <a:pt x="68" y="185"/>
                    <a:pt x="34" y="285"/>
                    <a:pt x="1" y="385"/>
                  </a:cubicBezTo>
                  <a:cubicBezTo>
                    <a:pt x="1" y="552"/>
                    <a:pt x="68" y="719"/>
                    <a:pt x="234" y="786"/>
                  </a:cubicBezTo>
                  <a:cubicBezTo>
                    <a:pt x="285" y="811"/>
                    <a:pt x="336" y="822"/>
                    <a:pt x="387" y="822"/>
                  </a:cubicBezTo>
                  <a:cubicBezTo>
                    <a:pt x="470" y="822"/>
                    <a:pt x="552" y="794"/>
                    <a:pt x="635" y="752"/>
                  </a:cubicBezTo>
                  <a:cubicBezTo>
                    <a:pt x="768" y="652"/>
                    <a:pt x="835" y="486"/>
                    <a:pt x="768" y="319"/>
                  </a:cubicBezTo>
                  <a:cubicBezTo>
                    <a:pt x="768" y="292"/>
                    <a:pt x="725" y="200"/>
                    <a:pt x="725" y="200"/>
                  </a:cubicBezTo>
                  <a:lnTo>
                    <a:pt x="725" y="200"/>
                  </a:lnTo>
                  <a:cubicBezTo>
                    <a:pt x="726" y="200"/>
                    <a:pt x="728" y="206"/>
                    <a:pt x="735" y="219"/>
                  </a:cubicBezTo>
                  <a:cubicBezTo>
                    <a:pt x="675" y="80"/>
                    <a:pt x="533"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77;p66">
              <a:extLst>
                <a:ext uri="{FF2B5EF4-FFF2-40B4-BE49-F238E27FC236}">
                  <a16:creationId xmlns:a16="http://schemas.microsoft.com/office/drawing/2014/main" id="{85324284-CBB6-6328-BA91-098A92DA41A9}"/>
                </a:ext>
              </a:extLst>
            </p:cNvPr>
            <p:cNvSpPr/>
            <p:nvPr/>
          </p:nvSpPr>
          <p:spPr>
            <a:xfrm>
              <a:off x="6094854" y="4080870"/>
              <a:ext cx="76678" cy="37862"/>
            </a:xfrm>
            <a:custGeom>
              <a:avLst/>
              <a:gdLst/>
              <a:ahLst/>
              <a:cxnLst/>
              <a:rect l="l" t="t" r="r" b="b"/>
              <a:pathLst>
                <a:path w="2331" h="1151" extrusionOk="0">
                  <a:moveTo>
                    <a:pt x="1430" y="1"/>
                  </a:moveTo>
                  <a:cubicBezTo>
                    <a:pt x="1296" y="1"/>
                    <a:pt x="1168" y="18"/>
                    <a:pt x="1063" y="47"/>
                  </a:cubicBezTo>
                  <a:cubicBezTo>
                    <a:pt x="630" y="147"/>
                    <a:pt x="296" y="380"/>
                    <a:pt x="63" y="747"/>
                  </a:cubicBezTo>
                  <a:cubicBezTo>
                    <a:pt x="0" y="934"/>
                    <a:pt x="142" y="1151"/>
                    <a:pt x="352" y="1151"/>
                  </a:cubicBezTo>
                  <a:cubicBezTo>
                    <a:pt x="366" y="1151"/>
                    <a:pt x="381" y="1150"/>
                    <a:pt x="396" y="1147"/>
                  </a:cubicBezTo>
                  <a:cubicBezTo>
                    <a:pt x="640" y="1099"/>
                    <a:pt x="902" y="1068"/>
                    <a:pt x="1169" y="1068"/>
                  </a:cubicBezTo>
                  <a:cubicBezTo>
                    <a:pt x="1267" y="1068"/>
                    <a:pt x="1365" y="1072"/>
                    <a:pt x="1464" y="1081"/>
                  </a:cubicBezTo>
                  <a:cubicBezTo>
                    <a:pt x="1580" y="1081"/>
                    <a:pt x="1689" y="1097"/>
                    <a:pt x="1793" y="1097"/>
                  </a:cubicBezTo>
                  <a:cubicBezTo>
                    <a:pt x="1897" y="1097"/>
                    <a:pt x="1997" y="1081"/>
                    <a:pt x="2097" y="1014"/>
                  </a:cubicBezTo>
                  <a:cubicBezTo>
                    <a:pt x="2264" y="881"/>
                    <a:pt x="2331" y="647"/>
                    <a:pt x="2264" y="447"/>
                  </a:cubicBezTo>
                  <a:cubicBezTo>
                    <a:pt x="2145" y="113"/>
                    <a:pt x="1769" y="1"/>
                    <a:pt x="1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78;p66">
              <a:extLst>
                <a:ext uri="{FF2B5EF4-FFF2-40B4-BE49-F238E27FC236}">
                  <a16:creationId xmlns:a16="http://schemas.microsoft.com/office/drawing/2014/main" id="{50D7EF6C-E026-B5A0-DD47-9ED1D04E6A1F}"/>
                </a:ext>
              </a:extLst>
            </p:cNvPr>
            <p:cNvSpPr/>
            <p:nvPr/>
          </p:nvSpPr>
          <p:spPr>
            <a:xfrm>
              <a:off x="6183010" y="4079324"/>
              <a:ext cx="29145" cy="25165"/>
            </a:xfrm>
            <a:custGeom>
              <a:avLst/>
              <a:gdLst/>
              <a:ahLst/>
              <a:cxnLst/>
              <a:rect l="l" t="t" r="r" b="b"/>
              <a:pathLst>
                <a:path w="886" h="765" extrusionOk="0">
                  <a:moveTo>
                    <a:pt x="440" y="0"/>
                  </a:moveTo>
                  <a:cubicBezTo>
                    <a:pt x="105" y="0"/>
                    <a:pt x="1" y="764"/>
                    <a:pt x="375" y="764"/>
                  </a:cubicBezTo>
                  <a:cubicBezTo>
                    <a:pt x="388" y="764"/>
                    <a:pt x="403" y="763"/>
                    <a:pt x="418" y="761"/>
                  </a:cubicBezTo>
                  <a:cubicBezTo>
                    <a:pt x="518" y="761"/>
                    <a:pt x="618" y="727"/>
                    <a:pt x="718" y="661"/>
                  </a:cubicBezTo>
                  <a:cubicBezTo>
                    <a:pt x="852" y="561"/>
                    <a:pt x="885" y="361"/>
                    <a:pt x="785" y="227"/>
                  </a:cubicBezTo>
                  <a:cubicBezTo>
                    <a:pt x="718" y="127"/>
                    <a:pt x="652" y="94"/>
                    <a:pt x="551" y="27"/>
                  </a:cubicBezTo>
                  <a:cubicBezTo>
                    <a:pt x="512" y="9"/>
                    <a:pt x="475" y="0"/>
                    <a:pt x="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79;p66">
              <a:extLst>
                <a:ext uri="{FF2B5EF4-FFF2-40B4-BE49-F238E27FC236}">
                  <a16:creationId xmlns:a16="http://schemas.microsoft.com/office/drawing/2014/main" id="{FC56D9FC-2F2A-E34D-5591-E5DCEBFFE009}"/>
                </a:ext>
              </a:extLst>
            </p:cNvPr>
            <p:cNvSpPr/>
            <p:nvPr/>
          </p:nvSpPr>
          <p:spPr>
            <a:xfrm>
              <a:off x="6236623" y="4109817"/>
              <a:ext cx="15395" cy="12105"/>
            </a:xfrm>
            <a:custGeom>
              <a:avLst/>
              <a:gdLst/>
              <a:ahLst/>
              <a:cxnLst/>
              <a:rect l="l" t="t" r="r" b="b"/>
              <a:pathLst>
                <a:path w="468" h="368" extrusionOk="0">
                  <a:moveTo>
                    <a:pt x="268" y="1"/>
                  </a:moveTo>
                  <a:cubicBezTo>
                    <a:pt x="34" y="1"/>
                    <a:pt x="1" y="301"/>
                    <a:pt x="201" y="368"/>
                  </a:cubicBezTo>
                  <a:cubicBezTo>
                    <a:pt x="401" y="368"/>
                    <a:pt x="468" y="67"/>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80;p66">
              <a:extLst>
                <a:ext uri="{FF2B5EF4-FFF2-40B4-BE49-F238E27FC236}">
                  <a16:creationId xmlns:a16="http://schemas.microsoft.com/office/drawing/2014/main" id="{3D2DDEA2-2F31-BC66-85EC-19426981CC66}"/>
                </a:ext>
              </a:extLst>
            </p:cNvPr>
            <p:cNvSpPr/>
            <p:nvPr/>
          </p:nvSpPr>
          <p:spPr>
            <a:xfrm>
              <a:off x="5769199" y="3669859"/>
              <a:ext cx="31546" cy="36415"/>
            </a:xfrm>
            <a:custGeom>
              <a:avLst/>
              <a:gdLst/>
              <a:ahLst/>
              <a:cxnLst/>
              <a:rect l="l" t="t" r="r" b="b"/>
              <a:pathLst>
                <a:path w="959" h="1107" extrusionOk="0">
                  <a:moveTo>
                    <a:pt x="632" y="0"/>
                  </a:moveTo>
                  <a:cubicBezTo>
                    <a:pt x="566" y="0"/>
                    <a:pt x="498" y="21"/>
                    <a:pt x="434" y="66"/>
                  </a:cubicBezTo>
                  <a:cubicBezTo>
                    <a:pt x="134" y="233"/>
                    <a:pt x="1" y="600"/>
                    <a:pt x="101" y="933"/>
                  </a:cubicBezTo>
                  <a:cubicBezTo>
                    <a:pt x="157" y="1047"/>
                    <a:pt x="268" y="1107"/>
                    <a:pt x="377" y="1107"/>
                  </a:cubicBezTo>
                  <a:cubicBezTo>
                    <a:pt x="461" y="1107"/>
                    <a:pt x="543" y="1072"/>
                    <a:pt x="601" y="1000"/>
                  </a:cubicBezTo>
                  <a:cubicBezTo>
                    <a:pt x="768" y="833"/>
                    <a:pt x="901" y="600"/>
                    <a:pt x="935" y="366"/>
                  </a:cubicBezTo>
                  <a:cubicBezTo>
                    <a:pt x="959" y="148"/>
                    <a:pt x="806"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81;p66">
              <a:extLst>
                <a:ext uri="{FF2B5EF4-FFF2-40B4-BE49-F238E27FC236}">
                  <a16:creationId xmlns:a16="http://schemas.microsoft.com/office/drawing/2014/main" id="{EE9B3C63-D6B6-92E7-5C1C-838255A77B35}"/>
                </a:ext>
              </a:extLst>
            </p:cNvPr>
            <p:cNvSpPr/>
            <p:nvPr/>
          </p:nvSpPr>
          <p:spPr>
            <a:xfrm>
              <a:off x="5808705" y="3679497"/>
              <a:ext cx="21086" cy="17796"/>
            </a:xfrm>
            <a:custGeom>
              <a:avLst/>
              <a:gdLst/>
              <a:ahLst/>
              <a:cxnLst/>
              <a:rect l="l" t="t" r="r" b="b"/>
              <a:pathLst>
                <a:path w="641" h="541" extrusionOk="0">
                  <a:moveTo>
                    <a:pt x="326" y="1"/>
                  </a:moveTo>
                  <a:cubicBezTo>
                    <a:pt x="284" y="1"/>
                    <a:pt x="241" y="13"/>
                    <a:pt x="201" y="40"/>
                  </a:cubicBezTo>
                  <a:cubicBezTo>
                    <a:pt x="67" y="140"/>
                    <a:pt x="0" y="307"/>
                    <a:pt x="34" y="440"/>
                  </a:cubicBezTo>
                  <a:cubicBezTo>
                    <a:pt x="34" y="507"/>
                    <a:pt x="101" y="540"/>
                    <a:pt x="167" y="540"/>
                  </a:cubicBezTo>
                  <a:lnTo>
                    <a:pt x="234" y="540"/>
                  </a:lnTo>
                  <a:cubicBezTo>
                    <a:pt x="367" y="507"/>
                    <a:pt x="467" y="474"/>
                    <a:pt x="534" y="374"/>
                  </a:cubicBezTo>
                  <a:cubicBezTo>
                    <a:pt x="641" y="187"/>
                    <a:pt x="492"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82;p66">
              <a:extLst>
                <a:ext uri="{FF2B5EF4-FFF2-40B4-BE49-F238E27FC236}">
                  <a16:creationId xmlns:a16="http://schemas.microsoft.com/office/drawing/2014/main" id="{C998091B-FB7F-56A6-F224-19F0EA2970B3}"/>
                </a:ext>
              </a:extLst>
            </p:cNvPr>
            <p:cNvSpPr/>
            <p:nvPr/>
          </p:nvSpPr>
          <p:spPr>
            <a:xfrm>
              <a:off x="5852289" y="3716305"/>
              <a:ext cx="23948" cy="20526"/>
            </a:xfrm>
            <a:custGeom>
              <a:avLst/>
              <a:gdLst/>
              <a:ahLst/>
              <a:cxnLst/>
              <a:rect l="l" t="t" r="r" b="b"/>
              <a:pathLst>
                <a:path w="728" h="624" extrusionOk="0">
                  <a:moveTo>
                    <a:pt x="381" y="1"/>
                  </a:moveTo>
                  <a:cubicBezTo>
                    <a:pt x="197" y="1"/>
                    <a:pt x="0" y="236"/>
                    <a:pt x="210" y="422"/>
                  </a:cubicBezTo>
                  <a:lnTo>
                    <a:pt x="443" y="589"/>
                  </a:lnTo>
                  <a:cubicBezTo>
                    <a:pt x="468" y="613"/>
                    <a:pt x="498" y="624"/>
                    <a:pt x="529" y="624"/>
                  </a:cubicBezTo>
                  <a:cubicBezTo>
                    <a:pt x="625" y="624"/>
                    <a:pt x="727" y="523"/>
                    <a:pt x="677" y="422"/>
                  </a:cubicBezTo>
                  <a:lnTo>
                    <a:pt x="577" y="155"/>
                  </a:lnTo>
                  <a:cubicBezTo>
                    <a:pt x="537" y="44"/>
                    <a:pt x="460"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83;p66">
              <a:extLst>
                <a:ext uri="{FF2B5EF4-FFF2-40B4-BE49-F238E27FC236}">
                  <a16:creationId xmlns:a16="http://schemas.microsoft.com/office/drawing/2014/main" id="{F1F6CB93-A08D-6F73-4985-C3D647309D22}"/>
                </a:ext>
              </a:extLst>
            </p:cNvPr>
            <p:cNvSpPr/>
            <p:nvPr/>
          </p:nvSpPr>
          <p:spPr>
            <a:xfrm>
              <a:off x="5842393" y="4210768"/>
              <a:ext cx="38388" cy="32533"/>
            </a:xfrm>
            <a:custGeom>
              <a:avLst/>
              <a:gdLst/>
              <a:ahLst/>
              <a:cxnLst/>
              <a:rect l="l" t="t" r="r" b="b"/>
              <a:pathLst>
                <a:path w="1167" h="989" extrusionOk="0">
                  <a:moveTo>
                    <a:pt x="713" y="0"/>
                  </a:moveTo>
                  <a:cubicBezTo>
                    <a:pt x="533" y="0"/>
                    <a:pt x="361" y="95"/>
                    <a:pt x="266" y="267"/>
                  </a:cubicBezTo>
                  <a:cubicBezTo>
                    <a:pt x="0" y="586"/>
                    <a:pt x="263" y="989"/>
                    <a:pt x="600" y="989"/>
                  </a:cubicBezTo>
                  <a:cubicBezTo>
                    <a:pt x="686" y="989"/>
                    <a:pt x="777" y="962"/>
                    <a:pt x="866" y="901"/>
                  </a:cubicBezTo>
                  <a:cubicBezTo>
                    <a:pt x="999" y="801"/>
                    <a:pt x="1099" y="668"/>
                    <a:pt x="1133" y="501"/>
                  </a:cubicBezTo>
                  <a:cubicBezTo>
                    <a:pt x="1166" y="434"/>
                    <a:pt x="1166" y="367"/>
                    <a:pt x="1133" y="301"/>
                  </a:cubicBezTo>
                  <a:cubicBezTo>
                    <a:pt x="1133" y="301"/>
                    <a:pt x="1099" y="167"/>
                    <a:pt x="1099" y="167"/>
                  </a:cubicBezTo>
                  <a:cubicBezTo>
                    <a:pt x="985" y="53"/>
                    <a:pt x="847"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84;p66">
              <a:extLst>
                <a:ext uri="{FF2B5EF4-FFF2-40B4-BE49-F238E27FC236}">
                  <a16:creationId xmlns:a16="http://schemas.microsoft.com/office/drawing/2014/main" id="{CC54270F-875F-BD1B-0767-24B012E927A1}"/>
                </a:ext>
              </a:extLst>
            </p:cNvPr>
            <p:cNvSpPr/>
            <p:nvPr/>
          </p:nvSpPr>
          <p:spPr>
            <a:xfrm>
              <a:off x="5886598" y="4219551"/>
              <a:ext cx="33" cy="1118"/>
            </a:xfrm>
            <a:custGeom>
              <a:avLst/>
              <a:gdLst/>
              <a:ahLst/>
              <a:cxnLst/>
              <a:rect l="l" t="t" r="r" b="b"/>
              <a:pathLst>
                <a:path w="1" h="34" extrusionOk="0">
                  <a:moveTo>
                    <a:pt x="1" y="34"/>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85;p66">
              <a:extLst>
                <a:ext uri="{FF2B5EF4-FFF2-40B4-BE49-F238E27FC236}">
                  <a16:creationId xmlns:a16="http://schemas.microsoft.com/office/drawing/2014/main" id="{943810D6-E363-9936-A2AE-B66BF0EF5416}"/>
                </a:ext>
              </a:extLst>
            </p:cNvPr>
            <p:cNvSpPr/>
            <p:nvPr/>
          </p:nvSpPr>
          <p:spPr>
            <a:xfrm>
              <a:off x="5905977" y="4223400"/>
              <a:ext cx="39540" cy="31415"/>
            </a:xfrm>
            <a:custGeom>
              <a:avLst/>
              <a:gdLst/>
              <a:ahLst/>
              <a:cxnLst/>
              <a:rect l="l" t="t" r="r" b="b"/>
              <a:pathLst>
                <a:path w="1202" h="955" extrusionOk="0">
                  <a:moveTo>
                    <a:pt x="601" y="0"/>
                  </a:moveTo>
                  <a:cubicBezTo>
                    <a:pt x="509" y="0"/>
                    <a:pt x="417" y="17"/>
                    <a:pt x="334" y="50"/>
                  </a:cubicBezTo>
                  <a:cubicBezTo>
                    <a:pt x="100" y="150"/>
                    <a:pt x="0" y="417"/>
                    <a:pt x="67" y="651"/>
                  </a:cubicBezTo>
                  <a:cubicBezTo>
                    <a:pt x="153" y="844"/>
                    <a:pt x="323" y="955"/>
                    <a:pt x="504" y="955"/>
                  </a:cubicBezTo>
                  <a:cubicBezTo>
                    <a:pt x="604" y="955"/>
                    <a:pt x="706" y="922"/>
                    <a:pt x="801" y="851"/>
                  </a:cubicBezTo>
                  <a:cubicBezTo>
                    <a:pt x="834" y="851"/>
                    <a:pt x="901" y="817"/>
                    <a:pt x="934" y="751"/>
                  </a:cubicBezTo>
                  <a:cubicBezTo>
                    <a:pt x="1201" y="584"/>
                    <a:pt x="1168" y="184"/>
                    <a:pt x="868" y="50"/>
                  </a:cubicBezTo>
                  <a:cubicBezTo>
                    <a:pt x="784" y="17"/>
                    <a:pt x="693"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86;p66">
              <a:extLst>
                <a:ext uri="{FF2B5EF4-FFF2-40B4-BE49-F238E27FC236}">
                  <a16:creationId xmlns:a16="http://schemas.microsoft.com/office/drawing/2014/main" id="{E7D65DDF-3694-0DB3-353C-087AFCCFB589}"/>
                </a:ext>
              </a:extLst>
            </p:cNvPr>
            <p:cNvSpPr/>
            <p:nvPr/>
          </p:nvSpPr>
          <p:spPr>
            <a:xfrm>
              <a:off x="5954463" y="4161658"/>
              <a:ext cx="52500" cy="39638"/>
            </a:xfrm>
            <a:custGeom>
              <a:avLst/>
              <a:gdLst/>
              <a:ahLst/>
              <a:cxnLst/>
              <a:rect l="l" t="t" r="r" b="b"/>
              <a:pathLst>
                <a:path w="1596" h="1205" extrusionOk="0">
                  <a:moveTo>
                    <a:pt x="1012" y="1"/>
                  </a:moveTo>
                  <a:cubicBezTo>
                    <a:pt x="886" y="1"/>
                    <a:pt x="761" y="42"/>
                    <a:pt x="661" y="126"/>
                  </a:cubicBezTo>
                  <a:cubicBezTo>
                    <a:pt x="1" y="220"/>
                    <a:pt x="111" y="1204"/>
                    <a:pt x="741" y="1204"/>
                  </a:cubicBezTo>
                  <a:cubicBezTo>
                    <a:pt x="780" y="1204"/>
                    <a:pt x="820" y="1201"/>
                    <a:pt x="861" y="1193"/>
                  </a:cubicBezTo>
                  <a:cubicBezTo>
                    <a:pt x="1128" y="1193"/>
                    <a:pt x="1395" y="1026"/>
                    <a:pt x="1495" y="760"/>
                  </a:cubicBezTo>
                  <a:cubicBezTo>
                    <a:pt x="1595" y="526"/>
                    <a:pt x="1529" y="259"/>
                    <a:pt x="1362" y="126"/>
                  </a:cubicBezTo>
                  <a:cubicBezTo>
                    <a:pt x="1262" y="42"/>
                    <a:pt x="1137" y="1"/>
                    <a:pt x="10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87;p66">
              <a:extLst>
                <a:ext uri="{FF2B5EF4-FFF2-40B4-BE49-F238E27FC236}">
                  <a16:creationId xmlns:a16="http://schemas.microsoft.com/office/drawing/2014/main" id="{907C81F5-77AD-3575-FC59-7DD347AAB1AF}"/>
                </a:ext>
              </a:extLst>
            </p:cNvPr>
            <p:cNvSpPr/>
            <p:nvPr/>
          </p:nvSpPr>
          <p:spPr>
            <a:xfrm>
              <a:off x="5041715" y="4285372"/>
              <a:ext cx="199738" cy="144639"/>
            </a:xfrm>
            <a:custGeom>
              <a:avLst/>
              <a:gdLst/>
              <a:ahLst/>
              <a:cxnLst/>
              <a:rect l="l" t="t" r="r" b="b"/>
              <a:pathLst>
                <a:path w="6072" h="4397" extrusionOk="0">
                  <a:moveTo>
                    <a:pt x="101" y="1"/>
                  </a:moveTo>
                  <a:cubicBezTo>
                    <a:pt x="34" y="1"/>
                    <a:pt x="1" y="101"/>
                    <a:pt x="68" y="134"/>
                  </a:cubicBezTo>
                  <a:cubicBezTo>
                    <a:pt x="1135" y="568"/>
                    <a:pt x="2202" y="1068"/>
                    <a:pt x="3170" y="1669"/>
                  </a:cubicBezTo>
                  <a:cubicBezTo>
                    <a:pt x="3703" y="2002"/>
                    <a:pt x="4170" y="2402"/>
                    <a:pt x="4537" y="2903"/>
                  </a:cubicBezTo>
                  <a:cubicBezTo>
                    <a:pt x="4938" y="3370"/>
                    <a:pt x="5038" y="3937"/>
                    <a:pt x="5505" y="4337"/>
                  </a:cubicBezTo>
                  <a:cubicBezTo>
                    <a:pt x="5556" y="4378"/>
                    <a:pt x="5616" y="4397"/>
                    <a:pt x="5676" y="4397"/>
                  </a:cubicBezTo>
                  <a:cubicBezTo>
                    <a:pt x="5813" y="4397"/>
                    <a:pt x="5949" y="4299"/>
                    <a:pt x="5972" y="4137"/>
                  </a:cubicBezTo>
                  <a:cubicBezTo>
                    <a:pt x="6072" y="2936"/>
                    <a:pt x="4804" y="1935"/>
                    <a:pt x="3870" y="1335"/>
                  </a:cubicBezTo>
                  <a:cubicBezTo>
                    <a:pt x="2736" y="635"/>
                    <a:pt x="1435" y="20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88;p66">
              <a:extLst>
                <a:ext uri="{FF2B5EF4-FFF2-40B4-BE49-F238E27FC236}">
                  <a16:creationId xmlns:a16="http://schemas.microsoft.com/office/drawing/2014/main" id="{34E45CD0-7C6F-1113-45E1-5606336F50B6}"/>
                </a:ext>
              </a:extLst>
            </p:cNvPr>
            <p:cNvSpPr/>
            <p:nvPr/>
          </p:nvSpPr>
          <p:spPr>
            <a:xfrm>
              <a:off x="5249671" y="4321588"/>
              <a:ext cx="559" cy="2566"/>
            </a:xfrm>
            <a:custGeom>
              <a:avLst/>
              <a:gdLst/>
              <a:ahLst/>
              <a:cxnLst/>
              <a:rect l="l" t="t" r="r" b="b"/>
              <a:pathLst>
                <a:path w="17" h="78" extrusionOk="0">
                  <a:moveTo>
                    <a:pt x="17" y="1"/>
                  </a:moveTo>
                  <a:cubicBezTo>
                    <a:pt x="3" y="57"/>
                    <a:pt x="0" y="78"/>
                    <a:pt x="3" y="78"/>
                  </a:cubicBezTo>
                  <a:cubicBezTo>
                    <a:pt x="6" y="78"/>
                    <a:pt x="17" y="39"/>
                    <a:pt x="17" y="1"/>
                  </a:cubicBezTo>
                  <a:close/>
                </a:path>
              </a:pathLst>
            </a:custGeom>
            <a:solidFill>
              <a:srgbClr val="650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89;p66">
              <a:extLst>
                <a:ext uri="{FF2B5EF4-FFF2-40B4-BE49-F238E27FC236}">
                  <a16:creationId xmlns:a16="http://schemas.microsoft.com/office/drawing/2014/main" id="{3C736021-BAFB-CDDC-397A-B3A46E3A432A}"/>
                </a:ext>
              </a:extLst>
            </p:cNvPr>
            <p:cNvSpPr/>
            <p:nvPr/>
          </p:nvSpPr>
          <p:spPr>
            <a:xfrm>
              <a:off x="5320426" y="4234913"/>
              <a:ext cx="5526" cy="4408"/>
            </a:xfrm>
            <a:custGeom>
              <a:avLst/>
              <a:gdLst/>
              <a:ahLst/>
              <a:cxnLst/>
              <a:rect l="l" t="t" r="r" b="b"/>
              <a:pathLst>
                <a:path w="168" h="134" extrusionOk="0">
                  <a:moveTo>
                    <a:pt x="101" y="0"/>
                  </a:moveTo>
                  <a:cubicBezTo>
                    <a:pt x="1" y="0"/>
                    <a:pt x="1" y="100"/>
                    <a:pt x="67" y="134"/>
                  </a:cubicBezTo>
                  <a:cubicBezTo>
                    <a:pt x="167" y="134"/>
                    <a:pt x="167" y="34"/>
                    <a:pt x="101" y="0"/>
                  </a:cubicBezTo>
                  <a:close/>
                </a:path>
              </a:pathLst>
            </a:custGeom>
            <a:solidFill>
              <a:srgbClr val="650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EA1C2222-2644-B1A6-A877-9FBC1904C45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3280433" y="41685"/>
            <a:ext cx="5519407" cy="5060129"/>
          </a:xfrm>
          <a:prstGeom prst="rect">
            <a:avLst/>
          </a:prstGeom>
        </p:spPr>
      </p:pic>
      <p:grpSp>
        <p:nvGrpSpPr>
          <p:cNvPr id="37" name="Group 36">
            <a:extLst>
              <a:ext uri="{FF2B5EF4-FFF2-40B4-BE49-F238E27FC236}">
                <a16:creationId xmlns:a16="http://schemas.microsoft.com/office/drawing/2014/main" id="{55724B30-4364-5CB4-B017-37B4D5E3EB81}"/>
              </a:ext>
            </a:extLst>
          </p:cNvPr>
          <p:cNvGrpSpPr/>
          <p:nvPr/>
        </p:nvGrpSpPr>
        <p:grpSpPr>
          <a:xfrm>
            <a:off x="379639" y="1116453"/>
            <a:ext cx="2744232" cy="2498331"/>
            <a:chOff x="896611" y="2924002"/>
            <a:chExt cx="2548462" cy="2110469"/>
          </a:xfrm>
        </p:grpSpPr>
        <p:grpSp>
          <p:nvGrpSpPr>
            <p:cNvPr id="38" name="Google Shape;1871;p49">
              <a:extLst>
                <a:ext uri="{FF2B5EF4-FFF2-40B4-BE49-F238E27FC236}">
                  <a16:creationId xmlns:a16="http://schemas.microsoft.com/office/drawing/2014/main" id="{31447902-9182-0765-1D81-165C7E68EBC3}"/>
                </a:ext>
              </a:extLst>
            </p:cNvPr>
            <p:cNvGrpSpPr/>
            <p:nvPr/>
          </p:nvGrpSpPr>
          <p:grpSpPr>
            <a:xfrm>
              <a:off x="1550282" y="2924002"/>
              <a:ext cx="1894791" cy="2110469"/>
              <a:chOff x="820950" y="1441799"/>
              <a:chExt cx="1953192" cy="2175517"/>
            </a:xfrm>
          </p:grpSpPr>
          <p:sp>
            <p:nvSpPr>
              <p:cNvPr id="40" name="Google Shape;1872;p49">
                <a:extLst>
                  <a:ext uri="{FF2B5EF4-FFF2-40B4-BE49-F238E27FC236}">
                    <a16:creationId xmlns:a16="http://schemas.microsoft.com/office/drawing/2014/main" id="{46E83845-C205-7FBB-98DD-61016F6A7BFA}"/>
                  </a:ext>
                </a:extLst>
              </p:cNvPr>
              <p:cNvSpPr/>
              <p:nvPr/>
            </p:nvSpPr>
            <p:spPr>
              <a:xfrm>
                <a:off x="820950" y="1441799"/>
                <a:ext cx="1953192" cy="2175517"/>
              </a:xfrm>
              <a:custGeom>
                <a:avLst/>
                <a:gdLst/>
                <a:ahLst/>
                <a:cxnLst/>
                <a:rect l="l" t="t" r="r" b="b"/>
                <a:pathLst>
                  <a:path w="47133" h="52498" extrusionOk="0">
                    <a:moveTo>
                      <a:pt x="33954" y="0"/>
                    </a:moveTo>
                    <a:cubicBezTo>
                      <a:pt x="33630" y="0"/>
                      <a:pt x="33306" y="36"/>
                      <a:pt x="32982" y="108"/>
                    </a:cubicBezTo>
                    <a:lnTo>
                      <a:pt x="5581" y="6157"/>
                    </a:lnTo>
                    <a:cubicBezTo>
                      <a:pt x="3205" y="6661"/>
                      <a:pt x="1656" y="8966"/>
                      <a:pt x="2124" y="11342"/>
                    </a:cubicBezTo>
                    <a:cubicBezTo>
                      <a:pt x="1044" y="12314"/>
                      <a:pt x="0" y="13719"/>
                      <a:pt x="432" y="15699"/>
                    </a:cubicBezTo>
                    <a:cubicBezTo>
                      <a:pt x="720" y="17067"/>
                      <a:pt x="1692" y="18148"/>
                      <a:pt x="2989" y="18652"/>
                    </a:cubicBezTo>
                    <a:cubicBezTo>
                      <a:pt x="900" y="20776"/>
                      <a:pt x="1692" y="24305"/>
                      <a:pt x="4465" y="25349"/>
                    </a:cubicBezTo>
                    <a:cubicBezTo>
                      <a:pt x="2376" y="27473"/>
                      <a:pt x="3169" y="31002"/>
                      <a:pt x="5905" y="32082"/>
                    </a:cubicBezTo>
                    <a:cubicBezTo>
                      <a:pt x="3853" y="34171"/>
                      <a:pt x="4609" y="37735"/>
                      <a:pt x="7381" y="38779"/>
                    </a:cubicBezTo>
                    <a:cubicBezTo>
                      <a:pt x="5329" y="40904"/>
                      <a:pt x="6085" y="44432"/>
                      <a:pt x="8858" y="45477"/>
                    </a:cubicBezTo>
                    <a:cubicBezTo>
                      <a:pt x="7886" y="46485"/>
                      <a:pt x="7489" y="47889"/>
                      <a:pt x="7777" y="49257"/>
                    </a:cubicBezTo>
                    <a:cubicBezTo>
                      <a:pt x="8102" y="50662"/>
                      <a:pt x="9362" y="51634"/>
                      <a:pt x="10802" y="51634"/>
                    </a:cubicBezTo>
                    <a:cubicBezTo>
                      <a:pt x="11018" y="51634"/>
                      <a:pt x="11234" y="51634"/>
                      <a:pt x="11450" y="51598"/>
                    </a:cubicBezTo>
                    <a:cubicBezTo>
                      <a:pt x="11594" y="51562"/>
                      <a:pt x="11738" y="51490"/>
                      <a:pt x="11882" y="51454"/>
                    </a:cubicBezTo>
                    <a:cubicBezTo>
                      <a:pt x="12710" y="52138"/>
                      <a:pt x="13719" y="52498"/>
                      <a:pt x="14799" y="52498"/>
                    </a:cubicBezTo>
                    <a:cubicBezTo>
                      <a:pt x="15123" y="52498"/>
                      <a:pt x="15447" y="52462"/>
                      <a:pt x="15771" y="52390"/>
                    </a:cubicBezTo>
                    <a:lnTo>
                      <a:pt x="43172" y="46377"/>
                    </a:lnTo>
                    <a:cubicBezTo>
                      <a:pt x="45585" y="45837"/>
                      <a:pt x="47133" y="43424"/>
                      <a:pt x="46593" y="41012"/>
                    </a:cubicBezTo>
                    <a:lnTo>
                      <a:pt x="38347" y="3565"/>
                    </a:lnTo>
                    <a:cubicBezTo>
                      <a:pt x="37879" y="1476"/>
                      <a:pt x="36079" y="0"/>
                      <a:pt x="33954" y="0"/>
                    </a:cubicBezTo>
                    <a:close/>
                  </a:path>
                </a:pathLst>
              </a:custGeom>
              <a:solidFill>
                <a:schemeClr val="accent4"/>
              </a:solidFill>
              <a:ln>
                <a:noFill/>
              </a:ln>
              <a:effectLst>
                <a:outerShdw dist="76200" dir="2820000" algn="bl" rotWithShape="0">
                  <a:srgbClr val="000000">
                    <a:alpha val="8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73;p49">
                <a:extLst>
                  <a:ext uri="{FF2B5EF4-FFF2-40B4-BE49-F238E27FC236}">
                    <a16:creationId xmlns:a16="http://schemas.microsoft.com/office/drawing/2014/main" id="{F376E759-2109-BC32-6FD4-DBE73CC60489}"/>
                  </a:ext>
                </a:extLst>
              </p:cNvPr>
              <p:cNvSpPr/>
              <p:nvPr/>
            </p:nvSpPr>
            <p:spPr>
              <a:xfrm>
                <a:off x="1005936" y="1538560"/>
                <a:ext cx="1648856" cy="1958662"/>
              </a:xfrm>
              <a:custGeom>
                <a:avLst/>
                <a:gdLst/>
                <a:ahLst/>
                <a:cxnLst/>
                <a:rect l="l" t="t" r="r" b="b"/>
                <a:pathLst>
                  <a:path w="39789" h="47265" extrusionOk="0">
                    <a:moveTo>
                      <a:pt x="29462" y="0"/>
                    </a:moveTo>
                    <a:cubicBezTo>
                      <a:pt x="29329" y="0"/>
                      <a:pt x="29194" y="14"/>
                      <a:pt x="29058" y="42"/>
                    </a:cubicBezTo>
                    <a:lnTo>
                      <a:pt x="1657" y="6091"/>
                    </a:lnTo>
                    <a:cubicBezTo>
                      <a:pt x="649" y="6307"/>
                      <a:pt x="1" y="7315"/>
                      <a:pt x="217" y="8323"/>
                    </a:cubicBezTo>
                    <a:lnTo>
                      <a:pt x="8462" y="45770"/>
                    </a:lnTo>
                    <a:cubicBezTo>
                      <a:pt x="8647" y="46662"/>
                      <a:pt x="9409" y="47265"/>
                      <a:pt x="10278" y="47265"/>
                    </a:cubicBezTo>
                    <a:cubicBezTo>
                      <a:pt x="10427" y="47265"/>
                      <a:pt x="10578" y="47247"/>
                      <a:pt x="10731" y="47210"/>
                    </a:cubicBezTo>
                    <a:lnTo>
                      <a:pt x="38132" y="41197"/>
                    </a:lnTo>
                    <a:cubicBezTo>
                      <a:pt x="39140" y="40981"/>
                      <a:pt x="39788" y="39973"/>
                      <a:pt x="39572" y="38929"/>
                    </a:cubicBezTo>
                    <a:lnTo>
                      <a:pt x="31327" y="1482"/>
                    </a:lnTo>
                    <a:cubicBezTo>
                      <a:pt x="31139" y="605"/>
                      <a:pt x="30351" y="0"/>
                      <a:pt x="29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74;p49">
                <a:extLst>
                  <a:ext uri="{FF2B5EF4-FFF2-40B4-BE49-F238E27FC236}">
                    <a16:creationId xmlns:a16="http://schemas.microsoft.com/office/drawing/2014/main" id="{B5749CBB-134A-2178-81A7-529AE3388AE1}"/>
                  </a:ext>
                </a:extLst>
              </p:cNvPr>
              <p:cNvSpPr/>
              <p:nvPr/>
            </p:nvSpPr>
            <p:spPr>
              <a:xfrm>
                <a:off x="2013121" y="2827940"/>
                <a:ext cx="540170" cy="423724"/>
              </a:xfrm>
              <a:custGeom>
                <a:avLst/>
                <a:gdLst/>
                <a:ahLst/>
                <a:cxnLst/>
                <a:rect l="l" t="t" r="r" b="b"/>
                <a:pathLst>
                  <a:path w="13035" h="10225" extrusionOk="0">
                    <a:moveTo>
                      <a:pt x="10202" y="0"/>
                    </a:moveTo>
                    <a:cubicBezTo>
                      <a:pt x="10092" y="0"/>
                      <a:pt x="9979" y="12"/>
                      <a:pt x="9866" y="36"/>
                    </a:cubicBezTo>
                    <a:lnTo>
                      <a:pt x="1369" y="1909"/>
                    </a:lnTo>
                    <a:cubicBezTo>
                      <a:pt x="541" y="2089"/>
                      <a:pt x="0" y="2917"/>
                      <a:pt x="181" y="3745"/>
                    </a:cubicBezTo>
                    <a:lnTo>
                      <a:pt x="1333" y="9002"/>
                    </a:lnTo>
                    <a:cubicBezTo>
                      <a:pt x="1521" y="9722"/>
                      <a:pt x="2145" y="10225"/>
                      <a:pt x="2873" y="10225"/>
                    </a:cubicBezTo>
                    <a:cubicBezTo>
                      <a:pt x="2981" y="10225"/>
                      <a:pt x="3093" y="10214"/>
                      <a:pt x="3205" y="10190"/>
                    </a:cubicBezTo>
                    <a:lnTo>
                      <a:pt x="11667" y="8318"/>
                    </a:lnTo>
                    <a:cubicBezTo>
                      <a:pt x="12531" y="8138"/>
                      <a:pt x="13035" y="7310"/>
                      <a:pt x="12855" y="6482"/>
                    </a:cubicBezTo>
                    <a:lnTo>
                      <a:pt x="11703" y="1225"/>
                    </a:lnTo>
                    <a:cubicBezTo>
                      <a:pt x="11547" y="478"/>
                      <a:pt x="10908" y="0"/>
                      <a:pt x="10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75;p49">
                <a:extLst>
                  <a:ext uri="{FF2B5EF4-FFF2-40B4-BE49-F238E27FC236}">
                    <a16:creationId xmlns:a16="http://schemas.microsoft.com/office/drawing/2014/main" id="{325F6C70-D191-8DDC-EFCB-2F97619FC050}"/>
                  </a:ext>
                </a:extLst>
              </p:cNvPr>
              <p:cNvSpPr/>
              <p:nvPr/>
            </p:nvSpPr>
            <p:spPr>
              <a:xfrm>
                <a:off x="2080253" y="2926400"/>
                <a:ext cx="376068" cy="82134"/>
              </a:xfrm>
              <a:custGeom>
                <a:avLst/>
                <a:gdLst/>
                <a:ahLst/>
                <a:cxnLst/>
                <a:rect l="l" t="t" r="r" b="b"/>
                <a:pathLst>
                  <a:path w="9075" h="1982" fill="none" extrusionOk="0">
                    <a:moveTo>
                      <a:pt x="1" y="1981"/>
                    </a:moveTo>
                    <a:lnTo>
                      <a:pt x="9074" y="1"/>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76;p49">
                <a:extLst>
                  <a:ext uri="{FF2B5EF4-FFF2-40B4-BE49-F238E27FC236}">
                    <a16:creationId xmlns:a16="http://schemas.microsoft.com/office/drawing/2014/main" id="{13E8BD11-9C83-8F59-654B-33FD0B1E08CE}"/>
                  </a:ext>
                </a:extLst>
              </p:cNvPr>
              <p:cNvSpPr/>
              <p:nvPr/>
            </p:nvSpPr>
            <p:spPr>
              <a:xfrm>
                <a:off x="2096663" y="2998048"/>
                <a:ext cx="374576" cy="83584"/>
              </a:xfrm>
              <a:custGeom>
                <a:avLst/>
                <a:gdLst/>
                <a:ahLst/>
                <a:cxnLst/>
                <a:rect l="l" t="t" r="r" b="b"/>
                <a:pathLst>
                  <a:path w="9039" h="2017" fill="none" extrusionOk="0">
                    <a:moveTo>
                      <a:pt x="1" y="2017"/>
                    </a:moveTo>
                    <a:lnTo>
                      <a:pt x="9039" y="0"/>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77;p49">
                <a:extLst>
                  <a:ext uri="{FF2B5EF4-FFF2-40B4-BE49-F238E27FC236}">
                    <a16:creationId xmlns:a16="http://schemas.microsoft.com/office/drawing/2014/main" id="{680C6A84-9CD4-5045-75E9-539BE73F1963}"/>
                  </a:ext>
                </a:extLst>
              </p:cNvPr>
              <p:cNvSpPr/>
              <p:nvPr/>
            </p:nvSpPr>
            <p:spPr>
              <a:xfrm>
                <a:off x="2111581" y="3071147"/>
                <a:ext cx="376068" cy="82093"/>
              </a:xfrm>
              <a:custGeom>
                <a:avLst/>
                <a:gdLst/>
                <a:ahLst/>
                <a:cxnLst/>
                <a:rect l="l" t="t" r="r" b="b"/>
                <a:pathLst>
                  <a:path w="9075" h="1981" fill="none" extrusionOk="0">
                    <a:moveTo>
                      <a:pt x="1" y="1981"/>
                    </a:moveTo>
                    <a:lnTo>
                      <a:pt x="9075" y="0"/>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78;p49">
                <a:extLst>
                  <a:ext uri="{FF2B5EF4-FFF2-40B4-BE49-F238E27FC236}">
                    <a16:creationId xmlns:a16="http://schemas.microsoft.com/office/drawing/2014/main" id="{CF6710CD-656A-C3FE-664B-DFF42F2131A6}"/>
                  </a:ext>
                </a:extLst>
              </p:cNvPr>
              <p:cNvSpPr/>
              <p:nvPr/>
            </p:nvSpPr>
            <p:spPr>
              <a:xfrm>
                <a:off x="947755" y="1875999"/>
                <a:ext cx="477513" cy="1566764"/>
              </a:xfrm>
              <a:custGeom>
                <a:avLst/>
                <a:gdLst/>
                <a:ahLst/>
                <a:cxnLst/>
                <a:rect l="l" t="t" r="r" b="b"/>
                <a:pathLst>
                  <a:path w="11523" h="37808" fill="none" extrusionOk="0">
                    <a:moveTo>
                      <a:pt x="3745" y="0"/>
                    </a:moveTo>
                    <a:cubicBezTo>
                      <a:pt x="4141" y="1692"/>
                      <a:pt x="1" y="2593"/>
                      <a:pt x="361" y="4285"/>
                    </a:cubicBezTo>
                    <a:cubicBezTo>
                      <a:pt x="721" y="5941"/>
                      <a:pt x="4862" y="5041"/>
                      <a:pt x="5222" y="6733"/>
                    </a:cubicBezTo>
                    <a:cubicBezTo>
                      <a:pt x="5618" y="8390"/>
                      <a:pt x="1477" y="9326"/>
                      <a:pt x="1837" y="10982"/>
                    </a:cubicBezTo>
                    <a:cubicBezTo>
                      <a:pt x="2197" y="12674"/>
                      <a:pt x="6338" y="11738"/>
                      <a:pt x="6698" y="13431"/>
                    </a:cubicBezTo>
                    <a:cubicBezTo>
                      <a:pt x="7094" y="15123"/>
                      <a:pt x="2953" y="15987"/>
                      <a:pt x="3313" y="17679"/>
                    </a:cubicBezTo>
                    <a:cubicBezTo>
                      <a:pt x="3673" y="19372"/>
                      <a:pt x="7814" y="18472"/>
                      <a:pt x="8210" y="20128"/>
                    </a:cubicBezTo>
                    <a:cubicBezTo>
                      <a:pt x="8570" y="21820"/>
                      <a:pt x="4429" y="22720"/>
                      <a:pt x="4790" y="24413"/>
                    </a:cubicBezTo>
                    <a:cubicBezTo>
                      <a:pt x="5150" y="26069"/>
                      <a:pt x="9290" y="25169"/>
                      <a:pt x="9686" y="26861"/>
                    </a:cubicBezTo>
                    <a:cubicBezTo>
                      <a:pt x="10047" y="28517"/>
                      <a:pt x="5906" y="29418"/>
                      <a:pt x="6266" y="31110"/>
                    </a:cubicBezTo>
                    <a:cubicBezTo>
                      <a:pt x="6626" y="32802"/>
                      <a:pt x="10767" y="31866"/>
                      <a:pt x="11163" y="33558"/>
                    </a:cubicBezTo>
                    <a:cubicBezTo>
                      <a:pt x="11523" y="35251"/>
                      <a:pt x="7382" y="36151"/>
                      <a:pt x="7742" y="37807"/>
                    </a:cubicBezTo>
                  </a:path>
                </a:pathLst>
              </a:custGeom>
              <a:noFill/>
              <a:ln w="225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 name="Picture 38">
              <a:extLst>
                <a:ext uri="{FF2B5EF4-FFF2-40B4-BE49-F238E27FC236}">
                  <a16:creationId xmlns:a16="http://schemas.microsoft.com/office/drawing/2014/main" id="{C8E66457-5806-3B57-F912-925BB5A61C3B}"/>
                </a:ext>
              </a:extLst>
            </p:cNvPr>
            <p:cNvPicPr>
              <a:picLocks noChangeAspect="1"/>
            </p:cNvPicPr>
            <p:nvPr/>
          </p:nvPicPr>
          <p:blipFill>
            <a:blip r:embed="rId4"/>
            <a:stretch>
              <a:fillRect/>
            </a:stretch>
          </p:blipFill>
          <p:spPr>
            <a:xfrm rot="1507677">
              <a:off x="896611" y="3323092"/>
              <a:ext cx="1675044" cy="1675044"/>
            </a:xfrm>
            <a:prstGeom prst="rect">
              <a:avLst/>
            </a:prstGeom>
          </p:spPr>
        </p:pic>
      </p:grpSp>
    </p:spTree>
    <p:extLst>
      <p:ext uri="{BB962C8B-B14F-4D97-AF65-F5344CB8AC3E}">
        <p14:creationId xmlns:p14="http://schemas.microsoft.com/office/powerpoint/2010/main" val="3885811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9" name="Google Shape;2269;p54"/>
          <p:cNvSpPr txBox="1">
            <a:spLocks noGrp="1"/>
          </p:cNvSpPr>
          <p:nvPr>
            <p:ph type="title"/>
          </p:nvPr>
        </p:nvSpPr>
        <p:spPr>
          <a:xfrm flipH="1">
            <a:off x="648203" y="460356"/>
            <a:ext cx="2949900" cy="59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rgbClr val="0070C0"/>
                </a:solidFill>
                <a:latin typeface="SVN-Caprica Script" pitchFamily="2" charset="0"/>
              </a:rPr>
              <a:t>Trường hợp </a:t>
            </a:r>
            <a:endParaRPr sz="3600" dirty="0">
              <a:solidFill>
                <a:srgbClr val="0070C0"/>
              </a:solidFill>
              <a:latin typeface="SVN-Caprica Script" pitchFamily="2" charset="0"/>
            </a:endParaRPr>
          </a:p>
        </p:txBody>
      </p:sp>
      <p:sp>
        <p:nvSpPr>
          <p:cNvPr id="2270" name="Google Shape;2270;p54"/>
          <p:cNvSpPr txBox="1">
            <a:spLocks noGrp="1"/>
          </p:cNvSpPr>
          <p:nvPr>
            <p:ph type="body" idx="1"/>
          </p:nvPr>
        </p:nvSpPr>
        <p:spPr>
          <a:xfrm>
            <a:off x="3953941" y="645986"/>
            <a:ext cx="4926560" cy="4429218"/>
          </a:xfrm>
          <a:prstGeom prst="rect">
            <a:avLst/>
          </a:prstGeom>
          <a:solidFill>
            <a:schemeClr val="accent1"/>
          </a:solidFill>
        </p:spPr>
        <p:txBody>
          <a:bodyPr spcFirstLastPara="1" wrap="square" lIns="91425" tIns="91425" rIns="91425" bIns="91425" anchor="ctr" anchorCtr="0">
            <a:noAutofit/>
          </a:bodyPr>
          <a:lstStyle/>
          <a:p>
            <a:pPr marL="139700" indent="0" algn="just">
              <a:buNone/>
            </a:pPr>
            <a:r>
              <a:rPr lang="vi-VN" sz="1800" dirty="0">
                <a:latin typeface="+mn-lt"/>
              </a:rPr>
              <a:t>Đầu năm học lớp 9, bạn K và bạn B đăng kí tham gia thi đội tuyển học sinh giỏi  và câu lạc bộ thể thao của trường. Trong khi chưa kịp xây dựng kế hoạch học tập,  rèn luyện thì hai bạn đã đăng kí tham gia cuộc thi nghiên cứu khoa học dành cho học sinh ngay khi thấy thông báo của nhà trường. Tuy nhiên, cả bạn K và bạn B đều chưa rõ mình sẽ lựa chọn đề tài nghiên cứu nào. Do thực hiện nhiều công việc cùng  một lúc nên việc học tập, rèn luyện thể dục thể thao của hai bạn đều gặp khó khăn. </a:t>
            </a:r>
          </a:p>
        </p:txBody>
      </p:sp>
      <p:grpSp>
        <p:nvGrpSpPr>
          <p:cNvPr id="2271" name="Google Shape;2271;p54"/>
          <p:cNvGrpSpPr/>
          <p:nvPr/>
        </p:nvGrpSpPr>
        <p:grpSpPr>
          <a:xfrm rot="-1062919">
            <a:off x="-828552" y="3976432"/>
            <a:ext cx="1654020" cy="540023"/>
            <a:chOff x="2564525" y="5223525"/>
            <a:chExt cx="2556110" cy="834547"/>
          </a:xfrm>
        </p:grpSpPr>
        <p:sp>
          <p:nvSpPr>
            <p:cNvPr id="2272" name="Google Shape;2272;p54"/>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4"/>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4"/>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4"/>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4"/>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4"/>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4"/>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4"/>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4"/>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4"/>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2" name="Google Shape;2282;p54"/>
          <p:cNvGrpSpPr/>
          <p:nvPr/>
        </p:nvGrpSpPr>
        <p:grpSpPr>
          <a:xfrm rot="2922040">
            <a:off x="2769504" y="4646218"/>
            <a:ext cx="1657196" cy="703532"/>
            <a:chOff x="7514122" y="3164293"/>
            <a:chExt cx="2508572" cy="1064969"/>
          </a:xfrm>
        </p:grpSpPr>
        <p:sp>
          <p:nvSpPr>
            <p:cNvPr id="2283" name="Google Shape;2283;p54"/>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4"/>
            <p:cNvSpPr/>
            <p:nvPr/>
          </p:nvSpPr>
          <p:spPr>
            <a:xfrm rot="20629951">
              <a:off x="7643873" y="3941661"/>
              <a:ext cx="2378821"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4"/>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4"/>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4"/>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4"/>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4"/>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4"/>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4"/>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4"/>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4"/>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4"/>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4"/>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4"/>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4"/>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4"/>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4"/>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4"/>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4"/>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4"/>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4"/>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4"/>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4"/>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4"/>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4"/>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4"/>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4"/>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4"/>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4"/>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4"/>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4"/>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4"/>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4"/>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4029;p78"/>
          <p:cNvGrpSpPr/>
          <p:nvPr/>
        </p:nvGrpSpPr>
        <p:grpSpPr>
          <a:xfrm rot="19842326">
            <a:off x="3227264" y="4414409"/>
            <a:ext cx="608688" cy="406647"/>
            <a:chOff x="1169775" y="1095875"/>
            <a:chExt cx="5270025" cy="3520750"/>
          </a:xfrm>
        </p:grpSpPr>
        <p:sp>
          <p:nvSpPr>
            <p:cNvPr id="56" name="Google Shape;4030;p78"/>
            <p:cNvSpPr/>
            <p:nvPr/>
          </p:nvSpPr>
          <p:spPr>
            <a:xfrm>
              <a:off x="1169775" y="1095875"/>
              <a:ext cx="5270025" cy="3520750"/>
            </a:xfrm>
            <a:custGeom>
              <a:avLst/>
              <a:gdLst/>
              <a:ahLst/>
              <a:cxnLst/>
              <a:rect l="l" t="t" r="r" b="b"/>
              <a:pathLst>
                <a:path w="210801" h="140830" extrusionOk="0">
                  <a:moveTo>
                    <a:pt x="128182" y="14119"/>
                  </a:moveTo>
                  <a:cubicBezTo>
                    <a:pt x="128182" y="14144"/>
                    <a:pt x="128182" y="14144"/>
                    <a:pt x="128182" y="14168"/>
                  </a:cubicBezTo>
                  <a:cubicBezTo>
                    <a:pt x="129137" y="17698"/>
                    <a:pt x="129333" y="21766"/>
                    <a:pt x="128794" y="26986"/>
                  </a:cubicBezTo>
                  <a:cubicBezTo>
                    <a:pt x="128525" y="29560"/>
                    <a:pt x="128108" y="32231"/>
                    <a:pt x="126736" y="34266"/>
                  </a:cubicBezTo>
                  <a:cubicBezTo>
                    <a:pt x="125339" y="36349"/>
                    <a:pt x="123133" y="37501"/>
                    <a:pt x="121540" y="38089"/>
                  </a:cubicBezTo>
                  <a:cubicBezTo>
                    <a:pt x="119113" y="38971"/>
                    <a:pt x="116466" y="39241"/>
                    <a:pt x="114408" y="39388"/>
                  </a:cubicBezTo>
                  <a:cubicBezTo>
                    <a:pt x="113049" y="39474"/>
                    <a:pt x="111647" y="39518"/>
                    <a:pt x="110181" y="39518"/>
                  </a:cubicBezTo>
                  <a:cubicBezTo>
                    <a:pt x="107072" y="39518"/>
                    <a:pt x="103673" y="39322"/>
                    <a:pt x="99776" y="38922"/>
                  </a:cubicBezTo>
                  <a:cubicBezTo>
                    <a:pt x="96394" y="38579"/>
                    <a:pt x="92791" y="38113"/>
                    <a:pt x="89384" y="37035"/>
                  </a:cubicBezTo>
                  <a:cubicBezTo>
                    <a:pt x="86076" y="35957"/>
                    <a:pt x="83992" y="34462"/>
                    <a:pt x="83159" y="32550"/>
                  </a:cubicBezTo>
                  <a:cubicBezTo>
                    <a:pt x="82718" y="31545"/>
                    <a:pt x="82571" y="30320"/>
                    <a:pt x="82424" y="29094"/>
                  </a:cubicBezTo>
                  <a:cubicBezTo>
                    <a:pt x="81885" y="24339"/>
                    <a:pt x="81345" y="19438"/>
                    <a:pt x="81762" y="14683"/>
                  </a:cubicBezTo>
                  <a:cubicBezTo>
                    <a:pt x="81762" y="14610"/>
                    <a:pt x="81762" y="14560"/>
                    <a:pt x="81762" y="14511"/>
                  </a:cubicBezTo>
                  <a:lnTo>
                    <a:pt x="128182" y="14119"/>
                  </a:lnTo>
                  <a:close/>
                  <a:moveTo>
                    <a:pt x="142348" y="14021"/>
                  </a:moveTo>
                  <a:lnTo>
                    <a:pt x="142348" y="14021"/>
                  </a:lnTo>
                  <a:cubicBezTo>
                    <a:pt x="142029" y="14757"/>
                    <a:pt x="141759" y="15541"/>
                    <a:pt x="141539" y="16350"/>
                  </a:cubicBezTo>
                  <a:cubicBezTo>
                    <a:pt x="140019" y="21521"/>
                    <a:pt x="140411" y="26888"/>
                    <a:pt x="140975" y="31937"/>
                  </a:cubicBezTo>
                  <a:cubicBezTo>
                    <a:pt x="141833" y="39976"/>
                    <a:pt x="143156" y="48039"/>
                    <a:pt x="144406" y="55858"/>
                  </a:cubicBezTo>
                  <a:cubicBezTo>
                    <a:pt x="145313" y="61323"/>
                    <a:pt x="146196" y="66887"/>
                    <a:pt x="147151" y="72450"/>
                  </a:cubicBezTo>
                  <a:cubicBezTo>
                    <a:pt x="123487" y="73056"/>
                    <a:pt x="99538" y="73360"/>
                    <a:pt x="75775" y="73360"/>
                  </a:cubicBezTo>
                  <a:cubicBezTo>
                    <a:pt x="71678" y="73360"/>
                    <a:pt x="67587" y="73351"/>
                    <a:pt x="63503" y="73333"/>
                  </a:cubicBezTo>
                  <a:cubicBezTo>
                    <a:pt x="64508" y="67450"/>
                    <a:pt x="65464" y="61617"/>
                    <a:pt x="66395" y="55858"/>
                  </a:cubicBezTo>
                  <a:cubicBezTo>
                    <a:pt x="67669" y="48039"/>
                    <a:pt x="68968" y="39976"/>
                    <a:pt x="69851" y="31937"/>
                  </a:cubicBezTo>
                  <a:cubicBezTo>
                    <a:pt x="70390" y="26888"/>
                    <a:pt x="70807" y="21521"/>
                    <a:pt x="69287" y="16350"/>
                  </a:cubicBezTo>
                  <a:cubicBezTo>
                    <a:pt x="69115" y="15761"/>
                    <a:pt x="68895" y="15173"/>
                    <a:pt x="68699" y="14610"/>
                  </a:cubicBezTo>
                  <a:lnTo>
                    <a:pt x="77644" y="14536"/>
                  </a:lnTo>
                  <a:lnTo>
                    <a:pt x="77644" y="14536"/>
                  </a:lnTo>
                  <a:cubicBezTo>
                    <a:pt x="77228" y="19634"/>
                    <a:pt x="77816" y="24683"/>
                    <a:pt x="78355" y="29560"/>
                  </a:cubicBezTo>
                  <a:cubicBezTo>
                    <a:pt x="78527" y="31006"/>
                    <a:pt x="78723" y="32623"/>
                    <a:pt x="79385" y="34192"/>
                  </a:cubicBezTo>
                  <a:cubicBezTo>
                    <a:pt x="80708" y="37231"/>
                    <a:pt x="83649" y="39486"/>
                    <a:pt x="88110" y="40932"/>
                  </a:cubicBezTo>
                  <a:cubicBezTo>
                    <a:pt x="91884" y="42133"/>
                    <a:pt x="95756" y="42648"/>
                    <a:pt x="99359" y="43015"/>
                  </a:cubicBezTo>
                  <a:cubicBezTo>
                    <a:pt x="103354" y="43407"/>
                    <a:pt x="106859" y="43603"/>
                    <a:pt x="110094" y="43603"/>
                  </a:cubicBezTo>
                  <a:cubicBezTo>
                    <a:pt x="111687" y="43603"/>
                    <a:pt x="113207" y="43554"/>
                    <a:pt x="114677" y="43481"/>
                  </a:cubicBezTo>
                  <a:cubicBezTo>
                    <a:pt x="117006" y="43309"/>
                    <a:pt x="120045" y="43015"/>
                    <a:pt x="122961" y="41937"/>
                  </a:cubicBezTo>
                  <a:cubicBezTo>
                    <a:pt x="126074" y="40785"/>
                    <a:pt x="128549" y="38922"/>
                    <a:pt x="130142" y="36545"/>
                  </a:cubicBezTo>
                  <a:cubicBezTo>
                    <a:pt x="132005" y="33775"/>
                    <a:pt x="132569" y="30516"/>
                    <a:pt x="132887" y="27403"/>
                  </a:cubicBezTo>
                  <a:cubicBezTo>
                    <a:pt x="133402" y="22134"/>
                    <a:pt x="133255" y="17869"/>
                    <a:pt x="132397" y="14095"/>
                  </a:cubicBezTo>
                  <a:lnTo>
                    <a:pt x="142348" y="14021"/>
                  </a:lnTo>
                  <a:close/>
                  <a:moveTo>
                    <a:pt x="45451" y="4134"/>
                  </a:moveTo>
                  <a:cubicBezTo>
                    <a:pt x="48806" y="4134"/>
                    <a:pt x="52040" y="4692"/>
                    <a:pt x="54851" y="5835"/>
                  </a:cubicBezTo>
                  <a:cubicBezTo>
                    <a:pt x="60096" y="7968"/>
                    <a:pt x="63724" y="11987"/>
                    <a:pt x="65341" y="17502"/>
                  </a:cubicBezTo>
                  <a:cubicBezTo>
                    <a:pt x="66665" y="21962"/>
                    <a:pt x="66272" y="26864"/>
                    <a:pt x="65758" y="31496"/>
                  </a:cubicBezTo>
                  <a:cubicBezTo>
                    <a:pt x="64900" y="39412"/>
                    <a:pt x="63601" y="47427"/>
                    <a:pt x="62351" y="55196"/>
                  </a:cubicBezTo>
                  <a:cubicBezTo>
                    <a:pt x="60219" y="68284"/>
                    <a:pt x="58037" y="81813"/>
                    <a:pt x="55145" y="94925"/>
                  </a:cubicBezTo>
                  <a:cubicBezTo>
                    <a:pt x="53307" y="103307"/>
                    <a:pt x="50856" y="113086"/>
                    <a:pt x="46665" y="122007"/>
                  </a:cubicBezTo>
                  <a:cubicBezTo>
                    <a:pt x="43994" y="127693"/>
                    <a:pt x="41347" y="131222"/>
                    <a:pt x="38038" y="133526"/>
                  </a:cubicBezTo>
                  <a:cubicBezTo>
                    <a:pt x="35039" y="135629"/>
                    <a:pt x="31217" y="136723"/>
                    <a:pt x="27176" y="136723"/>
                  </a:cubicBezTo>
                  <a:cubicBezTo>
                    <a:pt x="25140" y="136723"/>
                    <a:pt x="23049" y="136445"/>
                    <a:pt x="20980" y="135879"/>
                  </a:cubicBezTo>
                  <a:cubicBezTo>
                    <a:pt x="15637" y="134408"/>
                    <a:pt x="11152" y="131222"/>
                    <a:pt x="8701" y="127129"/>
                  </a:cubicBezTo>
                  <a:cubicBezTo>
                    <a:pt x="6373" y="123257"/>
                    <a:pt x="5736" y="118551"/>
                    <a:pt x="5368" y="114066"/>
                  </a:cubicBezTo>
                  <a:cubicBezTo>
                    <a:pt x="4143" y="99067"/>
                    <a:pt x="5809" y="83773"/>
                    <a:pt x="7451" y="68994"/>
                  </a:cubicBezTo>
                  <a:cubicBezTo>
                    <a:pt x="8701" y="57647"/>
                    <a:pt x="9976" y="45907"/>
                    <a:pt x="12745" y="34682"/>
                  </a:cubicBezTo>
                  <a:cubicBezTo>
                    <a:pt x="14093" y="29217"/>
                    <a:pt x="16176" y="22232"/>
                    <a:pt x="20343" y="16546"/>
                  </a:cubicBezTo>
                  <a:cubicBezTo>
                    <a:pt x="22794" y="13213"/>
                    <a:pt x="26103" y="10296"/>
                    <a:pt x="29901" y="8164"/>
                  </a:cubicBezTo>
                  <a:cubicBezTo>
                    <a:pt x="34605" y="5512"/>
                    <a:pt x="40178" y="4134"/>
                    <a:pt x="45451" y="4134"/>
                  </a:cubicBezTo>
                  <a:close/>
                  <a:moveTo>
                    <a:pt x="165337" y="4120"/>
                  </a:moveTo>
                  <a:cubicBezTo>
                    <a:pt x="170606" y="4120"/>
                    <a:pt x="176194" y="5517"/>
                    <a:pt x="180900" y="8164"/>
                  </a:cubicBezTo>
                  <a:cubicBezTo>
                    <a:pt x="184699" y="10296"/>
                    <a:pt x="188007" y="13213"/>
                    <a:pt x="190458" y="16546"/>
                  </a:cubicBezTo>
                  <a:cubicBezTo>
                    <a:pt x="194625" y="22232"/>
                    <a:pt x="196708" y="29217"/>
                    <a:pt x="198056" y="34682"/>
                  </a:cubicBezTo>
                  <a:cubicBezTo>
                    <a:pt x="200826" y="45907"/>
                    <a:pt x="202125" y="57647"/>
                    <a:pt x="203374" y="68994"/>
                  </a:cubicBezTo>
                  <a:cubicBezTo>
                    <a:pt x="204992" y="83773"/>
                    <a:pt x="206683" y="99067"/>
                    <a:pt x="205458" y="114066"/>
                  </a:cubicBezTo>
                  <a:cubicBezTo>
                    <a:pt x="205090" y="118551"/>
                    <a:pt x="204428" y="123257"/>
                    <a:pt x="202100" y="127129"/>
                  </a:cubicBezTo>
                  <a:cubicBezTo>
                    <a:pt x="199649" y="131222"/>
                    <a:pt x="195189" y="134408"/>
                    <a:pt x="189821" y="135879"/>
                  </a:cubicBezTo>
                  <a:cubicBezTo>
                    <a:pt x="187760" y="136445"/>
                    <a:pt x="185672" y="136723"/>
                    <a:pt x="183637" y="136723"/>
                  </a:cubicBezTo>
                  <a:cubicBezTo>
                    <a:pt x="179596" y="136723"/>
                    <a:pt x="175762" y="135629"/>
                    <a:pt x="172763" y="133526"/>
                  </a:cubicBezTo>
                  <a:cubicBezTo>
                    <a:pt x="169479" y="131222"/>
                    <a:pt x="166807" y="127693"/>
                    <a:pt x="164160" y="122007"/>
                  </a:cubicBezTo>
                  <a:cubicBezTo>
                    <a:pt x="159969" y="113086"/>
                    <a:pt x="157519" y="103307"/>
                    <a:pt x="155656" y="94925"/>
                  </a:cubicBezTo>
                  <a:cubicBezTo>
                    <a:pt x="152764" y="81813"/>
                    <a:pt x="150583" y="68284"/>
                    <a:pt x="148475" y="55196"/>
                  </a:cubicBezTo>
                  <a:cubicBezTo>
                    <a:pt x="147200" y="47451"/>
                    <a:pt x="145901" y="39412"/>
                    <a:pt x="145044" y="31496"/>
                  </a:cubicBezTo>
                  <a:cubicBezTo>
                    <a:pt x="144529" y="26864"/>
                    <a:pt x="144161" y="21962"/>
                    <a:pt x="145460" y="17502"/>
                  </a:cubicBezTo>
                  <a:cubicBezTo>
                    <a:pt x="147078" y="11987"/>
                    <a:pt x="150705" y="7968"/>
                    <a:pt x="155950" y="5835"/>
                  </a:cubicBezTo>
                  <a:cubicBezTo>
                    <a:pt x="158769" y="4683"/>
                    <a:pt x="161979" y="4120"/>
                    <a:pt x="165337" y="4120"/>
                  </a:cubicBezTo>
                  <a:close/>
                  <a:moveTo>
                    <a:pt x="45396" y="1"/>
                  </a:moveTo>
                  <a:cubicBezTo>
                    <a:pt x="39459" y="1"/>
                    <a:pt x="33255" y="1563"/>
                    <a:pt x="27892" y="4585"/>
                  </a:cubicBezTo>
                  <a:cubicBezTo>
                    <a:pt x="23603" y="7012"/>
                    <a:pt x="19828" y="10320"/>
                    <a:pt x="17034" y="14144"/>
                  </a:cubicBezTo>
                  <a:cubicBezTo>
                    <a:pt x="12451" y="20394"/>
                    <a:pt x="10196" y="27869"/>
                    <a:pt x="8775" y="33702"/>
                  </a:cubicBezTo>
                  <a:cubicBezTo>
                    <a:pt x="5932" y="45172"/>
                    <a:pt x="4633" y="57059"/>
                    <a:pt x="3358" y="68553"/>
                  </a:cubicBezTo>
                  <a:cubicBezTo>
                    <a:pt x="1716" y="83528"/>
                    <a:pt x="1" y="98993"/>
                    <a:pt x="1275" y="114385"/>
                  </a:cubicBezTo>
                  <a:cubicBezTo>
                    <a:pt x="1667" y="119385"/>
                    <a:pt x="2427" y="124654"/>
                    <a:pt x="5197" y="129237"/>
                  </a:cubicBezTo>
                  <a:cubicBezTo>
                    <a:pt x="8162" y="134237"/>
                    <a:pt x="13530" y="138085"/>
                    <a:pt x="19902" y="139825"/>
                  </a:cubicBezTo>
                  <a:cubicBezTo>
                    <a:pt x="22304" y="140487"/>
                    <a:pt x="24755" y="140805"/>
                    <a:pt x="27156" y="140805"/>
                  </a:cubicBezTo>
                  <a:cubicBezTo>
                    <a:pt x="32034" y="140805"/>
                    <a:pt x="36690" y="139482"/>
                    <a:pt x="40391" y="136884"/>
                  </a:cubicBezTo>
                  <a:cubicBezTo>
                    <a:pt x="45415" y="133404"/>
                    <a:pt x="48357" y="128036"/>
                    <a:pt x="50366" y="123747"/>
                  </a:cubicBezTo>
                  <a:cubicBezTo>
                    <a:pt x="54729" y="114458"/>
                    <a:pt x="57253" y="104410"/>
                    <a:pt x="59140" y="95807"/>
                  </a:cubicBezTo>
                  <a:cubicBezTo>
                    <a:pt x="60488" y="89729"/>
                    <a:pt x="61665" y="83577"/>
                    <a:pt x="62768" y="77425"/>
                  </a:cubicBezTo>
                  <a:cubicBezTo>
                    <a:pt x="67253" y="77450"/>
                    <a:pt x="71762" y="77450"/>
                    <a:pt x="76272" y="77450"/>
                  </a:cubicBezTo>
                  <a:cubicBezTo>
                    <a:pt x="100095" y="77450"/>
                    <a:pt x="124138" y="77156"/>
                    <a:pt x="147887" y="76543"/>
                  </a:cubicBezTo>
                  <a:cubicBezTo>
                    <a:pt x="149014" y="82989"/>
                    <a:pt x="150264" y="89435"/>
                    <a:pt x="151661" y="95807"/>
                  </a:cubicBezTo>
                  <a:cubicBezTo>
                    <a:pt x="153548" y="104410"/>
                    <a:pt x="156073" y="114458"/>
                    <a:pt x="160435" y="123747"/>
                  </a:cubicBezTo>
                  <a:cubicBezTo>
                    <a:pt x="162445" y="128036"/>
                    <a:pt x="165410" y="133404"/>
                    <a:pt x="170410" y="136884"/>
                  </a:cubicBezTo>
                  <a:cubicBezTo>
                    <a:pt x="174111" y="139482"/>
                    <a:pt x="178768" y="140830"/>
                    <a:pt x="183645" y="140830"/>
                  </a:cubicBezTo>
                  <a:cubicBezTo>
                    <a:pt x="186047" y="140830"/>
                    <a:pt x="188498" y="140487"/>
                    <a:pt x="190900" y="139825"/>
                  </a:cubicBezTo>
                  <a:cubicBezTo>
                    <a:pt x="197272" y="138085"/>
                    <a:pt x="202639" y="134237"/>
                    <a:pt x="205629" y="129237"/>
                  </a:cubicBezTo>
                  <a:cubicBezTo>
                    <a:pt x="208374" y="124654"/>
                    <a:pt x="209134" y="119385"/>
                    <a:pt x="209551" y="114385"/>
                  </a:cubicBezTo>
                  <a:cubicBezTo>
                    <a:pt x="210801" y="98993"/>
                    <a:pt x="209085" y="83528"/>
                    <a:pt x="207443" y="68553"/>
                  </a:cubicBezTo>
                  <a:cubicBezTo>
                    <a:pt x="206193" y="57059"/>
                    <a:pt x="204870" y="45172"/>
                    <a:pt x="202027" y="33702"/>
                  </a:cubicBezTo>
                  <a:cubicBezTo>
                    <a:pt x="200605" y="27869"/>
                    <a:pt x="198375" y="20394"/>
                    <a:pt x="193767" y="14144"/>
                  </a:cubicBezTo>
                  <a:cubicBezTo>
                    <a:pt x="190973" y="10320"/>
                    <a:pt x="187223" y="7012"/>
                    <a:pt x="182910" y="4585"/>
                  </a:cubicBezTo>
                  <a:cubicBezTo>
                    <a:pt x="177562" y="1563"/>
                    <a:pt x="171354" y="1"/>
                    <a:pt x="165412" y="1"/>
                  </a:cubicBezTo>
                  <a:cubicBezTo>
                    <a:pt x="161524" y="1"/>
                    <a:pt x="157750" y="670"/>
                    <a:pt x="154406" y="2037"/>
                  </a:cubicBezTo>
                  <a:cubicBezTo>
                    <a:pt x="150166" y="3752"/>
                    <a:pt x="146808" y="6473"/>
                    <a:pt x="144431" y="10051"/>
                  </a:cubicBezTo>
                  <a:cubicBezTo>
                    <a:pt x="144186" y="9953"/>
                    <a:pt x="143941" y="9904"/>
                    <a:pt x="143671" y="9904"/>
                  </a:cubicBezTo>
                  <a:lnTo>
                    <a:pt x="67106" y="10517"/>
                  </a:lnTo>
                  <a:cubicBezTo>
                    <a:pt x="66983" y="10517"/>
                    <a:pt x="66836" y="10541"/>
                    <a:pt x="66714" y="10566"/>
                  </a:cubicBezTo>
                  <a:cubicBezTo>
                    <a:pt x="64336" y="6742"/>
                    <a:pt x="60831" y="3826"/>
                    <a:pt x="56395" y="2037"/>
                  </a:cubicBezTo>
                  <a:cubicBezTo>
                    <a:pt x="53051" y="670"/>
                    <a:pt x="49281" y="1"/>
                    <a:pt x="4539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031;p78"/>
            <p:cNvSpPr/>
            <p:nvPr/>
          </p:nvSpPr>
          <p:spPr>
            <a:xfrm>
              <a:off x="1588875" y="1448450"/>
              <a:ext cx="1159900" cy="1070850"/>
            </a:xfrm>
            <a:custGeom>
              <a:avLst/>
              <a:gdLst/>
              <a:ahLst/>
              <a:cxnLst/>
              <a:rect l="l" t="t" r="r" b="b"/>
              <a:pathLst>
                <a:path w="46396" h="42834" extrusionOk="0">
                  <a:moveTo>
                    <a:pt x="21740" y="4207"/>
                  </a:moveTo>
                  <a:cubicBezTo>
                    <a:pt x="21764" y="7173"/>
                    <a:pt x="21568" y="10163"/>
                    <a:pt x="21152" y="13104"/>
                  </a:cubicBezTo>
                  <a:cubicBezTo>
                    <a:pt x="20980" y="14231"/>
                    <a:pt x="21764" y="15261"/>
                    <a:pt x="22867" y="15432"/>
                  </a:cubicBezTo>
                  <a:cubicBezTo>
                    <a:pt x="22965" y="15457"/>
                    <a:pt x="23063" y="15457"/>
                    <a:pt x="23186" y="15457"/>
                  </a:cubicBezTo>
                  <a:cubicBezTo>
                    <a:pt x="24166" y="15457"/>
                    <a:pt x="25049" y="14722"/>
                    <a:pt x="25196" y="13717"/>
                  </a:cubicBezTo>
                  <a:cubicBezTo>
                    <a:pt x="25661" y="10604"/>
                    <a:pt x="25857" y="7442"/>
                    <a:pt x="25833" y="4281"/>
                  </a:cubicBezTo>
                  <a:lnTo>
                    <a:pt x="25833" y="4281"/>
                  </a:lnTo>
                  <a:cubicBezTo>
                    <a:pt x="26985" y="4501"/>
                    <a:pt x="28137" y="4820"/>
                    <a:pt x="29338" y="5310"/>
                  </a:cubicBezTo>
                  <a:cubicBezTo>
                    <a:pt x="35269" y="7663"/>
                    <a:pt x="39901" y="13227"/>
                    <a:pt x="41126" y="19476"/>
                  </a:cubicBezTo>
                  <a:cubicBezTo>
                    <a:pt x="41322" y="20481"/>
                    <a:pt x="41421" y="21511"/>
                    <a:pt x="41445" y="22540"/>
                  </a:cubicBezTo>
                  <a:lnTo>
                    <a:pt x="37524" y="22074"/>
                  </a:lnTo>
                  <a:cubicBezTo>
                    <a:pt x="37435" y="22063"/>
                    <a:pt x="37346" y="22057"/>
                    <a:pt x="37259" y="22057"/>
                  </a:cubicBezTo>
                  <a:cubicBezTo>
                    <a:pt x="36239" y="22057"/>
                    <a:pt x="35357" y="22825"/>
                    <a:pt x="35244" y="23863"/>
                  </a:cubicBezTo>
                  <a:cubicBezTo>
                    <a:pt x="35097" y="24991"/>
                    <a:pt x="35906" y="25996"/>
                    <a:pt x="37033" y="26143"/>
                  </a:cubicBezTo>
                  <a:lnTo>
                    <a:pt x="41028" y="26633"/>
                  </a:lnTo>
                  <a:cubicBezTo>
                    <a:pt x="40465" y="29133"/>
                    <a:pt x="39337" y="31437"/>
                    <a:pt x="37695" y="33226"/>
                  </a:cubicBezTo>
                  <a:cubicBezTo>
                    <a:pt x="34558" y="36657"/>
                    <a:pt x="30048" y="37956"/>
                    <a:pt x="26838" y="38446"/>
                  </a:cubicBezTo>
                  <a:cubicBezTo>
                    <a:pt x="25686" y="38618"/>
                    <a:pt x="24534" y="38691"/>
                    <a:pt x="23407" y="38716"/>
                  </a:cubicBezTo>
                  <a:cubicBezTo>
                    <a:pt x="23284" y="36338"/>
                    <a:pt x="23235" y="33936"/>
                    <a:pt x="23284" y="31584"/>
                  </a:cubicBezTo>
                  <a:cubicBezTo>
                    <a:pt x="23309" y="30456"/>
                    <a:pt x="22402" y="29500"/>
                    <a:pt x="21274" y="29476"/>
                  </a:cubicBezTo>
                  <a:cubicBezTo>
                    <a:pt x="20147" y="29476"/>
                    <a:pt x="19191" y="30358"/>
                    <a:pt x="19167" y="31486"/>
                  </a:cubicBezTo>
                  <a:cubicBezTo>
                    <a:pt x="19142" y="33789"/>
                    <a:pt x="19167" y="36093"/>
                    <a:pt x="19265" y="38373"/>
                  </a:cubicBezTo>
                  <a:cubicBezTo>
                    <a:pt x="14853" y="37588"/>
                    <a:pt x="10956" y="35530"/>
                    <a:pt x="8505" y="32417"/>
                  </a:cubicBezTo>
                  <a:cubicBezTo>
                    <a:pt x="6839" y="30334"/>
                    <a:pt x="5809" y="27736"/>
                    <a:pt x="5442" y="25015"/>
                  </a:cubicBezTo>
                  <a:cubicBezTo>
                    <a:pt x="5515" y="24991"/>
                    <a:pt x="5589" y="24991"/>
                    <a:pt x="5662" y="24966"/>
                  </a:cubicBezTo>
                  <a:cubicBezTo>
                    <a:pt x="6904" y="24671"/>
                    <a:pt x="8165" y="24524"/>
                    <a:pt x="9434" y="24524"/>
                  </a:cubicBezTo>
                  <a:cubicBezTo>
                    <a:pt x="10169" y="24524"/>
                    <a:pt x="10905" y="24573"/>
                    <a:pt x="11642" y="24672"/>
                  </a:cubicBezTo>
                  <a:cubicBezTo>
                    <a:pt x="11734" y="24684"/>
                    <a:pt x="11824" y="24690"/>
                    <a:pt x="11914" y="24690"/>
                  </a:cubicBezTo>
                  <a:cubicBezTo>
                    <a:pt x="12931" y="24690"/>
                    <a:pt x="13811" y="23944"/>
                    <a:pt x="13946" y="22908"/>
                  </a:cubicBezTo>
                  <a:cubicBezTo>
                    <a:pt x="14093" y="21780"/>
                    <a:pt x="13309" y="20751"/>
                    <a:pt x="12182" y="20604"/>
                  </a:cubicBezTo>
                  <a:cubicBezTo>
                    <a:pt x="11270" y="20486"/>
                    <a:pt x="10358" y="20427"/>
                    <a:pt x="9450" y="20427"/>
                  </a:cubicBezTo>
                  <a:cubicBezTo>
                    <a:pt x="8087" y="20427"/>
                    <a:pt x="6731" y="20560"/>
                    <a:pt x="5393" y="20824"/>
                  </a:cubicBezTo>
                  <a:cubicBezTo>
                    <a:pt x="5564" y="19427"/>
                    <a:pt x="5883" y="18055"/>
                    <a:pt x="6397" y="16707"/>
                  </a:cubicBezTo>
                  <a:cubicBezTo>
                    <a:pt x="7696" y="13349"/>
                    <a:pt x="10123" y="10310"/>
                    <a:pt x="13407" y="7884"/>
                  </a:cubicBezTo>
                  <a:cubicBezTo>
                    <a:pt x="16299" y="5776"/>
                    <a:pt x="18995" y="4575"/>
                    <a:pt x="21740" y="4207"/>
                  </a:cubicBezTo>
                  <a:close/>
                  <a:moveTo>
                    <a:pt x="23529" y="0"/>
                  </a:moveTo>
                  <a:cubicBezTo>
                    <a:pt x="19311" y="0"/>
                    <a:pt x="15168" y="1519"/>
                    <a:pt x="11005" y="4575"/>
                  </a:cubicBezTo>
                  <a:cubicBezTo>
                    <a:pt x="7059" y="7467"/>
                    <a:pt x="4143" y="11143"/>
                    <a:pt x="2574" y="15236"/>
                  </a:cubicBezTo>
                  <a:cubicBezTo>
                    <a:pt x="1" y="21903"/>
                    <a:pt x="1079" y="29672"/>
                    <a:pt x="5295" y="34966"/>
                  </a:cubicBezTo>
                  <a:cubicBezTo>
                    <a:pt x="9265" y="39990"/>
                    <a:pt x="15858" y="42833"/>
                    <a:pt x="23112" y="42833"/>
                  </a:cubicBezTo>
                  <a:cubicBezTo>
                    <a:pt x="24534" y="42833"/>
                    <a:pt x="25980" y="42711"/>
                    <a:pt x="27451" y="42490"/>
                  </a:cubicBezTo>
                  <a:cubicBezTo>
                    <a:pt x="31323" y="41902"/>
                    <a:pt x="36764" y="40309"/>
                    <a:pt x="40710" y="35995"/>
                  </a:cubicBezTo>
                  <a:cubicBezTo>
                    <a:pt x="44705" y="31657"/>
                    <a:pt x="46396" y="25015"/>
                    <a:pt x="45146" y="18668"/>
                  </a:cubicBezTo>
                  <a:cubicBezTo>
                    <a:pt x="43651" y="11119"/>
                    <a:pt x="38038" y="4379"/>
                    <a:pt x="30857" y="1487"/>
                  </a:cubicBezTo>
                  <a:cubicBezTo>
                    <a:pt x="28378" y="497"/>
                    <a:pt x="25942" y="0"/>
                    <a:pt x="2352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032;p78"/>
            <p:cNvSpPr/>
            <p:nvPr/>
          </p:nvSpPr>
          <p:spPr>
            <a:xfrm>
              <a:off x="4930650" y="1526525"/>
              <a:ext cx="481625" cy="446225"/>
            </a:xfrm>
            <a:custGeom>
              <a:avLst/>
              <a:gdLst/>
              <a:ahLst/>
              <a:cxnLst/>
              <a:rect l="l" t="t" r="r" b="b"/>
              <a:pathLst>
                <a:path w="19265" h="17849" extrusionOk="0">
                  <a:moveTo>
                    <a:pt x="9804" y="4099"/>
                  </a:moveTo>
                  <a:cubicBezTo>
                    <a:pt x="10907" y="4099"/>
                    <a:pt x="12034" y="4393"/>
                    <a:pt x="12917" y="5177"/>
                  </a:cubicBezTo>
                  <a:cubicBezTo>
                    <a:pt x="14363" y="6501"/>
                    <a:pt x="14779" y="8903"/>
                    <a:pt x="13922" y="10741"/>
                  </a:cubicBezTo>
                  <a:cubicBezTo>
                    <a:pt x="13087" y="12505"/>
                    <a:pt x="11048" y="13758"/>
                    <a:pt x="9020" y="13758"/>
                  </a:cubicBezTo>
                  <a:cubicBezTo>
                    <a:pt x="8963" y="13758"/>
                    <a:pt x="8906" y="13757"/>
                    <a:pt x="8848" y="13755"/>
                  </a:cubicBezTo>
                  <a:cubicBezTo>
                    <a:pt x="7500" y="13706"/>
                    <a:pt x="6152" y="13143"/>
                    <a:pt x="5172" y="12236"/>
                  </a:cubicBezTo>
                  <a:cubicBezTo>
                    <a:pt x="4755" y="11868"/>
                    <a:pt x="4486" y="11501"/>
                    <a:pt x="4363" y="11157"/>
                  </a:cubicBezTo>
                  <a:cubicBezTo>
                    <a:pt x="4192" y="10716"/>
                    <a:pt x="4167" y="10128"/>
                    <a:pt x="4290" y="9368"/>
                  </a:cubicBezTo>
                  <a:cubicBezTo>
                    <a:pt x="4584" y="7481"/>
                    <a:pt x="5687" y="5177"/>
                    <a:pt x="7182" y="4614"/>
                  </a:cubicBezTo>
                  <a:cubicBezTo>
                    <a:pt x="7941" y="4319"/>
                    <a:pt x="8873" y="4099"/>
                    <a:pt x="9804" y="4099"/>
                  </a:cubicBezTo>
                  <a:close/>
                  <a:moveTo>
                    <a:pt x="9836" y="0"/>
                  </a:moveTo>
                  <a:cubicBezTo>
                    <a:pt x="8358" y="0"/>
                    <a:pt x="6921" y="315"/>
                    <a:pt x="5711" y="790"/>
                  </a:cubicBezTo>
                  <a:cubicBezTo>
                    <a:pt x="2402" y="2065"/>
                    <a:pt x="687" y="5864"/>
                    <a:pt x="221" y="8731"/>
                  </a:cubicBezTo>
                  <a:cubicBezTo>
                    <a:pt x="1" y="10251"/>
                    <a:pt x="99" y="11525"/>
                    <a:pt x="540" y="12677"/>
                  </a:cubicBezTo>
                  <a:cubicBezTo>
                    <a:pt x="907" y="13584"/>
                    <a:pt x="1520" y="14442"/>
                    <a:pt x="2378" y="15226"/>
                  </a:cubicBezTo>
                  <a:cubicBezTo>
                    <a:pt x="4069" y="16819"/>
                    <a:pt x="6373" y="17775"/>
                    <a:pt x="8701" y="17848"/>
                  </a:cubicBezTo>
                  <a:lnTo>
                    <a:pt x="9020" y="17848"/>
                  </a:lnTo>
                  <a:cubicBezTo>
                    <a:pt x="12623" y="17848"/>
                    <a:pt x="16127" y="15692"/>
                    <a:pt x="17622" y="12481"/>
                  </a:cubicBezTo>
                  <a:cubicBezTo>
                    <a:pt x="19264" y="9025"/>
                    <a:pt x="18431" y="4687"/>
                    <a:pt x="15662" y="2163"/>
                  </a:cubicBezTo>
                  <a:cubicBezTo>
                    <a:pt x="13962" y="590"/>
                    <a:pt x="11860" y="0"/>
                    <a:pt x="98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033;p78"/>
            <p:cNvSpPr/>
            <p:nvPr/>
          </p:nvSpPr>
          <p:spPr>
            <a:xfrm>
              <a:off x="5477200" y="1720025"/>
              <a:ext cx="481625" cy="446350"/>
            </a:xfrm>
            <a:custGeom>
              <a:avLst/>
              <a:gdLst/>
              <a:ahLst/>
              <a:cxnLst/>
              <a:rect l="l" t="t" r="r" b="b"/>
              <a:pathLst>
                <a:path w="19265" h="17854" extrusionOk="0">
                  <a:moveTo>
                    <a:pt x="9825" y="4114"/>
                  </a:moveTo>
                  <a:cubicBezTo>
                    <a:pt x="10935" y="4114"/>
                    <a:pt x="12058" y="4402"/>
                    <a:pt x="12916" y="5182"/>
                  </a:cubicBezTo>
                  <a:cubicBezTo>
                    <a:pt x="14363" y="6506"/>
                    <a:pt x="14804" y="8907"/>
                    <a:pt x="13921" y="10746"/>
                  </a:cubicBezTo>
                  <a:cubicBezTo>
                    <a:pt x="13087" y="12509"/>
                    <a:pt x="11048" y="13763"/>
                    <a:pt x="9020" y="13763"/>
                  </a:cubicBezTo>
                  <a:cubicBezTo>
                    <a:pt x="8963" y="13763"/>
                    <a:pt x="8905" y="13762"/>
                    <a:pt x="8848" y="13760"/>
                  </a:cubicBezTo>
                  <a:cubicBezTo>
                    <a:pt x="7500" y="13711"/>
                    <a:pt x="6152" y="13147"/>
                    <a:pt x="5172" y="12241"/>
                  </a:cubicBezTo>
                  <a:cubicBezTo>
                    <a:pt x="4780" y="11873"/>
                    <a:pt x="4510" y="11505"/>
                    <a:pt x="4363" y="11162"/>
                  </a:cubicBezTo>
                  <a:cubicBezTo>
                    <a:pt x="4191" y="10721"/>
                    <a:pt x="4167" y="10133"/>
                    <a:pt x="4289" y="9373"/>
                  </a:cubicBezTo>
                  <a:cubicBezTo>
                    <a:pt x="4584" y="7486"/>
                    <a:pt x="5711" y="5182"/>
                    <a:pt x="7181" y="4618"/>
                  </a:cubicBezTo>
                  <a:cubicBezTo>
                    <a:pt x="7938" y="4325"/>
                    <a:pt x="8877" y="4114"/>
                    <a:pt x="9825" y="4114"/>
                  </a:cubicBezTo>
                  <a:close/>
                  <a:moveTo>
                    <a:pt x="9813" y="0"/>
                  </a:moveTo>
                  <a:cubicBezTo>
                    <a:pt x="8342" y="0"/>
                    <a:pt x="6914" y="308"/>
                    <a:pt x="5711" y="770"/>
                  </a:cubicBezTo>
                  <a:cubicBezTo>
                    <a:pt x="2402" y="2045"/>
                    <a:pt x="687" y="5868"/>
                    <a:pt x="245" y="8736"/>
                  </a:cubicBezTo>
                  <a:cubicBezTo>
                    <a:pt x="0" y="10231"/>
                    <a:pt x="98" y="11530"/>
                    <a:pt x="564" y="12682"/>
                  </a:cubicBezTo>
                  <a:cubicBezTo>
                    <a:pt x="907" y="13589"/>
                    <a:pt x="1520" y="14446"/>
                    <a:pt x="2378" y="15231"/>
                  </a:cubicBezTo>
                  <a:cubicBezTo>
                    <a:pt x="4093" y="16824"/>
                    <a:pt x="6397" y="17755"/>
                    <a:pt x="8701" y="17853"/>
                  </a:cubicBezTo>
                  <a:lnTo>
                    <a:pt x="9020" y="17853"/>
                  </a:lnTo>
                  <a:cubicBezTo>
                    <a:pt x="12622" y="17853"/>
                    <a:pt x="16127" y="15672"/>
                    <a:pt x="17647" y="12486"/>
                  </a:cubicBezTo>
                  <a:cubicBezTo>
                    <a:pt x="19264" y="9030"/>
                    <a:pt x="18431" y="4692"/>
                    <a:pt x="15686" y="2167"/>
                  </a:cubicBezTo>
                  <a:cubicBezTo>
                    <a:pt x="13965" y="589"/>
                    <a:pt x="11847" y="0"/>
                    <a:pt x="981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034;p78"/>
            <p:cNvSpPr/>
            <p:nvPr/>
          </p:nvSpPr>
          <p:spPr>
            <a:xfrm>
              <a:off x="5010300" y="2107250"/>
              <a:ext cx="481625" cy="446350"/>
            </a:xfrm>
            <a:custGeom>
              <a:avLst/>
              <a:gdLst/>
              <a:ahLst/>
              <a:cxnLst/>
              <a:rect l="l" t="t" r="r" b="b"/>
              <a:pathLst>
                <a:path w="19265" h="17854" extrusionOk="0">
                  <a:moveTo>
                    <a:pt x="9804" y="4104"/>
                  </a:moveTo>
                  <a:cubicBezTo>
                    <a:pt x="10932" y="4104"/>
                    <a:pt x="12059" y="4398"/>
                    <a:pt x="12917" y="5183"/>
                  </a:cubicBezTo>
                  <a:cubicBezTo>
                    <a:pt x="14363" y="6506"/>
                    <a:pt x="14804" y="8883"/>
                    <a:pt x="13922" y="10722"/>
                  </a:cubicBezTo>
                  <a:cubicBezTo>
                    <a:pt x="13088" y="12508"/>
                    <a:pt x="11050" y="13739"/>
                    <a:pt x="9023" y="13739"/>
                  </a:cubicBezTo>
                  <a:cubicBezTo>
                    <a:pt x="8965" y="13739"/>
                    <a:pt x="8907" y="13738"/>
                    <a:pt x="8848" y="13736"/>
                  </a:cubicBezTo>
                  <a:cubicBezTo>
                    <a:pt x="7500" y="13687"/>
                    <a:pt x="6152" y="13148"/>
                    <a:pt x="5172" y="12217"/>
                  </a:cubicBezTo>
                  <a:cubicBezTo>
                    <a:pt x="4780" y="11849"/>
                    <a:pt x="4510" y="11506"/>
                    <a:pt x="4363" y="11163"/>
                  </a:cubicBezTo>
                  <a:cubicBezTo>
                    <a:pt x="4192" y="10722"/>
                    <a:pt x="4167" y="10109"/>
                    <a:pt x="4290" y="9374"/>
                  </a:cubicBezTo>
                  <a:cubicBezTo>
                    <a:pt x="4584" y="7486"/>
                    <a:pt x="5711" y="5158"/>
                    <a:pt x="7182" y="4594"/>
                  </a:cubicBezTo>
                  <a:cubicBezTo>
                    <a:pt x="7942" y="4300"/>
                    <a:pt x="8873" y="4104"/>
                    <a:pt x="9804" y="4104"/>
                  </a:cubicBezTo>
                  <a:close/>
                  <a:moveTo>
                    <a:pt x="9813" y="1"/>
                  </a:moveTo>
                  <a:cubicBezTo>
                    <a:pt x="8342" y="1"/>
                    <a:pt x="6914" y="308"/>
                    <a:pt x="5711" y="771"/>
                  </a:cubicBezTo>
                  <a:cubicBezTo>
                    <a:pt x="2403" y="2045"/>
                    <a:pt x="687" y="5844"/>
                    <a:pt x="246" y="8736"/>
                  </a:cubicBezTo>
                  <a:cubicBezTo>
                    <a:pt x="1" y="10207"/>
                    <a:pt x="99" y="11530"/>
                    <a:pt x="564" y="12658"/>
                  </a:cubicBezTo>
                  <a:cubicBezTo>
                    <a:pt x="908" y="13589"/>
                    <a:pt x="1520" y="14447"/>
                    <a:pt x="2378" y="15231"/>
                  </a:cubicBezTo>
                  <a:cubicBezTo>
                    <a:pt x="4094" y="16800"/>
                    <a:pt x="6397" y="17756"/>
                    <a:pt x="8701" y="17829"/>
                  </a:cubicBezTo>
                  <a:cubicBezTo>
                    <a:pt x="8824" y="17854"/>
                    <a:pt x="8922" y="17854"/>
                    <a:pt x="9020" y="17854"/>
                  </a:cubicBezTo>
                  <a:cubicBezTo>
                    <a:pt x="12623" y="17854"/>
                    <a:pt x="16127" y="15672"/>
                    <a:pt x="17647" y="12486"/>
                  </a:cubicBezTo>
                  <a:cubicBezTo>
                    <a:pt x="19265" y="9030"/>
                    <a:pt x="18456" y="4692"/>
                    <a:pt x="15686" y="2168"/>
                  </a:cubicBezTo>
                  <a:cubicBezTo>
                    <a:pt x="13965" y="589"/>
                    <a:pt x="11848" y="1"/>
                    <a:pt x="98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035;p78"/>
            <p:cNvSpPr/>
            <p:nvPr/>
          </p:nvSpPr>
          <p:spPr>
            <a:xfrm>
              <a:off x="5535400" y="2361225"/>
              <a:ext cx="481625" cy="446050"/>
            </a:xfrm>
            <a:custGeom>
              <a:avLst/>
              <a:gdLst/>
              <a:ahLst/>
              <a:cxnLst/>
              <a:rect l="l" t="t" r="r" b="b"/>
              <a:pathLst>
                <a:path w="19265" h="17842" extrusionOk="0">
                  <a:moveTo>
                    <a:pt x="9804" y="4092"/>
                  </a:moveTo>
                  <a:cubicBezTo>
                    <a:pt x="10907" y="4092"/>
                    <a:pt x="12035" y="4386"/>
                    <a:pt x="12917" y="5170"/>
                  </a:cubicBezTo>
                  <a:cubicBezTo>
                    <a:pt x="14363" y="6518"/>
                    <a:pt x="14804" y="8896"/>
                    <a:pt x="13922" y="10734"/>
                  </a:cubicBezTo>
                  <a:cubicBezTo>
                    <a:pt x="13087" y="12498"/>
                    <a:pt x="11048" y="13751"/>
                    <a:pt x="9020" y="13751"/>
                  </a:cubicBezTo>
                  <a:cubicBezTo>
                    <a:pt x="8963" y="13751"/>
                    <a:pt x="8906" y="13750"/>
                    <a:pt x="8848" y="13748"/>
                  </a:cubicBezTo>
                  <a:cubicBezTo>
                    <a:pt x="7500" y="13699"/>
                    <a:pt x="6152" y="13136"/>
                    <a:pt x="5172" y="12229"/>
                  </a:cubicBezTo>
                  <a:cubicBezTo>
                    <a:pt x="4755" y="11861"/>
                    <a:pt x="4486" y="11494"/>
                    <a:pt x="4363" y="11150"/>
                  </a:cubicBezTo>
                  <a:cubicBezTo>
                    <a:pt x="4192" y="10734"/>
                    <a:pt x="4167" y="10121"/>
                    <a:pt x="4290" y="9361"/>
                  </a:cubicBezTo>
                  <a:cubicBezTo>
                    <a:pt x="4584" y="7474"/>
                    <a:pt x="5687" y="5170"/>
                    <a:pt x="7182" y="4607"/>
                  </a:cubicBezTo>
                  <a:cubicBezTo>
                    <a:pt x="7942" y="4312"/>
                    <a:pt x="8873" y="4092"/>
                    <a:pt x="9804" y="4092"/>
                  </a:cubicBezTo>
                  <a:close/>
                  <a:moveTo>
                    <a:pt x="9815" y="1"/>
                  </a:moveTo>
                  <a:cubicBezTo>
                    <a:pt x="8343" y="1"/>
                    <a:pt x="6915" y="310"/>
                    <a:pt x="5711" y="783"/>
                  </a:cubicBezTo>
                  <a:cubicBezTo>
                    <a:pt x="2403" y="2058"/>
                    <a:pt x="687" y="5856"/>
                    <a:pt x="221" y="8724"/>
                  </a:cubicBezTo>
                  <a:cubicBezTo>
                    <a:pt x="1" y="10244"/>
                    <a:pt x="99" y="11518"/>
                    <a:pt x="540" y="12670"/>
                  </a:cubicBezTo>
                  <a:cubicBezTo>
                    <a:pt x="908" y="13577"/>
                    <a:pt x="1520" y="14435"/>
                    <a:pt x="2378" y="15243"/>
                  </a:cubicBezTo>
                  <a:cubicBezTo>
                    <a:pt x="4069" y="16812"/>
                    <a:pt x="6373" y="17768"/>
                    <a:pt x="8701" y="17841"/>
                  </a:cubicBezTo>
                  <a:lnTo>
                    <a:pt x="9020" y="17841"/>
                  </a:lnTo>
                  <a:cubicBezTo>
                    <a:pt x="12623" y="17841"/>
                    <a:pt x="16127" y="15685"/>
                    <a:pt x="17647" y="12474"/>
                  </a:cubicBezTo>
                  <a:cubicBezTo>
                    <a:pt x="19265" y="9018"/>
                    <a:pt x="18431" y="4680"/>
                    <a:pt x="15686" y="2156"/>
                  </a:cubicBezTo>
                  <a:cubicBezTo>
                    <a:pt x="13966" y="591"/>
                    <a:pt x="11849" y="1"/>
                    <a:pt x="981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036;p78"/>
            <p:cNvSpPr/>
            <p:nvPr/>
          </p:nvSpPr>
          <p:spPr>
            <a:xfrm>
              <a:off x="3063075" y="2292875"/>
              <a:ext cx="542900" cy="435350"/>
            </a:xfrm>
            <a:custGeom>
              <a:avLst/>
              <a:gdLst/>
              <a:ahLst/>
              <a:cxnLst/>
              <a:rect l="l" t="t" r="r" b="b"/>
              <a:pathLst>
                <a:path w="21716" h="17414" extrusionOk="0">
                  <a:moveTo>
                    <a:pt x="9802" y="4102"/>
                  </a:moveTo>
                  <a:cubicBezTo>
                    <a:pt x="11781" y="4102"/>
                    <a:pt x="13866" y="4821"/>
                    <a:pt x="15172" y="6091"/>
                  </a:cubicBezTo>
                  <a:cubicBezTo>
                    <a:pt x="16765" y="7586"/>
                    <a:pt x="17181" y="10184"/>
                    <a:pt x="16079" y="11679"/>
                  </a:cubicBezTo>
                  <a:cubicBezTo>
                    <a:pt x="15168" y="12881"/>
                    <a:pt x="13511" y="13301"/>
                    <a:pt x="11900" y="13301"/>
                  </a:cubicBezTo>
                  <a:cubicBezTo>
                    <a:pt x="11213" y="13301"/>
                    <a:pt x="10535" y="13225"/>
                    <a:pt x="9927" y="13100"/>
                  </a:cubicBezTo>
                  <a:cubicBezTo>
                    <a:pt x="8113" y="12732"/>
                    <a:pt x="6716" y="12071"/>
                    <a:pt x="5760" y="11115"/>
                  </a:cubicBezTo>
                  <a:cubicBezTo>
                    <a:pt x="4780" y="10110"/>
                    <a:pt x="4314" y="8787"/>
                    <a:pt x="4584" y="7684"/>
                  </a:cubicBezTo>
                  <a:cubicBezTo>
                    <a:pt x="4976" y="5993"/>
                    <a:pt x="6054" y="4890"/>
                    <a:pt x="7795" y="4375"/>
                  </a:cubicBezTo>
                  <a:cubicBezTo>
                    <a:pt x="8425" y="4190"/>
                    <a:pt x="9107" y="4102"/>
                    <a:pt x="9802" y="4102"/>
                  </a:cubicBezTo>
                  <a:close/>
                  <a:moveTo>
                    <a:pt x="9813" y="1"/>
                  </a:moveTo>
                  <a:cubicBezTo>
                    <a:pt x="8723" y="1"/>
                    <a:pt x="7641" y="147"/>
                    <a:pt x="6618" y="454"/>
                  </a:cubicBezTo>
                  <a:cubicBezTo>
                    <a:pt x="3481" y="1385"/>
                    <a:pt x="1349" y="3615"/>
                    <a:pt x="589" y="6728"/>
                  </a:cubicBezTo>
                  <a:cubicBezTo>
                    <a:pt x="1" y="9228"/>
                    <a:pt x="883" y="11997"/>
                    <a:pt x="2868" y="14007"/>
                  </a:cubicBezTo>
                  <a:cubicBezTo>
                    <a:pt x="4388" y="15526"/>
                    <a:pt x="6496" y="16580"/>
                    <a:pt x="9094" y="17120"/>
                  </a:cubicBezTo>
                  <a:cubicBezTo>
                    <a:pt x="9976" y="17291"/>
                    <a:pt x="10907" y="17414"/>
                    <a:pt x="11863" y="17414"/>
                  </a:cubicBezTo>
                  <a:cubicBezTo>
                    <a:pt x="14633" y="17414"/>
                    <a:pt x="17549" y="16556"/>
                    <a:pt x="19363" y="14129"/>
                  </a:cubicBezTo>
                  <a:cubicBezTo>
                    <a:pt x="21716" y="10992"/>
                    <a:pt x="21103" y="6042"/>
                    <a:pt x="18015" y="3101"/>
                  </a:cubicBezTo>
                  <a:cubicBezTo>
                    <a:pt x="15909" y="1121"/>
                    <a:pt x="12826" y="1"/>
                    <a:pt x="98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037;p78"/>
            <p:cNvSpPr/>
            <p:nvPr/>
          </p:nvSpPr>
          <p:spPr>
            <a:xfrm>
              <a:off x="3957650" y="2292875"/>
              <a:ext cx="542900" cy="435350"/>
            </a:xfrm>
            <a:custGeom>
              <a:avLst/>
              <a:gdLst/>
              <a:ahLst/>
              <a:cxnLst/>
              <a:rect l="l" t="t" r="r" b="b"/>
              <a:pathLst>
                <a:path w="21716" h="17414" extrusionOk="0">
                  <a:moveTo>
                    <a:pt x="11912" y="4105"/>
                  </a:moveTo>
                  <a:cubicBezTo>
                    <a:pt x="12623" y="4105"/>
                    <a:pt x="13284" y="4179"/>
                    <a:pt x="13922" y="4375"/>
                  </a:cubicBezTo>
                  <a:cubicBezTo>
                    <a:pt x="15662" y="4890"/>
                    <a:pt x="16740" y="5993"/>
                    <a:pt x="17132" y="7684"/>
                  </a:cubicBezTo>
                  <a:cubicBezTo>
                    <a:pt x="17402" y="8787"/>
                    <a:pt x="16936" y="10110"/>
                    <a:pt x="15956" y="11115"/>
                  </a:cubicBezTo>
                  <a:cubicBezTo>
                    <a:pt x="15000" y="12071"/>
                    <a:pt x="13603" y="12732"/>
                    <a:pt x="11789" y="13100"/>
                  </a:cubicBezTo>
                  <a:cubicBezTo>
                    <a:pt x="11181" y="13225"/>
                    <a:pt x="10503" y="13301"/>
                    <a:pt x="9816" y="13301"/>
                  </a:cubicBezTo>
                  <a:cubicBezTo>
                    <a:pt x="8206" y="13301"/>
                    <a:pt x="6548" y="12881"/>
                    <a:pt x="5638" y="11679"/>
                  </a:cubicBezTo>
                  <a:cubicBezTo>
                    <a:pt x="4535" y="10184"/>
                    <a:pt x="4951" y="7586"/>
                    <a:pt x="6544" y="6091"/>
                  </a:cubicBezTo>
                  <a:cubicBezTo>
                    <a:pt x="7843" y="4816"/>
                    <a:pt x="9927" y="4105"/>
                    <a:pt x="11912" y="4105"/>
                  </a:cubicBezTo>
                  <a:close/>
                  <a:moveTo>
                    <a:pt x="11903" y="1"/>
                  </a:moveTo>
                  <a:cubicBezTo>
                    <a:pt x="8890" y="1"/>
                    <a:pt x="5807" y="1121"/>
                    <a:pt x="3701" y="3101"/>
                  </a:cubicBezTo>
                  <a:cubicBezTo>
                    <a:pt x="613" y="6042"/>
                    <a:pt x="1" y="10992"/>
                    <a:pt x="2353" y="14129"/>
                  </a:cubicBezTo>
                  <a:cubicBezTo>
                    <a:pt x="4167" y="16556"/>
                    <a:pt x="7084" y="17414"/>
                    <a:pt x="9853" y="17414"/>
                  </a:cubicBezTo>
                  <a:cubicBezTo>
                    <a:pt x="10809" y="17414"/>
                    <a:pt x="11740" y="17291"/>
                    <a:pt x="12623" y="17120"/>
                  </a:cubicBezTo>
                  <a:cubicBezTo>
                    <a:pt x="15221" y="16580"/>
                    <a:pt x="17328" y="15526"/>
                    <a:pt x="18848" y="14007"/>
                  </a:cubicBezTo>
                  <a:cubicBezTo>
                    <a:pt x="20833" y="11997"/>
                    <a:pt x="21715" y="9228"/>
                    <a:pt x="21127" y="6728"/>
                  </a:cubicBezTo>
                  <a:cubicBezTo>
                    <a:pt x="20367" y="3615"/>
                    <a:pt x="18235" y="1385"/>
                    <a:pt x="15098" y="454"/>
                  </a:cubicBezTo>
                  <a:cubicBezTo>
                    <a:pt x="14075" y="147"/>
                    <a:pt x="12994" y="1"/>
                    <a:pt x="1190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Premium Vector | Vector illustration of cute kids student talking in class">
            <a:extLst>
              <a:ext uri="{FF2B5EF4-FFF2-40B4-BE49-F238E27FC236}">
                <a16:creationId xmlns:a16="http://schemas.microsoft.com/office/drawing/2014/main" id="{F451C3C7-A161-C90F-84DE-CAFFD0BA1F3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37" b="97104" l="639" r="98403">
                        <a14:foregroundMark x1="14217" y1="15058" x2="39137" y2="59459"/>
                        <a14:foregroundMark x1="39137" y1="59459" x2="39137" y2="59459"/>
                        <a14:foregroundMark x1="30351" y1="6950" x2="12300" y2="17568"/>
                        <a14:foregroundMark x1="2716" y1="61583" x2="85463" y2="67568"/>
                        <a14:foregroundMark x1="9904" y1="84942" x2="77796" y2="86680"/>
                        <a14:foregroundMark x1="13738" y1="95367" x2="93291" y2="92085"/>
                        <a14:foregroundMark x1="93291" y1="92085" x2="96326" y2="92278"/>
                        <a14:foregroundMark x1="35144" y1="23745" x2="15974" y2="61004"/>
                        <a14:foregroundMark x1="78914" y1="22780" x2="57508" y2="41120"/>
                        <a14:foregroundMark x1="57508" y1="41120" x2="57508" y2="41120"/>
                        <a14:foregroundMark x1="60064" y1="31081" x2="61981" y2="37838"/>
                        <a14:foregroundMark x1="64856" y1="57143" x2="65815" y2="65251"/>
                        <a14:foregroundMark x1="69649" y1="51931" x2="69808" y2="57915"/>
                        <a14:foregroundMark x1="80192" y1="59073" x2="87220" y2="71815"/>
                        <a14:foregroundMark x1="88978" y1="61583" x2="92013" y2="78185"/>
                        <a14:foregroundMark x1="95847" y1="81660" x2="98722" y2="92278"/>
                        <a14:foregroundMark x1="36422" y1="76448" x2="56869" y2="78958"/>
                        <a14:foregroundMark x1="4473" y1="65058" x2="6070" y2="92471"/>
                        <a14:foregroundMark x1="6070" y1="92471" x2="6390" y2="92857"/>
                        <a14:foregroundMark x1="23482" y1="51158" x2="25080" y2="61969"/>
                        <a14:foregroundMark x1="42013" y1="70077" x2="69968" y2="68726"/>
                        <a14:foregroundMark x1="69968" y1="68726" x2="71086" y2="68919"/>
                        <a14:foregroundMark x1="3834" y1="79923" x2="48882" y2="97490"/>
                        <a14:foregroundMark x1="48882" y1="97490" x2="67572" y2="97683"/>
                        <a14:foregroundMark x1="67572" y1="97683" x2="75719" y2="92278"/>
                        <a14:foregroundMark x1="86262" y1="76834" x2="56709" y2="89961"/>
                        <a14:foregroundMark x1="56709" y1="89961" x2="54473" y2="89189"/>
                        <a14:foregroundMark x1="71086" y1="27799" x2="65495" y2="70656"/>
                        <a14:foregroundMark x1="21885" y1="46525" x2="5112" y2="80116"/>
                        <a14:foregroundMark x1="5112" y1="80116" x2="5272" y2="80888"/>
                        <a14:foregroundMark x1="3674" y1="61583" x2="16773" y2="53089"/>
                        <a14:foregroundMark x1="24441" y1="41699" x2="27476" y2="57722"/>
                        <a14:foregroundMark x1="20607" y1="44402" x2="17412" y2="50193"/>
                        <a14:foregroundMark x1="32907" y1="37452" x2="28754" y2="44402"/>
                        <a14:foregroundMark x1="87380" y1="80502" x2="78275" y2="86486"/>
                        <a14:foregroundMark x1="74121" y1="54826" x2="82428" y2="71622"/>
                        <a14:foregroundMark x1="77316" y1="71622" x2="78275" y2="77413"/>
                        <a14:foregroundMark x1="42971" y1="66988" x2="24281" y2="72973"/>
                        <a14:foregroundMark x1="14058" y1="73552" x2="7029" y2="78764"/>
                        <a14:foregroundMark x1="13898" y1="72587" x2="25719" y2="71815"/>
                        <a14:foregroundMark x1="639" y1="82046" x2="3195" y2="93436"/>
                        <a14:foregroundMark x1="18690" y1="90154" x2="24601" y2="87259"/>
                        <a14:foregroundMark x1="67412" y1="4440" x2="72204" y2="4633"/>
                        <a14:foregroundMark x1="24121" y1="1737" x2="30032" y2="5598"/>
                      </a14:backgroundRemoval>
                    </a14:imgEffect>
                  </a14:imgLayer>
                </a14:imgProps>
              </a:ext>
              <a:ext uri="{28A0092B-C50C-407E-A947-70E740481C1C}">
                <a14:useLocalDpi xmlns:a14="http://schemas.microsoft.com/office/drawing/2010/main" val="0"/>
              </a:ext>
            </a:extLst>
          </a:blip>
          <a:srcRect/>
          <a:stretch>
            <a:fillRect/>
          </a:stretch>
        </p:blipFill>
        <p:spPr bwMode="auto">
          <a:xfrm>
            <a:off x="417758" y="1751124"/>
            <a:ext cx="2985613" cy="2470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6"/>
        <p:cNvGrpSpPr/>
        <p:nvPr/>
      </p:nvGrpSpPr>
      <p:grpSpPr>
        <a:xfrm>
          <a:off x="0" y="0"/>
          <a:ext cx="0" cy="0"/>
          <a:chOff x="0" y="0"/>
          <a:chExt cx="0" cy="0"/>
        </a:xfrm>
      </p:grpSpPr>
      <p:grpSp>
        <p:nvGrpSpPr>
          <p:cNvPr id="3433" name="Google Shape;3433;p70"/>
          <p:cNvGrpSpPr/>
          <p:nvPr/>
        </p:nvGrpSpPr>
        <p:grpSpPr>
          <a:xfrm rot="2958166">
            <a:off x="3452279" y="-360522"/>
            <a:ext cx="1719766" cy="916422"/>
            <a:chOff x="7463504" y="3075665"/>
            <a:chExt cx="2603050" cy="1387103"/>
          </a:xfrm>
        </p:grpSpPr>
        <p:sp>
          <p:nvSpPr>
            <p:cNvPr id="3434" name="Google Shape;3434;p70"/>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0"/>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0"/>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0"/>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0"/>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0"/>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0"/>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0"/>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0"/>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0"/>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0"/>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0"/>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0"/>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0"/>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0"/>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0"/>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0"/>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0"/>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0"/>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0"/>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0"/>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0"/>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0"/>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0"/>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0"/>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0"/>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0"/>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0"/>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0"/>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0"/>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0"/>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0"/>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0"/>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9" name="Google Shape;3399;p70"/>
          <p:cNvGrpSpPr/>
          <p:nvPr/>
        </p:nvGrpSpPr>
        <p:grpSpPr>
          <a:xfrm rot="-330585">
            <a:off x="7833130" y="98868"/>
            <a:ext cx="1246857" cy="846632"/>
            <a:chOff x="1074550" y="-1975760"/>
            <a:chExt cx="2275987" cy="1545734"/>
          </a:xfrm>
        </p:grpSpPr>
        <p:sp>
          <p:nvSpPr>
            <p:cNvPr id="3400" name="Google Shape;3400;p70"/>
            <p:cNvSpPr/>
            <p:nvPr/>
          </p:nvSpPr>
          <p:spPr>
            <a:xfrm>
              <a:off x="1074550" y="-1975760"/>
              <a:ext cx="2274315" cy="1545670"/>
            </a:xfrm>
            <a:custGeom>
              <a:avLst/>
              <a:gdLst/>
              <a:ahLst/>
              <a:cxnLst/>
              <a:rect l="l" t="t" r="r" b="b"/>
              <a:pathLst>
                <a:path w="35358" h="24030" fill="none" extrusionOk="0">
                  <a:moveTo>
                    <a:pt x="35278" y="20465"/>
                  </a:moveTo>
                  <a:lnTo>
                    <a:pt x="33984" y="1981"/>
                  </a:lnTo>
                  <a:cubicBezTo>
                    <a:pt x="33905" y="872"/>
                    <a:pt x="32981" y="1"/>
                    <a:pt x="31872" y="27"/>
                  </a:cubicBezTo>
                  <a:lnTo>
                    <a:pt x="2113" y="555"/>
                  </a:lnTo>
                  <a:cubicBezTo>
                    <a:pt x="925" y="582"/>
                    <a:pt x="1" y="1585"/>
                    <a:pt x="54" y="2773"/>
                  </a:cubicBezTo>
                  <a:lnTo>
                    <a:pt x="1057" y="22023"/>
                  </a:lnTo>
                  <a:cubicBezTo>
                    <a:pt x="1110" y="23158"/>
                    <a:pt x="2087" y="24029"/>
                    <a:pt x="3249" y="24003"/>
                  </a:cubicBezTo>
                  <a:lnTo>
                    <a:pt x="6338" y="23871"/>
                  </a:lnTo>
                  <a:lnTo>
                    <a:pt x="6338" y="23871"/>
                  </a:lnTo>
                  <a:lnTo>
                    <a:pt x="31370" y="22788"/>
                  </a:lnTo>
                  <a:lnTo>
                    <a:pt x="31370" y="22788"/>
                  </a:lnTo>
                  <a:lnTo>
                    <a:pt x="33271" y="22709"/>
                  </a:lnTo>
                  <a:cubicBezTo>
                    <a:pt x="34459" y="22656"/>
                    <a:pt x="35357" y="21627"/>
                    <a:pt x="35278" y="20465"/>
                  </a:cubicBezTo>
                  <a:close/>
                </a:path>
              </a:pathLst>
            </a:custGeom>
            <a:solidFill>
              <a:schemeClr val="accent4"/>
            </a:solidFill>
            <a:ln w="228600" cap="flat" cmpd="sng">
              <a:solidFill>
                <a:schemeClr val="accent4"/>
              </a:solidFill>
              <a:prstDash val="solid"/>
              <a:miter lim="26404"/>
              <a:headEnd type="none" w="sm" len="sm"/>
              <a:tailEnd type="none" w="sm" len="sm"/>
            </a:ln>
            <a:effectLst>
              <a:outerShdw dist="76200"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70"/>
            <p:cNvSpPr/>
            <p:nvPr/>
          </p:nvSpPr>
          <p:spPr>
            <a:xfrm>
              <a:off x="1074550" y="-1974087"/>
              <a:ext cx="2275987" cy="1544062"/>
            </a:xfrm>
            <a:custGeom>
              <a:avLst/>
              <a:gdLst/>
              <a:ahLst/>
              <a:cxnLst/>
              <a:rect l="l" t="t" r="r" b="b"/>
              <a:pathLst>
                <a:path w="35384" h="24005" extrusionOk="0">
                  <a:moveTo>
                    <a:pt x="31921" y="1"/>
                  </a:moveTo>
                  <a:cubicBezTo>
                    <a:pt x="31904" y="1"/>
                    <a:pt x="31888" y="1"/>
                    <a:pt x="31872" y="1"/>
                  </a:cubicBezTo>
                  <a:lnTo>
                    <a:pt x="2113" y="529"/>
                  </a:lnTo>
                  <a:cubicBezTo>
                    <a:pt x="925" y="556"/>
                    <a:pt x="1" y="1559"/>
                    <a:pt x="54" y="2747"/>
                  </a:cubicBezTo>
                  <a:lnTo>
                    <a:pt x="1057" y="22023"/>
                  </a:lnTo>
                  <a:cubicBezTo>
                    <a:pt x="1109" y="23142"/>
                    <a:pt x="2058" y="24004"/>
                    <a:pt x="3197" y="24004"/>
                  </a:cubicBezTo>
                  <a:cubicBezTo>
                    <a:pt x="3214" y="24004"/>
                    <a:pt x="3232" y="24004"/>
                    <a:pt x="3249" y="24003"/>
                  </a:cubicBezTo>
                  <a:lnTo>
                    <a:pt x="33271" y="22710"/>
                  </a:lnTo>
                  <a:cubicBezTo>
                    <a:pt x="34459" y="22657"/>
                    <a:pt x="35384" y="21627"/>
                    <a:pt x="35304" y="20439"/>
                  </a:cubicBezTo>
                  <a:lnTo>
                    <a:pt x="34011" y="1955"/>
                  </a:lnTo>
                  <a:cubicBezTo>
                    <a:pt x="33932" y="863"/>
                    <a:pt x="33009" y="1"/>
                    <a:pt x="31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70"/>
            <p:cNvSpPr/>
            <p:nvPr/>
          </p:nvSpPr>
          <p:spPr>
            <a:xfrm>
              <a:off x="1195157" y="-1828008"/>
              <a:ext cx="1988916" cy="988637"/>
            </a:xfrm>
            <a:custGeom>
              <a:avLst/>
              <a:gdLst/>
              <a:ahLst/>
              <a:cxnLst/>
              <a:rect l="l" t="t" r="r" b="b"/>
              <a:pathLst>
                <a:path w="30921" h="15370" extrusionOk="0">
                  <a:moveTo>
                    <a:pt x="29017" y="0"/>
                  </a:moveTo>
                  <a:cubicBezTo>
                    <a:pt x="29000" y="0"/>
                    <a:pt x="28984" y="0"/>
                    <a:pt x="28967" y="1"/>
                  </a:cubicBezTo>
                  <a:lnTo>
                    <a:pt x="1189" y="1163"/>
                  </a:lnTo>
                  <a:cubicBezTo>
                    <a:pt x="502" y="1216"/>
                    <a:pt x="1" y="1797"/>
                    <a:pt x="54" y="2457"/>
                  </a:cubicBezTo>
                  <a:lnTo>
                    <a:pt x="1057" y="14286"/>
                  </a:lnTo>
                  <a:cubicBezTo>
                    <a:pt x="1108" y="14903"/>
                    <a:pt x="1610" y="15370"/>
                    <a:pt x="2221" y="15370"/>
                  </a:cubicBezTo>
                  <a:cubicBezTo>
                    <a:pt x="2238" y="15370"/>
                    <a:pt x="2255" y="15370"/>
                    <a:pt x="2272" y="15369"/>
                  </a:cubicBezTo>
                  <a:lnTo>
                    <a:pt x="29706" y="14762"/>
                  </a:lnTo>
                  <a:cubicBezTo>
                    <a:pt x="30366" y="14762"/>
                    <a:pt x="30921" y="14181"/>
                    <a:pt x="30868" y="13494"/>
                  </a:cubicBezTo>
                  <a:lnTo>
                    <a:pt x="30208" y="1137"/>
                  </a:lnTo>
                  <a:cubicBezTo>
                    <a:pt x="30182" y="493"/>
                    <a:pt x="29655" y="0"/>
                    <a:pt x="29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70"/>
            <p:cNvSpPr/>
            <p:nvPr/>
          </p:nvSpPr>
          <p:spPr>
            <a:xfrm>
              <a:off x="1225775" y="-1410162"/>
              <a:ext cx="1946463" cy="361878"/>
            </a:xfrm>
            <a:custGeom>
              <a:avLst/>
              <a:gdLst/>
              <a:ahLst/>
              <a:cxnLst/>
              <a:rect l="l" t="t" r="r" b="b"/>
              <a:pathLst>
                <a:path w="30261" h="5626" extrusionOk="0">
                  <a:moveTo>
                    <a:pt x="30022" y="1"/>
                  </a:moveTo>
                  <a:lnTo>
                    <a:pt x="0" y="1004"/>
                  </a:lnTo>
                  <a:lnTo>
                    <a:pt x="396" y="5625"/>
                  </a:lnTo>
                  <a:lnTo>
                    <a:pt x="30260" y="4622"/>
                  </a:lnTo>
                  <a:lnTo>
                    <a:pt x="300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70"/>
            <p:cNvSpPr/>
            <p:nvPr/>
          </p:nvSpPr>
          <p:spPr>
            <a:xfrm>
              <a:off x="1487314" y="-1452745"/>
              <a:ext cx="1426737" cy="431733"/>
            </a:xfrm>
            <a:custGeom>
              <a:avLst/>
              <a:gdLst/>
              <a:ahLst/>
              <a:cxnLst/>
              <a:rect l="l" t="t" r="r" b="b"/>
              <a:pathLst>
                <a:path w="22181" h="6712" extrusionOk="0">
                  <a:moveTo>
                    <a:pt x="18901" y="1"/>
                  </a:moveTo>
                  <a:cubicBezTo>
                    <a:pt x="18868" y="1"/>
                    <a:pt x="18834" y="2"/>
                    <a:pt x="18801" y="3"/>
                  </a:cubicBezTo>
                  <a:lnTo>
                    <a:pt x="3248" y="293"/>
                  </a:lnTo>
                  <a:cubicBezTo>
                    <a:pt x="1400" y="346"/>
                    <a:pt x="0" y="1957"/>
                    <a:pt x="212" y="3805"/>
                  </a:cubicBezTo>
                  <a:lnTo>
                    <a:pt x="212" y="3937"/>
                  </a:lnTo>
                  <a:cubicBezTo>
                    <a:pt x="393" y="5514"/>
                    <a:pt x="1738" y="6711"/>
                    <a:pt x="3305" y="6711"/>
                  </a:cubicBezTo>
                  <a:cubicBezTo>
                    <a:pt x="3339" y="6711"/>
                    <a:pt x="3373" y="6711"/>
                    <a:pt x="3407" y="6709"/>
                  </a:cubicBezTo>
                  <a:lnTo>
                    <a:pt x="18959" y="6287"/>
                  </a:lnTo>
                  <a:cubicBezTo>
                    <a:pt x="20781" y="6234"/>
                    <a:pt x="22180" y="4650"/>
                    <a:pt x="21996" y="2828"/>
                  </a:cubicBezTo>
                  <a:cubicBezTo>
                    <a:pt x="21840" y="1224"/>
                    <a:pt x="20495" y="1"/>
                    <a:pt x="1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70"/>
            <p:cNvSpPr/>
            <p:nvPr/>
          </p:nvSpPr>
          <p:spPr>
            <a:xfrm>
              <a:off x="1944205" y="-1376200"/>
              <a:ext cx="567324" cy="217474"/>
            </a:xfrm>
            <a:custGeom>
              <a:avLst/>
              <a:gdLst/>
              <a:ahLst/>
              <a:cxnLst/>
              <a:rect l="l" t="t" r="r" b="b"/>
              <a:pathLst>
                <a:path w="8820" h="3381" extrusionOk="0">
                  <a:moveTo>
                    <a:pt x="8767" y="1"/>
                  </a:moveTo>
                  <a:lnTo>
                    <a:pt x="0" y="423"/>
                  </a:lnTo>
                  <a:lnTo>
                    <a:pt x="159" y="3381"/>
                  </a:lnTo>
                  <a:lnTo>
                    <a:pt x="8820" y="3169"/>
                  </a:lnTo>
                  <a:lnTo>
                    <a:pt x="8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70"/>
            <p:cNvSpPr/>
            <p:nvPr/>
          </p:nvSpPr>
          <p:spPr>
            <a:xfrm>
              <a:off x="1596021" y="-1340886"/>
              <a:ext cx="224228" cy="216317"/>
            </a:xfrm>
            <a:custGeom>
              <a:avLst/>
              <a:gdLst/>
              <a:ahLst/>
              <a:cxnLst/>
              <a:rect l="l" t="t" r="r" b="b"/>
              <a:pathLst>
                <a:path w="3486" h="3363" extrusionOk="0">
                  <a:moveTo>
                    <a:pt x="1705" y="0"/>
                  </a:moveTo>
                  <a:cubicBezTo>
                    <a:pt x="819" y="0"/>
                    <a:pt x="103" y="688"/>
                    <a:pt x="53" y="1591"/>
                  </a:cubicBezTo>
                  <a:cubicBezTo>
                    <a:pt x="0" y="2515"/>
                    <a:pt x="713" y="3307"/>
                    <a:pt x="1637" y="3360"/>
                  </a:cubicBezTo>
                  <a:cubicBezTo>
                    <a:pt x="1671" y="3362"/>
                    <a:pt x="1704" y="3363"/>
                    <a:pt x="1737" y="3363"/>
                  </a:cubicBezTo>
                  <a:cubicBezTo>
                    <a:pt x="2618" y="3363"/>
                    <a:pt x="3357" y="2692"/>
                    <a:pt x="3433" y="1775"/>
                  </a:cubicBezTo>
                  <a:cubicBezTo>
                    <a:pt x="3486" y="851"/>
                    <a:pt x="2773" y="59"/>
                    <a:pt x="1849" y="6"/>
                  </a:cubicBezTo>
                  <a:cubicBezTo>
                    <a:pt x="1800" y="2"/>
                    <a:pt x="1752"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70"/>
            <p:cNvSpPr/>
            <p:nvPr/>
          </p:nvSpPr>
          <p:spPr>
            <a:xfrm>
              <a:off x="1942468" y="-1357481"/>
              <a:ext cx="183512" cy="197084"/>
            </a:xfrm>
            <a:custGeom>
              <a:avLst/>
              <a:gdLst/>
              <a:ahLst/>
              <a:cxnLst/>
              <a:rect l="l" t="t" r="r" b="b"/>
              <a:pathLst>
                <a:path w="2853" h="3064" extrusionOk="0">
                  <a:moveTo>
                    <a:pt x="2536" y="0"/>
                  </a:moveTo>
                  <a:lnTo>
                    <a:pt x="1" y="132"/>
                  </a:lnTo>
                  <a:lnTo>
                    <a:pt x="186" y="3063"/>
                  </a:lnTo>
                  <a:lnTo>
                    <a:pt x="2721" y="3010"/>
                  </a:lnTo>
                  <a:cubicBezTo>
                    <a:pt x="2773" y="2799"/>
                    <a:pt x="2800" y="2562"/>
                    <a:pt x="2800" y="2350"/>
                  </a:cubicBezTo>
                  <a:cubicBezTo>
                    <a:pt x="2853" y="1558"/>
                    <a:pt x="2773" y="766"/>
                    <a:pt x="2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70"/>
            <p:cNvSpPr/>
            <p:nvPr/>
          </p:nvSpPr>
          <p:spPr>
            <a:xfrm>
              <a:off x="2280488" y="-1376200"/>
              <a:ext cx="231046" cy="208984"/>
            </a:xfrm>
            <a:custGeom>
              <a:avLst/>
              <a:gdLst/>
              <a:ahLst/>
              <a:cxnLst/>
              <a:rect l="l" t="t" r="r" b="b"/>
              <a:pathLst>
                <a:path w="3592" h="3249" extrusionOk="0">
                  <a:moveTo>
                    <a:pt x="3539" y="1"/>
                  </a:moveTo>
                  <a:lnTo>
                    <a:pt x="159" y="159"/>
                  </a:lnTo>
                  <a:cubicBezTo>
                    <a:pt x="106" y="450"/>
                    <a:pt x="80" y="767"/>
                    <a:pt x="53" y="1083"/>
                  </a:cubicBezTo>
                  <a:cubicBezTo>
                    <a:pt x="0" y="1823"/>
                    <a:pt x="80" y="2536"/>
                    <a:pt x="265" y="3249"/>
                  </a:cubicBezTo>
                  <a:lnTo>
                    <a:pt x="3592" y="3169"/>
                  </a:lnTo>
                  <a:lnTo>
                    <a:pt x="35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70"/>
            <p:cNvSpPr/>
            <p:nvPr/>
          </p:nvSpPr>
          <p:spPr>
            <a:xfrm>
              <a:off x="2554056" y="-1388357"/>
              <a:ext cx="256389" cy="218118"/>
            </a:xfrm>
            <a:custGeom>
              <a:avLst/>
              <a:gdLst/>
              <a:ahLst/>
              <a:cxnLst/>
              <a:rect l="l" t="t" r="r" b="b"/>
              <a:pathLst>
                <a:path w="3986" h="3391" extrusionOk="0">
                  <a:moveTo>
                    <a:pt x="2222" y="1"/>
                  </a:moveTo>
                  <a:cubicBezTo>
                    <a:pt x="796" y="1"/>
                    <a:pt x="1" y="1727"/>
                    <a:pt x="976" y="2830"/>
                  </a:cubicBezTo>
                  <a:cubicBezTo>
                    <a:pt x="1333" y="3216"/>
                    <a:pt x="1790" y="3391"/>
                    <a:pt x="2237" y="3391"/>
                  </a:cubicBezTo>
                  <a:cubicBezTo>
                    <a:pt x="3076" y="3391"/>
                    <a:pt x="3881" y="2774"/>
                    <a:pt x="3933" y="1774"/>
                  </a:cubicBezTo>
                  <a:cubicBezTo>
                    <a:pt x="3986" y="850"/>
                    <a:pt x="3273" y="58"/>
                    <a:pt x="2349" y="5"/>
                  </a:cubicBezTo>
                  <a:cubicBezTo>
                    <a:pt x="2306" y="2"/>
                    <a:pt x="2264" y="1"/>
                    <a:pt x="2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70"/>
            <p:cNvSpPr/>
            <p:nvPr/>
          </p:nvSpPr>
          <p:spPr>
            <a:xfrm>
              <a:off x="1482233" y="-783394"/>
              <a:ext cx="1610185" cy="343096"/>
            </a:xfrm>
            <a:custGeom>
              <a:avLst/>
              <a:gdLst/>
              <a:ahLst/>
              <a:cxnLst/>
              <a:rect l="l" t="t" r="r" b="b"/>
              <a:pathLst>
                <a:path w="25033" h="5334" extrusionOk="0">
                  <a:moveTo>
                    <a:pt x="21890" y="0"/>
                  </a:moveTo>
                  <a:lnTo>
                    <a:pt x="2825" y="581"/>
                  </a:lnTo>
                  <a:cubicBezTo>
                    <a:pt x="2350" y="608"/>
                    <a:pt x="1901" y="898"/>
                    <a:pt x="1716" y="1347"/>
                  </a:cubicBezTo>
                  <a:lnTo>
                    <a:pt x="0" y="5334"/>
                  </a:lnTo>
                  <a:lnTo>
                    <a:pt x="0" y="5334"/>
                  </a:lnTo>
                  <a:lnTo>
                    <a:pt x="25032" y="4251"/>
                  </a:lnTo>
                  <a:lnTo>
                    <a:pt x="23025" y="660"/>
                  </a:lnTo>
                  <a:cubicBezTo>
                    <a:pt x="22788" y="238"/>
                    <a:pt x="22365" y="0"/>
                    <a:pt x="21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70"/>
            <p:cNvSpPr/>
            <p:nvPr/>
          </p:nvSpPr>
          <p:spPr>
            <a:xfrm>
              <a:off x="1636802" y="-619498"/>
              <a:ext cx="73070" cy="69983"/>
            </a:xfrm>
            <a:custGeom>
              <a:avLst/>
              <a:gdLst/>
              <a:ahLst/>
              <a:cxnLst/>
              <a:rect l="l" t="t" r="r" b="b"/>
              <a:pathLst>
                <a:path w="1136" h="1088" extrusionOk="0">
                  <a:moveTo>
                    <a:pt x="537" y="1"/>
                  </a:moveTo>
                  <a:cubicBezTo>
                    <a:pt x="264" y="1"/>
                    <a:pt x="26" y="229"/>
                    <a:pt x="26" y="505"/>
                  </a:cubicBezTo>
                  <a:cubicBezTo>
                    <a:pt x="0" y="821"/>
                    <a:pt x="238" y="1086"/>
                    <a:pt x="528" y="1086"/>
                  </a:cubicBezTo>
                  <a:cubicBezTo>
                    <a:pt x="544" y="1087"/>
                    <a:pt x="560" y="1088"/>
                    <a:pt x="576" y="1088"/>
                  </a:cubicBezTo>
                  <a:cubicBezTo>
                    <a:pt x="871" y="1088"/>
                    <a:pt x="1109" y="859"/>
                    <a:pt x="1109" y="584"/>
                  </a:cubicBezTo>
                  <a:cubicBezTo>
                    <a:pt x="1135" y="267"/>
                    <a:pt x="898" y="3"/>
                    <a:pt x="581" y="3"/>
                  </a:cubicBezTo>
                  <a:cubicBezTo>
                    <a:pt x="566" y="2"/>
                    <a:pt x="551"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70"/>
            <p:cNvSpPr/>
            <p:nvPr/>
          </p:nvSpPr>
          <p:spPr>
            <a:xfrm>
              <a:off x="1784554" y="-718042"/>
              <a:ext cx="62907" cy="58148"/>
            </a:xfrm>
            <a:custGeom>
              <a:avLst/>
              <a:gdLst/>
              <a:ahLst/>
              <a:cxnLst/>
              <a:rect l="l" t="t" r="r" b="b"/>
              <a:pathLst>
                <a:path w="978" h="904" extrusionOk="0">
                  <a:moveTo>
                    <a:pt x="478" y="1"/>
                  </a:moveTo>
                  <a:cubicBezTo>
                    <a:pt x="238" y="1"/>
                    <a:pt x="51" y="179"/>
                    <a:pt x="27" y="426"/>
                  </a:cubicBezTo>
                  <a:cubicBezTo>
                    <a:pt x="0" y="690"/>
                    <a:pt x="211" y="901"/>
                    <a:pt x="476" y="901"/>
                  </a:cubicBezTo>
                  <a:cubicBezTo>
                    <a:pt x="491" y="903"/>
                    <a:pt x="506" y="904"/>
                    <a:pt x="521" y="904"/>
                  </a:cubicBezTo>
                  <a:cubicBezTo>
                    <a:pt x="743" y="904"/>
                    <a:pt x="951" y="726"/>
                    <a:pt x="951" y="479"/>
                  </a:cubicBezTo>
                  <a:cubicBezTo>
                    <a:pt x="977" y="215"/>
                    <a:pt x="766" y="3"/>
                    <a:pt x="528" y="3"/>
                  </a:cubicBezTo>
                  <a:cubicBezTo>
                    <a:pt x="511" y="2"/>
                    <a:pt x="495"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70"/>
            <p:cNvSpPr/>
            <p:nvPr/>
          </p:nvSpPr>
          <p:spPr>
            <a:xfrm>
              <a:off x="2729338" y="-731486"/>
              <a:ext cx="69211" cy="58855"/>
            </a:xfrm>
            <a:custGeom>
              <a:avLst/>
              <a:gdLst/>
              <a:ahLst/>
              <a:cxnLst/>
              <a:rect l="l" t="t" r="r" b="b"/>
              <a:pathLst>
                <a:path w="1076" h="915" extrusionOk="0">
                  <a:moveTo>
                    <a:pt x="596" y="0"/>
                  </a:moveTo>
                  <a:cubicBezTo>
                    <a:pt x="219" y="0"/>
                    <a:pt x="0" y="459"/>
                    <a:pt x="257" y="767"/>
                  </a:cubicBezTo>
                  <a:cubicBezTo>
                    <a:pt x="349" y="868"/>
                    <a:pt x="470" y="915"/>
                    <a:pt x="590" y="915"/>
                  </a:cubicBezTo>
                  <a:cubicBezTo>
                    <a:pt x="813" y="915"/>
                    <a:pt x="1032" y="752"/>
                    <a:pt x="1050" y="476"/>
                  </a:cubicBezTo>
                  <a:cubicBezTo>
                    <a:pt x="1076" y="239"/>
                    <a:pt x="891" y="1"/>
                    <a:pt x="627" y="1"/>
                  </a:cubicBezTo>
                  <a:cubicBezTo>
                    <a:pt x="616" y="0"/>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70"/>
            <p:cNvSpPr/>
            <p:nvPr/>
          </p:nvSpPr>
          <p:spPr>
            <a:xfrm>
              <a:off x="2851617" y="-643169"/>
              <a:ext cx="82847" cy="69983"/>
            </a:xfrm>
            <a:custGeom>
              <a:avLst/>
              <a:gdLst/>
              <a:ahLst/>
              <a:cxnLst/>
              <a:rect l="l" t="t" r="r" b="b"/>
              <a:pathLst>
                <a:path w="1288" h="1088" extrusionOk="0">
                  <a:moveTo>
                    <a:pt x="702" y="0"/>
                  </a:moveTo>
                  <a:cubicBezTo>
                    <a:pt x="246" y="0"/>
                    <a:pt x="1" y="563"/>
                    <a:pt x="310" y="899"/>
                  </a:cubicBezTo>
                  <a:cubicBezTo>
                    <a:pt x="431" y="1029"/>
                    <a:pt x="581" y="1087"/>
                    <a:pt x="727" y="1087"/>
                  </a:cubicBezTo>
                  <a:cubicBezTo>
                    <a:pt x="994" y="1087"/>
                    <a:pt x="1244" y="890"/>
                    <a:pt x="1261" y="582"/>
                  </a:cubicBezTo>
                  <a:cubicBezTo>
                    <a:pt x="1287" y="265"/>
                    <a:pt x="1050" y="1"/>
                    <a:pt x="733" y="1"/>
                  </a:cubicBezTo>
                  <a:cubicBezTo>
                    <a:pt x="722" y="1"/>
                    <a:pt x="712"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70"/>
            <p:cNvSpPr/>
            <p:nvPr/>
          </p:nvSpPr>
          <p:spPr>
            <a:xfrm>
              <a:off x="1348054" y="-1727728"/>
              <a:ext cx="1639002" cy="52680"/>
            </a:xfrm>
            <a:custGeom>
              <a:avLst/>
              <a:gdLst/>
              <a:ahLst/>
              <a:cxnLst/>
              <a:rect l="l" t="t" r="r" b="b"/>
              <a:pathLst>
                <a:path w="25481" h="819" fill="none" extrusionOk="0">
                  <a:moveTo>
                    <a:pt x="0" y="819"/>
                  </a:moveTo>
                  <a:lnTo>
                    <a:pt x="25481" y="0"/>
                  </a:lnTo>
                </a:path>
              </a:pathLst>
            </a:custGeom>
            <a:solidFill>
              <a:schemeClr val="dk1"/>
            </a:solidFill>
            <a:ln w="10550"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70"/>
            <p:cNvSpPr/>
            <p:nvPr/>
          </p:nvSpPr>
          <p:spPr>
            <a:xfrm>
              <a:off x="1359954" y="-1636067"/>
              <a:ext cx="1637329" cy="62907"/>
            </a:xfrm>
            <a:custGeom>
              <a:avLst/>
              <a:gdLst/>
              <a:ahLst/>
              <a:cxnLst/>
              <a:rect l="l" t="t" r="r" b="b"/>
              <a:pathLst>
                <a:path w="25455" h="978" fill="none" extrusionOk="0">
                  <a:moveTo>
                    <a:pt x="0" y="978"/>
                  </a:moveTo>
                  <a:lnTo>
                    <a:pt x="25454" y="1"/>
                  </a:lnTo>
                </a:path>
              </a:pathLst>
            </a:custGeom>
            <a:solidFill>
              <a:schemeClr val="dk1"/>
            </a:solidFill>
            <a:ln w="10550"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70"/>
            <p:cNvSpPr/>
            <p:nvPr/>
          </p:nvSpPr>
          <p:spPr>
            <a:xfrm>
              <a:off x="1353135" y="-1523951"/>
              <a:ext cx="1654310" cy="51008"/>
            </a:xfrm>
            <a:custGeom>
              <a:avLst/>
              <a:gdLst/>
              <a:ahLst/>
              <a:cxnLst/>
              <a:rect l="l" t="t" r="r" b="b"/>
              <a:pathLst>
                <a:path w="25719" h="793" fill="none" extrusionOk="0">
                  <a:moveTo>
                    <a:pt x="0" y="793"/>
                  </a:moveTo>
                  <a:lnTo>
                    <a:pt x="25719" y="1"/>
                  </a:lnTo>
                </a:path>
              </a:pathLst>
            </a:custGeom>
            <a:solidFill>
              <a:schemeClr val="dk1"/>
            </a:solidFill>
            <a:ln w="10550"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70"/>
            <p:cNvSpPr/>
            <p:nvPr/>
          </p:nvSpPr>
          <p:spPr>
            <a:xfrm>
              <a:off x="1157785" y="-1839844"/>
              <a:ext cx="85034" cy="84970"/>
            </a:xfrm>
            <a:custGeom>
              <a:avLst/>
              <a:gdLst/>
              <a:ahLst/>
              <a:cxnLst/>
              <a:rect l="l" t="t" r="r" b="b"/>
              <a:pathLst>
                <a:path w="1322" h="1321" extrusionOk="0">
                  <a:moveTo>
                    <a:pt x="714" y="0"/>
                  </a:moveTo>
                  <a:cubicBezTo>
                    <a:pt x="344" y="0"/>
                    <a:pt x="27" y="264"/>
                    <a:pt x="1" y="634"/>
                  </a:cubicBezTo>
                  <a:cubicBezTo>
                    <a:pt x="1" y="977"/>
                    <a:pt x="265" y="1294"/>
                    <a:pt x="608" y="1321"/>
                  </a:cubicBezTo>
                  <a:cubicBezTo>
                    <a:pt x="978" y="1321"/>
                    <a:pt x="1295" y="1056"/>
                    <a:pt x="1321" y="713"/>
                  </a:cubicBezTo>
                  <a:cubicBezTo>
                    <a:pt x="1321" y="344"/>
                    <a:pt x="1057" y="27"/>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70"/>
            <p:cNvSpPr/>
            <p:nvPr/>
          </p:nvSpPr>
          <p:spPr>
            <a:xfrm>
              <a:off x="1210466" y="-610879"/>
              <a:ext cx="86707" cy="85034"/>
            </a:xfrm>
            <a:custGeom>
              <a:avLst/>
              <a:gdLst/>
              <a:ahLst/>
              <a:cxnLst/>
              <a:rect l="l" t="t" r="r" b="b"/>
              <a:pathLst>
                <a:path w="1348" h="1322" extrusionOk="0">
                  <a:moveTo>
                    <a:pt x="713" y="1"/>
                  </a:moveTo>
                  <a:cubicBezTo>
                    <a:pt x="344" y="1"/>
                    <a:pt x="53" y="265"/>
                    <a:pt x="27" y="608"/>
                  </a:cubicBezTo>
                  <a:cubicBezTo>
                    <a:pt x="0" y="978"/>
                    <a:pt x="264" y="1295"/>
                    <a:pt x="634" y="1321"/>
                  </a:cubicBezTo>
                  <a:cubicBezTo>
                    <a:pt x="977" y="1321"/>
                    <a:pt x="1294" y="1057"/>
                    <a:pt x="1321" y="714"/>
                  </a:cubicBezTo>
                  <a:cubicBezTo>
                    <a:pt x="1347" y="344"/>
                    <a:pt x="1057" y="27"/>
                    <a:pt x="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70"/>
            <p:cNvSpPr/>
            <p:nvPr/>
          </p:nvSpPr>
          <p:spPr>
            <a:xfrm>
              <a:off x="3107625" y="-1906226"/>
              <a:ext cx="86707" cy="83555"/>
            </a:xfrm>
            <a:custGeom>
              <a:avLst/>
              <a:gdLst/>
              <a:ahLst/>
              <a:cxnLst/>
              <a:rect l="l" t="t" r="r" b="b"/>
              <a:pathLst>
                <a:path w="1348" h="1299" extrusionOk="0">
                  <a:moveTo>
                    <a:pt x="666" y="1"/>
                  </a:moveTo>
                  <a:cubicBezTo>
                    <a:pt x="342" y="1"/>
                    <a:pt x="52" y="257"/>
                    <a:pt x="27" y="610"/>
                  </a:cubicBezTo>
                  <a:cubicBezTo>
                    <a:pt x="1" y="979"/>
                    <a:pt x="291" y="1270"/>
                    <a:pt x="634" y="1296"/>
                  </a:cubicBezTo>
                  <a:cubicBezTo>
                    <a:pt x="651" y="1298"/>
                    <a:pt x="668" y="1298"/>
                    <a:pt x="685" y="1298"/>
                  </a:cubicBezTo>
                  <a:cubicBezTo>
                    <a:pt x="1030" y="1298"/>
                    <a:pt x="1297" y="1042"/>
                    <a:pt x="1347" y="689"/>
                  </a:cubicBezTo>
                  <a:cubicBezTo>
                    <a:pt x="1347" y="319"/>
                    <a:pt x="1083" y="29"/>
                    <a:pt x="714" y="2"/>
                  </a:cubicBezTo>
                  <a:cubicBezTo>
                    <a:pt x="698" y="1"/>
                    <a:pt x="682" y="1"/>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70"/>
            <p:cNvSpPr/>
            <p:nvPr/>
          </p:nvSpPr>
          <p:spPr>
            <a:xfrm>
              <a:off x="3181597" y="-685752"/>
              <a:ext cx="99314" cy="84841"/>
            </a:xfrm>
            <a:custGeom>
              <a:avLst/>
              <a:gdLst/>
              <a:ahLst/>
              <a:cxnLst/>
              <a:rect l="l" t="t" r="r" b="b"/>
              <a:pathLst>
                <a:path w="1544" h="1319" extrusionOk="0">
                  <a:moveTo>
                    <a:pt x="850" y="0"/>
                  </a:moveTo>
                  <a:cubicBezTo>
                    <a:pt x="306" y="0"/>
                    <a:pt x="0" y="678"/>
                    <a:pt x="382" y="1086"/>
                  </a:cubicBezTo>
                  <a:cubicBezTo>
                    <a:pt x="514" y="1246"/>
                    <a:pt x="692" y="1318"/>
                    <a:pt x="869" y="1318"/>
                  </a:cubicBezTo>
                  <a:cubicBezTo>
                    <a:pt x="1188" y="1318"/>
                    <a:pt x="1501" y="1081"/>
                    <a:pt x="1518" y="690"/>
                  </a:cubicBezTo>
                  <a:cubicBezTo>
                    <a:pt x="1544" y="346"/>
                    <a:pt x="1280" y="30"/>
                    <a:pt x="910" y="3"/>
                  </a:cubicBezTo>
                  <a:cubicBezTo>
                    <a:pt x="890" y="1"/>
                    <a:pt x="869" y="0"/>
                    <a:pt x="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7" name="Google Shape;3397;p70"/>
          <p:cNvSpPr txBox="1">
            <a:spLocks noGrp="1"/>
          </p:cNvSpPr>
          <p:nvPr>
            <p:ph type="subTitle" idx="1"/>
          </p:nvPr>
        </p:nvSpPr>
        <p:spPr>
          <a:xfrm flipH="1">
            <a:off x="1550550" y="156465"/>
            <a:ext cx="6911038" cy="1106713"/>
          </a:xfrm>
          <a:prstGeom prst="rect">
            <a:avLst/>
          </a:prstGeom>
          <a:solidFill>
            <a:schemeClr val="accent5"/>
          </a:solidFill>
        </p:spPr>
        <p:txBody>
          <a:bodyPr spcFirstLastPara="1" wrap="square" lIns="91425" tIns="91425" rIns="91425" bIns="91425" anchor="ctr" anchorCtr="0">
            <a:noAutofit/>
          </a:bodyPr>
          <a:lstStyle/>
          <a:p>
            <a:pPr marL="182880" lvl="0" indent="0" algn="just">
              <a:spcAft>
                <a:spcPts val="1200"/>
              </a:spcAft>
              <a:buClr>
                <a:srgbClr val="000000"/>
              </a:buClr>
              <a:buSzPts val="1100"/>
            </a:pPr>
            <a:r>
              <a:rPr lang="en-US" sz="1800" dirty="0">
                <a:solidFill>
                  <a:srgbClr val="0070C0"/>
                </a:solidFill>
                <a:latin typeface="+mn-lt"/>
              </a:rPr>
              <a:t>- </a:t>
            </a:r>
            <a:r>
              <a:rPr lang="vi-VN" sz="1800" dirty="0">
                <a:solidFill>
                  <a:srgbClr val="0070C0"/>
                </a:solidFill>
                <a:latin typeface="+mn-lt"/>
              </a:rPr>
              <a:t>Bạn K và bạn B chưa biết cách quản lí thời gian hiệu quả khi cùng lúc đặt ra quá nhiều mục tiêu và chưa biết sắp xếp công việc để tập trung thời gian đúng mức.</a:t>
            </a:r>
            <a:endParaRPr lang="en-US" sz="2000" dirty="0">
              <a:solidFill>
                <a:srgbClr val="0070C0"/>
              </a:solidFill>
              <a:latin typeface="+mn-lt"/>
            </a:endParaRPr>
          </a:p>
        </p:txBody>
      </p:sp>
      <p:grpSp>
        <p:nvGrpSpPr>
          <p:cNvPr id="3422" name="Google Shape;3422;p70"/>
          <p:cNvGrpSpPr/>
          <p:nvPr/>
        </p:nvGrpSpPr>
        <p:grpSpPr>
          <a:xfrm rot="-1812633">
            <a:off x="1726519" y="4744943"/>
            <a:ext cx="1654023" cy="540024"/>
            <a:chOff x="2564525" y="5223525"/>
            <a:chExt cx="2556110" cy="834547"/>
          </a:xfrm>
        </p:grpSpPr>
        <p:sp>
          <p:nvSpPr>
            <p:cNvPr id="3423" name="Google Shape;3423;p70"/>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70"/>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70"/>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70"/>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70"/>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70"/>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70"/>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70"/>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70"/>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70"/>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2" name="Picture 71"/>
          <p:cNvPicPr>
            <a:picLocks noChangeAspect="1"/>
          </p:cNvPicPr>
          <p:nvPr/>
        </p:nvPicPr>
        <p:blipFill>
          <a:blip r:embed="rId3"/>
          <a:stretch>
            <a:fillRect/>
          </a:stretch>
        </p:blipFill>
        <p:spPr>
          <a:xfrm rot="20845616">
            <a:off x="-25810" y="-19053"/>
            <a:ext cx="1508005" cy="1508005"/>
          </a:xfrm>
          <a:prstGeom prst="rect">
            <a:avLst/>
          </a:prstGeom>
        </p:spPr>
      </p:pic>
      <p:pic>
        <p:nvPicPr>
          <p:cNvPr id="3" name="Picture 2"/>
          <p:cNvPicPr>
            <a:picLocks noChangeAspect="1"/>
          </p:cNvPicPr>
          <p:nvPr/>
        </p:nvPicPr>
        <p:blipFill>
          <a:blip r:embed="rId4"/>
          <a:stretch>
            <a:fillRect/>
          </a:stretch>
        </p:blipFill>
        <p:spPr>
          <a:xfrm>
            <a:off x="6755119" y="2998376"/>
            <a:ext cx="2362632" cy="2362632"/>
          </a:xfrm>
          <a:prstGeom prst="rect">
            <a:avLst/>
          </a:prstGeom>
        </p:spPr>
      </p:pic>
      <p:sp>
        <p:nvSpPr>
          <p:cNvPr id="2" name="Google Shape;3397;p70">
            <a:extLst>
              <a:ext uri="{FF2B5EF4-FFF2-40B4-BE49-F238E27FC236}">
                <a16:creationId xmlns:a16="http://schemas.microsoft.com/office/drawing/2014/main" id="{7B763318-ACE8-6342-30C9-19C47F5B9F60}"/>
              </a:ext>
            </a:extLst>
          </p:cNvPr>
          <p:cNvSpPr txBox="1">
            <a:spLocks/>
          </p:cNvSpPr>
          <p:nvPr/>
        </p:nvSpPr>
        <p:spPr>
          <a:xfrm flipH="1">
            <a:off x="265517" y="1761625"/>
            <a:ext cx="6911038" cy="2978236"/>
          </a:xfrm>
          <a:prstGeom prst="rect">
            <a:avLst/>
          </a:prstGeom>
          <a:solidFill>
            <a:schemeClr val="accent5"/>
          </a:solid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elius Swash Caps"/>
              <a:buNone/>
              <a:defRPr sz="1600" b="0" i="0" u="none" strike="noStrike" cap="none">
                <a:solidFill>
                  <a:schemeClr val="dk1"/>
                </a:solidFill>
                <a:latin typeface="Delius Swash Caps"/>
                <a:ea typeface="Delius Swash Caps"/>
                <a:cs typeface="Delius Swash Caps"/>
                <a:sym typeface="Delius Swash Caps"/>
              </a:defRPr>
            </a:lvl1pPr>
            <a:lvl2pPr marL="914400" marR="0" lvl="1" indent="-317500" algn="l" rtl="0">
              <a:lnSpc>
                <a:spcPct val="115000"/>
              </a:lnSpc>
              <a:spcBef>
                <a:spcPts val="0"/>
              </a:spcBef>
              <a:spcAft>
                <a:spcPts val="0"/>
              </a:spcAft>
              <a:buClr>
                <a:schemeClr val="dk1"/>
              </a:buClr>
              <a:buSzPts val="1400"/>
              <a:buFont typeface="Delius Swash Caps"/>
              <a:buNone/>
              <a:defRPr sz="1400" b="0" i="0" u="none" strike="noStrike" cap="none">
                <a:solidFill>
                  <a:schemeClr val="dk1"/>
                </a:solidFill>
                <a:latin typeface="Delius Swash Caps"/>
                <a:ea typeface="Delius Swash Caps"/>
                <a:cs typeface="Delius Swash Caps"/>
                <a:sym typeface="Delius Swash Caps"/>
              </a:defRPr>
            </a:lvl2pPr>
            <a:lvl3pPr marL="1371600" marR="0" lvl="2" indent="-317500" algn="l" rtl="0">
              <a:lnSpc>
                <a:spcPct val="115000"/>
              </a:lnSpc>
              <a:spcBef>
                <a:spcPts val="0"/>
              </a:spcBef>
              <a:spcAft>
                <a:spcPts val="0"/>
              </a:spcAft>
              <a:buClr>
                <a:schemeClr val="dk1"/>
              </a:buClr>
              <a:buSzPts val="1400"/>
              <a:buFont typeface="Delius Swash Caps"/>
              <a:buNone/>
              <a:defRPr sz="1400" b="0" i="0" u="none" strike="noStrike" cap="none">
                <a:solidFill>
                  <a:schemeClr val="dk1"/>
                </a:solidFill>
                <a:latin typeface="Delius Swash Caps"/>
                <a:ea typeface="Delius Swash Caps"/>
                <a:cs typeface="Delius Swash Caps"/>
                <a:sym typeface="Delius Swash Caps"/>
              </a:defRPr>
            </a:lvl3pPr>
            <a:lvl4pPr marL="1828800" marR="0" lvl="3" indent="-317500" algn="l" rtl="0">
              <a:lnSpc>
                <a:spcPct val="115000"/>
              </a:lnSpc>
              <a:spcBef>
                <a:spcPts val="0"/>
              </a:spcBef>
              <a:spcAft>
                <a:spcPts val="0"/>
              </a:spcAft>
              <a:buClr>
                <a:schemeClr val="dk1"/>
              </a:buClr>
              <a:buSzPts val="1400"/>
              <a:buFont typeface="Delius Swash Caps"/>
              <a:buNone/>
              <a:defRPr sz="1400" b="0" i="0" u="none" strike="noStrike" cap="none">
                <a:solidFill>
                  <a:schemeClr val="dk1"/>
                </a:solidFill>
                <a:latin typeface="Delius Swash Caps"/>
                <a:ea typeface="Delius Swash Caps"/>
                <a:cs typeface="Delius Swash Caps"/>
                <a:sym typeface="Delius Swash Caps"/>
              </a:defRPr>
            </a:lvl4pPr>
            <a:lvl5pPr marL="2286000" marR="0" lvl="4" indent="-317500" algn="l" rtl="0">
              <a:lnSpc>
                <a:spcPct val="115000"/>
              </a:lnSpc>
              <a:spcBef>
                <a:spcPts val="0"/>
              </a:spcBef>
              <a:spcAft>
                <a:spcPts val="0"/>
              </a:spcAft>
              <a:buClr>
                <a:schemeClr val="dk1"/>
              </a:buClr>
              <a:buSzPts val="1400"/>
              <a:buFont typeface="Delius Swash Caps"/>
              <a:buNone/>
              <a:defRPr sz="1400" b="0" i="0" u="none" strike="noStrike" cap="none">
                <a:solidFill>
                  <a:schemeClr val="dk1"/>
                </a:solidFill>
                <a:latin typeface="Delius Swash Caps"/>
                <a:ea typeface="Delius Swash Caps"/>
                <a:cs typeface="Delius Swash Caps"/>
                <a:sym typeface="Delius Swash Caps"/>
              </a:defRPr>
            </a:lvl5pPr>
            <a:lvl6pPr marL="2743200" marR="0" lvl="5" indent="-317500" algn="l" rtl="0">
              <a:lnSpc>
                <a:spcPct val="115000"/>
              </a:lnSpc>
              <a:spcBef>
                <a:spcPts val="0"/>
              </a:spcBef>
              <a:spcAft>
                <a:spcPts val="0"/>
              </a:spcAft>
              <a:buClr>
                <a:schemeClr val="dk1"/>
              </a:buClr>
              <a:buSzPts val="1400"/>
              <a:buFont typeface="Delius Swash Caps"/>
              <a:buNone/>
              <a:defRPr sz="1400" b="0" i="0" u="none" strike="noStrike" cap="none">
                <a:solidFill>
                  <a:schemeClr val="dk1"/>
                </a:solidFill>
                <a:latin typeface="Delius Swash Caps"/>
                <a:ea typeface="Delius Swash Caps"/>
                <a:cs typeface="Delius Swash Caps"/>
                <a:sym typeface="Delius Swash Caps"/>
              </a:defRPr>
            </a:lvl6pPr>
            <a:lvl7pPr marL="3200400" marR="0" lvl="6" indent="-317500" algn="l" rtl="0">
              <a:lnSpc>
                <a:spcPct val="115000"/>
              </a:lnSpc>
              <a:spcBef>
                <a:spcPts val="0"/>
              </a:spcBef>
              <a:spcAft>
                <a:spcPts val="0"/>
              </a:spcAft>
              <a:buClr>
                <a:schemeClr val="dk1"/>
              </a:buClr>
              <a:buSzPts val="1400"/>
              <a:buFont typeface="Delius Swash Caps"/>
              <a:buNone/>
              <a:defRPr sz="1400" b="0" i="0" u="none" strike="noStrike" cap="none">
                <a:solidFill>
                  <a:schemeClr val="dk1"/>
                </a:solidFill>
                <a:latin typeface="Delius Swash Caps"/>
                <a:ea typeface="Delius Swash Caps"/>
                <a:cs typeface="Delius Swash Caps"/>
                <a:sym typeface="Delius Swash Caps"/>
              </a:defRPr>
            </a:lvl7pPr>
            <a:lvl8pPr marL="3657600" marR="0" lvl="7" indent="-317500" algn="l" rtl="0">
              <a:lnSpc>
                <a:spcPct val="115000"/>
              </a:lnSpc>
              <a:spcBef>
                <a:spcPts val="0"/>
              </a:spcBef>
              <a:spcAft>
                <a:spcPts val="0"/>
              </a:spcAft>
              <a:buClr>
                <a:schemeClr val="dk1"/>
              </a:buClr>
              <a:buSzPts val="1400"/>
              <a:buFont typeface="Delius Swash Caps"/>
              <a:buNone/>
              <a:defRPr sz="1400" b="0" i="0" u="none" strike="noStrike" cap="none">
                <a:solidFill>
                  <a:schemeClr val="dk1"/>
                </a:solidFill>
                <a:latin typeface="Delius Swash Caps"/>
                <a:ea typeface="Delius Swash Caps"/>
                <a:cs typeface="Delius Swash Caps"/>
                <a:sym typeface="Delius Swash Caps"/>
              </a:defRPr>
            </a:lvl8pPr>
            <a:lvl9pPr marL="4114800" marR="0" lvl="8" indent="-317500" algn="l" rtl="0">
              <a:lnSpc>
                <a:spcPct val="115000"/>
              </a:lnSpc>
              <a:spcBef>
                <a:spcPts val="0"/>
              </a:spcBef>
              <a:spcAft>
                <a:spcPts val="0"/>
              </a:spcAft>
              <a:buClr>
                <a:schemeClr val="dk1"/>
              </a:buClr>
              <a:buSzPts val="1400"/>
              <a:buFont typeface="Delius Swash Caps"/>
              <a:buNone/>
              <a:defRPr sz="1400" b="0" i="0" u="none" strike="noStrike" cap="none">
                <a:solidFill>
                  <a:schemeClr val="dk1"/>
                </a:solidFill>
                <a:latin typeface="Delius Swash Caps"/>
                <a:ea typeface="Delius Swash Caps"/>
                <a:cs typeface="Delius Swash Caps"/>
                <a:sym typeface="Delius Swash Caps"/>
              </a:defRPr>
            </a:lvl9pPr>
          </a:lstStyle>
          <a:p>
            <a:pPr marL="182880" indent="0" algn="just">
              <a:spcAft>
                <a:spcPts val="1200"/>
              </a:spcAft>
              <a:buClr>
                <a:srgbClr val="000000"/>
              </a:buClr>
              <a:buSzPts val="1100"/>
            </a:pPr>
            <a:r>
              <a:rPr lang="vi-VN" dirty="0">
                <a:solidFill>
                  <a:srgbClr val="0070C0"/>
                </a:solidFill>
                <a:latin typeface="+mn-lt"/>
              </a:rPr>
              <a:t>– Bạn K và bạn B có thể quản lí thời gian tốt hơn theo các hướng gợi ý sau: </a:t>
            </a:r>
          </a:p>
          <a:p>
            <a:pPr marL="182880" indent="0" algn="just">
              <a:spcAft>
                <a:spcPts val="1200"/>
              </a:spcAft>
              <a:buClr>
                <a:srgbClr val="000000"/>
              </a:buClr>
              <a:buSzPts val="1100"/>
            </a:pPr>
            <a:r>
              <a:rPr lang="vi-VN" dirty="0">
                <a:solidFill>
                  <a:srgbClr val="0070C0"/>
                </a:solidFill>
                <a:latin typeface="+mn-lt"/>
              </a:rPr>
              <a:t>+ Xác định mục tiêu của từng công việc: tham gia đội tuyển học sinh giỏi, tham gia câu lạc bộ thể thao và dự thi nghiên cứu khoa học. Cần phải lượng sức mình để chọn lựa tham gia tất cả các hoạt động hay tham gia hoạt động nào trước, hoạt động nào sau. </a:t>
            </a:r>
          </a:p>
          <a:p>
            <a:pPr marL="182880" indent="0" algn="just">
              <a:spcAft>
                <a:spcPts val="1200"/>
              </a:spcAft>
              <a:buClr>
                <a:srgbClr val="000000"/>
              </a:buClr>
              <a:buSzPts val="1100"/>
            </a:pPr>
            <a:r>
              <a:rPr lang="vi-VN" dirty="0">
                <a:solidFill>
                  <a:srgbClr val="0070C0"/>
                </a:solidFill>
                <a:latin typeface="+mn-lt"/>
              </a:rPr>
              <a:t>+ Cần phải lên kế hoạch thực hiện chi tiết cho từng công việc.</a:t>
            </a:r>
          </a:p>
          <a:p>
            <a:pPr marL="182880" indent="0" algn="just">
              <a:spcAft>
                <a:spcPts val="1200"/>
              </a:spcAft>
              <a:buClr>
                <a:srgbClr val="000000"/>
              </a:buClr>
              <a:buSzPts val="1100"/>
            </a:pPr>
            <a:r>
              <a:rPr lang="vi-VN" dirty="0">
                <a:solidFill>
                  <a:srgbClr val="0070C0"/>
                </a:solidFill>
                <a:latin typeface="+mn-lt"/>
              </a:rPr>
              <a:t>+ Quyết tâm thực hiện kế hoạch đã đề ra.</a:t>
            </a:r>
            <a:endParaRPr lang="en-US" sz="1800" dirty="0">
              <a:solidFill>
                <a:srgbClr val="0070C0"/>
              </a:solidFill>
              <a:latin typeface="+mn-lt"/>
            </a:endParaRPr>
          </a:p>
        </p:txBody>
      </p:sp>
    </p:spTree>
    <p:extLst>
      <p:ext uri="{BB962C8B-B14F-4D97-AF65-F5344CB8AC3E}">
        <p14:creationId xmlns:p14="http://schemas.microsoft.com/office/powerpoint/2010/main" val="2343374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6">
          <a:extLst>
            <a:ext uri="{FF2B5EF4-FFF2-40B4-BE49-F238E27FC236}">
              <a16:creationId xmlns:a16="http://schemas.microsoft.com/office/drawing/2014/main" id="{5AEF9F15-B3B8-FF05-C376-E53F5180B7F4}"/>
            </a:ext>
          </a:extLst>
        </p:cNvPr>
        <p:cNvGrpSpPr/>
        <p:nvPr/>
      </p:nvGrpSpPr>
      <p:grpSpPr>
        <a:xfrm>
          <a:off x="0" y="0"/>
          <a:ext cx="0" cy="0"/>
          <a:chOff x="0" y="0"/>
          <a:chExt cx="0" cy="0"/>
        </a:xfrm>
      </p:grpSpPr>
      <p:grpSp>
        <p:nvGrpSpPr>
          <p:cNvPr id="3433" name="Google Shape;3433;p70">
            <a:extLst>
              <a:ext uri="{FF2B5EF4-FFF2-40B4-BE49-F238E27FC236}">
                <a16:creationId xmlns:a16="http://schemas.microsoft.com/office/drawing/2014/main" id="{7EE41D5D-31F6-C46E-3F18-B21F1D5F41B2}"/>
              </a:ext>
            </a:extLst>
          </p:cNvPr>
          <p:cNvGrpSpPr/>
          <p:nvPr/>
        </p:nvGrpSpPr>
        <p:grpSpPr>
          <a:xfrm rot="2958166">
            <a:off x="3452279" y="-360522"/>
            <a:ext cx="1719766" cy="916422"/>
            <a:chOff x="7463504" y="3075665"/>
            <a:chExt cx="2603050" cy="1387103"/>
          </a:xfrm>
        </p:grpSpPr>
        <p:sp>
          <p:nvSpPr>
            <p:cNvPr id="3434" name="Google Shape;3434;p70">
              <a:extLst>
                <a:ext uri="{FF2B5EF4-FFF2-40B4-BE49-F238E27FC236}">
                  <a16:creationId xmlns:a16="http://schemas.microsoft.com/office/drawing/2014/main" id="{6CFA7960-1938-21A6-7C63-7C7D4F05EBB0}"/>
                </a:ext>
              </a:extLst>
            </p:cNvPr>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5" name="Google Shape;3435;p70">
              <a:extLst>
                <a:ext uri="{FF2B5EF4-FFF2-40B4-BE49-F238E27FC236}">
                  <a16:creationId xmlns:a16="http://schemas.microsoft.com/office/drawing/2014/main" id="{1AEFA88E-20F9-A06B-3B78-E6A7FA1A7E9E}"/>
                </a:ext>
              </a:extLst>
            </p:cNvPr>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6" name="Google Shape;3436;p70">
              <a:extLst>
                <a:ext uri="{FF2B5EF4-FFF2-40B4-BE49-F238E27FC236}">
                  <a16:creationId xmlns:a16="http://schemas.microsoft.com/office/drawing/2014/main" id="{FDC8457C-DD5E-5481-A304-C40374DDD97E}"/>
                </a:ext>
              </a:extLst>
            </p:cNvPr>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7" name="Google Shape;3437;p70">
              <a:extLst>
                <a:ext uri="{FF2B5EF4-FFF2-40B4-BE49-F238E27FC236}">
                  <a16:creationId xmlns:a16="http://schemas.microsoft.com/office/drawing/2014/main" id="{A4D097B5-FF2E-7A52-1172-E338AF9BC501}"/>
                </a:ext>
              </a:extLst>
            </p:cNvPr>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8" name="Google Shape;3438;p70">
              <a:extLst>
                <a:ext uri="{FF2B5EF4-FFF2-40B4-BE49-F238E27FC236}">
                  <a16:creationId xmlns:a16="http://schemas.microsoft.com/office/drawing/2014/main" id="{A7E5011B-EB0A-C035-8D65-C5AD67E6E205}"/>
                </a:ext>
              </a:extLst>
            </p:cNvPr>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9" name="Google Shape;3439;p70">
              <a:extLst>
                <a:ext uri="{FF2B5EF4-FFF2-40B4-BE49-F238E27FC236}">
                  <a16:creationId xmlns:a16="http://schemas.microsoft.com/office/drawing/2014/main" id="{AA6D9ABE-037E-5886-D76B-763CD188F8F2}"/>
                </a:ext>
              </a:extLst>
            </p:cNvPr>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0" name="Google Shape;3440;p70">
              <a:extLst>
                <a:ext uri="{FF2B5EF4-FFF2-40B4-BE49-F238E27FC236}">
                  <a16:creationId xmlns:a16="http://schemas.microsoft.com/office/drawing/2014/main" id="{5C6D3218-222E-2627-370A-07D7B69B38CE}"/>
                </a:ext>
              </a:extLst>
            </p:cNvPr>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1" name="Google Shape;3441;p70">
              <a:extLst>
                <a:ext uri="{FF2B5EF4-FFF2-40B4-BE49-F238E27FC236}">
                  <a16:creationId xmlns:a16="http://schemas.microsoft.com/office/drawing/2014/main" id="{9D7BEE88-74E5-3E80-7F7D-523DEBF4A09F}"/>
                </a:ext>
              </a:extLst>
            </p:cNvPr>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2" name="Google Shape;3442;p70">
              <a:extLst>
                <a:ext uri="{FF2B5EF4-FFF2-40B4-BE49-F238E27FC236}">
                  <a16:creationId xmlns:a16="http://schemas.microsoft.com/office/drawing/2014/main" id="{45EC91B9-4335-F86B-C553-483FA05DF947}"/>
                </a:ext>
              </a:extLst>
            </p:cNvPr>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3" name="Google Shape;3443;p70">
              <a:extLst>
                <a:ext uri="{FF2B5EF4-FFF2-40B4-BE49-F238E27FC236}">
                  <a16:creationId xmlns:a16="http://schemas.microsoft.com/office/drawing/2014/main" id="{A3AB0F74-9CB3-50BE-B0EF-CE36C1DDDAB7}"/>
                </a:ext>
              </a:extLst>
            </p:cNvPr>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4" name="Google Shape;3444;p70">
              <a:extLst>
                <a:ext uri="{FF2B5EF4-FFF2-40B4-BE49-F238E27FC236}">
                  <a16:creationId xmlns:a16="http://schemas.microsoft.com/office/drawing/2014/main" id="{5A0BB842-3DD4-A408-44C7-B5CDC975D12E}"/>
                </a:ext>
              </a:extLst>
            </p:cNvPr>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5" name="Google Shape;3445;p70">
              <a:extLst>
                <a:ext uri="{FF2B5EF4-FFF2-40B4-BE49-F238E27FC236}">
                  <a16:creationId xmlns:a16="http://schemas.microsoft.com/office/drawing/2014/main" id="{6B531C1F-7A81-F096-EA88-8D7BAFE7C172}"/>
                </a:ext>
              </a:extLst>
            </p:cNvPr>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6" name="Google Shape;3446;p70">
              <a:extLst>
                <a:ext uri="{FF2B5EF4-FFF2-40B4-BE49-F238E27FC236}">
                  <a16:creationId xmlns:a16="http://schemas.microsoft.com/office/drawing/2014/main" id="{7E4BEAF0-E8A0-79F9-A8AA-42127B6B8671}"/>
                </a:ext>
              </a:extLst>
            </p:cNvPr>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7" name="Google Shape;3447;p70">
              <a:extLst>
                <a:ext uri="{FF2B5EF4-FFF2-40B4-BE49-F238E27FC236}">
                  <a16:creationId xmlns:a16="http://schemas.microsoft.com/office/drawing/2014/main" id="{9F33543E-486D-D6B3-742F-E29380D5BE4A}"/>
                </a:ext>
              </a:extLst>
            </p:cNvPr>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8" name="Google Shape;3448;p70">
              <a:extLst>
                <a:ext uri="{FF2B5EF4-FFF2-40B4-BE49-F238E27FC236}">
                  <a16:creationId xmlns:a16="http://schemas.microsoft.com/office/drawing/2014/main" id="{5B63651D-0F0C-D1E3-275B-8C9808FA1846}"/>
                </a:ext>
              </a:extLst>
            </p:cNvPr>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9" name="Google Shape;3449;p70">
              <a:extLst>
                <a:ext uri="{FF2B5EF4-FFF2-40B4-BE49-F238E27FC236}">
                  <a16:creationId xmlns:a16="http://schemas.microsoft.com/office/drawing/2014/main" id="{A585FA54-B999-DEEA-A53D-18E964DBFD98}"/>
                </a:ext>
              </a:extLst>
            </p:cNvPr>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0" name="Google Shape;3450;p70">
              <a:extLst>
                <a:ext uri="{FF2B5EF4-FFF2-40B4-BE49-F238E27FC236}">
                  <a16:creationId xmlns:a16="http://schemas.microsoft.com/office/drawing/2014/main" id="{2952B0FA-6F73-8CCF-ED61-0DF666DD5573}"/>
                </a:ext>
              </a:extLst>
            </p:cNvPr>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1" name="Google Shape;3451;p70">
              <a:extLst>
                <a:ext uri="{FF2B5EF4-FFF2-40B4-BE49-F238E27FC236}">
                  <a16:creationId xmlns:a16="http://schemas.microsoft.com/office/drawing/2014/main" id="{FD320B23-0278-A51C-9069-EF61924DD1BD}"/>
                </a:ext>
              </a:extLst>
            </p:cNvPr>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2" name="Google Shape;3452;p70">
              <a:extLst>
                <a:ext uri="{FF2B5EF4-FFF2-40B4-BE49-F238E27FC236}">
                  <a16:creationId xmlns:a16="http://schemas.microsoft.com/office/drawing/2014/main" id="{93120E1F-89C6-7AF9-7CA9-3BD806DB447B}"/>
                </a:ext>
              </a:extLst>
            </p:cNvPr>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3" name="Google Shape;3453;p70">
              <a:extLst>
                <a:ext uri="{FF2B5EF4-FFF2-40B4-BE49-F238E27FC236}">
                  <a16:creationId xmlns:a16="http://schemas.microsoft.com/office/drawing/2014/main" id="{5641BBD2-7982-D4CC-7152-933E80C962CA}"/>
                </a:ext>
              </a:extLst>
            </p:cNvPr>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4" name="Google Shape;3454;p70">
              <a:extLst>
                <a:ext uri="{FF2B5EF4-FFF2-40B4-BE49-F238E27FC236}">
                  <a16:creationId xmlns:a16="http://schemas.microsoft.com/office/drawing/2014/main" id="{E9FD1AEC-4E29-339D-9A47-8AEF2430BB65}"/>
                </a:ext>
              </a:extLst>
            </p:cNvPr>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5" name="Google Shape;3455;p70">
              <a:extLst>
                <a:ext uri="{FF2B5EF4-FFF2-40B4-BE49-F238E27FC236}">
                  <a16:creationId xmlns:a16="http://schemas.microsoft.com/office/drawing/2014/main" id="{BF8B7591-48A3-7FFD-7A00-B0019DF51223}"/>
                </a:ext>
              </a:extLst>
            </p:cNvPr>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6" name="Google Shape;3456;p70">
              <a:extLst>
                <a:ext uri="{FF2B5EF4-FFF2-40B4-BE49-F238E27FC236}">
                  <a16:creationId xmlns:a16="http://schemas.microsoft.com/office/drawing/2014/main" id="{D5F4EC0C-D0FD-C3F3-64C7-4AF0061B7704}"/>
                </a:ext>
              </a:extLst>
            </p:cNvPr>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7" name="Google Shape;3457;p70">
              <a:extLst>
                <a:ext uri="{FF2B5EF4-FFF2-40B4-BE49-F238E27FC236}">
                  <a16:creationId xmlns:a16="http://schemas.microsoft.com/office/drawing/2014/main" id="{EB8DDC1D-863E-43C6-800E-85E9203008AA}"/>
                </a:ext>
              </a:extLst>
            </p:cNvPr>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8" name="Google Shape;3458;p70">
              <a:extLst>
                <a:ext uri="{FF2B5EF4-FFF2-40B4-BE49-F238E27FC236}">
                  <a16:creationId xmlns:a16="http://schemas.microsoft.com/office/drawing/2014/main" id="{4CED3088-08EF-F414-04D7-9D9AE4BAA902}"/>
                </a:ext>
              </a:extLst>
            </p:cNvPr>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9" name="Google Shape;3459;p70">
              <a:extLst>
                <a:ext uri="{FF2B5EF4-FFF2-40B4-BE49-F238E27FC236}">
                  <a16:creationId xmlns:a16="http://schemas.microsoft.com/office/drawing/2014/main" id="{E0EA3E94-54CA-5BBE-6E7C-AA161D632826}"/>
                </a:ext>
              </a:extLst>
            </p:cNvPr>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0" name="Google Shape;3460;p70">
              <a:extLst>
                <a:ext uri="{FF2B5EF4-FFF2-40B4-BE49-F238E27FC236}">
                  <a16:creationId xmlns:a16="http://schemas.microsoft.com/office/drawing/2014/main" id="{4161E2C9-DCB9-01C6-EEEB-A91676714449}"/>
                </a:ext>
              </a:extLst>
            </p:cNvPr>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1" name="Google Shape;3461;p70">
              <a:extLst>
                <a:ext uri="{FF2B5EF4-FFF2-40B4-BE49-F238E27FC236}">
                  <a16:creationId xmlns:a16="http://schemas.microsoft.com/office/drawing/2014/main" id="{1D5D93F2-7349-BEF0-8FC9-6543992E7F59}"/>
                </a:ext>
              </a:extLst>
            </p:cNvPr>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2" name="Google Shape;3462;p70">
              <a:extLst>
                <a:ext uri="{FF2B5EF4-FFF2-40B4-BE49-F238E27FC236}">
                  <a16:creationId xmlns:a16="http://schemas.microsoft.com/office/drawing/2014/main" id="{3DC13F82-BBC3-A0E4-37BA-30F915FD7F7E}"/>
                </a:ext>
              </a:extLst>
            </p:cNvPr>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3" name="Google Shape;3463;p70">
              <a:extLst>
                <a:ext uri="{FF2B5EF4-FFF2-40B4-BE49-F238E27FC236}">
                  <a16:creationId xmlns:a16="http://schemas.microsoft.com/office/drawing/2014/main" id="{4C86BBBD-E914-231B-9915-0457E03A9C03}"/>
                </a:ext>
              </a:extLst>
            </p:cNvPr>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4" name="Google Shape;3464;p70">
              <a:extLst>
                <a:ext uri="{FF2B5EF4-FFF2-40B4-BE49-F238E27FC236}">
                  <a16:creationId xmlns:a16="http://schemas.microsoft.com/office/drawing/2014/main" id="{CFBCAA86-301C-2C85-8163-627CBA475AF5}"/>
                </a:ext>
              </a:extLst>
            </p:cNvPr>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5" name="Google Shape;3465;p70">
              <a:extLst>
                <a:ext uri="{FF2B5EF4-FFF2-40B4-BE49-F238E27FC236}">
                  <a16:creationId xmlns:a16="http://schemas.microsoft.com/office/drawing/2014/main" id="{6FF53FB8-A1FE-7BB6-9006-C80908D8715E}"/>
                </a:ext>
              </a:extLst>
            </p:cNvPr>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6" name="Google Shape;3466;p70">
              <a:extLst>
                <a:ext uri="{FF2B5EF4-FFF2-40B4-BE49-F238E27FC236}">
                  <a16:creationId xmlns:a16="http://schemas.microsoft.com/office/drawing/2014/main" id="{3FCCA9B2-0B83-ACC1-8090-7561810C04E9}"/>
                </a:ext>
              </a:extLst>
            </p:cNvPr>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399" name="Google Shape;3399;p70">
            <a:extLst>
              <a:ext uri="{FF2B5EF4-FFF2-40B4-BE49-F238E27FC236}">
                <a16:creationId xmlns:a16="http://schemas.microsoft.com/office/drawing/2014/main" id="{221033B8-F22A-ACB2-FAFB-A5259E09C620}"/>
              </a:ext>
            </a:extLst>
          </p:cNvPr>
          <p:cNvGrpSpPr/>
          <p:nvPr/>
        </p:nvGrpSpPr>
        <p:grpSpPr>
          <a:xfrm rot="-330585">
            <a:off x="7833130" y="98868"/>
            <a:ext cx="1246857" cy="846632"/>
            <a:chOff x="1074550" y="-1975760"/>
            <a:chExt cx="2275987" cy="1545734"/>
          </a:xfrm>
        </p:grpSpPr>
        <p:sp>
          <p:nvSpPr>
            <p:cNvPr id="3400" name="Google Shape;3400;p70">
              <a:extLst>
                <a:ext uri="{FF2B5EF4-FFF2-40B4-BE49-F238E27FC236}">
                  <a16:creationId xmlns:a16="http://schemas.microsoft.com/office/drawing/2014/main" id="{885852BF-9F1C-8078-2135-7CF60B14A859}"/>
                </a:ext>
              </a:extLst>
            </p:cNvPr>
            <p:cNvSpPr/>
            <p:nvPr/>
          </p:nvSpPr>
          <p:spPr>
            <a:xfrm>
              <a:off x="1074550" y="-1975760"/>
              <a:ext cx="2274315" cy="1545670"/>
            </a:xfrm>
            <a:custGeom>
              <a:avLst/>
              <a:gdLst/>
              <a:ahLst/>
              <a:cxnLst/>
              <a:rect l="l" t="t" r="r" b="b"/>
              <a:pathLst>
                <a:path w="35358" h="24030" fill="none" extrusionOk="0">
                  <a:moveTo>
                    <a:pt x="35278" y="20465"/>
                  </a:moveTo>
                  <a:lnTo>
                    <a:pt x="33984" y="1981"/>
                  </a:lnTo>
                  <a:cubicBezTo>
                    <a:pt x="33905" y="872"/>
                    <a:pt x="32981" y="1"/>
                    <a:pt x="31872" y="27"/>
                  </a:cubicBezTo>
                  <a:lnTo>
                    <a:pt x="2113" y="555"/>
                  </a:lnTo>
                  <a:cubicBezTo>
                    <a:pt x="925" y="582"/>
                    <a:pt x="1" y="1585"/>
                    <a:pt x="54" y="2773"/>
                  </a:cubicBezTo>
                  <a:lnTo>
                    <a:pt x="1057" y="22023"/>
                  </a:lnTo>
                  <a:cubicBezTo>
                    <a:pt x="1110" y="23158"/>
                    <a:pt x="2087" y="24029"/>
                    <a:pt x="3249" y="24003"/>
                  </a:cubicBezTo>
                  <a:lnTo>
                    <a:pt x="6338" y="23871"/>
                  </a:lnTo>
                  <a:lnTo>
                    <a:pt x="6338" y="23871"/>
                  </a:lnTo>
                  <a:lnTo>
                    <a:pt x="31370" y="22788"/>
                  </a:lnTo>
                  <a:lnTo>
                    <a:pt x="31370" y="22788"/>
                  </a:lnTo>
                  <a:lnTo>
                    <a:pt x="33271" y="22709"/>
                  </a:lnTo>
                  <a:cubicBezTo>
                    <a:pt x="34459" y="22656"/>
                    <a:pt x="35357" y="21627"/>
                    <a:pt x="35278" y="20465"/>
                  </a:cubicBezTo>
                  <a:close/>
                </a:path>
              </a:pathLst>
            </a:custGeom>
            <a:solidFill>
              <a:schemeClr val="accent4"/>
            </a:solidFill>
            <a:ln w="228600" cap="flat" cmpd="sng">
              <a:solidFill>
                <a:schemeClr val="accent4"/>
              </a:solidFill>
              <a:prstDash val="solid"/>
              <a:miter lim="26404"/>
              <a:headEnd type="none" w="sm" len="sm"/>
              <a:tailEnd type="none" w="sm" len="sm"/>
            </a:ln>
            <a:effectLst>
              <a:outerShdw dist="76200"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1" name="Google Shape;3401;p70">
              <a:extLst>
                <a:ext uri="{FF2B5EF4-FFF2-40B4-BE49-F238E27FC236}">
                  <a16:creationId xmlns:a16="http://schemas.microsoft.com/office/drawing/2014/main" id="{BE75447D-89EB-3629-88E4-89E2D12EF208}"/>
                </a:ext>
              </a:extLst>
            </p:cNvPr>
            <p:cNvSpPr/>
            <p:nvPr/>
          </p:nvSpPr>
          <p:spPr>
            <a:xfrm>
              <a:off x="1074550" y="-1974087"/>
              <a:ext cx="2275987" cy="1544062"/>
            </a:xfrm>
            <a:custGeom>
              <a:avLst/>
              <a:gdLst/>
              <a:ahLst/>
              <a:cxnLst/>
              <a:rect l="l" t="t" r="r" b="b"/>
              <a:pathLst>
                <a:path w="35384" h="24005" extrusionOk="0">
                  <a:moveTo>
                    <a:pt x="31921" y="1"/>
                  </a:moveTo>
                  <a:cubicBezTo>
                    <a:pt x="31904" y="1"/>
                    <a:pt x="31888" y="1"/>
                    <a:pt x="31872" y="1"/>
                  </a:cubicBezTo>
                  <a:lnTo>
                    <a:pt x="2113" y="529"/>
                  </a:lnTo>
                  <a:cubicBezTo>
                    <a:pt x="925" y="556"/>
                    <a:pt x="1" y="1559"/>
                    <a:pt x="54" y="2747"/>
                  </a:cubicBezTo>
                  <a:lnTo>
                    <a:pt x="1057" y="22023"/>
                  </a:lnTo>
                  <a:cubicBezTo>
                    <a:pt x="1109" y="23142"/>
                    <a:pt x="2058" y="24004"/>
                    <a:pt x="3197" y="24004"/>
                  </a:cubicBezTo>
                  <a:cubicBezTo>
                    <a:pt x="3214" y="24004"/>
                    <a:pt x="3232" y="24004"/>
                    <a:pt x="3249" y="24003"/>
                  </a:cubicBezTo>
                  <a:lnTo>
                    <a:pt x="33271" y="22710"/>
                  </a:lnTo>
                  <a:cubicBezTo>
                    <a:pt x="34459" y="22657"/>
                    <a:pt x="35384" y="21627"/>
                    <a:pt x="35304" y="20439"/>
                  </a:cubicBezTo>
                  <a:lnTo>
                    <a:pt x="34011" y="1955"/>
                  </a:lnTo>
                  <a:cubicBezTo>
                    <a:pt x="33932" y="863"/>
                    <a:pt x="33009" y="1"/>
                    <a:pt x="31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2" name="Google Shape;3402;p70">
              <a:extLst>
                <a:ext uri="{FF2B5EF4-FFF2-40B4-BE49-F238E27FC236}">
                  <a16:creationId xmlns:a16="http://schemas.microsoft.com/office/drawing/2014/main" id="{4A1C93E3-C082-9898-01F2-3EB54251382C}"/>
                </a:ext>
              </a:extLst>
            </p:cNvPr>
            <p:cNvSpPr/>
            <p:nvPr/>
          </p:nvSpPr>
          <p:spPr>
            <a:xfrm>
              <a:off x="1195157" y="-1828008"/>
              <a:ext cx="1988916" cy="988637"/>
            </a:xfrm>
            <a:custGeom>
              <a:avLst/>
              <a:gdLst/>
              <a:ahLst/>
              <a:cxnLst/>
              <a:rect l="l" t="t" r="r" b="b"/>
              <a:pathLst>
                <a:path w="30921" h="15370" extrusionOk="0">
                  <a:moveTo>
                    <a:pt x="29017" y="0"/>
                  </a:moveTo>
                  <a:cubicBezTo>
                    <a:pt x="29000" y="0"/>
                    <a:pt x="28984" y="0"/>
                    <a:pt x="28967" y="1"/>
                  </a:cubicBezTo>
                  <a:lnTo>
                    <a:pt x="1189" y="1163"/>
                  </a:lnTo>
                  <a:cubicBezTo>
                    <a:pt x="502" y="1216"/>
                    <a:pt x="1" y="1797"/>
                    <a:pt x="54" y="2457"/>
                  </a:cubicBezTo>
                  <a:lnTo>
                    <a:pt x="1057" y="14286"/>
                  </a:lnTo>
                  <a:cubicBezTo>
                    <a:pt x="1108" y="14903"/>
                    <a:pt x="1610" y="15370"/>
                    <a:pt x="2221" y="15370"/>
                  </a:cubicBezTo>
                  <a:cubicBezTo>
                    <a:pt x="2238" y="15370"/>
                    <a:pt x="2255" y="15370"/>
                    <a:pt x="2272" y="15369"/>
                  </a:cubicBezTo>
                  <a:lnTo>
                    <a:pt x="29706" y="14762"/>
                  </a:lnTo>
                  <a:cubicBezTo>
                    <a:pt x="30366" y="14762"/>
                    <a:pt x="30921" y="14181"/>
                    <a:pt x="30868" y="13494"/>
                  </a:cubicBezTo>
                  <a:lnTo>
                    <a:pt x="30208" y="1137"/>
                  </a:lnTo>
                  <a:cubicBezTo>
                    <a:pt x="30182" y="493"/>
                    <a:pt x="29655" y="0"/>
                    <a:pt x="29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3" name="Google Shape;3403;p70">
              <a:extLst>
                <a:ext uri="{FF2B5EF4-FFF2-40B4-BE49-F238E27FC236}">
                  <a16:creationId xmlns:a16="http://schemas.microsoft.com/office/drawing/2014/main" id="{0C2FA543-83D2-451F-F2BE-30ABD2171CD4}"/>
                </a:ext>
              </a:extLst>
            </p:cNvPr>
            <p:cNvSpPr/>
            <p:nvPr/>
          </p:nvSpPr>
          <p:spPr>
            <a:xfrm>
              <a:off x="1225775" y="-1410162"/>
              <a:ext cx="1946463" cy="361878"/>
            </a:xfrm>
            <a:custGeom>
              <a:avLst/>
              <a:gdLst/>
              <a:ahLst/>
              <a:cxnLst/>
              <a:rect l="l" t="t" r="r" b="b"/>
              <a:pathLst>
                <a:path w="30261" h="5626" extrusionOk="0">
                  <a:moveTo>
                    <a:pt x="30022" y="1"/>
                  </a:moveTo>
                  <a:lnTo>
                    <a:pt x="0" y="1004"/>
                  </a:lnTo>
                  <a:lnTo>
                    <a:pt x="396" y="5625"/>
                  </a:lnTo>
                  <a:lnTo>
                    <a:pt x="30260" y="4622"/>
                  </a:lnTo>
                  <a:lnTo>
                    <a:pt x="300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4" name="Google Shape;3404;p70">
              <a:extLst>
                <a:ext uri="{FF2B5EF4-FFF2-40B4-BE49-F238E27FC236}">
                  <a16:creationId xmlns:a16="http://schemas.microsoft.com/office/drawing/2014/main" id="{A23E5263-0787-B351-033E-6F1B3A7D3758}"/>
                </a:ext>
              </a:extLst>
            </p:cNvPr>
            <p:cNvSpPr/>
            <p:nvPr/>
          </p:nvSpPr>
          <p:spPr>
            <a:xfrm>
              <a:off x="1487314" y="-1452745"/>
              <a:ext cx="1426737" cy="431733"/>
            </a:xfrm>
            <a:custGeom>
              <a:avLst/>
              <a:gdLst/>
              <a:ahLst/>
              <a:cxnLst/>
              <a:rect l="l" t="t" r="r" b="b"/>
              <a:pathLst>
                <a:path w="22181" h="6712" extrusionOk="0">
                  <a:moveTo>
                    <a:pt x="18901" y="1"/>
                  </a:moveTo>
                  <a:cubicBezTo>
                    <a:pt x="18868" y="1"/>
                    <a:pt x="18834" y="2"/>
                    <a:pt x="18801" y="3"/>
                  </a:cubicBezTo>
                  <a:lnTo>
                    <a:pt x="3248" y="293"/>
                  </a:lnTo>
                  <a:cubicBezTo>
                    <a:pt x="1400" y="346"/>
                    <a:pt x="0" y="1957"/>
                    <a:pt x="212" y="3805"/>
                  </a:cubicBezTo>
                  <a:lnTo>
                    <a:pt x="212" y="3937"/>
                  </a:lnTo>
                  <a:cubicBezTo>
                    <a:pt x="393" y="5514"/>
                    <a:pt x="1738" y="6711"/>
                    <a:pt x="3305" y="6711"/>
                  </a:cubicBezTo>
                  <a:cubicBezTo>
                    <a:pt x="3339" y="6711"/>
                    <a:pt x="3373" y="6711"/>
                    <a:pt x="3407" y="6709"/>
                  </a:cubicBezTo>
                  <a:lnTo>
                    <a:pt x="18959" y="6287"/>
                  </a:lnTo>
                  <a:cubicBezTo>
                    <a:pt x="20781" y="6234"/>
                    <a:pt x="22180" y="4650"/>
                    <a:pt x="21996" y="2828"/>
                  </a:cubicBezTo>
                  <a:cubicBezTo>
                    <a:pt x="21840" y="1224"/>
                    <a:pt x="20495" y="1"/>
                    <a:pt x="1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5" name="Google Shape;3405;p70">
              <a:extLst>
                <a:ext uri="{FF2B5EF4-FFF2-40B4-BE49-F238E27FC236}">
                  <a16:creationId xmlns:a16="http://schemas.microsoft.com/office/drawing/2014/main" id="{6FE1EF2A-34A2-6851-6732-D45F1ACE8C67}"/>
                </a:ext>
              </a:extLst>
            </p:cNvPr>
            <p:cNvSpPr/>
            <p:nvPr/>
          </p:nvSpPr>
          <p:spPr>
            <a:xfrm>
              <a:off x="1944205" y="-1376200"/>
              <a:ext cx="567324" cy="217474"/>
            </a:xfrm>
            <a:custGeom>
              <a:avLst/>
              <a:gdLst/>
              <a:ahLst/>
              <a:cxnLst/>
              <a:rect l="l" t="t" r="r" b="b"/>
              <a:pathLst>
                <a:path w="8820" h="3381" extrusionOk="0">
                  <a:moveTo>
                    <a:pt x="8767" y="1"/>
                  </a:moveTo>
                  <a:lnTo>
                    <a:pt x="0" y="423"/>
                  </a:lnTo>
                  <a:lnTo>
                    <a:pt x="159" y="3381"/>
                  </a:lnTo>
                  <a:lnTo>
                    <a:pt x="8820" y="3169"/>
                  </a:lnTo>
                  <a:lnTo>
                    <a:pt x="8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6" name="Google Shape;3406;p70">
              <a:extLst>
                <a:ext uri="{FF2B5EF4-FFF2-40B4-BE49-F238E27FC236}">
                  <a16:creationId xmlns:a16="http://schemas.microsoft.com/office/drawing/2014/main" id="{1CF0C931-C66C-F730-D3A6-B10B86E964D2}"/>
                </a:ext>
              </a:extLst>
            </p:cNvPr>
            <p:cNvSpPr/>
            <p:nvPr/>
          </p:nvSpPr>
          <p:spPr>
            <a:xfrm>
              <a:off x="1596021" y="-1340886"/>
              <a:ext cx="224228" cy="216317"/>
            </a:xfrm>
            <a:custGeom>
              <a:avLst/>
              <a:gdLst/>
              <a:ahLst/>
              <a:cxnLst/>
              <a:rect l="l" t="t" r="r" b="b"/>
              <a:pathLst>
                <a:path w="3486" h="3363" extrusionOk="0">
                  <a:moveTo>
                    <a:pt x="1705" y="0"/>
                  </a:moveTo>
                  <a:cubicBezTo>
                    <a:pt x="819" y="0"/>
                    <a:pt x="103" y="688"/>
                    <a:pt x="53" y="1591"/>
                  </a:cubicBezTo>
                  <a:cubicBezTo>
                    <a:pt x="0" y="2515"/>
                    <a:pt x="713" y="3307"/>
                    <a:pt x="1637" y="3360"/>
                  </a:cubicBezTo>
                  <a:cubicBezTo>
                    <a:pt x="1671" y="3362"/>
                    <a:pt x="1704" y="3363"/>
                    <a:pt x="1737" y="3363"/>
                  </a:cubicBezTo>
                  <a:cubicBezTo>
                    <a:pt x="2618" y="3363"/>
                    <a:pt x="3357" y="2692"/>
                    <a:pt x="3433" y="1775"/>
                  </a:cubicBezTo>
                  <a:cubicBezTo>
                    <a:pt x="3486" y="851"/>
                    <a:pt x="2773" y="59"/>
                    <a:pt x="1849" y="6"/>
                  </a:cubicBezTo>
                  <a:cubicBezTo>
                    <a:pt x="1800" y="2"/>
                    <a:pt x="1752"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7" name="Google Shape;3407;p70">
              <a:extLst>
                <a:ext uri="{FF2B5EF4-FFF2-40B4-BE49-F238E27FC236}">
                  <a16:creationId xmlns:a16="http://schemas.microsoft.com/office/drawing/2014/main" id="{BDAF6852-9C06-FEB9-D2E1-122FBAB08A30}"/>
                </a:ext>
              </a:extLst>
            </p:cNvPr>
            <p:cNvSpPr/>
            <p:nvPr/>
          </p:nvSpPr>
          <p:spPr>
            <a:xfrm>
              <a:off x="1942468" y="-1357481"/>
              <a:ext cx="183512" cy="197084"/>
            </a:xfrm>
            <a:custGeom>
              <a:avLst/>
              <a:gdLst/>
              <a:ahLst/>
              <a:cxnLst/>
              <a:rect l="l" t="t" r="r" b="b"/>
              <a:pathLst>
                <a:path w="2853" h="3064" extrusionOk="0">
                  <a:moveTo>
                    <a:pt x="2536" y="0"/>
                  </a:moveTo>
                  <a:lnTo>
                    <a:pt x="1" y="132"/>
                  </a:lnTo>
                  <a:lnTo>
                    <a:pt x="186" y="3063"/>
                  </a:lnTo>
                  <a:lnTo>
                    <a:pt x="2721" y="3010"/>
                  </a:lnTo>
                  <a:cubicBezTo>
                    <a:pt x="2773" y="2799"/>
                    <a:pt x="2800" y="2562"/>
                    <a:pt x="2800" y="2350"/>
                  </a:cubicBezTo>
                  <a:cubicBezTo>
                    <a:pt x="2853" y="1558"/>
                    <a:pt x="2773" y="766"/>
                    <a:pt x="2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8" name="Google Shape;3408;p70">
              <a:extLst>
                <a:ext uri="{FF2B5EF4-FFF2-40B4-BE49-F238E27FC236}">
                  <a16:creationId xmlns:a16="http://schemas.microsoft.com/office/drawing/2014/main" id="{67048296-9A4B-6742-8A39-DC27B75B493C}"/>
                </a:ext>
              </a:extLst>
            </p:cNvPr>
            <p:cNvSpPr/>
            <p:nvPr/>
          </p:nvSpPr>
          <p:spPr>
            <a:xfrm>
              <a:off x="2280488" y="-1376200"/>
              <a:ext cx="231046" cy="208984"/>
            </a:xfrm>
            <a:custGeom>
              <a:avLst/>
              <a:gdLst/>
              <a:ahLst/>
              <a:cxnLst/>
              <a:rect l="l" t="t" r="r" b="b"/>
              <a:pathLst>
                <a:path w="3592" h="3249" extrusionOk="0">
                  <a:moveTo>
                    <a:pt x="3539" y="1"/>
                  </a:moveTo>
                  <a:lnTo>
                    <a:pt x="159" y="159"/>
                  </a:lnTo>
                  <a:cubicBezTo>
                    <a:pt x="106" y="450"/>
                    <a:pt x="80" y="767"/>
                    <a:pt x="53" y="1083"/>
                  </a:cubicBezTo>
                  <a:cubicBezTo>
                    <a:pt x="0" y="1823"/>
                    <a:pt x="80" y="2536"/>
                    <a:pt x="265" y="3249"/>
                  </a:cubicBezTo>
                  <a:lnTo>
                    <a:pt x="3592" y="3169"/>
                  </a:lnTo>
                  <a:lnTo>
                    <a:pt x="35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9" name="Google Shape;3409;p70">
              <a:extLst>
                <a:ext uri="{FF2B5EF4-FFF2-40B4-BE49-F238E27FC236}">
                  <a16:creationId xmlns:a16="http://schemas.microsoft.com/office/drawing/2014/main" id="{ACE7C1EB-5B6E-EFD3-E7B2-A0449DE81A73}"/>
                </a:ext>
              </a:extLst>
            </p:cNvPr>
            <p:cNvSpPr/>
            <p:nvPr/>
          </p:nvSpPr>
          <p:spPr>
            <a:xfrm>
              <a:off x="2554056" y="-1388357"/>
              <a:ext cx="256389" cy="218118"/>
            </a:xfrm>
            <a:custGeom>
              <a:avLst/>
              <a:gdLst/>
              <a:ahLst/>
              <a:cxnLst/>
              <a:rect l="l" t="t" r="r" b="b"/>
              <a:pathLst>
                <a:path w="3986" h="3391" extrusionOk="0">
                  <a:moveTo>
                    <a:pt x="2222" y="1"/>
                  </a:moveTo>
                  <a:cubicBezTo>
                    <a:pt x="796" y="1"/>
                    <a:pt x="1" y="1727"/>
                    <a:pt x="976" y="2830"/>
                  </a:cubicBezTo>
                  <a:cubicBezTo>
                    <a:pt x="1333" y="3216"/>
                    <a:pt x="1790" y="3391"/>
                    <a:pt x="2237" y="3391"/>
                  </a:cubicBezTo>
                  <a:cubicBezTo>
                    <a:pt x="3076" y="3391"/>
                    <a:pt x="3881" y="2774"/>
                    <a:pt x="3933" y="1774"/>
                  </a:cubicBezTo>
                  <a:cubicBezTo>
                    <a:pt x="3986" y="850"/>
                    <a:pt x="3273" y="58"/>
                    <a:pt x="2349" y="5"/>
                  </a:cubicBezTo>
                  <a:cubicBezTo>
                    <a:pt x="2306" y="2"/>
                    <a:pt x="2264" y="1"/>
                    <a:pt x="2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0" name="Google Shape;3410;p70">
              <a:extLst>
                <a:ext uri="{FF2B5EF4-FFF2-40B4-BE49-F238E27FC236}">
                  <a16:creationId xmlns:a16="http://schemas.microsoft.com/office/drawing/2014/main" id="{A377220C-4AF6-4874-1EE2-BCEC0B028FD0}"/>
                </a:ext>
              </a:extLst>
            </p:cNvPr>
            <p:cNvSpPr/>
            <p:nvPr/>
          </p:nvSpPr>
          <p:spPr>
            <a:xfrm>
              <a:off x="1482233" y="-783394"/>
              <a:ext cx="1610185" cy="343096"/>
            </a:xfrm>
            <a:custGeom>
              <a:avLst/>
              <a:gdLst/>
              <a:ahLst/>
              <a:cxnLst/>
              <a:rect l="l" t="t" r="r" b="b"/>
              <a:pathLst>
                <a:path w="25033" h="5334" extrusionOk="0">
                  <a:moveTo>
                    <a:pt x="21890" y="0"/>
                  </a:moveTo>
                  <a:lnTo>
                    <a:pt x="2825" y="581"/>
                  </a:lnTo>
                  <a:cubicBezTo>
                    <a:pt x="2350" y="608"/>
                    <a:pt x="1901" y="898"/>
                    <a:pt x="1716" y="1347"/>
                  </a:cubicBezTo>
                  <a:lnTo>
                    <a:pt x="0" y="5334"/>
                  </a:lnTo>
                  <a:lnTo>
                    <a:pt x="0" y="5334"/>
                  </a:lnTo>
                  <a:lnTo>
                    <a:pt x="25032" y="4251"/>
                  </a:lnTo>
                  <a:lnTo>
                    <a:pt x="23025" y="660"/>
                  </a:lnTo>
                  <a:cubicBezTo>
                    <a:pt x="22788" y="238"/>
                    <a:pt x="22365" y="0"/>
                    <a:pt x="21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1" name="Google Shape;3411;p70">
              <a:extLst>
                <a:ext uri="{FF2B5EF4-FFF2-40B4-BE49-F238E27FC236}">
                  <a16:creationId xmlns:a16="http://schemas.microsoft.com/office/drawing/2014/main" id="{80306EFB-2108-A561-F764-E6D7EA113771}"/>
                </a:ext>
              </a:extLst>
            </p:cNvPr>
            <p:cNvSpPr/>
            <p:nvPr/>
          </p:nvSpPr>
          <p:spPr>
            <a:xfrm>
              <a:off x="1636802" y="-619498"/>
              <a:ext cx="73070" cy="69983"/>
            </a:xfrm>
            <a:custGeom>
              <a:avLst/>
              <a:gdLst/>
              <a:ahLst/>
              <a:cxnLst/>
              <a:rect l="l" t="t" r="r" b="b"/>
              <a:pathLst>
                <a:path w="1136" h="1088" extrusionOk="0">
                  <a:moveTo>
                    <a:pt x="537" y="1"/>
                  </a:moveTo>
                  <a:cubicBezTo>
                    <a:pt x="264" y="1"/>
                    <a:pt x="26" y="229"/>
                    <a:pt x="26" y="505"/>
                  </a:cubicBezTo>
                  <a:cubicBezTo>
                    <a:pt x="0" y="821"/>
                    <a:pt x="238" y="1086"/>
                    <a:pt x="528" y="1086"/>
                  </a:cubicBezTo>
                  <a:cubicBezTo>
                    <a:pt x="544" y="1087"/>
                    <a:pt x="560" y="1088"/>
                    <a:pt x="576" y="1088"/>
                  </a:cubicBezTo>
                  <a:cubicBezTo>
                    <a:pt x="871" y="1088"/>
                    <a:pt x="1109" y="859"/>
                    <a:pt x="1109" y="584"/>
                  </a:cubicBezTo>
                  <a:cubicBezTo>
                    <a:pt x="1135" y="267"/>
                    <a:pt x="898" y="3"/>
                    <a:pt x="581" y="3"/>
                  </a:cubicBezTo>
                  <a:cubicBezTo>
                    <a:pt x="566" y="2"/>
                    <a:pt x="551"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2" name="Google Shape;3412;p70">
              <a:extLst>
                <a:ext uri="{FF2B5EF4-FFF2-40B4-BE49-F238E27FC236}">
                  <a16:creationId xmlns:a16="http://schemas.microsoft.com/office/drawing/2014/main" id="{E47D932D-9991-31C2-0625-173A722BC3AB}"/>
                </a:ext>
              </a:extLst>
            </p:cNvPr>
            <p:cNvSpPr/>
            <p:nvPr/>
          </p:nvSpPr>
          <p:spPr>
            <a:xfrm>
              <a:off x="1784554" y="-718042"/>
              <a:ext cx="62907" cy="58148"/>
            </a:xfrm>
            <a:custGeom>
              <a:avLst/>
              <a:gdLst/>
              <a:ahLst/>
              <a:cxnLst/>
              <a:rect l="l" t="t" r="r" b="b"/>
              <a:pathLst>
                <a:path w="978" h="904" extrusionOk="0">
                  <a:moveTo>
                    <a:pt x="478" y="1"/>
                  </a:moveTo>
                  <a:cubicBezTo>
                    <a:pt x="238" y="1"/>
                    <a:pt x="51" y="179"/>
                    <a:pt x="27" y="426"/>
                  </a:cubicBezTo>
                  <a:cubicBezTo>
                    <a:pt x="0" y="690"/>
                    <a:pt x="211" y="901"/>
                    <a:pt x="476" y="901"/>
                  </a:cubicBezTo>
                  <a:cubicBezTo>
                    <a:pt x="491" y="903"/>
                    <a:pt x="506" y="904"/>
                    <a:pt x="521" y="904"/>
                  </a:cubicBezTo>
                  <a:cubicBezTo>
                    <a:pt x="743" y="904"/>
                    <a:pt x="951" y="726"/>
                    <a:pt x="951" y="479"/>
                  </a:cubicBezTo>
                  <a:cubicBezTo>
                    <a:pt x="977" y="215"/>
                    <a:pt x="766" y="3"/>
                    <a:pt x="528" y="3"/>
                  </a:cubicBezTo>
                  <a:cubicBezTo>
                    <a:pt x="511" y="2"/>
                    <a:pt x="495"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3" name="Google Shape;3413;p70">
              <a:extLst>
                <a:ext uri="{FF2B5EF4-FFF2-40B4-BE49-F238E27FC236}">
                  <a16:creationId xmlns:a16="http://schemas.microsoft.com/office/drawing/2014/main" id="{92B524F8-8493-B370-C30B-7780785B83FF}"/>
                </a:ext>
              </a:extLst>
            </p:cNvPr>
            <p:cNvSpPr/>
            <p:nvPr/>
          </p:nvSpPr>
          <p:spPr>
            <a:xfrm>
              <a:off x="2729338" y="-731486"/>
              <a:ext cx="69211" cy="58855"/>
            </a:xfrm>
            <a:custGeom>
              <a:avLst/>
              <a:gdLst/>
              <a:ahLst/>
              <a:cxnLst/>
              <a:rect l="l" t="t" r="r" b="b"/>
              <a:pathLst>
                <a:path w="1076" h="915" extrusionOk="0">
                  <a:moveTo>
                    <a:pt x="596" y="0"/>
                  </a:moveTo>
                  <a:cubicBezTo>
                    <a:pt x="219" y="0"/>
                    <a:pt x="0" y="459"/>
                    <a:pt x="257" y="767"/>
                  </a:cubicBezTo>
                  <a:cubicBezTo>
                    <a:pt x="349" y="868"/>
                    <a:pt x="470" y="915"/>
                    <a:pt x="590" y="915"/>
                  </a:cubicBezTo>
                  <a:cubicBezTo>
                    <a:pt x="813" y="915"/>
                    <a:pt x="1032" y="752"/>
                    <a:pt x="1050" y="476"/>
                  </a:cubicBezTo>
                  <a:cubicBezTo>
                    <a:pt x="1076" y="239"/>
                    <a:pt x="891" y="1"/>
                    <a:pt x="627" y="1"/>
                  </a:cubicBezTo>
                  <a:cubicBezTo>
                    <a:pt x="616" y="0"/>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4" name="Google Shape;3414;p70">
              <a:extLst>
                <a:ext uri="{FF2B5EF4-FFF2-40B4-BE49-F238E27FC236}">
                  <a16:creationId xmlns:a16="http://schemas.microsoft.com/office/drawing/2014/main" id="{FAF8379E-47D0-0D91-2DDA-F96420707655}"/>
                </a:ext>
              </a:extLst>
            </p:cNvPr>
            <p:cNvSpPr/>
            <p:nvPr/>
          </p:nvSpPr>
          <p:spPr>
            <a:xfrm>
              <a:off x="2851617" y="-643169"/>
              <a:ext cx="82847" cy="69983"/>
            </a:xfrm>
            <a:custGeom>
              <a:avLst/>
              <a:gdLst/>
              <a:ahLst/>
              <a:cxnLst/>
              <a:rect l="l" t="t" r="r" b="b"/>
              <a:pathLst>
                <a:path w="1288" h="1088" extrusionOk="0">
                  <a:moveTo>
                    <a:pt x="702" y="0"/>
                  </a:moveTo>
                  <a:cubicBezTo>
                    <a:pt x="246" y="0"/>
                    <a:pt x="1" y="563"/>
                    <a:pt x="310" y="899"/>
                  </a:cubicBezTo>
                  <a:cubicBezTo>
                    <a:pt x="431" y="1029"/>
                    <a:pt x="581" y="1087"/>
                    <a:pt x="727" y="1087"/>
                  </a:cubicBezTo>
                  <a:cubicBezTo>
                    <a:pt x="994" y="1087"/>
                    <a:pt x="1244" y="890"/>
                    <a:pt x="1261" y="582"/>
                  </a:cubicBezTo>
                  <a:cubicBezTo>
                    <a:pt x="1287" y="265"/>
                    <a:pt x="1050" y="1"/>
                    <a:pt x="733" y="1"/>
                  </a:cubicBezTo>
                  <a:cubicBezTo>
                    <a:pt x="722" y="1"/>
                    <a:pt x="712"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5" name="Google Shape;3415;p70">
              <a:extLst>
                <a:ext uri="{FF2B5EF4-FFF2-40B4-BE49-F238E27FC236}">
                  <a16:creationId xmlns:a16="http://schemas.microsoft.com/office/drawing/2014/main" id="{542172F4-C1F8-5051-EECB-95FF24DC2A26}"/>
                </a:ext>
              </a:extLst>
            </p:cNvPr>
            <p:cNvSpPr/>
            <p:nvPr/>
          </p:nvSpPr>
          <p:spPr>
            <a:xfrm>
              <a:off x="1348054" y="-1727728"/>
              <a:ext cx="1639002" cy="52680"/>
            </a:xfrm>
            <a:custGeom>
              <a:avLst/>
              <a:gdLst/>
              <a:ahLst/>
              <a:cxnLst/>
              <a:rect l="l" t="t" r="r" b="b"/>
              <a:pathLst>
                <a:path w="25481" h="819" fill="none" extrusionOk="0">
                  <a:moveTo>
                    <a:pt x="0" y="819"/>
                  </a:moveTo>
                  <a:lnTo>
                    <a:pt x="25481" y="0"/>
                  </a:lnTo>
                </a:path>
              </a:pathLst>
            </a:custGeom>
            <a:solidFill>
              <a:schemeClr val="dk1"/>
            </a:solidFill>
            <a:ln w="10550"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6" name="Google Shape;3416;p70">
              <a:extLst>
                <a:ext uri="{FF2B5EF4-FFF2-40B4-BE49-F238E27FC236}">
                  <a16:creationId xmlns:a16="http://schemas.microsoft.com/office/drawing/2014/main" id="{727A31DA-34A7-82D4-DACA-A9171267DE27}"/>
                </a:ext>
              </a:extLst>
            </p:cNvPr>
            <p:cNvSpPr/>
            <p:nvPr/>
          </p:nvSpPr>
          <p:spPr>
            <a:xfrm>
              <a:off x="1359954" y="-1636067"/>
              <a:ext cx="1637329" cy="62907"/>
            </a:xfrm>
            <a:custGeom>
              <a:avLst/>
              <a:gdLst/>
              <a:ahLst/>
              <a:cxnLst/>
              <a:rect l="l" t="t" r="r" b="b"/>
              <a:pathLst>
                <a:path w="25455" h="978" fill="none" extrusionOk="0">
                  <a:moveTo>
                    <a:pt x="0" y="978"/>
                  </a:moveTo>
                  <a:lnTo>
                    <a:pt x="25454" y="1"/>
                  </a:lnTo>
                </a:path>
              </a:pathLst>
            </a:custGeom>
            <a:solidFill>
              <a:schemeClr val="dk1"/>
            </a:solidFill>
            <a:ln w="10550"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7" name="Google Shape;3417;p70">
              <a:extLst>
                <a:ext uri="{FF2B5EF4-FFF2-40B4-BE49-F238E27FC236}">
                  <a16:creationId xmlns:a16="http://schemas.microsoft.com/office/drawing/2014/main" id="{8668029B-70C1-1155-F905-8797E8B314D0}"/>
                </a:ext>
              </a:extLst>
            </p:cNvPr>
            <p:cNvSpPr/>
            <p:nvPr/>
          </p:nvSpPr>
          <p:spPr>
            <a:xfrm>
              <a:off x="1353135" y="-1523951"/>
              <a:ext cx="1654310" cy="51008"/>
            </a:xfrm>
            <a:custGeom>
              <a:avLst/>
              <a:gdLst/>
              <a:ahLst/>
              <a:cxnLst/>
              <a:rect l="l" t="t" r="r" b="b"/>
              <a:pathLst>
                <a:path w="25719" h="793" fill="none" extrusionOk="0">
                  <a:moveTo>
                    <a:pt x="0" y="793"/>
                  </a:moveTo>
                  <a:lnTo>
                    <a:pt x="25719" y="1"/>
                  </a:lnTo>
                </a:path>
              </a:pathLst>
            </a:custGeom>
            <a:solidFill>
              <a:schemeClr val="dk1"/>
            </a:solidFill>
            <a:ln w="10550"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8" name="Google Shape;3418;p70">
              <a:extLst>
                <a:ext uri="{FF2B5EF4-FFF2-40B4-BE49-F238E27FC236}">
                  <a16:creationId xmlns:a16="http://schemas.microsoft.com/office/drawing/2014/main" id="{F0464A0B-4503-B9EC-BA38-89F4EF32DA3D}"/>
                </a:ext>
              </a:extLst>
            </p:cNvPr>
            <p:cNvSpPr/>
            <p:nvPr/>
          </p:nvSpPr>
          <p:spPr>
            <a:xfrm>
              <a:off x="1157785" y="-1839844"/>
              <a:ext cx="85034" cy="84970"/>
            </a:xfrm>
            <a:custGeom>
              <a:avLst/>
              <a:gdLst/>
              <a:ahLst/>
              <a:cxnLst/>
              <a:rect l="l" t="t" r="r" b="b"/>
              <a:pathLst>
                <a:path w="1322" h="1321" extrusionOk="0">
                  <a:moveTo>
                    <a:pt x="714" y="0"/>
                  </a:moveTo>
                  <a:cubicBezTo>
                    <a:pt x="344" y="0"/>
                    <a:pt x="27" y="264"/>
                    <a:pt x="1" y="634"/>
                  </a:cubicBezTo>
                  <a:cubicBezTo>
                    <a:pt x="1" y="977"/>
                    <a:pt x="265" y="1294"/>
                    <a:pt x="608" y="1321"/>
                  </a:cubicBezTo>
                  <a:cubicBezTo>
                    <a:pt x="978" y="1321"/>
                    <a:pt x="1295" y="1056"/>
                    <a:pt x="1321" y="713"/>
                  </a:cubicBezTo>
                  <a:cubicBezTo>
                    <a:pt x="1321" y="344"/>
                    <a:pt x="1057" y="27"/>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9" name="Google Shape;3419;p70">
              <a:extLst>
                <a:ext uri="{FF2B5EF4-FFF2-40B4-BE49-F238E27FC236}">
                  <a16:creationId xmlns:a16="http://schemas.microsoft.com/office/drawing/2014/main" id="{FDB91C4E-333D-5850-543B-74BCAD746ED6}"/>
                </a:ext>
              </a:extLst>
            </p:cNvPr>
            <p:cNvSpPr/>
            <p:nvPr/>
          </p:nvSpPr>
          <p:spPr>
            <a:xfrm>
              <a:off x="1210466" y="-610879"/>
              <a:ext cx="86707" cy="85034"/>
            </a:xfrm>
            <a:custGeom>
              <a:avLst/>
              <a:gdLst/>
              <a:ahLst/>
              <a:cxnLst/>
              <a:rect l="l" t="t" r="r" b="b"/>
              <a:pathLst>
                <a:path w="1348" h="1322" extrusionOk="0">
                  <a:moveTo>
                    <a:pt x="713" y="1"/>
                  </a:moveTo>
                  <a:cubicBezTo>
                    <a:pt x="344" y="1"/>
                    <a:pt x="53" y="265"/>
                    <a:pt x="27" y="608"/>
                  </a:cubicBezTo>
                  <a:cubicBezTo>
                    <a:pt x="0" y="978"/>
                    <a:pt x="264" y="1295"/>
                    <a:pt x="634" y="1321"/>
                  </a:cubicBezTo>
                  <a:cubicBezTo>
                    <a:pt x="977" y="1321"/>
                    <a:pt x="1294" y="1057"/>
                    <a:pt x="1321" y="714"/>
                  </a:cubicBezTo>
                  <a:cubicBezTo>
                    <a:pt x="1347" y="344"/>
                    <a:pt x="1057" y="27"/>
                    <a:pt x="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0" name="Google Shape;3420;p70">
              <a:extLst>
                <a:ext uri="{FF2B5EF4-FFF2-40B4-BE49-F238E27FC236}">
                  <a16:creationId xmlns:a16="http://schemas.microsoft.com/office/drawing/2014/main" id="{04E6B0D1-6501-4A44-C8AC-D17BB7DEE7FE}"/>
                </a:ext>
              </a:extLst>
            </p:cNvPr>
            <p:cNvSpPr/>
            <p:nvPr/>
          </p:nvSpPr>
          <p:spPr>
            <a:xfrm>
              <a:off x="3107625" y="-1906226"/>
              <a:ext cx="86707" cy="83555"/>
            </a:xfrm>
            <a:custGeom>
              <a:avLst/>
              <a:gdLst/>
              <a:ahLst/>
              <a:cxnLst/>
              <a:rect l="l" t="t" r="r" b="b"/>
              <a:pathLst>
                <a:path w="1348" h="1299" extrusionOk="0">
                  <a:moveTo>
                    <a:pt x="666" y="1"/>
                  </a:moveTo>
                  <a:cubicBezTo>
                    <a:pt x="342" y="1"/>
                    <a:pt x="52" y="257"/>
                    <a:pt x="27" y="610"/>
                  </a:cubicBezTo>
                  <a:cubicBezTo>
                    <a:pt x="1" y="979"/>
                    <a:pt x="291" y="1270"/>
                    <a:pt x="634" y="1296"/>
                  </a:cubicBezTo>
                  <a:cubicBezTo>
                    <a:pt x="651" y="1298"/>
                    <a:pt x="668" y="1298"/>
                    <a:pt x="685" y="1298"/>
                  </a:cubicBezTo>
                  <a:cubicBezTo>
                    <a:pt x="1030" y="1298"/>
                    <a:pt x="1297" y="1042"/>
                    <a:pt x="1347" y="689"/>
                  </a:cubicBezTo>
                  <a:cubicBezTo>
                    <a:pt x="1347" y="319"/>
                    <a:pt x="1083" y="29"/>
                    <a:pt x="714" y="2"/>
                  </a:cubicBezTo>
                  <a:cubicBezTo>
                    <a:pt x="698" y="1"/>
                    <a:pt x="682" y="1"/>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1" name="Google Shape;3421;p70">
              <a:extLst>
                <a:ext uri="{FF2B5EF4-FFF2-40B4-BE49-F238E27FC236}">
                  <a16:creationId xmlns:a16="http://schemas.microsoft.com/office/drawing/2014/main" id="{1E3ADB80-5AE1-3A89-A152-016B7FCE0451}"/>
                </a:ext>
              </a:extLst>
            </p:cNvPr>
            <p:cNvSpPr/>
            <p:nvPr/>
          </p:nvSpPr>
          <p:spPr>
            <a:xfrm>
              <a:off x="3181597" y="-685752"/>
              <a:ext cx="99314" cy="84841"/>
            </a:xfrm>
            <a:custGeom>
              <a:avLst/>
              <a:gdLst/>
              <a:ahLst/>
              <a:cxnLst/>
              <a:rect l="l" t="t" r="r" b="b"/>
              <a:pathLst>
                <a:path w="1544" h="1319" extrusionOk="0">
                  <a:moveTo>
                    <a:pt x="850" y="0"/>
                  </a:moveTo>
                  <a:cubicBezTo>
                    <a:pt x="306" y="0"/>
                    <a:pt x="0" y="678"/>
                    <a:pt x="382" y="1086"/>
                  </a:cubicBezTo>
                  <a:cubicBezTo>
                    <a:pt x="514" y="1246"/>
                    <a:pt x="692" y="1318"/>
                    <a:pt x="869" y="1318"/>
                  </a:cubicBezTo>
                  <a:cubicBezTo>
                    <a:pt x="1188" y="1318"/>
                    <a:pt x="1501" y="1081"/>
                    <a:pt x="1518" y="690"/>
                  </a:cubicBezTo>
                  <a:cubicBezTo>
                    <a:pt x="1544" y="346"/>
                    <a:pt x="1280" y="30"/>
                    <a:pt x="910" y="3"/>
                  </a:cubicBezTo>
                  <a:cubicBezTo>
                    <a:pt x="890" y="1"/>
                    <a:pt x="869" y="0"/>
                    <a:pt x="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422" name="Google Shape;3422;p70">
            <a:extLst>
              <a:ext uri="{FF2B5EF4-FFF2-40B4-BE49-F238E27FC236}">
                <a16:creationId xmlns:a16="http://schemas.microsoft.com/office/drawing/2014/main" id="{B9A3AD26-5B3A-798B-6B5E-7F3354888BA6}"/>
              </a:ext>
            </a:extLst>
          </p:cNvPr>
          <p:cNvGrpSpPr/>
          <p:nvPr/>
        </p:nvGrpSpPr>
        <p:grpSpPr>
          <a:xfrm rot="-1812633">
            <a:off x="1726519" y="4744943"/>
            <a:ext cx="1654023" cy="540024"/>
            <a:chOff x="2564525" y="5223525"/>
            <a:chExt cx="2556110" cy="834547"/>
          </a:xfrm>
        </p:grpSpPr>
        <p:sp>
          <p:nvSpPr>
            <p:cNvPr id="3423" name="Google Shape;3423;p70">
              <a:extLst>
                <a:ext uri="{FF2B5EF4-FFF2-40B4-BE49-F238E27FC236}">
                  <a16:creationId xmlns:a16="http://schemas.microsoft.com/office/drawing/2014/main" id="{85B7E0FE-AD07-4077-459F-CD8C60DE5205}"/>
                </a:ext>
              </a:extLst>
            </p:cNvPr>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4" name="Google Shape;3424;p70">
              <a:extLst>
                <a:ext uri="{FF2B5EF4-FFF2-40B4-BE49-F238E27FC236}">
                  <a16:creationId xmlns:a16="http://schemas.microsoft.com/office/drawing/2014/main" id="{BD2D978D-73FD-48B7-81AE-A7E0EDDF2F7D}"/>
                </a:ext>
              </a:extLst>
            </p:cNvPr>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5" name="Google Shape;3425;p70">
              <a:extLst>
                <a:ext uri="{FF2B5EF4-FFF2-40B4-BE49-F238E27FC236}">
                  <a16:creationId xmlns:a16="http://schemas.microsoft.com/office/drawing/2014/main" id="{5BBDB546-DD95-ECB2-719A-A1110169FBEB}"/>
                </a:ext>
              </a:extLst>
            </p:cNvPr>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6" name="Google Shape;3426;p70">
              <a:extLst>
                <a:ext uri="{FF2B5EF4-FFF2-40B4-BE49-F238E27FC236}">
                  <a16:creationId xmlns:a16="http://schemas.microsoft.com/office/drawing/2014/main" id="{2E7A5268-37FA-FB3B-F2EA-14C4FFB68781}"/>
                </a:ext>
              </a:extLst>
            </p:cNvPr>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7" name="Google Shape;3427;p70">
              <a:extLst>
                <a:ext uri="{FF2B5EF4-FFF2-40B4-BE49-F238E27FC236}">
                  <a16:creationId xmlns:a16="http://schemas.microsoft.com/office/drawing/2014/main" id="{F07D4A25-71A9-889F-17FB-14B7BC14295C}"/>
                </a:ext>
              </a:extLst>
            </p:cNvPr>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8" name="Google Shape;3428;p70">
              <a:extLst>
                <a:ext uri="{FF2B5EF4-FFF2-40B4-BE49-F238E27FC236}">
                  <a16:creationId xmlns:a16="http://schemas.microsoft.com/office/drawing/2014/main" id="{373E81D2-0499-422C-3365-C060467283C3}"/>
                </a:ext>
              </a:extLst>
            </p:cNvPr>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9" name="Google Shape;3429;p70">
              <a:extLst>
                <a:ext uri="{FF2B5EF4-FFF2-40B4-BE49-F238E27FC236}">
                  <a16:creationId xmlns:a16="http://schemas.microsoft.com/office/drawing/2014/main" id="{58363086-95A4-62BA-E640-2FC3B1C0753D}"/>
                </a:ext>
              </a:extLst>
            </p:cNvPr>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0" name="Google Shape;3430;p70">
              <a:extLst>
                <a:ext uri="{FF2B5EF4-FFF2-40B4-BE49-F238E27FC236}">
                  <a16:creationId xmlns:a16="http://schemas.microsoft.com/office/drawing/2014/main" id="{0CA75817-7241-ADEE-DDBF-A80660E5163D}"/>
                </a:ext>
              </a:extLst>
            </p:cNvPr>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1" name="Google Shape;3431;p70">
              <a:extLst>
                <a:ext uri="{FF2B5EF4-FFF2-40B4-BE49-F238E27FC236}">
                  <a16:creationId xmlns:a16="http://schemas.microsoft.com/office/drawing/2014/main" id="{AC8A55BF-B7FB-B5D8-779C-731E097AF6DC}"/>
                </a:ext>
              </a:extLst>
            </p:cNvPr>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2" name="Google Shape;3432;p70">
              <a:extLst>
                <a:ext uri="{FF2B5EF4-FFF2-40B4-BE49-F238E27FC236}">
                  <a16:creationId xmlns:a16="http://schemas.microsoft.com/office/drawing/2014/main" id="{3EB811DE-3696-9B53-1169-810B78F9F274}"/>
                </a:ext>
              </a:extLst>
            </p:cNvPr>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pic>
        <p:nvPicPr>
          <p:cNvPr id="72" name="Picture 71">
            <a:extLst>
              <a:ext uri="{FF2B5EF4-FFF2-40B4-BE49-F238E27FC236}">
                <a16:creationId xmlns:a16="http://schemas.microsoft.com/office/drawing/2014/main" id="{44EC84E7-0B25-3C86-5CA7-DD94FC2DABF9}"/>
              </a:ext>
            </a:extLst>
          </p:cNvPr>
          <p:cNvPicPr>
            <a:picLocks noChangeAspect="1"/>
          </p:cNvPicPr>
          <p:nvPr/>
        </p:nvPicPr>
        <p:blipFill>
          <a:blip r:embed="rId3"/>
          <a:stretch>
            <a:fillRect/>
          </a:stretch>
        </p:blipFill>
        <p:spPr>
          <a:xfrm rot="20845616">
            <a:off x="4013370" y="1974712"/>
            <a:ext cx="1678005" cy="1678005"/>
          </a:xfrm>
          <a:prstGeom prst="rect">
            <a:avLst/>
          </a:prstGeom>
        </p:spPr>
      </p:pic>
      <p:sp>
        <p:nvSpPr>
          <p:cNvPr id="8" name="TextBox 7">
            <a:extLst>
              <a:ext uri="{FF2B5EF4-FFF2-40B4-BE49-F238E27FC236}">
                <a16:creationId xmlns:a16="http://schemas.microsoft.com/office/drawing/2014/main" id="{CE0BB1B0-0C4B-0CB7-BF3E-916099B0EB0A}"/>
              </a:ext>
            </a:extLst>
          </p:cNvPr>
          <p:cNvSpPr txBox="1"/>
          <p:nvPr/>
        </p:nvSpPr>
        <p:spPr>
          <a:xfrm>
            <a:off x="1150987" y="912503"/>
            <a:ext cx="6701415" cy="523220"/>
          </a:xfrm>
          <a:prstGeom prst="rect">
            <a:avLst/>
          </a:prstGeom>
          <a:noFill/>
        </p:spPr>
        <p:txBody>
          <a:bodyPr wrap="square" rtlCol="0">
            <a:spAutoFit/>
          </a:bodyPr>
          <a:lstStyle/>
          <a:p>
            <a:r>
              <a:rPr lang="en-US" sz="2800" b="1" dirty="0">
                <a:solidFill>
                  <a:schemeClr val="accent2">
                    <a:lumMod val="50000"/>
                  </a:schemeClr>
                </a:solidFill>
                <a:effectLst/>
                <a:latin typeface="+mj-lt"/>
              </a:rPr>
              <a:t>Để </a:t>
            </a:r>
            <a:r>
              <a:rPr lang="en-US" sz="2800" b="1" dirty="0" err="1">
                <a:solidFill>
                  <a:schemeClr val="accent2">
                    <a:lumMod val="50000"/>
                  </a:schemeClr>
                </a:solidFill>
                <a:effectLst/>
                <a:latin typeface="+mj-lt"/>
              </a:rPr>
              <a:t>quản</a:t>
            </a:r>
            <a:r>
              <a:rPr lang="en-US" sz="2800" b="1" dirty="0">
                <a:solidFill>
                  <a:schemeClr val="accent2">
                    <a:lumMod val="50000"/>
                  </a:schemeClr>
                </a:solidFill>
                <a:effectLst/>
                <a:latin typeface="+mj-lt"/>
              </a:rPr>
              <a:t> </a:t>
            </a:r>
            <a:r>
              <a:rPr lang="en-US" sz="2800" b="1" dirty="0" err="1">
                <a:solidFill>
                  <a:schemeClr val="accent2">
                    <a:lumMod val="50000"/>
                  </a:schemeClr>
                </a:solidFill>
                <a:effectLst/>
                <a:latin typeface="+mj-lt"/>
              </a:rPr>
              <a:t>lí</a:t>
            </a:r>
            <a:r>
              <a:rPr lang="en-US" sz="2800" b="1" dirty="0">
                <a:solidFill>
                  <a:schemeClr val="accent2">
                    <a:lumMod val="50000"/>
                  </a:schemeClr>
                </a:solidFill>
                <a:effectLst/>
                <a:latin typeface="+mj-lt"/>
              </a:rPr>
              <a:t> </a:t>
            </a:r>
            <a:r>
              <a:rPr lang="en-US" sz="2800" b="1" dirty="0" err="1">
                <a:solidFill>
                  <a:schemeClr val="accent2">
                    <a:lumMod val="50000"/>
                  </a:schemeClr>
                </a:solidFill>
                <a:effectLst/>
                <a:latin typeface="+mj-lt"/>
              </a:rPr>
              <a:t>thời</a:t>
            </a:r>
            <a:r>
              <a:rPr lang="en-US" sz="2800" b="1" dirty="0">
                <a:solidFill>
                  <a:schemeClr val="accent2">
                    <a:lumMod val="50000"/>
                  </a:schemeClr>
                </a:solidFill>
                <a:effectLst/>
                <a:latin typeface="+mj-lt"/>
              </a:rPr>
              <a:t> </a:t>
            </a:r>
            <a:r>
              <a:rPr lang="en-US" sz="2800" b="1" dirty="0" err="1">
                <a:solidFill>
                  <a:schemeClr val="accent2">
                    <a:lumMod val="50000"/>
                  </a:schemeClr>
                </a:solidFill>
                <a:effectLst/>
                <a:latin typeface="+mj-lt"/>
              </a:rPr>
              <a:t>gian</a:t>
            </a:r>
            <a:r>
              <a:rPr lang="en-US" sz="2800" b="1" dirty="0">
                <a:solidFill>
                  <a:schemeClr val="accent2">
                    <a:lumMod val="50000"/>
                  </a:schemeClr>
                </a:solidFill>
                <a:effectLst/>
                <a:latin typeface="+mj-lt"/>
              </a:rPr>
              <a:t> </a:t>
            </a:r>
            <a:r>
              <a:rPr lang="en-US" sz="2800" b="1" dirty="0" err="1">
                <a:solidFill>
                  <a:schemeClr val="accent2">
                    <a:lumMod val="50000"/>
                  </a:schemeClr>
                </a:solidFill>
                <a:effectLst/>
                <a:latin typeface="+mj-lt"/>
              </a:rPr>
              <a:t>hiệu</a:t>
            </a:r>
            <a:r>
              <a:rPr lang="en-US" sz="2800" b="1" dirty="0">
                <a:solidFill>
                  <a:schemeClr val="accent2">
                    <a:lumMod val="50000"/>
                  </a:schemeClr>
                </a:solidFill>
                <a:effectLst/>
                <a:latin typeface="+mj-lt"/>
              </a:rPr>
              <a:t> </a:t>
            </a:r>
            <a:r>
              <a:rPr lang="en-US" sz="2800" b="1" dirty="0" err="1">
                <a:solidFill>
                  <a:schemeClr val="accent2">
                    <a:lumMod val="50000"/>
                  </a:schemeClr>
                </a:solidFill>
                <a:effectLst/>
                <a:latin typeface="+mj-lt"/>
              </a:rPr>
              <a:t>quả</a:t>
            </a:r>
            <a:r>
              <a:rPr lang="en-US" sz="2800" b="1" dirty="0">
                <a:solidFill>
                  <a:schemeClr val="accent2">
                    <a:lumMod val="50000"/>
                  </a:schemeClr>
                </a:solidFill>
                <a:effectLst/>
                <a:latin typeface="+mj-lt"/>
              </a:rPr>
              <a:t>, HS </a:t>
            </a:r>
            <a:r>
              <a:rPr lang="en-US" sz="2800" b="1" dirty="0" err="1">
                <a:solidFill>
                  <a:schemeClr val="accent2">
                    <a:lumMod val="50000"/>
                  </a:schemeClr>
                </a:solidFill>
                <a:effectLst/>
                <a:latin typeface="+mj-lt"/>
              </a:rPr>
              <a:t>cần</a:t>
            </a:r>
            <a:r>
              <a:rPr lang="en-US" sz="2800" b="1" dirty="0">
                <a:solidFill>
                  <a:schemeClr val="accent2">
                    <a:lumMod val="50000"/>
                  </a:schemeClr>
                </a:solidFill>
                <a:effectLst/>
                <a:latin typeface="+mj-lt"/>
              </a:rPr>
              <a:t>: </a:t>
            </a:r>
            <a:endParaRPr lang="en-US" sz="2000" b="1" dirty="0">
              <a:solidFill>
                <a:schemeClr val="accent2">
                  <a:lumMod val="50000"/>
                </a:schemeClr>
              </a:solidFill>
              <a:latin typeface="+mj-lt"/>
            </a:endParaRPr>
          </a:p>
        </p:txBody>
      </p:sp>
      <p:sp>
        <p:nvSpPr>
          <p:cNvPr id="11" name="TextBox 10">
            <a:extLst>
              <a:ext uri="{FF2B5EF4-FFF2-40B4-BE49-F238E27FC236}">
                <a16:creationId xmlns:a16="http://schemas.microsoft.com/office/drawing/2014/main" id="{3E392A75-C33A-CA2A-ED01-C46CC5010231}"/>
              </a:ext>
            </a:extLst>
          </p:cNvPr>
          <p:cNvSpPr txBox="1"/>
          <p:nvPr/>
        </p:nvSpPr>
        <p:spPr>
          <a:xfrm>
            <a:off x="6036530" y="2155934"/>
            <a:ext cx="2976496" cy="1384995"/>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a:solidFill>
                  <a:srgbClr val="231F20"/>
                </a:solidFill>
                <a:latin typeface="+mj-lt"/>
              </a:rPr>
              <a:t>2. </a:t>
            </a:r>
            <a:r>
              <a:rPr lang="en-US" sz="2800" dirty="0" err="1">
                <a:solidFill>
                  <a:srgbClr val="231F20"/>
                </a:solidFill>
                <a:effectLst/>
                <a:latin typeface="+mj-lt"/>
              </a:rPr>
              <a:t>Xây</a:t>
            </a:r>
            <a:r>
              <a:rPr lang="en-US" sz="2800" dirty="0">
                <a:solidFill>
                  <a:srgbClr val="231F20"/>
                </a:solidFill>
                <a:effectLst/>
                <a:latin typeface="+mj-lt"/>
              </a:rPr>
              <a:t> </a:t>
            </a:r>
            <a:r>
              <a:rPr lang="en-US" sz="2800" dirty="0" err="1">
                <a:solidFill>
                  <a:srgbClr val="231F20"/>
                </a:solidFill>
                <a:effectLst/>
                <a:latin typeface="+mj-lt"/>
              </a:rPr>
              <a:t>dựng</a:t>
            </a:r>
            <a:r>
              <a:rPr lang="en-US" sz="2800" dirty="0">
                <a:solidFill>
                  <a:srgbClr val="231F20"/>
                </a:solidFill>
                <a:effectLst/>
                <a:latin typeface="+mj-lt"/>
              </a:rPr>
              <a:t> </a:t>
            </a:r>
            <a:r>
              <a:rPr lang="en-US" sz="2800" dirty="0" err="1">
                <a:solidFill>
                  <a:srgbClr val="231F20"/>
                </a:solidFill>
                <a:effectLst/>
                <a:latin typeface="+mj-lt"/>
              </a:rPr>
              <a:t>kế</a:t>
            </a:r>
            <a:r>
              <a:rPr lang="en-US" sz="2800" dirty="0">
                <a:solidFill>
                  <a:srgbClr val="231F20"/>
                </a:solidFill>
                <a:effectLst/>
                <a:latin typeface="+mj-lt"/>
              </a:rPr>
              <a:t> </a:t>
            </a:r>
            <a:r>
              <a:rPr lang="en-US" sz="2800" dirty="0" err="1">
                <a:solidFill>
                  <a:srgbClr val="231F20"/>
                </a:solidFill>
                <a:effectLst/>
                <a:latin typeface="+mj-lt"/>
              </a:rPr>
              <a:t>hoạch</a:t>
            </a:r>
            <a:r>
              <a:rPr lang="en-US" sz="2800" dirty="0">
                <a:solidFill>
                  <a:srgbClr val="231F20"/>
                </a:solidFill>
                <a:effectLst/>
                <a:latin typeface="+mj-lt"/>
              </a:rPr>
              <a:t> </a:t>
            </a:r>
            <a:r>
              <a:rPr lang="en-US" sz="2800" dirty="0" err="1">
                <a:solidFill>
                  <a:srgbClr val="231F20"/>
                </a:solidFill>
                <a:effectLst/>
                <a:latin typeface="+mj-lt"/>
              </a:rPr>
              <a:t>thực</a:t>
            </a:r>
            <a:r>
              <a:rPr lang="en-US" sz="2800" dirty="0">
                <a:solidFill>
                  <a:srgbClr val="231F20"/>
                </a:solidFill>
                <a:effectLst/>
                <a:latin typeface="+mj-lt"/>
              </a:rPr>
              <a:t> hiện </a:t>
            </a:r>
            <a:r>
              <a:rPr lang="en-US" sz="2800" dirty="0" err="1">
                <a:solidFill>
                  <a:srgbClr val="231F20"/>
                </a:solidFill>
                <a:effectLst/>
                <a:latin typeface="+mj-lt"/>
              </a:rPr>
              <a:t>công</a:t>
            </a:r>
            <a:r>
              <a:rPr lang="en-US" sz="2800" dirty="0">
                <a:solidFill>
                  <a:srgbClr val="231F20"/>
                </a:solidFill>
                <a:effectLst/>
                <a:latin typeface="+mj-lt"/>
              </a:rPr>
              <a:t> </a:t>
            </a:r>
            <a:r>
              <a:rPr lang="en-US" sz="2800" dirty="0" err="1">
                <a:solidFill>
                  <a:srgbClr val="231F20"/>
                </a:solidFill>
                <a:effectLst/>
                <a:latin typeface="+mj-lt"/>
              </a:rPr>
              <a:t>việc</a:t>
            </a:r>
            <a:r>
              <a:rPr lang="en-US" sz="2800" dirty="0">
                <a:solidFill>
                  <a:srgbClr val="231F20"/>
                </a:solidFill>
                <a:effectLst/>
                <a:latin typeface="+mj-lt"/>
              </a:rPr>
              <a:t>. </a:t>
            </a:r>
          </a:p>
        </p:txBody>
      </p:sp>
      <p:sp>
        <p:nvSpPr>
          <p:cNvPr id="12" name="TextBox 11">
            <a:extLst>
              <a:ext uri="{FF2B5EF4-FFF2-40B4-BE49-F238E27FC236}">
                <a16:creationId xmlns:a16="http://schemas.microsoft.com/office/drawing/2014/main" id="{46D3CB53-180B-492A-F339-27C648AE77AB}"/>
              </a:ext>
            </a:extLst>
          </p:cNvPr>
          <p:cNvSpPr txBox="1"/>
          <p:nvPr/>
        </p:nvSpPr>
        <p:spPr>
          <a:xfrm>
            <a:off x="2867069" y="4367209"/>
            <a:ext cx="4136066" cy="523220"/>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a:solidFill>
                  <a:srgbClr val="231F20"/>
                </a:solidFill>
                <a:latin typeface="+mj-lt"/>
              </a:rPr>
              <a:t>3. </a:t>
            </a:r>
            <a:r>
              <a:rPr lang="en-US" sz="2800" dirty="0" err="1">
                <a:solidFill>
                  <a:srgbClr val="231F20"/>
                </a:solidFill>
                <a:effectLst/>
                <a:latin typeface="+mj-lt"/>
              </a:rPr>
              <a:t>Thực</a:t>
            </a:r>
            <a:r>
              <a:rPr lang="en-US" sz="2800" dirty="0">
                <a:solidFill>
                  <a:srgbClr val="231F20"/>
                </a:solidFill>
                <a:effectLst/>
                <a:latin typeface="+mj-lt"/>
              </a:rPr>
              <a:t> hiện </a:t>
            </a:r>
            <a:r>
              <a:rPr lang="en-US" sz="2800" dirty="0" err="1">
                <a:solidFill>
                  <a:srgbClr val="231F20"/>
                </a:solidFill>
                <a:effectLst/>
                <a:latin typeface="+mj-lt"/>
              </a:rPr>
              <a:t>công</a:t>
            </a:r>
            <a:r>
              <a:rPr lang="en-US" sz="2800" dirty="0">
                <a:solidFill>
                  <a:srgbClr val="231F20"/>
                </a:solidFill>
                <a:effectLst/>
                <a:latin typeface="+mj-lt"/>
              </a:rPr>
              <a:t> </a:t>
            </a:r>
            <a:r>
              <a:rPr lang="en-US" sz="2800" dirty="0" err="1">
                <a:solidFill>
                  <a:srgbClr val="231F20"/>
                </a:solidFill>
                <a:effectLst/>
                <a:latin typeface="+mj-lt"/>
              </a:rPr>
              <a:t>việc</a:t>
            </a:r>
            <a:r>
              <a:rPr lang="en-US" sz="2800" dirty="0">
                <a:solidFill>
                  <a:srgbClr val="231F20"/>
                </a:solidFill>
                <a:effectLst/>
                <a:latin typeface="+mj-lt"/>
              </a:rPr>
              <a:t>.</a:t>
            </a:r>
            <a:endParaRPr lang="en-US" sz="2000" dirty="0">
              <a:latin typeface="+mj-lt"/>
            </a:endParaRPr>
          </a:p>
        </p:txBody>
      </p:sp>
      <p:sp>
        <p:nvSpPr>
          <p:cNvPr id="13" name="TextBox 12">
            <a:extLst>
              <a:ext uri="{FF2B5EF4-FFF2-40B4-BE49-F238E27FC236}">
                <a16:creationId xmlns:a16="http://schemas.microsoft.com/office/drawing/2014/main" id="{F383395D-E487-CC44-5788-EC50715BB335}"/>
              </a:ext>
            </a:extLst>
          </p:cNvPr>
          <p:cNvSpPr txBox="1"/>
          <p:nvPr/>
        </p:nvSpPr>
        <p:spPr>
          <a:xfrm>
            <a:off x="136666" y="2302854"/>
            <a:ext cx="3521002" cy="954107"/>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a:solidFill>
                  <a:srgbClr val="231F20"/>
                </a:solidFill>
                <a:effectLst/>
                <a:latin typeface="+mj-lt"/>
              </a:rPr>
              <a:t> 1.Xác </a:t>
            </a:r>
            <a:r>
              <a:rPr lang="en-US" sz="2800" dirty="0" err="1">
                <a:solidFill>
                  <a:srgbClr val="231F20"/>
                </a:solidFill>
                <a:effectLst/>
                <a:latin typeface="+mj-lt"/>
              </a:rPr>
              <a:t>định</a:t>
            </a:r>
            <a:r>
              <a:rPr lang="en-US" sz="2800" dirty="0">
                <a:solidFill>
                  <a:srgbClr val="231F20"/>
                </a:solidFill>
                <a:effectLst/>
                <a:latin typeface="+mj-lt"/>
              </a:rPr>
              <a:t> </a:t>
            </a:r>
            <a:r>
              <a:rPr lang="en-US" sz="2800" dirty="0" err="1">
                <a:solidFill>
                  <a:srgbClr val="231F20"/>
                </a:solidFill>
                <a:effectLst/>
                <a:latin typeface="+mj-lt"/>
              </a:rPr>
              <a:t>mục</a:t>
            </a:r>
            <a:r>
              <a:rPr lang="en-US" sz="2800" dirty="0">
                <a:solidFill>
                  <a:srgbClr val="231F20"/>
                </a:solidFill>
                <a:effectLst/>
                <a:latin typeface="+mj-lt"/>
              </a:rPr>
              <a:t> </a:t>
            </a:r>
            <a:r>
              <a:rPr lang="en-US" sz="2800" dirty="0" err="1">
                <a:solidFill>
                  <a:srgbClr val="231F20"/>
                </a:solidFill>
                <a:effectLst/>
                <a:latin typeface="+mj-lt"/>
              </a:rPr>
              <a:t>tiêu</a:t>
            </a:r>
            <a:r>
              <a:rPr lang="en-US" sz="2800" dirty="0">
                <a:solidFill>
                  <a:srgbClr val="231F20"/>
                </a:solidFill>
                <a:effectLst/>
                <a:latin typeface="+mj-lt"/>
              </a:rPr>
              <a:t> </a:t>
            </a:r>
            <a:r>
              <a:rPr lang="en-US" sz="2800" dirty="0" err="1">
                <a:solidFill>
                  <a:srgbClr val="231F20"/>
                </a:solidFill>
                <a:effectLst/>
                <a:latin typeface="+mj-lt"/>
              </a:rPr>
              <a:t>công</a:t>
            </a:r>
            <a:r>
              <a:rPr lang="en-US" sz="2800" dirty="0">
                <a:solidFill>
                  <a:srgbClr val="231F20"/>
                </a:solidFill>
                <a:effectLst/>
                <a:latin typeface="+mj-lt"/>
              </a:rPr>
              <a:t> </a:t>
            </a:r>
            <a:r>
              <a:rPr lang="en-US" sz="2800" dirty="0" err="1">
                <a:solidFill>
                  <a:srgbClr val="231F20"/>
                </a:solidFill>
                <a:effectLst/>
                <a:latin typeface="+mj-lt"/>
              </a:rPr>
              <a:t>việc</a:t>
            </a:r>
            <a:r>
              <a:rPr lang="en-US" sz="2800" dirty="0">
                <a:solidFill>
                  <a:srgbClr val="231F20"/>
                </a:solidFill>
                <a:effectLst/>
                <a:latin typeface="+mj-lt"/>
              </a:rPr>
              <a:t>. </a:t>
            </a:r>
            <a:endParaRPr lang="en-US" sz="2000" dirty="0">
              <a:latin typeface="+mj-lt"/>
            </a:endParaRPr>
          </a:p>
        </p:txBody>
      </p:sp>
      <p:cxnSp>
        <p:nvCxnSpPr>
          <p:cNvPr id="15" name="Connector: Curved 14">
            <a:extLst>
              <a:ext uri="{FF2B5EF4-FFF2-40B4-BE49-F238E27FC236}">
                <a16:creationId xmlns:a16="http://schemas.microsoft.com/office/drawing/2014/main" id="{9F1E77E1-E2EA-FD24-C9D3-8B500E72FA24}"/>
              </a:ext>
            </a:extLst>
          </p:cNvPr>
          <p:cNvCxnSpPr>
            <a:stCxn id="72" idx="0"/>
            <a:endCxn id="13" idx="0"/>
          </p:cNvCxnSpPr>
          <p:nvPr/>
        </p:nvCxnSpPr>
        <p:spPr>
          <a:xfrm rot="16200000" flipH="1" flipV="1">
            <a:off x="3129440" y="762559"/>
            <a:ext cx="308022" cy="2772568"/>
          </a:xfrm>
          <a:prstGeom prst="curvedConnector3">
            <a:avLst>
              <a:gd name="adj1" fmla="val -80747"/>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11F4FAF3-D419-280A-7828-25EAF0C0F55E}"/>
              </a:ext>
            </a:extLst>
          </p:cNvPr>
          <p:cNvCxnSpPr>
            <a:cxnSpLocks/>
            <a:stCxn id="72" idx="1"/>
            <a:endCxn id="12" idx="0"/>
          </p:cNvCxnSpPr>
          <p:nvPr/>
        </p:nvCxnSpPr>
        <p:spPr>
          <a:xfrm rot="10800000" flipH="1" flipV="1">
            <a:off x="4033490" y="2996353"/>
            <a:ext cx="901612" cy="1370856"/>
          </a:xfrm>
          <a:prstGeom prst="curvedConnector4">
            <a:avLst>
              <a:gd name="adj1" fmla="val -25355"/>
              <a:gd name="adj2" fmla="val 73940"/>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A2130014-CB3A-6754-9D75-A2AF41BE565D}"/>
              </a:ext>
            </a:extLst>
          </p:cNvPr>
          <p:cNvCxnSpPr>
            <a:cxnSpLocks/>
            <a:stCxn id="72" idx="3"/>
            <a:endCxn id="11" idx="0"/>
          </p:cNvCxnSpPr>
          <p:nvPr/>
        </p:nvCxnSpPr>
        <p:spPr>
          <a:xfrm flipV="1">
            <a:off x="5671255" y="2155934"/>
            <a:ext cx="1853523" cy="475143"/>
          </a:xfrm>
          <a:prstGeom prst="curvedConnector4">
            <a:avLst>
              <a:gd name="adj1" fmla="val 9311"/>
              <a:gd name="adj2" fmla="val 186252"/>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000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800" y="88448"/>
            <a:ext cx="8788400" cy="1077218"/>
          </a:xfrm>
          <a:prstGeom prst="rect">
            <a:avLst/>
          </a:prstGeom>
          <a:solidFill>
            <a:schemeClr val="bg2"/>
          </a:solidFill>
          <a:ln w="28575">
            <a:solidFill>
              <a:schemeClr val="tx1"/>
            </a:solidFill>
            <a:prstDash val="sysDash"/>
          </a:ln>
        </p:spPr>
        <p:txBody>
          <a:bodyPr wrap="square">
            <a:spAutoFit/>
          </a:bodyPr>
          <a:lstStyle/>
          <a:p>
            <a:pPr algn="ctr"/>
            <a:r>
              <a:rPr lang="en-US" sz="2400" b="1" dirty="0" err="1">
                <a:latin typeface="Arial" panose="020B0604020202020204" pitchFamily="34" charset="0"/>
              </a:rPr>
              <a:t>Nhiệm</a:t>
            </a:r>
            <a:r>
              <a:rPr lang="en-US" sz="2400" b="1" dirty="0">
                <a:latin typeface="Arial" panose="020B0604020202020204" pitchFamily="34" charset="0"/>
              </a:rPr>
              <a:t> </a:t>
            </a:r>
            <a:r>
              <a:rPr lang="en-US" sz="2400" b="1" dirty="0" err="1">
                <a:latin typeface="Arial" panose="020B0604020202020204" pitchFamily="34" charset="0"/>
              </a:rPr>
              <a:t>vụ</a:t>
            </a:r>
            <a:r>
              <a:rPr lang="en-US" sz="2400" b="1" dirty="0">
                <a:latin typeface="Arial" panose="020B0604020202020204" pitchFamily="34" charset="0"/>
              </a:rPr>
              <a:t> 3: </a:t>
            </a:r>
          </a:p>
          <a:p>
            <a:pPr algn="ctr"/>
            <a:r>
              <a:rPr lang="vi-VN" sz="2000" b="1" dirty="0"/>
              <a:t> Dựa vào cách quản lí thời gian hiệu quả, em hãy xây dựng thời gian biểu theo gợi ý </a:t>
            </a:r>
            <a:r>
              <a:rPr lang="en-US" sz="2000" b="1" dirty="0" err="1"/>
              <a:t>trong</a:t>
            </a:r>
            <a:r>
              <a:rPr lang="en-US" sz="2000" b="1" dirty="0"/>
              <a:t> SGK tr. 35</a:t>
            </a:r>
            <a:r>
              <a:rPr lang="vi-VN" sz="2000" b="1" dirty="0"/>
              <a:t> và thuyết trình trước lớp</a:t>
            </a:r>
          </a:p>
        </p:txBody>
      </p:sp>
      <p:pic>
        <p:nvPicPr>
          <p:cNvPr id="5" name="Picture 4">
            <a:extLst>
              <a:ext uri="{FF2B5EF4-FFF2-40B4-BE49-F238E27FC236}">
                <a16:creationId xmlns:a16="http://schemas.microsoft.com/office/drawing/2014/main" id="{10D0FF3C-7776-8940-B3B6-BF87642D7CBE}"/>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54000" y="1420700"/>
            <a:ext cx="5394961" cy="36343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5CB97BB9-F171-4734-F7A4-0ED934B07993}"/>
              </a:ext>
            </a:extLst>
          </p:cNvPr>
          <p:cNvSpPr txBox="1"/>
          <p:nvPr/>
        </p:nvSpPr>
        <p:spPr>
          <a:xfrm>
            <a:off x="5984240" y="1556087"/>
            <a:ext cx="2981960" cy="2031325"/>
          </a:xfrm>
          <a:prstGeom prst="rect">
            <a:avLst/>
          </a:prstGeom>
          <a:solidFill>
            <a:schemeClr val="accent5"/>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err="1"/>
              <a:t>Chú</a:t>
            </a:r>
            <a:r>
              <a:rPr lang="en-US" dirty="0"/>
              <a:t> ý:</a:t>
            </a:r>
          </a:p>
          <a:p>
            <a:pPr algn="just"/>
            <a:r>
              <a:rPr lang="vi-VN" dirty="0"/>
              <a:t>– Công việc cần phải sắp xếp theo thứ tự ưu tiên về mức độ quan trọng, cần thiết.</a:t>
            </a:r>
          </a:p>
          <a:p>
            <a:pPr algn="just"/>
            <a:r>
              <a:rPr lang="vi-VN" dirty="0"/>
              <a:t>– Thời gian hoàn thành cần cụ thể, phù hợp với yêu cầu của từng nhiệm vụ.</a:t>
            </a:r>
          </a:p>
          <a:p>
            <a:pPr algn="just"/>
            <a:r>
              <a:rPr lang="vi-VN" dirty="0"/>
              <a:t>– Cách thức hoàn thành cần phải đa dạng, phù hợp và khả thi.</a:t>
            </a:r>
            <a:endParaRPr lang="en-US" dirty="0"/>
          </a:p>
        </p:txBody>
      </p:sp>
      <p:pic>
        <p:nvPicPr>
          <p:cNvPr id="8" name="Picture 7">
            <a:extLst>
              <a:ext uri="{FF2B5EF4-FFF2-40B4-BE49-F238E27FC236}">
                <a16:creationId xmlns:a16="http://schemas.microsoft.com/office/drawing/2014/main" id="{3A700209-3200-19BE-117C-4F4DBE5CF339}"/>
              </a:ext>
            </a:extLst>
          </p:cNvPr>
          <p:cNvPicPr>
            <a:picLocks noChangeAspect="1"/>
          </p:cNvPicPr>
          <p:nvPr/>
        </p:nvPicPr>
        <p:blipFill>
          <a:blip r:embed="rId4"/>
          <a:stretch>
            <a:fillRect/>
          </a:stretch>
        </p:blipFill>
        <p:spPr>
          <a:xfrm>
            <a:off x="6628819" y="3511099"/>
            <a:ext cx="1722701" cy="1722701"/>
          </a:xfrm>
          <a:prstGeom prst="rect">
            <a:avLst/>
          </a:prstGeom>
        </p:spPr>
      </p:pic>
    </p:spTree>
    <p:extLst>
      <p:ext uri="{BB962C8B-B14F-4D97-AF65-F5344CB8AC3E}">
        <p14:creationId xmlns:p14="http://schemas.microsoft.com/office/powerpoint/2010/main" val="2646652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t="13086"/>
          <a:stretch/>
        </p:blipFill>
        <p:spPr>
          <a:xfrm>
            <a:off x="0" y="-42080"/>
            <a:ext cx="9144000" cy="5185580"/>
          </a:xfrm>
          <a:prstGeom prst="rect">
            <a:avLst/>
          </a:prstGeom>
        </p:spPr>
      </p:pic>
      <p:sp>
        <p:nvSpPr>
          <p:cNvPr id="5" name="TextBox 4">
            <a:extLst>
              <a:ext uri="{FF2B5EF4-FFF2-40B4-BE49-F238E27FC236}">
                <a16:creationId xmlns:a16="http://schemas.microsoft.com/office/drawing/2014/main" id="{9DFE9D98-7C0B-9584-821A-5B2D7A93D313}"/>
              </a:ext>
            </a:extLst>
          </p:cNvPr>
          <p:cNvSpPr txBox="1"/>
          <p:nvPr/>
        </p:nvSpPr>
        <p:spPr>
          <a:xfrm>
            <a:off x="3220255" y="17133"/>
            <a:ext cx="2551267" cy="646331"/>
          </a:xfrm>
          <a:prstGeom prst="rect">
            <a:avLst/>
          </a:prstGeom>
          <a:noFill/>
        </p:spPr>
        <p:txBody>
          <a:bodyPr wrap="square" rtlCol="0">
            <a:spAutoFit/>
          </a:bodyPr>
          <a:lstStyle/>
          <a:p>
            <a:pPr algn="ctr"/>
            <a:r>
              <a:rPr lang="en-US" sz="3600" b="1" dirty="0">
                <a:solidFill>
                  <a:srgbClr val="D8181D"/>
                </a:solidFill>
                <a:latin typeface="SVN-Caprica Script" pitchFamily="2" charset="0"/>
              </a:rPr>
              <a:t>TỔNG KẾT</a:t>
            </a:r>
          </a:p>
        </p:txBody>
      </p:sp>
      <p:sp>
        <p:nvSpPr>
          <p:cNvPr id="6" name="Rectangle 5"/>
          <p:cNvSpPr/>
          <p:nvPr/>
        </p:nvSpPr>
        <p:spPr>
          <a:xfrm>
            <a:off x="801832" y="865362"/>
            <a:ext cx="7956088" cy="1420325"/>
          </a:xfrm>
          <a:prstGeom prst="rect">
            <a:avLst/>
          </a:prstGeom>
          <a:solidFill>
            <a:schemeClr val="accent1"/>
          </a:solidFill>
        </p:spPr>
        <p:txBody>
          <a:bodyPr wrap="square">
            <a:spAutoFit/>
          </a:bodyPr>
          <a:lstStyle/>
          <a:p>
            <a:pPr algn="just">
              <a:lnSpc>
                <a:spcPct val="150000"/>
              </a:lnSpc>
            </a:pPr>
            <a:r>
              <a:rPr lang="en-US" sz="2000" dirty="0" err="1"/>
              <a:t>Quản</a:t>
            </a:r>
            <a:r>
              <a:rPr lang="en-US" sz="2000" dirty="0"/>
              <a:t> </a:t>
            </a:r>
            <a:r>
              <a:rPr lang="en-US" sz="2000" dirty="0" err="1"/>
              <a:t>lí</a:t>
            </a:r>
            <a:r>
              <a:rPr lang="en-US" sz="2000" dirty="0"/>
              <a:t> </a:t>
            </a:r>
            <a:r>
              <a:rPr lang="en-US" sz="2000" dirty="0" err="1"/>
              <a:t>thời</a:t>
            </a:r>
            <a:r>
              <a:rPr lang="en-US" sz="2000" dirty="0"/>
              <a:t> </a:t>
            </a:r>
            <a:r>
              <a:rPr lang="en-US" sz="2000" dirty="0" err="1"/>
              <a:t>gian</a:t>
            </a:r>
            <a:r>
              <a:rPr lang="en-US" sz="2000" dirty="0"/>
              <a:t> </a:t>
            </a:r>
            <a:r>
              <a:rPr lang="en-US" sz="2000" dirty="0" err="1"/>
              <a:t>hiệu</a:t>
            </a:r>
            <a:r>
              <a:rPr lang="en-US" sz="2000" dirty="0"/>
              <a:t> </a:t>
            </a:r>
            <a:r>
              <a:rPr lang="en-US" sz="2000" dirty="0" err="1"/>
              <a:t>quả</a:t>
            </a:r>
            <a:r>
              <a:rPr lang="en-US" sz="2000" dirty="0"/>
              <a:t> là </a:t>
            </a:r>
            <a:r>
              <a:rPr lang="en-US" sz="2000" dirty="0" err="1"/>
              <a:t>biết</a:t>
            </a:r>
            <a:r>
              <a:rPr lang="en-US" sz="2000" dirty="0"/>
              <a:t> </a:t>
            </a:r>
            <a:r>
              <a:rPr lang="en-US" sz="2000" dirty="0" err="1"/>
              <a:t>cách</a:t>
            </a:r>
            <a:r>
              <a:rPr lang="en-US" sz="2000" dirty="0"/>
              <a:t> </a:t>
            </a:r>
            <a:r>
              <a:rPr lang="en-US" sz="2000" dirty="0" err="1"/>
              <a:t>sắp</a:t>
            </a:r>
            <a:r>
              <a:rPr lang="en-US" sz="2000" dirty="0"/>
              <a:t> </a:t>
            </a:r>
            <a:r>
              <a:rPr lang="en-US" sz="2000" dirty="0" err="1"/>
              <a:t>xếp</a:t>
            </a:r>
            <a:r>
              <a:rPr lang="en-US" sz="2000" dirty="0"/>
              <a:t>, </a:t>
            </a:r>
            <a:r>
              <a:rPr lang="en-US" sz="2000" dirty="0" err="1"/>
              <a:t>sử</a:t>
            </a:r>
            <a:r>
              <a:rPr lang="en-US" sz="2000" dirty="0"/>
              <a:t> </a:t>
            </a:r>
            <a:r>
              <a:rPr lang="en-US" sz="2000" dirty="0" err="1"/>
              <a:t>dụng</a:t>
            </a:r>
            <a:r>
              <a:rPr lang="en-US" sz="2000" dirty="0"/>
              <a:t> </a:t>
            </a:r>
            <a:r>
              <a:rPr lang="en-US" sz="2000" dirty="0" err="1"/>
              <a:t>thời</a:t>
            </a:r>
            <a:r>
              <a:rPr lang="en-US" sz="2000" dirty="0"/>
              <a:t> </a:t>
            </a:r>
            <a:r>
              <a:rPr lang="en-US" sz="2000" dirty="0" err="1"/>
              <a:t>gian</a:t>
            </a:r>
            <a:r>
              <a:rPr lang="en-US" sz="2000" dirty="0"/>
              <a:t> một </a:t>
            </a:r>
            <a:r>
              <a:rPr lang="en-US" sz="2000" dirty="0" err="1"/>
              <a:t>cách</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lãng</a:t>
            </a:r>
            <a:r>
              <a:rPr lang="en-US" sz="2000" dirty="0"/>
              <a:t> </a:t>
            </a:r>
            <a:r>
              <a:rPr lang="en-US" sz="2000" dirty="0" err="1"/>
              <a:t>phí</a:t>
            </a:r>
            <a:r>
              <a:rPr lang="en-US" sz="2000" dirty="0"/>
              <a:t> để </a:t>
            </a:r>
            <a:r>
              <a:rPr lang="en-US" sz="2000" dirty="0" err="1"/>
              <a:t>hoàn</a:t>
            </a:r>
            <a:r>
              <a:rPr lang="en-US" sz="2000" dirty="0"/>
              <a:t> </a:t>
            </a:r>
            <a:r>
              <a:rPr lang="en-US" sz="2000" dirty="0" err="1"/>
              <a:t>thành</a:t>
            </a:r>
            <a:r>
              <a:rPr lang="en-US" sz="2000" dirty="0"/>
              <a:t> </a:t>
            </a:r>
            <a:r>
              <a:rPr lang="en-US" sz="2000" dirty="0" err="1"/>
              <a:t>công</a:t>
            </a:r>
            <a:r>
              <a:rPr lang="en-US" sz="2000" dirty="0"/>
              <a:t> </a:t>
            </a:r>
            <a:r>
              <a:rPr lang="en-US" sz="2000" dirty="0" err="1"/>
              <a:t>việc</a:t>
            </a:r>
            <a:r>
              <a:rPr lang="en-US" sz="2000" dirty="0"/>
              <a:t> </a:t>
            </a:r>
            <a:r>
              <a:rPr lang="en-US" sz="2000" dirty="0" err="1"/>
              <a:t>theo</a:t>
            </a:r>
            <a:r>
              <a:rPr lang="en-US" sz="2000" dirty="0"/>
              <a:t> </a:t>
            </a:r>
            <a:r>
              <a:rPr lang="en-US" sz="2000" dirty="0" err="1"/>
              <a:t>kế</a:t>
            </a:r>
            <a:r>
              <a:rPr lang="en-US" sz="2000" dirty="0"/>
              <a:t> </a:t>
            </a:r>
            <a:r>
              <a:rPr lang="en-US" sz="2000" dirty="0" err="1"/>
              <a:t>hoạch</a:t>
            </a:r>
            <a:r>
              <a:rPr lang="en-US" sz="2000" dirty="0"/>
              <a:t> đã </a:t>
            </a:r>
            <a:r>
              <a:rPr lang="en-US" sz="2000" dirty="0" err="1"/>
              <a:t>đề</a:t>
            </a:r>
            <a:r>
              <a:rPr lang="en-US" sz="2000" dirty="0"/>
              <a:t> </a:t>
            </a:r>
            <a:r>
              <a:rPr lang="en-US" sz="2000" dirty="0" err="1"/>
              <a:t>ra.</a:t>
            </a:r>
            <a:r>
              <a:rPr lang="en-US" sz="2000" dirty="0"/>
              <a:t> </a:t>
            </a:r>
          </a:p>
        </p:txBody>
      </p:sp>
      <p:sp>
        <p:nvSpPr>
          <p:cNvPr id="7" name="Rectangle 6"/>
          <p:cNvSpPr/>
          <p:nvPr/>
        </p:nvSpPr>
        <p:spPr>
          <a:xfrm>
            <a:off x="801832" y="2804084"/>
            <a:ext cx="8037368" cy="1420325"/>
          </a:xfrm>
          <a:prstGeom prst="rect">
            <a:avLst/>
          </a:prstGeom>
          <a:solidFill>
            <a:schemeClr val="accent1"/>
          </a:solidFill>
        </p:spPr>
        <p:txBody>
          <a:bodyPr wrap="square">
            <a:spAutoFit/>
          </a:bodyPr>
          <a:lstStyle/>
          <a:p>
            <a:pPr algn="just">
              <a:lnSpc>
                <a:spcPct val="150000"/>
              </a:lnSpc>
            </a:pPr>
            <a:r>
              <a:rPr lang="vi-VN" sz="2000" dirty="0"/>
              <a:t>Quản lí thời gian hiệu quả giúp chúng ta chủ động trong cuộc sống; nâng cao  năng suất, hiệu quả công việc; giảm áp lực, tạo động lực, từng bước hoàn thiện  bản thân. </a:t>
            </a:r>
            <a:endParaRPr lang="en-US" sz="2000" dirty="0"/>
          </a:p>
        </p:txBody>
      </p:sp>
      <p:pic>
        <p:nvPicPr>
          <p:cNvPr id="10" name="Picture 9"/>
          <p:cNvPicPr>
            <a:picLocks noChangeAspect="1"/>
          </p:cNvPicPr>
          <p:nvPr/>
        </p:nvPicPr>
        <p:blipFill>
          <a:blip r:embed="rId4"/>
          <a:stretch>
            <a:fillRect/>
          </a:stretch>
        </p:blipFill>
        <p:spPr>
          <a:xfrm>
            <a:off x="138546" y="865362"/>
            <a:ext cx="682912" cy="682912"/>
          </a:xfrm>
          <a:prstGeom prst="rect">
            <a:avLst/>
          </a:prstGeom>
        </p:spPr>
      </p:pic>
      <p:pic>
        <p:nvPicPr>
          <p:cNvPr id="11" name="Picture 10"/>
          <p:cNvPicPr>
            <a:picLocks noChangeAspect="1"/>
          </p:cNvPicPr>
          <p:nvPr/>
        </p:nvPicPr>
        <p:blipFill>
          <a:blip r:embed="rId4"/>
          <a:stretch>
            <a:fillRect/>
          </a:stretch>
        </p:blipFill>
        <p:spPr>
          <a:xfrm>
            <a:off x="0" y="3004431"/>
            <a:ext cx="682912" cy="682912"/>
          </a:xfrm>
          <a:prstGeom prst="rect">
            <a:avLst/>
          </a:prstGeom>
        </p:spPr>
      </p:pic>
    </p:spTree>
    <p:extLst>
      <p:ext uri="{BB962C8B-B14F-4D97-AF65-F5344CB8AC3E}">
        <p14:creationId xmlns:p14="http://schemas.microsoft.com/office/powerpoint/2010/main" val="21258378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t="13086"/>
          <a:stretch/>
        </p:blipFill>
        <p:spPr>
          <a:xfrm>
            <a:off x="0" y="-42080"/>
            <a:ext cx="9144000" cy="5185580"/>
          </a:xfrm>
          <a:prstGeom prst="rect">
            <a:avLst/>
          </a:prstGeom>
        </p:spPr>
      </p:pic>
      <p:sp>
        <p:nvSpPr>
          <p:cNvPr id="5" name="TextBox 4">
            <a:extLst>
              <a:ext uri="{FF2B5EF4-FFF2-40B4-BE49-F238E27FC236}">
                <a16:creationId xmlns:a16="http://schemas.microsoft.com/office/drawing/2014/main" id="{9DFE9D98-7C0B-9584-821A-5B2D7A93D313}"/>
              </a:ext>
            </a:extLst>
          </p:cNvPr>
          <p:cNvSpPr txBox="1"/>
          <p:nvPr/>
        </p:nvSpPr>
        <p:spPr>
          <a:xfrm>
            <a:off x="3028652" y="198698"/>
            <a:ext cx="2551267" cy="646331"/>
          </a:xfrm>
          <a:prstGeom prst="rect">
            <a:avLst/>
          </a:prstGeom>
          <a:noFill/>
        </p:spPr>
        <p:txBody>
          <a:bodyPr wrap="square" rtlCol="0">
            <a:spAutoFit/>
          </a:bodyPr>
          <a:lstStyle/>
          <a:p>
            <a:pPr algn="ctr"/>
            <a:r>
              <a:rPr lang="en-US" sz="3600" b="1" dirty="0">
                <a:solidFill>
                  <a:srgbClr val="D8181D"/>
                </a:solidFill>
                <a:latin typeface="SVN-Caprica Script" pitchFamily="2" charset="0"/>
              </a:rPr>
              <a:t>TỔNG KẾT</a:t>
            </a:r>
          </a:p>
        </p:txBody>
      </p:sp>
      <p:sp>
        <p:nvSpPr>
          <p:cNvPr id="2" name="Rectangle 1"/>
          <p:cNvSpPr/>
          <p:nvPr/>
        </p:nvSpPr>
        <p:spPr>
          <a:xfrm>
            <a:off x="742651" y="728358"/>
            <a:ext cx="7954539" cy="2949525"/>
          </a:xfrm>
          <a:prstGeom prst="rect">
            <a:avLst/>
          </a:prstGeom>
          <a:solidFill>
            <a:schemeClr val="accent1"/>
          </a:solidFill>
        </p:spPr>
        <p:txBody>
          <a:bodyPr wrap="square">
            <a:spAutoFit/>
          </a:bodyPr>
          <a:lstStyle/>
          <a:p>
            <a:pPr algn="just">
              <a:lnSpc>
                <a:spcPct val="150000"/>
              </a:lnSpc>
            </a:pPr>
            <a:r>
              <a:rPr lang="vi-VN" sz="1800" dirty="0"/>
              <a:t>– Cách quản lí thời gian hiệu quả: </a:t>
            </a:r>
          </a:p>
          <a:p>
            <a:pPr algn="just">
              <a:lnSpc>
                <a:spcPct val="150000"/>
              </a:lnSpc>
            </a:pPr>
            <a:r>
              <a:rPr lang="vi-VN" sz="1800" dirty="0"/>
              <a:t>+ Xác định mục tiêu công việc bao gồm danh mục, thời hạn hoàn thành và thứ tự ưu tiên. </a:t>
            </a:r>
            <a:endParaRPr lang="en-US" sz="1800" dirty="0"/>
          </a:p>
          <a:p>
            <a:pPr algn="just">
              <a:lnSpc>
                <a:spcPct val="150000"/>
              </a:lnSpc>
            </a:pPr>
            <a:r>
              <a:rPr lang="vi-VN" sz="1800" dirty="0"/>
              <a:t>+ Xây dựng kế hoạch thực hiện công việc cần phân bổ thời gian phù hợp với mục tiêu  và chọn lựa biện pháp thích hợp. </a:t>
            </a:r>
          </a:p>
          <a:p>
            <a:pPr algn="just">
              <a:lnSpc>
                <a:spcPct val="150000"/>
              </a:lnSpc>
            </a:pPr>
            <a:r>
              <a:rPr lang="vi-VN" sz="1800" dirty="0"/>
              <a:t>+ Thực hiện kế hoạch cần quyết tâm, đảm bảo tính kỉ luật và linh hoạt điều chỉnh  trong trường hợp cần thiết. </a:t>
            </a:r>
            <a:endParaRPr lang="en-US" sz="1800" dirty="0"/>
          </a:p>
        </p:txBody>
      </p:sp>
      <p:sp>
        <p:nvSpPr>
          <p:cNvPr id="3" name="Rectangle 2"/>
          <p:cNvSpPr/>
          <p:nvPr/>
        </p:nvSpPr>
        <p:spPr>
          <a:xfrm>
            <a:off x="802390" y="4106225"/>
            <a:ext cx="7954538" cy="646331"/>
          </a:xfrm>
          <a:prstGeom prst="rect">
            <a:avLst/>
          </a:prstGeom>
          <a:solidFill>
            <a:schemeClr val="accent1"/>
          </a:solidFill>
        </p:spPr>
        <p:txBody>
          <a:bodyPr wrap="square">
            <a:spAutoFit/>
          </a:bodyPr>
          <a:lstStyle/>
          <a:p>
            <a:pPr algn="just"/>
            <a:r>
              <a:rPr lang="vi-VN" sz="1800" dirty="0"/>
              <a:t>Học sinh cần thường xuyên rèn luyện kĩ năng quản lí thời gian hiệu quả trong  cuộc sống hằng ngày. </a:t>
            </a:r>
          </a:p>
        </p:txBody>
      </p:sp>
      <p:pic>
        <p:nvPicPr>
          <p:cNvPr id="11" name="Picture 10"/>
          <p:cNvPicPr>
            <a:picLocks noChangeAspect="1"/>
          </p:cNvPicPr>
          <p:nvPr/>
        </p:nvPicPr>
        <p:blipFill>
          <a:blip r:embed="rId4"/>
          <a:stretch>
            <a:fillRect/>
          </a:stretch>
        </p:blipFill>
        <p:spPr>
          <a:xfrm>
            <a:off x="59739" y="1065048"/>
            <a:ext cx="682912" cy="682912"/>
          </a:xfrm>
          <a:prstGeom prst="rect">
            <a:avLst/>
          </a:prstGeom>
        </p:spPr>
      </p:pic>
      <p:pic>
        <p:nvPicPr>
          <p:cNvPr id="13" name="Picture 12"/>
          <p:cNvPicPr>
            <a:picLocks noChangeAspect="1"/>
          </p:cNvPicPr>
          <p:nvPr/>
        </p:nvPicPr>
        <p:blipFill>
          <a:blip r:embed="rId4"/>
          <a:stretch>
            <a:fillRect/>
          </a:stretch>
        </p:blipFill>
        <p:spPr>
          <a:xfrm>
            <a:off x="59739" y="4069644"/>
            <a:ext cx="682912" cy="682912"/>
          </a:xfrm>
          <a:prstGeom prst="rect">
            <a:avLst/>
          </a:prstGeom>
        </p:spPr>
      </p:pic>
    </p:spTree>
    <p:extLst>
      <p:ext uri="{BB962C8B-B14F-4D97-AF65-F5344CB8AC3E}">
        <p14:creationId xmlns:p14="http://schemas.microsoft.com/office/powerpoint/2010/main" val="291568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9"/>
        <p:cNvGrpSpPr/>
        <p:nvPr/>
      </p:nvGrpSpPr>
      <p:grpSpPr>
        <a:xfrm>
          <a:off x="0" y="0"/>
          <a:ext cx="0" cy="0"/>
          <a:chOff x="0" y="0"/>
          <a:chExt cx="0" cy="0"/>
        </a:xfrm>
      </p:grpSpPr>
      <p:grpSp>
        <p:nvGrpSpPr>
          <p:cNvPr id="3223" name="Google Shape;3223;p68"/>
          <p:cNvGrpSpPr/>
          <p:nvPr/>
        </p:nvGrpSpPr>
        <p:grpSpPr>
          <a:xfrm>
            <a:off x="3804736" y="964059"/>
            <a:ext cx="1553648" cy="1421934"/>
            <a:chOff x="-164200" y="1462250"/>
            <a:chExt cx="1037425" cy="949475"/>
          </a:xfrm>
        </p:grpSpPr>
        <p:sp>
          <p:nvSpPr>
            <p:cNvPr id="3224" name="Google Shape;3224;p68"/>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8"/>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8"/>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8"/>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8"/>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8"/>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8"/>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8"/>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8"/>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8"/>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8"/>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8"/>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8"/>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8"/>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8"/>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8"/>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8"/>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8"/>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8"/>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8"/>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8"/>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8"/>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8"/>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8"/>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8"/>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9" name="Google Shape;3249;p68"/>
          <p:cNvGrpSpPr/>
          <p:nvPr/>
        </p:nvGrpSpPr>
        <p:grpSpPr>
          <a:xfrm rot="438146">
            <a:off x="7253012" y="2721764"/>
            <a:ext cx="1038227" cy="1592561"/>
            <a:chOff x="3620829" y="2133831"/>
            <a:chExt cx="1694039" cy="2598526"/>
          </a:xfrm>
        </p:grpSpPr>
        <p:sp>
          <p:nvSpPr>
            <p:cNvPr id="3250" name="Google Shape;3250;p68"/>
            <p:cNvSpPr/>
            <p:nvPr/>
          </p:nvSpPr>
          <p:spPr>
            <a:xfrm>
              <a:off x="3620829" y="2133831"/>
              <a:ext cx="1694039" cy="2598526"/>
            </a:xfrm>
            <a:custGeom>
              <a:avLst/>
              <a:gdLst/>
              <a:ahLst/>
              <a:cxnLst/>
              <a:rect l="l" t="t" r="r" b="b"/>
              <a:pathLst>
                <a:path w="44733" h="68617" extrusionOk="0">
                  <a:moveTo>
                    <a:pt x="20315" y="1"/>
                  </a:moveTo>
                  <a:cubicBezTo>
                    <a:pt x="19148" y="1"/>
                    <a:pt x="18080" y="668"/>
                    <a:pt x="17580" y="1669"/>
                  </a:cubicBezTo>
                  <a:cubicBezTo>
                    <a:pt x="17513" y="1769"/>
                    <a:pt x="17480" y="1902"/>
                    <a:pt x="17413" y="2002"/>
                  </a:cubicBezTo>
                  <a:cubicBezTo>
                    <a:pt x="17213" y="2069"/>
                    <a:pt x="17013" y="2102"/>
                    <a:pt x="16779" y="2169"/>
                  </a:cubicBezTo>
                  <a:cubicBezTo>
                    <a:pt x="16546" y="2035"/>
                    <a:pt x="16312" y="1935"/>
                    <a:pt x="16045" y="1835"/>
                  </a:cubicBezTo>
                  <a:cubicBezTo>
                    <a:pt x="15778" y="1769"/>
                    <a:pt x="15445" y="1702"/>
                    <a:pt x="15145" y="1702"/>
                  </a:cubicBezTo>
                  <a:cubicBezTo>
                    <a:pt x="14077" y="1702"/>
                    <a:pt x="13077" y="2302"/>
                    <a:pt x="12509" y="3236"/>
                  </a:cubicBezTo>
                  <a:cubicBezTo>
                    <a:pt x="12476" y="3303"/>
                    <a:pt x="12409" y="3403"/>
                    <a:pt x="12376" y="3503"/>
                  </a:cubicBezTo>
                  <a:cubicBezTo>
                    <a:pt x="10375" y="3703"/>
                    <a:pt x="9107" y="5738"/>
                    <a:pt x="9808" y="7639"/>
                  </a:cubicBezTo>
                  <a:cubicBezTo>
                    <a:pt x="9707" y="7940"/>
                    <a:pt x="9574" y="8273"/>
                    <a:pt x="9441" y="8607"/>
                  </a:cubicBezTo>
                  <a:cubicBezTo>
                    <a:pt x="8373" y="8940"/>
                    <a:pt x="7573" y="9808"/>
                    <a:pt x="7339" y="10875"/>
                  </a:cubicBezTo>
                  <a:cubicBezTo>
                    <a:pt x="7106" y="11876"/>
                    <a:pt x="7406" y="12910"/>
                    <a:pt x="8106" y="13610"/>
                  </a:cubicBezTo>
                  <a:cubicBezTo>
                    <a:pt x="8040" y="13944"/>
                    <a:pt x="7973" y="14244"/>
                    <a:pt x="7906" y="14578"/>
                  </a:cubicBezTo>
                  <a:lnTo>
                    <a:pt x="7773" y="14578"/>
                  </a:lnTo>
                  <a:cubicBezTo>
                    <a:pt x="6205" y="14778"/>
                    <a:pt x="5071" y="16079"/>
                    <a:pt x="5071" y="17647"/>
                  </a:cubicBezTo>
                  <a:cubicBezTo>
                    <a:pt x="5071" y="18914"/>
                    <a:pt x="5838" y="20082"/>
                    <a:pt x="7039" y="20549"/>
                  </a:cubicBezTo>
                  <a:cubicBezTo>
                    <a:pt x="7006" y="20816"/>
                    <a:pt x="6972" y="21116"/>
                    <a:pt x="6939" y="21383"/>
                  </a:cubicBezTo>
                  <a:cubicBezTo>
                    <a:pt x="6739" y="21583"/>
                    <a:pt x="6539" y="21783"/>
                    <a:pt x="6372" y="21983"/>
                  </a:cubicBezTo>
                  <a:cubicBezTo>
                    <a:pt x="5338" y="23217"/>
                    <a:pt x="5404" y="25019"/>
                    <a:pt x="6505" y="26153"/>
                  </a:cubicBezTo>
                  <a:cubicBezTo>
                    <a:pt x="6338" y="27954"/>
                    <a:pt x="6238" y="29822"/>
                    <a:pt x="6138" y="31790"/>
                  </a:cubicBezTo>
                  <a:cubicBezTo>
                    <a:pt x="5304" y="32524"/>
                    <a:pt x="4937" y="33691"/>
                    <a:pt x="5204" y="34792"/>
                  </a:cubicBezTo>
                  <a:cubicBezTo>
                    <a:pt x="5271" y="35226"/>
                    <a:pt x="5471" y="35626"/>
                    <a:pt x="5738" y="35960"/>
                  </a:cubicBezTo>
                  <a:cubicBezTo>
                    <a:pt x="3536" y="36127"/>
                    <a:pt x="2936" y="36327"/>
                    <a:pt x="2336" y="36760"/>
                  </a:cubicBezTo>
                  <a:cubicBezTo>
                    <a:pt x="1235" y="37528"/>
                    <a:pt x="534" y="38695"/>
                    <a:pt x="367" y="40029"/>
                  </a:cubicBezTo>
                  <a:cubicBezTo>
                    <a:pt x="1" y="42331"/>
                    <a:pt x="768" y="45567"/>
                    <a:pt x="2035" y="47234"/>
                  </a:cubicBezTo>
                  <a:cubicBezTo>
                    <a:pt x="2169" y="47368"/>
                    <a:pt x="2302" y="47501"/>
                    <a:pt x="2469" y="47635"/>
                  </a:cubicBezTo>
                  <a:cubicBezTo>
                    <a:pt x="2869" y="51904"/>
                    <a:pt x="4204" y="63246"/>
                    <a:pt x="7172" y="66315"/>
                  </a:cubicBezTo>
                  <a:cubicBezTo>
                    <a:pt x="7940" y="67082"/>
                    <a:pt x="9140" y="67682"/>
                    <a:pt x="12676" y="68149"/>
                  </a:cubicBezTo>
                  <a:cubicBezTo>
                    <a:pt x="15078" y="68450"/>
                    <a:pt x="17513" y="68616"/>
                    <a:pt x="19915" y="68616"/>
                  </a:cubicBezTo>
                  <a:cubicBezTo>
                    <a:pt x="27620" y="68616"/>
                    <a:pt x="29522" y="67082"/>
                    <a:pt x="30155" y="66582"/>
                  </a:cubicBezTo>
                  <a:cubicBezTo>
                    <a:pt x="31189" y="65781"/>
                    <a:pt x="33491" y="63946"/>
                    <a:pt x="35693" y="48435"/>
                  </a:cubicBezTo>
                  <a:cubicBezTo>
                    <a:pt x="36060" y="48168"/>
                    <a:pt x="36360" y="47835"/>
                    <a:pt x="36593" y="47468"/>
                  </a:cubicBezTo>
                  <a:cubicBezTo>
                    <a:pt x="37894" y="45233"/>
                    <a:pt x="38561" y="40963"/>
                    <a:pt x="37494" y="38528"/>
                  </a:cubicBezTo>
                  <a:cubicBezTo>
                    <a:pt x="38295" y="38462"/>
                    <a:pt x="39062" y="38095"/>
                    <a:pt x="39629" y="37461"/>
                  </a:cubicBezTo>
                  <a:cubicBezTo>
                    <a:pt x="40196" y="36827"/>
                    <a:pt x="40496" y="35926"/>
                    <a:pt x="40429" y="35059"/>
                  </a:cubicBezTo>
                  <a:cubicBezTo>
                    <a:pt x="40396" y="34692"/>
                    <a:pt x="40329" y="34359"/>
                    <a:pt x="40229" y="33992"/>
                  </a:cubicBezTo>
                  <a:cubicBezTo>
                    <a:pt x="40463" y="33525"/>
                    <a:pt x="40663" y="33024"/>
                    <a:pt x="40830" y="32524"/>
                  </a:cubicBezTo>
                  <a:cubicBezTo>
                    <a:pt x="44065" y="32224"/>
                    <a:pt x="44733" y="27754"/>
                    <a:pt x="41730" y="26520"/>
                  </a:cubicBezTo>
                  <a:lnTo>
                    <a:pt x="41597" y="26453"/>
                  </a:lnTo>
                  <a:cubicBezTo>
                    <a:pt x="43865" y="25419"/>
                    <a:pt x="44032" y="22250"/>
                    <a:pt x="41897" y="20982"/>
                  </a:cubicBezTo>
                  <a:cubicBezTo>
                    <a:pt x="42431" y="20148"/>
                    <a:pt x="42564" y="19114"/>
                    <a:pt x="42231" y="18180"/>
                  </a:cubicBezTo>
                  <a:cubicBezTo>
                    <a:pt x="41764" y="16913"/>
                    <a:pt x="40563" y="16079"/>
                    <a:pt x="39229" y="16079"/>
                  </a:cubicBezTo>
                  <a:lnTo>
                    <a:pt x="39062" y="16079"/>
                  </a:lnTo>
                  <a:cubicBezTo>
                    <a:pt x="38395" y="15345"/>
                    <a:pt x="37594" y="14745"/>
                    <a:pt x="36693" y="14344"/>
                  </a:cubicBezTo>
                  <a:cubicBezTo>
                    <a:pt x="36097" y="13410"/>
                    <a:pt x="35120" y="12950"/>
                    <a:pt x="34148" y="12950"/>
                  </a:cubicBezTo>
                  <a:cubicBezTo>
                    <a:pt x="33108" y="12950"/>
                    <a:pt x="32075" y="13476"/>
                    <a:pt x="31523" y="14511"/>
                  </a:cubicBezTo>
                  <a:cubicBezTo>
                    <a:pt x="31256" y="14678"/>
                    <a:pt x="30989" y="14845"/>
                    <a:pt x="30756" y="15045"/>
                  </a:cubicBezTo>
                  <a:cubicBezTo>
                    <a:pt x="30789" y="14678"/>
                    <a:pt x="30756" y="14311"/>
                    <a:pt x="30656" y="13977"/>
                  </a:cubicBezTo>
                  <a:cubicBezTo>
                    <a:pt x="30589" y="13844"/>
                    <a:pt x="30556" y="13710"/>
                    <a:pt x="30489" y="13577"/>
                  </a:cubicBezTo>
                  <a:cubicBezTo>
                    <a:pt x="31723" y="12176"/>
                    <a:pt x="31456" y="10008"/>
                    <a:pt x="29889" y="8940"/>
                  </a:cubicBezTo>
                  <a:cubicBezTo>
                    <a:pt x="30322" y="8073"/>
                    <a:pt x="30322" y="7039"/>
                    <a:pt x="29889" y="6172"/>
                  </a:cubicBezTo>
                  <a:cubicBezTo>
                    <a:pt x="29588" y="5605"/>
                    <a:pt x="29121" y="5138"/>
                    <a:pt x="28554" y="4837"/>
                  </a:cubicBezTo>
                  <a:cubicBezTo>
                    <a:pt x="28154" y="4104"/>
                    <a:pt x="27587" y="3470"/>
                    <a:pt x="26886" y="3003"/>
                  </a:cubicBezTo>
                  <a:cubicBezTo>
                    <a:pt x="26820" y="2869"/>
                    <a:pt x="26753" y="2769"/>
                    <a:pt x="26653" y="2669"/>
                  </a:cubicBezTo>
                  <a:cubicBezTo>
                    <a:pt x="26086" y="1935"/>
                    <a:pt x="25185" y="1502"/>
                    <a:pt x="24251" y="1468"/>
                  </a:cubicBezTo>
                  <a:cubicBezTo>
                    <a:pt x="23918" y="1468"/>
                    <a:pt x="23551" y="1535"/>
                    <a:pt x="23217" y="1669"/>
                  </a:cubicBezTo>
                  <a:lnTo>
                    <a:pt x="23050" y="1635"/>
                  </a:lnTo>
                  <a:cubicBezTo>
                    <a:pt x="22517" y="634"/>
                    <a:pt x="21449" y="1"/>
                    <a:pt x="20315" y="1"/>
                  </a:cubicBezTo>
                  <a:close/>
                </a:path>
              </a:pathLst>
            </a:custGeom>
            <a:solidFill>
              <a:schemeClr val="accent4"/>
            </a:solidFill>
            <a:ln>
              <a:noFill/>
            </a:ln>
            <a:effectLst>
              <a:outerShdw dist="76200" dir="288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8"/>
            <p:cNvSpPr/>
            <p:nvPr/>
          </p:nvSpPr>
          <p:spPr>
            <a:xfrm>
              <a:off x="3961896" y="2304061"/>
              <a:ext cx="1140758" cy="1461593"/>
            </a:xfrm>
            <a:custGeom>
              <a:avLst/>
              <a:gdLst/>
              <a:ahLst/>
              <a:cxnLst/>
              <a:rect l="l" t="t" r="r" b="b"/>
              <a:pathLst>
                <a:path w="30123" h="38595" extrusionOk="0">
                  <a:moveTo>
                    <a:pt x="12527" y="1"/>
                  </a:moveTo>
                  <a:cubicBezTo>
                    <a:pt x="10674" y="1"/>
                    <a:pt x="8395" y="448"/>
                    <a:pt x="5939" y="1477"/>
                  </a:cubicBezTo>
                  <a:cubicBezTo>
                    <a:pt x="201" y="3878"/>
                    <a:pt x="1" y="36035"/>
                    <a:pt x="1" y="36035"/>
                  </a:cubicBezTo>
                  <a:cubicBezTo>
                    <a:pt x="2148" y="37951"/>
                    <a:pt x="5010" y="38595"/>
                    <a:pt x="7886" y="38595"/>
                  </a:cubicBezTo>
                  <a:cubicBezTo>
                    <a:pt x="13771" y="38595"/>
                    <a:pt x="19715" y="35901"/>
                    <a:pt x="19715" y="35901"/>
                  </a:cubicBezTo>
                  <a:cubicBezTo>
                    <a:pt x="19648" y="34434"/>
                    <a:pt x="19715" y="32966"/>
                    <a:pt x="19848" y="31531"/>
                  </a:cubicBezTo>
                  <a:cubicBezTo>
                    <a:pt x="20082" y="30064"/>
                    <a:pt x="22984" y="31231"/>
                    <a:pt x="26553" y="30164"/>
                  </a:cubicBezTo>
                  <a:cubicBezTo>
                    <a:pt x="30123" y="29130"/>
                    <a:pt x="29756" y="21558"/>
                    <a:pt x="29522" y="17922"/>
                  </a:cubicBezTo>
                  <a:cubicBezTo>
                    <a:pt x="29339" y="14631"/>
                    <a:pt x="27487" y="12287"/>
                    <a:pt x="25311" y="12287"/>
                  </a:cubicBezTo>
                  <a:cubicBezTo>
                    <a:pt x="25105" y="12287"/>
                    <a:pt x="24896" y="12308"/>
                    <a:pt x="24685" y="12351"/>
                  </a:cubicBezTo>
                  <a:cubicBezTo>
                    <a:pt x="22250" y="12851"/>
                    <a:pt x="22317" y="18088"/>
                    <a:pt x="21650" y="19590"/>
                  </a:cubicBezTo>
                  <a:cubicBezTo>
                    <a:pt x="21162" y="20712"/>
                    <a:pt x="20620" y="21228"/>
                    <a:pt x="19934" y="21228"/>
                  </a:cubicBezTo>
                  <a:cubicBezTo>
                    <a:pt x="19682" y="21228"/>
                    <a:pt x="19410" y="21158"/>
                    <a:pt x="19115" y="21024"/>
                  </a:cubicBezTo>
                  <a:cubicBezTo>
                    <a:pt x="18014" y="20524"/>
                    <a:pt x="17714" y="4312"/>
                    <a:pt x="17080" y="2077"/>
                  </a:cubicBezTo>
                  <a:cubicBezTo>
                    <a:pt x="16717" y="799"/>
                    <a:pt x="15002"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8"/>
            <p:cNvSpPr/>
            <p:nvPr/>
          </p:nvSpPr>
          <p:spPr>
            <a:xfrm>
              <a:off x="4153940" y="2397035"/>
              <a:ext cx="119745" cy="495718"/>
            </a:xfrm>
            <a:custGeom>
              <a:avLst/>
              <a:gdLst/>
              <a:ahLst/>
              <a:cxnLst/>
              <a:rect l="l" t="t" r="r" b="b"/>
              <a:pathLst>
                <a:path w="3162" h="13090" extrusionOk="0">
                  <a:moveTo>
                    <a:pt x="3052" y="0"/>
                  </a:moveTo>
                  <a:cubicBezTo>
                    <a:pt x="3035" y="0"/>
                    <a:pt x="3018" y="7"/>
                    <a:pt x="3002" y="22"/>
                  </a:cubicBezTo>
                  <a:cubicBezTo>
                    <a:pt x="1701" y="1457"/>
                    <a:pt x="1335" y="3358"/>
                    <a:pt x="968" y="5193"/>
                  </a:cubicBezTo>
                  <a:cubicBezTo>
                    <a:pt x="467" y="7761"/>
                    <a:pt x="0" y="10330"/>
                    <a:pt x="0" y="12965"/>
                  </a:cubicBezTo>
                  <a:cubicBezTo>
                    <a:pt x="0" y="13048"/>
                    <a:pt x="59" y="13090"/>
                    <a:pt x="121" y="13090"/>
                  </a:cubicBezTo>
                  <a:cubicBezTo>
                    <a:pt x="184" y="13090"/>
                    <a:pt x="250" y="13048"/>
                    <a:pt x="267" y="12965"/>
                  </a:cubicBezTo>
                  <a:cubicBezTo>
                    <a:pt x="267" y="8729"/>
                    <a:pt x="934" y="3792"/>
                    <a:pt x="3136" y="122"/>
                  </a:cubicBezTo>
                  <a:cubicBezTo>
                    <a:pt x="3161" y="71"/>
                    <a:pt x="3108" y="0"/>
                    <a:pt x="3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8"/>
            <p:cNvSpPr/>
            <p:nvPr/>
          </p:nvSpPr>
          <p:spPr>
            <a:xfrm>
              <a:off x="4117281" y="2984491"/>
              <a:ext cx="66992" cy="657234"/>
            </a:xfrm>
            <a:custGeom>
              <a:avLst/>
              <a:gdLst/>
              <a:ahLst/>
              <a:cxnLst/>
              <a:rect l="l" t="t" r="r" b="b"/>
              <a:pathLst>
                <a:path w="1769" h="17355" extrusionOk="0">
                  <a:moveTo>
                    <a:pt x="1037" y="0"/>
                  </a:moveTo>
                  <a:cubicBezTo>
                    <a:pt x="983" y="0"/>
                    <a:pt x="935" y="35"/>
                    <a:pt x="935" y="88"/>
                  </a:cubicBezTo>
                  <a:cubicBezTo>
                    <a:pt x="1068" y="3024"/>
                    <a:pt x="668" y="5926"/>
                    <a:pt x="535" y="8861"/>
                  </a:cubicBezTo>
                  <a:cubicBezTo>
                    <a:pt x="368" y="11596"/>
                    <a:pt x="1" y="14532"/>
                    <a:pt x="535" y="17234"/>
                  </a:cubicBezTo>
                  <a:cubicBezTo>
                    <a:pt x="551" y="17313"/>
                    <a:pt x="627" y="17355"/>
                    <a:pt x="699" y="17355"/>
                  </a:cubicBezTo>
                  <a:cubicBezTo>
                    <a:pt x="779" y="17355"/>
                    <a:pt x="852" y="17305"/>
                    <a:pt x="835" y="17200"/>
                  </a:cubicBezTo>
                  <a:cubicBezTo>
                    <a:pt x="568" y="14198"/>
                    <a:pt x="868" y="11163"/>
                    <a:pt x="1068" y="8127"/>
                  </a:cubicBezTo>
                  <a:cubicBezTo>
                    <a:pt x="1235" y="5425"/>
                    <a:pt x="1769" y="2757"/>
                    <a:pt x="1168" y="88"/>
                  </a:cubicBezTo>
                  <a:cubicBezTo>
                    <a:pt x="1137" y="26"/>
                    <a:pt x="1085" y="0"/>
                    <a:pt x="1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8"/>
            <p:cNvSpPr/>
            <p:nvPr/>
          </p:nvSpPr>
          <p:spPr>
            <a:xfrm>
              <a:off x="4423468" y="2402261"/>
              <a:ext cx="53889" cy="389455"/>
            </a:xfrm>
            <a:custGeom>
              <a:avLst/>
              <a:gdLst/>
              <a:ahLst/>
              <a:cxnLst/>
              <a:rect l="l" t="t" r="r" b="b"/>
              <a:pathLst>
                <a:path w="1423" h="10284" extrusionOk="0">
                  <a:moveTo>
                    <a:pt x="185" y="0"/>
                  </a:moveTo>
                  <a:cubicBezTo>
                    <a:pt x="91" y="0"/>
                    <a:pt x="0" y="88"/>
                    <a:pt x="22" y="218"/>
                  </a:cubicBezTo>
                  <a:cubicBezTo>
                    <a:pt x="55" y="685"/>
                    <a:pt x="188" y="1185"/>
                    <a:pt x="389" y="1652"/>
                  </a:cubicBezTo>
                  <a:cubicBezTo>
                    <a:pt x="922" y="2886"/>
                    <a:pt x="989" y="4154"/>
                    <a:pt x="1022" y="5455"/>
                  </a:cubicBezTo>
                  <a:cubicBezTo>
                    <a:pt x="1089" y="7056"/>
                    <a:pt x="1022" y="8657"/>
                    <a:pt x="1089" y="10258"/>
                  </a:cubicBezTo>
                  <a:cubicBezTo>
                    <a:pt x="1089" y="10275"/>
                    <a:pt x="1097" y="10283"/>
                    <a:pt x="1110" y="10283"/>
                  </a:cubicBezTo>
                  <a:cubicBezTo>
                    <a:pt x="1122" y="10283"/>
                    <a:pt x="1139" y="10275"/>
                    <a:pt x="1156" y="10258"/>
                  </a:cubicBezTo>
                  <a:cubicBezTo>
                    <a:pt x="1356" y="8457"/>
                    <a:pt x="1423" y="6622"/>
                    <a:pt x="1356" y="4821"/>
                  </a:cubicBezTo>
                  <a:cubicBezTo>
                    <a:pt x="1256" y="3253"/>
                    <a:pt x="1122" y="1485"/>
                    <a:pt x="322" y="84"/>
                  </a:cubicBezTo>
                  <a:cubicBezTo>
                    <a:pt x="287" y="26"/>
                    <a:pt x="235"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8"/>
            <p:cNvSpPr/>
            <p:nvPr/>
          </p:nvSpPr>
          <p:spPr>
            <a:xfrm>
              <a:off x="4435625" y="2873528"/>
              <a:ext cx="53094" cy="742820"/>
            </a:xfrm>
            <a:custGeom>
              <a:avLst/>
              <a:gdLst/>
              <a:ahLst/>
              <a:cxnLst/>
              <a:rect l="l" t="t" r="r" b="b"/>
              <a:pathLst>
                <a:path w="1402" h="19615" extrusionOk="0">
                  <a:moveTo>
                    <a:pt x="1133" y="0"/>
                  </a:moveTo>
                  <a:cubicBezTo>
                    <a:pt x="1070" y="0"/>
                    <a:pt x="1002" y="52"/>
                    <a:pt x="1002" y="149"/>
                  </a:cubicBezTo>
                  <a:cubicBezTo>
                    <a:pt x="1202" y="1751"/>
                    <a:pt x="935" y="3318"/>
                    <a:pt x="868" y="4919"/>
                  </a:cubicBezTo>
                  <a:cubicBezTo>
                    <a:pt x="768" y="6587"/>
                    <a:pt x="801" y="8322"/>
                    <a:pt x="601" y="9990"/>
                  </a:cubicBezTo>
                  <a:cubicBezTo>
                    <a:pt x="301" y="13025"/>
                    <a:pt x="1" y="16528"/>
                    <a:pt x="601" y="19530"/>
                  </a:cubicBezTo>
                  <a:cubicBezTo>
                    <a:pt x="616" y="19588"/>
                    <a:pt x="663" y="19615"/>
                    <a:pt x="708" y="19615"/>
                  </a:cubicBezTo>
                  <a:cubicBezTo>
                    <a:pt x="765" y="19615"/>
                    <a:pt x="820" y="19572"/>
                    <a:pt x="801" y="19497"/>
                  </a:cubicBezTo>
                  <a:cubicBezTo>
                    <a:pt x="668" y="16061"/>
                    <a:pt x="735" y="12625"/>
                    <a:pt x="935" y="9223"/>
                  </a:cubicBezTo>
                  <a:cubicBezTo>
                    <a:pt x="1035" y="7321"/>
                    <a:pt x="801" y="5453"/>
                    <a:pt x="1135" y="3585"/>
                  </a:cubicBezTo>
                  <a:cubicBezTo>
                    <a:pt x="1369" y="2418"/>
                    <a:pt x="1402" y="1250"/>
                    <a:pt x="1235" y="83"/>
                  </a:cubicBezTo>
                  <a:cubicBezTo>
                    <a:pt x="1221" y="27"/>
                    <a:pt x="1178" y="0"/>
                    <a:pt x="1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8"/>
            <p:cNvSpPr/>
            <p:nvPr/>
          </p:nvSpPr>
          <p:spPr>
            <a:xfrm>
              <a:off x="4617482" y="2886253"/>
              <a:ext cx="348745" cy="435619"/>
            </a:xfrm>
            <a:custGeom>
              <a:avLst/>
              <a:gdLst/>
              <a:ahLst/>
              <a:cxnLst/>
              <a:rect l="l" t="t" r="r" b="b"/>
              <a:pathLst>
                <a:path w="9209" h="11503" extrusionOk="0">
                  <a:moveTo>
                    <a:pt x="8504" y="0"/>
                  </a:moveTo>
                  <a:cubicBezTo>
                    <a:pt x="8462" y="0"/>
                    <a:pt x="8408" y="31"/>
                    <a:pt x="8408" y="80"/>
                  </a:cubicBezTo>
                  <a:cubicBezTo>
                    <a:pt x="8709" y="1181"/>
                    <a:pt x="8575" y="2382"/>
                    <a:pt x="8709" y="3516"/>
                  </a:cubicBezTo>
                  <a:cubicBezTo>
                    <a:pt x="8942" y="5184"/>
                    <a:pt x="8675" y="6885"/>
                    <a:pt x="7941" y="8386"/>
                  </a:cubicBezTo>
                  <a:cubicBezTo>
                    <a:pt x="6984" y="10324"/>
                    <a:pt x="5107" y="10984"/>
                    <a:pt x="3173" y="10984"/>
                  </a:cubicBezTo>
                  <a:cubicBezTo>
                    <a:pt x="2278" y="10984"/>
                    <a:pt x="1370" y="10843"/>
                    <a:pt x="536" y="10621"/>
                  </a:cubicBezTo>
                  <a:cubicBezTo>
                    <a:pt x="502" y="10613"/>
                    <a:pt x="470" y="10609"/>
                    <a:pt x="439" y="10609"/>
                  </a:cubicBezTo>
                  <a:cubicBezTo>
                    <a:pt x="111" y="10609"/>
                    <a:pt x="0" y="11066"/>
                    <a:pt x="336" y="11188"/>
                  </a:cubicBezTo>
                  <a:cubicBezTo>
                    <a:pt x="1069" y="11398"/>
                    <a:pt x="1802" y="11502"/>
                    <a:pt x="2518" y="11502"/>
                  </a:cubicBezTo>
                  <a:cubicBezTo>
                    <a:pt x="4540" y="11502"/>
                    <a:pt x="6429" y="10670"/>
                    <a:pt x="7808" y="9020"/>
                  </a:cubicBezTo>
                  <a:cubicBezTo>
                    <a:pt x="8809" y="7819"/>
                    <a:pt x="9042" y="6251"/>
                    <a:pt x="9076" y="4750"/>
                  </a:cubicBezTo>
                  <a:cubicBezTo>
                    <a:pt x="9076" y="3116"/>
                    <a:pt x="9209" y="1548"/>
                    <a:pt x="8542" y="14"/>
                  </a:cubicBezTo>
                  <a:cubicBezTo>
                    <a:pt x="8533" y="5"/>
                    <a:pt x="8519" y="0"/>
                    <a:pt x="8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8"/>
            <p:cNvSpPr/>
            <p:nvPr/>
          </p:nvSpPr>
          <p:spPr>
            <a:xfrm>
              <a:off x="4003970" y="2565750"/>
              <a:ext cx="61160" cy="20563"/>
            </a:xfrm>
            <a:custGeom>
              <a:avLst/>
              <a:gdLst/>
              <a:ahLst/>
              <a:cxnLst/>
              <a:rect l="l" t="t" r="r" b="b"/>
              <a:pathLst>
                <a:path w="1615" h="543" extrusionOk="0">
                  <a:moveTo>
                    <a:pt x="194" y="0"/>
                  </a:moveTo>
                  <a:cubicBezTo>
                    <a:pt x="77" y="0"/>
                    <a:pt x="1" y="173"/>
                    <a:pt x="124" y="204"/>
                  </a:cubicBezTo>
                  <a:cubicBezTo>
                    <a:pt x="558" y="404"/>
                    <a:pt x="1025" y="538"/>
                    <a:pt x="1525" y="538"/>
                  </a:cubicBezTo>
                  <a:cubicBezTo>
                    <a:pt x="1533" y="541"/>
                    <a:pt x="1539" y="543"/>
                    <a:pt x="1546" y="543"/>
                  </a:cubicBezTo>
                  <a:cubicBezTo>
                    <a:pt x="1598" y="543"/>
                    <a:pt x="1614" y="434"/>
                    <a:pt x="1525" y="404"/>
                  </a:cubicBezTo>
                  <a:cubicBezTo>
                    <a:pt x="1125" y="271"/>
                    <a:pt x="691" y="104"/>
                    <a:pt x="224" y="4"/>
                  </a:cubicBezTo>
                  <a:cubicBezTo>
                    <a:pt x="214" y="1"/>
                    <a:pt x="204"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8"/>
            <p:cNvSpPr/>
            <p:nvPr/>
          </p:nvSpPr>
          <p:spPr>
            <a:xfrm>
              <a:off x="4095278" y="2377380"/>
              <a:ext cx="59607" cy="58661"/>
            </a:xfrm>
            <a:custGeom>
              <a:avLst/>
              <a:gdLst/>
              <a:ahLst/>
              <a:cxnLst/>
              <a:rect l="l" t="t" r="r" b="b"/>
              <a:pathLst>
                <a:path w="1574" h="1549" extrusionOk="0">
                  <a:moveTo>
                    <a:pt x="166" y="0"/>
                  </a:moveTo>
                  <a:cubicBezTo>
                    <a:pt x="72" y="0"/>
                    <a:pt x="0" y="79"/>
                    <a:pt x="48" y="174"/>
                  </a:cubicBezTo>
                  <a:cubicBezTo>
                    <a:pt x="415" y="741"/>
                    <a:pt x="882" y="1175"/>
                    <a:pt x="1416" y="1542"/>
                  </a:cubicBezTo>
                  <a:cubicBezTo>
                    <a:pt x="1425" y="1547"/>
                    <a:pt x="1435" y="1549"/>
                    <a:pt x="1445" y="1549"/>
                  </a:cubicBezTo>
                  <a:cubicBezTo>
                    <a:pt x="1507" y="1549"/>
                    <a:pt x="1574" y="1466"/>
                    <a:pt x="1516" y="1409"/>
                  </a:cubicBezTo>
                  <a:cubicBezTo>
                    <a:pt x="1149" y="908"/>
                    <a:pt x="715" y="441"/>
                    <a:pt x="282" y="41"/>
                  </a:cubicBezTo>
                  <a:cubicBezTo>
                    <a:pt x="244" y="13"/>
                    <a:pt x="203"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8"/>
            <p:cNvSpPr/>
            <p:nvPr/>
          </p:nvSpPr>
          <p:spPr>
            <a:xfrm>
              <a:off x="3920237" y="2783698"/>
              <a:ext cx="156668" cy="29008"/>
            </a:xfrm>
            <a:custGeom>
              <a:avLst/>
              <a:gdLst/>
              <a:ahLst/>
              <a:cxnLst/>
              <a:rect l="l" t="t" r="r" b="b"/>
              <a:pathLst>
                <a:path w="4137" h="766" extrusionOk="0">
                  <a:moveTo>
                    <a:pt x="2743" y="1"/>
                  </a:moveTo>
                  <a:cubicBezTo>
                    <a:pt x="1910" y="1"/>
                    <a:pt x="1086" y="211"/>
                    <a:pt x="234" y="320"/>
                  </a:cubicBezTo>
                  <a:cubicBezTo>
                    <a:pt x="0" y="320"/>
                    <a:pt x="67" y="687"/>
                    <a:pt x="300" y="720"/>
                  </a:cubicBezTo>
                  <a:cubicBezTo>
                    <a:pt x="549" y="752"/>
                    <a:pt x="794" y="766"/>
                    <a:pt x="1036" y="766"/>
                  </a:cubicBezTo>
                  <a:cubicBezTo>
                    <a:pt x="2062" y="766"/>
                    <a:pt x="3044" y="521"/>
                    <a:pt x="4070" y="387"/>
                  </a:cubicBezTo>
                  <a:cubicBezTo>
                    <a:pt x="4136" y="353"/>
                    <a:pt x="4136" y="220"/>
                    <a:pt x="4070" y="220"/>
                  </a:cubicBezTo>
                  <a:cubicBezTo>
                    <a:pt x="3621" y="59"/>
                    <a:pt x="3181" y="1"/>
                    <a:pt x="2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8"/>
            <p:cNvSpPr/>
            <p:nvPr/>
          </p:nvSpPr>
          <p:spPr>
            <a:xfrm>
              <a:off x="3942316" y="2984756"/>
              <a:ext cx="101757" cy="66613"/>
            </a:xfrm>
            <a:custGeom>
              <a:avLst/>
              <a:gdLst/>
              <a:ahLst/>
              <a:cxnLst/>
              <a:rect l="l" t="t" r="r" b="b"/>
              <a:pathLst>
                <a:path w="2687" h="1759" extrusionOk="0">
                  <a:moveTo>
                    <a:pt x="2622" y="1"/>
                  </a:moveTo>
                  <a:cubicBezTo>
                    <a:pt x="2609" y="1"/>
                    <a:pt x="2596" y="5"/>
                    <a:pt x="2586" y="14"/>
                  </a:cubicBezTo>
                  <a:cubicBezTo>
                    <a:pt x="2353" y="381"/>
                    <a:pt x="1652" y="548"/>
                    <a:pt x="1285" y="682"/>
                  </a:cubicBezTo>
                  <a:cubicBezTo>
                    <a:pt x="852" y="815"/>
                    <a:pt x="451" y="1048"/>
                    <a:pt x="151" y="1349"/>
                  </a:cubicBezTo>
                  <a:cubicBezTo>
                    <a:pt x="1" y="1499"/>
                    <a:pt x="122" y="1759"/>
                    <a:pt x="294" y="1759"/>
                  </a:cubicBezTo>
                  <a:cubicBezTo>
                    <a:pt x="313" y="1759"/>
                    <a:pt x="332" y="1755"/>
                    <a:pt x="351" y="1749"/>
                  </a:cubicBezTo>
                  <a:cubicBezTo>
                    <a:pt x="885" y="1682"/>
                    <a:pt x="1385" y="1482"/>
                    <a:pt x="1852" y="1182"/>
                  </a:cubicBezTo>
                  <a:cubicBezTo>
                    <a:pt x="2253" y="948"/>
                    <a:pt x="2553" y="515"/>
                    <a:pt x="2686" y="48"/>
                  </a:cubicBezTo>
                  <a:cubicBezTo>
                    <a:pt x="2686" y="24"/>
                    <a:pt x="2653" y="1"/>
                    <a:pt x="2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8"/>
            <p:cNvSpPr/>
            <p:nvPr/>
          </p:nvSpPr>
          <p:spPr>
            <a:xfrm>
              <a:off x="4019157" y="3210316"/>
              <a:ext cx="48701" cy="67144"/>
            </a:xfrm>
            <a:custGeom>
              <a:avLst/>
              <a:gdLst/>
              <a:ahLst/>
              <a:cxnLst/>
              <a:rect l="l" t="t" r="r" b="b"/>
              <a:pathLst>
                <a:path w="1286" h="1773" extrusionOk="0">
                  <a:moveTo>
                    <a:pt x="53" y="1"/>
                  </a:moveTo>
                  <a:cubicBezTo>
                    <a:pt x="25" y="1"/>
                    <a:pt x="0" y="40"/>
                    <a:pt x="23" y="63"/>
                  </a:cubicBezTo>
                  <a:cubicBezTo>
                    <a:pt x="357" y="630"/>
                    <a:pt x="457" y="1530"/>
                    <a:pt x="1124" y="1764"/>
                  </a:cubicBezTo>
                  <a:cubicBezTo>
                    <a:pt x="1136" y="1770"/>
                    <a:pt x="1149" y="1773"/>
                    <a:pt x="1162" y="1773"/>
                  </a:cubicBezTo>
                  <a:cubicBezTo>
                    <a:pt x="1222" y="1773"/>
                    <a:pt x="1285" y="1713"/>
                    <a:pt x="1258" y="1631"/>
                  </a:cubicBezTo>
                  <a:cubicBezTo>
                    <a:pt x="1158" y="1330"/>
                    <a:pt x="1024" y="1063"/>
                    <a:pt x="791" y="863"/>
                  </a:cubicBezTo>
                  <a:cubicBezTo>
                    <a:pt x="590" y="563"/>
                    <a:pt x="357" y="263"/>
                    <a:pt x="90" y="29"/>
                  </a:cubicBezTo>
                  <a:cubicBezTo>
                    <a:pt x="80" y="9"/>
                    <a:pt x="66"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8"/>
            <p:cNvSpPr/>
            <p:nvPr/>
          </p:nvSpPr>
          <p:spPr>
            <a:xfrm>
              <a:off x="3922737" y="3390090"/>
              <a:ext cx="105203" cy="41165"/>
            </a:xfrm>
            <a:custGeom>
              <a:avLst/>
              <a:gdLst/>
              <a:ahLst/>
              <a:cxnLst/>
              <a:rect l="l" t="t" r="r" b="b"/>
              <a:pathLst>
                <a:path w="2778" h="1087" extrusionOk="0">
                  <a:moveTo>
                    <a:pt x="2553" y="1"/>
                  </a:moveTo>
                  <a:cubicBezTo>
                    <a:pt x="2527" y="1"/>
                    <a:pt x="2499" y="6"/>
                    <a:pt x="2469" y="19"/>
                  </a:cubicBezTo>
                  <a:cubicBezTo>
                    <a:pt x="1669" y="153"/>
                    <a:pt x="868" y="419"/>
                    <a:pt x="134" y="786"/>
                  </a:cubicBezTo>
                  <a:cubicBezTo>
                    <a:pt x="1" y="853"/>
                    <a:pt x="34" y="1087"/>
                    <a:pt x="201" y="1087"/>
                  </a:cubicBezTo>
                  <a:cubicBezTo>
                    <a:pt x="1068" y="1020"/>
                    <a:pt x="1869" y="786"/>
                    <a:pt x="2603" y="319"/>
                  </a:cubicBezTo>
                  <a:cubicBezTo>
                    <a:pt x="2777" y="261"/>
                    <a:pt x="2724" y="1"/>
                    <a:pt x="2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8"/>
            <p:cNvSpPr/>
            <p:nvPr/>
          </p:nvSpPr>
          <p:spPr>
            <a:xfrm>
              <a:off x="4589760" y="2414872"/>
              <a:ext cx="66310" cy="37340"/>
            </a:xfrm>
            <a:custGeom>
              <a:avLst/>
              <a:gdLst/>
              <a:ahLst/>
              <a:cxnLst/>
              <a:rect l="l" t="t" r="r" b="b"/>
              <a:pathLst>
                <a:path w="1751" h="986" extrusionOk="0">
                  <a:moveTo>
                    <a:pt x="1543" y="1"/>
                  </a:moveTo>
                  <a:cubicBezTo>
                    <a:pt x="1518" y="1"/>
                    <a:pt x="1493" y="6"/>
                    <a:pt x="1468" y="18"/>
                  </a:cubicBezTo>
                  <a:cubicBezTo>
                    <a:pt x="1201" y="118"/>
                    <a:pt x="934" y="285"/>
                    <a:pt x="701" y="452"/>
                  </a:cubicBezTo>
                  <a:cubicBezTo>
                    <a:pt x="568" y="552"/>
                    <a:pt x="467" y="619"/>
                    <a:pt x="334" y="719"/>
                  </a:cubicBezTo>
                  <a:cubicBezTo>
                    <a:pt x="267" y="786"/>
                    <a:pt x="167" y="852"/>
                    <a:pt x="67" y="886"/>
                  </a:cubicBezTo>
                  <a:cubicBezTo>
                    <a:pt x="0" y="886"/>
                    <a:pt x="0" y="986"/>
                    <a:pt x="67" y="986"/>
                  </a:cubicBezTo>
                  <a:lnTo>
                    <a:pt x="434" y="986"/>
                  </a:lnTo>
                  <a:cubicBezTo>
                    <a:pt x="601" y="952"/>
                    <a:pt x="768" y="919"/>
                    <a:pt x="901" y="852"/>
                  </a:cubicBezTo>
                  <a:cubicBezTo>
                    <a:pt x="1201" y="719"/>
                    <a:pt x="1468" y="519"/>
                    <a:pt x="1668" y="218"/>
                  </a:cubicBezTo>
                  <a:cubicBezTo>
                    <a:pt x="1750" y="110"/>
                    <a:pt x="1654" y="1"/>
                    <a:pt x="15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8"/>
            <p:cNvSpPr/>
            <p:nvPr/>
          </p:nvSpPr>
          <p:spPr>
            <a:xfrm>
              <a:off x="4598584" y="2562077"/>
              <a:ext cx="97326" cy="38135"/>
            </a:xfrm>
            <a:custGeom>
              <a:avLst/>
              <a:gdLst/>
              <a:ahLst/>
              <a:cxnLst/>
              <a:rect l="l" t="t" r="r" b="b"/>
              <a:pathLst>
                <a:path w="2570" h="1007" extrusionOk="0">
                  <a:moveTo>
                    <a:pt x="2303" y="1"/>
                  </a:moveTo>
                  <a:cubicBezTo>
                    <a:pt x="1535" y="67"/>
                    <a:pt x="835" y="401"/>
                    <a:pt x="101" y="601"/>
                  </a:cubicBezTo>
                  <a:cubicBezTo>
                    <a:pt x="34" y="601"/>
                    <a:pt x="1" y="701"/>
                    <a:pt x="68" y="768"/>
                  </a:cubicBezTo>
                  <a:cubicBezTo>
                    <a:pt x="303" y="936"/>
                    <a:pt x="584" y="1006"/>
                    <a:pt x="875" y="1006"/>
                  </a:cubicBezTo>
                  <a:cubicBezTo>
                    <a:pt x="1448" y="1006"/>
                    <a:pt x="2060" y="733"/>
                    <a:pt x="2436" y="401"/>
                  </a:cubicBezTo>
                  <a:cubicBezTo>
                    <a:pt x="2569" y="268"/>
                    <a:pt x="2503" y="1"/>
                    <a:pt x="2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8"/>
            <p:cNvSpPr/>
            <p:nvPr/>
          </p:nvSpPr>
          <p:spPr>
            <a:xfrm>
              <a:off x="4580898" y="2692050"/>
              <a:ext cx="94524" cy="43134"/>
            </a:xfrm>
            <a:custGeom>
              <a:avLst/>
              <a:gdLst/>
              <a:ahLst/>
              <a:cxnLst/>
              <a:rect l="l" t="t" r="r" b="b"/>
              <a:pathLst>
                <a:path w="2496" h="1139" extrusionOk="0">
                  <a:moveTo>
                    <a:pt x="2338" y="1"/>
                  </a:moveTo>
                  <a:cubicBezTo>
                    <a:pt x="2327" y="1"/>
                    <a:pt x="2315" y="2"/>
                    <a:pt x="2303" y="5"/>
                  </a:cubicBezTo>
                  <a:cubicBezTo>
                    <a:pt x="1535" y="238"/>
                    <a:pt x="802" y="605"/>
                    <a:pt x="68" y="1005"/>
                  </a:cubicBezTo>
                  <a:cubicBezTo>
                    <a:pt x="1" y="1039"/>
                    <a:pt x="34" y="1139"/>
                    <a:pt x="134" y="1139"/>
                  </a:cubicBezTo>
                  <a:cubicBezTo>
                    <a:pt x="935" y="972"/>
                    <a:pt x="1702" y="672"/>
                    <a:pt x="2403" y="238"/>
                  </a:cubicBezTo>
                  <a:cubicBezTo>
                    <a:pt x="2495" y="176"/>
                    <a:pt x="2474" y="1"/>
                    <a:pt x="2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8"/>
            <p:cNvSpPr/>
            <p:nvPr/>
          </p:nvSpPr>
          <p:spPr>
            <a:xfrm>
              <a:off x="4909354" y="2734845"/>
              <a:ext cx="8899" cy="59418"/>
            </a:xfrm>
            <a:custGeom>
              <a:avLst/>
              <a:gdLst/>
              <a:ahLst/>
              <a:cxnLst/>
              <a:rect l="l" t="t" r="r" b="b"/>
              <a:pathLst>
                <a:path w="235" h="1569" extrusionOk="0">
                  <a:moveTo>
                    <a:pt x="118" y="0"/>
                  </a:moveTo>
                  <a:cubicBezTo>
                    <a:pt x="84" y="0"/>
                    <a:pt x="51" y="25"/>
                    <a:pt x="34" y="75"/>
                  </a:cubicBezTo>
                  <a:cubicBezTo>
                    <a:pt x="1" y="542"/>
                    <a:pt x="1" y="1043"/>
                    <a:pt x="1" y="1543"/>
                  </a:cubicBezTo>
                  <a:cubicBezTo>
                    <a:pt x="1" y="1560"/>
                    <a:pt x="18" y="1568"/>
                    <a:pt x="34" y="1568"/>
                  </a:cubicBezTo>
                  <a:cubicBezTo>
                    <a:pt x="51" y="1568"/>
                    <a:pt x="68" y="1560"/>
                    <a:pt x="68" y="1543"/>
                  </a:cubicBezTo>
                  <a:cubicBezTo>
                    <a:pt x="201" y="1076"/>
                    <a:pt x="234" y="542"/>
                    <a:pt x="201" y="75"/>
                  </a:cubicBezTo>
                  <a:cubicBezTo>
                    <a:pt x="184" y="25"/>
                    <a:pt x="151"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8"/>
            <p:cNvSpPr/>
            <p:nvPr/>
          </p:nvSpPr>
          <p:spPr>
            <a:xfrm>
              <a:off x="5025239" y="2852737"/>
              <a:ext cx="94978" cy="70741"/>
            </a:xfrm>
            <a:custGeom>
              <a:avLst/>
              <a:gdLst/>
              <a:ahLst/>
              <a:cxnLst/>
              <a:rect l="l" t="t" r="r" b="b"/>
              <a:pathLst>
                <a:path w="2508" h="1868" extrusionOk="0">
                  <a:moveTo>
                    <a:pt x="2156" y="1"/>
                  </a:moveTo>
                  <a:cubicBezTo>
                    <a:pt x="2120" y="1"/>
                    <a:pt x="2082" y="10"/>
                    <a:pt x="2045" y="31"/>
                  </a:cubicBezTo>
                  <a:cubicBezTo>
                    <a:pt x="1244" y="432"/>
                    <a:pt x="577" y="999"/>
                    <a:pt x="76" y="1666"/>
                  </a:cubicBezTo>
                  <a:cubicBezTo>
                    <a:pt x="1" y="1767"/>
                    <a:pt x="97" y="1867"/>
                    <a:pt x="191" y="1867"/>
                  </a:cubicBezTo>
                  <a:cubicBezTo>
                    <a:pt x="222" y="1867"/>
                    <a:pt x="252" y="1857"/>
                    <a:pt x="277" y="1833"/>
                  </a:cubicBezTo>
                  <a:cubicBezTo>
                    <a:pt x="910" y="1332"/>
                    <a:pt x="1678" y="965"/>
                    <a:pt x="2311" y="432"/>
                  </a:cubicBezTo>
                  <a:cubicBezTo>
                    <a:pt x="2508" y="263"/>
                    <a:pt x="2350" y="1"/>
                    <a:pt x="2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8"/>
            <p:cNvSpPr/>
            <p:nvPr/>
          </p:nvSpPr>
          <p:spPr>
            <a:xfrm>
              <a:off x="5024747" y="3020355"/>
              <a:ext cx="133113" cy="30031"/>
            </a:xfrm>
            <a:custGeom>
              <a:avLst/>
              <a:gdLst/>
              <a:ahLst/>
              <a:cxnLst/>
              <a:rect l="l" t="t" r="r" b="b"/>
              <a:pathLst>
                <a:path w="3515" h="793" extrusionOk="0">
                  <a:moveTo>
                    <a:pt x="2968" y="1"/>
                  </a:moveTo>
                  <a:cubicBezTo>
                    <a:pt x="2158" y="1"/>
                    <a:pt x="1387" y="283"/>
                    <a:pt x="554" y="283"/>
                  </a:cubicBezTo>
                  <a:cubicBezTo>
                    <a:pt x="477" y="283"/>
                    <a:pt x="400" y="280"/>
                    <a:pt x="323" y="275"/>
                  </a:cubicBezTo>
                  <a:cubicBezTo>
                    <a:pt x="313" y="274"/>
                    <a:pt x="304" y="274"/>
                    <a:pt x="295" y="274"/>
                  </a:cubicBezTo>
                  <a:cubicBezTo>
                    <a:pt x="21" y="274"/>
                    <a:pt x="0" y="743"/>
                    <a:pt x="323" y="776"/>
                  </a:cubicBezTo>
                  <a:cubicBezTo>
                    <a:pt x="495" y="787"/>
                    <a:pt x="666" y="793"/>
                    <a:pt x="838" y="793"/>
                  </a:cubicBezTo>
                  <a:cubicBezTo>
                    <a:pt x="1665" y="793"/>
                    <a:pt x="2485" y="663"/>
                    <a:pt x="3258" y="442"/>
                  </a:cubicBezTo>
                  <a:cubicBezTo>
                    <a:pt x="3515" y="378"/>
                    <a:pt x="3463" y="6"/>
                    <a:pt x="3223" y="6"/>
                  </a:cubicBezTo>
                  <a:cubicBezTo>
                    <a:pt x="3213" y="6"/>
                    <a:pt x="3202" y="7"/>
                    <a:pt x="3192" y="8"/>
                  </a:cubicBezTo>
                  <a:cubicBezTo>
                    <a:pt x="3117" y="3"/>
                    <a:pt x="3042"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8"/>
            <p:cNvSpPr/>
            <p:nvPr/>
          </p:nvSpPr>
          <p:spPr>
            <a:xfrm>
              <a:off x="4744577" y="2856032"/>
              <a:ext cx="108838" cy="44838"/>
            </a:xfrm>
            <a:custGeom>
              <a:avLst/>
              <a:gdLst/>
              <a:ahLst/>
              <a:cxnLst/>
              <a:rect l="l" t="t" r="r" b="b"/>
              <a:pathLst>
                <a:path w="2874" h="1184" extrusionOk="0">
                  <a:moveTo>
                    <a:pt x="229" y="0"/>
                  </a:moveTo>
                  <a:cubicBezTo>
                    <a:pt x="90" y="0"/>
                    <a:pt x="0" y="218"/>
                    <a:pt x="149" y="278"/>
                  </a:cubicBezTo>
                  <a:cubicBezTo>
                    <a:pt x="949" y="678"/>
                    <a:pt x="1817" y="978"/>
                    <a:pt x="2684" y="1178"/>
                  </a:cubicBezTo>
                  <a:cubicBezTo>
                    <a:pt x="2695" y="1182"/>
                    <a:pt x="2706" y="1184"/>
                    <a:pt x="2716" y="1184"/>
                  </a:cubicBezTo>
                  <a:cubicBezTo>
                    <a:pt x="2803" y="1184"/>
                    <a:pt x="2873" y="1071"/>
                    <a:pt x="2784" y="1012"/>
                  </a:cubicBezTo>
                  <a:cubicBezTo>
                    <a:pt x="2017" y="511"/>
                    <a:pt x="1183" y="178"/>
                    <a:pt x="282" y="11"/>
                  </a:cubicBezTo>
                  <a:cubicBezTo>
                    <a:pt x="264" y="4"/>
                    <a:pt x="246" y="0"/>
                    <a:pt x="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8"/>
            <p:cNvSpPr/>
            <p:nvPr/>
          </p:nvSpPr>
          <p:spPr>
            <a:xfrm>
              <a:off x="4719203" y="2996079"/>
              <a:ext cx="70022" cy="71612"/>
            </a:xfrm>
            <a:custGeom>
              <a:avLst/>
              <a:gdLst/>
              <a:ahLst/>
              <a:cxnLst/>
              <a:rect l="l" t="t" r="r" b="b"/>
              <a:pathLst>
                <a:path w="1849" h="1891" extrusionOk="0">
                  <a:moveTo>
                    <a:pt x="169" y="0"/>
                  </a:moveTo>
                  <a:cubicBezTo>
                    <a:pt x="82" y="0"/>
                    <a:pt x="1" y="132"/>
                    <a:pt x="85" y="216"/>
                  </a:cubicBezTo>
                  <a:cubicBezTo>
                    <a:pt x="619" y="716"/>
                    <a:pt x="1119" y="1350"/>
                    <a:pt x="1653" y="1884"/>
                  </a:cubicBezTo>
                  <a:cubicBezTo>
                    <a:pt x="1666" y="1888"/>
                    <a:pt x="1680" y="1890"/>
                    <a:pt x="1693" y="1890"/>
                  </a:cubicBezTo>
                  <a:cubicBezTo>
                    <a:pt x="1778" y="1890"/>
                    <a:pt x="1848" y="1808"/>
                    <a:pt x="1820" y="1750"/>
                  </a:cubicBezTo>
                  <a:cubicBezTo>
                    <a:pt x="1286" y="1150"/>
                    <a:pt x="852" y="483"/>
                    <a:pt x="218" y="16"/>
                  </a:cubicBezTo>
                  <a:cubicBezTo>
                    <a:pt x="203" y="5"/>
                    <a:pt x="186"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8"/>
            <p:cNvSpPr/>
            <p:nvPr/>
          </p:nvSpPr>
          <p:spPr>
            <a:xfrm>
              <a:off x="5044553" y="3225313"/>
              <a:ext cx="120957" cy="30410"/>
            </a:xfrm>
            <a:custGeom>
              <a:avLst/>
              <a:gdLst/>
              <a:ahLst/>
              <a:cxnLst/>
              <a:rect l="l" t="t" r="r" b="b"/>
              <a:pathLst>
                <a:path w="3194" h="803" extrusionOk="0">
                  <a:moveTo>
                    <a:pt x="167" y="67"/>
                  </a:moveTo>
                  <a:cubicBezTo>
                    <a:pt x="0" y="67"/>
                    <a:pt x="0" y="301"/>
                    <a:pt x="167" y="301"/>
                  </a:cubicBezTo>
                  <a:cubicBezTo>
                    <a:pt x="1068" y="434"/>
                    <a:pt x="1968" y="601"/>
                    <a:pt x="2869" y="801"/>
                  </a:cubicBezTo>
                  <a:cubicBezTo>
                    <a:pt x="2879" y="802"/>
                    <a:pt x="2889" y="803"/>
                    <a:pt x="2898" y="803"/>
                  </a:cubicBezTo>
                  <a:cubicBezTo>
                    <a:pt x="3110" y="803"/>
                    <a:pt x="3194" y="463"/>
                    <a:pt x="3002" y="367"/>
                  </a:cubicBezTo>
                  <a:cubicBezTo>
                    <a:pt x="2135" y="0"/>
                    <a:pt x="1068" y="100"/>
                    <a:pt x="167" y="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8"/>
            <p:cNvSpPr/>
            <p:nvPr/>
          </p:nvSpPr>
          <p:spPr>
            <a:xfrm>
              <a:off x="4995283" y="3360588"/>
              <a:ext cx="46769" cy="121752"/>
            </a:xfrm>
            <a:custGeom>
              <a:avLst/>
              <a:gdLst/>
              <a:ahLst/>
              <a:cxnLst/>
              <a:rect l="l" t="t" r="r" b="b"/>
              <a:pathLst>
                <a:path w="1235" h="3215" extrusionOk="0">
                  <a:moveTo>
                    <a:pt x="221" y="1"/>
                  </a:moveTo>
                  <a:cubicBezTo>
                    <a:pt x="134" y="1"/>
                    <a:pt x="47" y="65"/>
                    <a:pt x="67" y="164"/>
                  </a:cubicBezTo>
                  <a:cubicBezTo>
                    <a:pt x="300" y="1098"/>
                    <a:pt x="0" y="2366"/>
                    <a:pt x="734" y="3133"/>
                  </a:cubicBezTo>
                  <a:cubicBezTo>
                    <a:pt x="778" y="3189"/>
                    <a:pt x="849" y="3215"/>
                    <a:pt x="923" y="3215"/>
                  </a:cubicBezTo>
                  <a:cubicBezTo>
                    <a:pt x="1071" y="3215"/>
                    <a:pt x="1234" y="3111"/>
                    <a:pt x="1234" y="2933"/>
                  </a:cubicBezTo>
                  <a:cubicBezTo>
                    <a:pt x="1134" y="1966"/>
                    <a:pt x="634" y="1032"/>
                    <a:pt x="367" y="98"/>
                  </a:cubicBezTo>
                  <a:cubicBezTo>
                    <a:pt x="340" y="30"/>
                    <a:pt x="281" y="1"/>
                    <a:pt x="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8"/>
            <p:cNvSpPr/>
            <p:nvPr/>
          </p:nvSpPr>
          <p:spPr>
            <a:xfrm>
              <a:off x="4856296" y="3404064"/>
              <a:ext cx="31621" cy="130765"/>
            </a:xfrm>
            <a:custGeom>
              <a:avLst/>
              <a:gdLst/>
              <a:ahLst/>
              <a:cxnLst/>
              <a:rect l="l" t="t" r="r" b="b"/>
              <a:pathLst>
                <a:path w="835" h="3453" extrusionOk="0">
                  <a:moveTo>
                    <a:pt x="384" y="0"/>
                  </a:moveTo>
                  <a:cubicBezTo>
                    <a:pt x="309" y="0"/>
                    <a:pt x="234" y="50"/>
                    <a:pt x="201" y="150"/>
                  </a:cubicBezTo>
                  <a:cubicBezTo>
                    <a:pt x="1" y="1218"/>
                    <a:pt x="201" y="2285"/>
                    <a:pt x="401" y="3353"/>
                  </a:cubicBezTo>
                  <a:cubicBezTo>
                    <a:pt x="418" y="3419"/>
                    <a:pt x="476" y="3453"/>
                    <a:pt x="535" y="3453"/>
                  </a:cubicBezTo>
                  <a:cubicBezTo>
                    <a:pt x="593" y="3453"/>
                    <a:pt x="651" y="3419"/>
                    <a:pt x="668" y="3353"/>
                  </a:cubicBezTo>
                  <a:cubicBezTo>
                    <a:pt x="835" y="2285"/>
                    <a:pt x="768" y="1185"/>
                    <a:pt x="568" y="150"/>
                  </a:cubicBezTo>
                  <a:cubicBezTo>
                    <a:pt x="535" y="50"/>
                    <a:pt x="460"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8"/>
            <p:cNvSpPr/>
            <p:nvPr/>
          </p:nvSpPr>
          <p:spPr>
            <a:xfrm>
              <a:off x="4352271" y="2245664"/>
              <a:ext cx="54343" cy="117473"/>
            </a:xfrm>
            <a:custGeom>
              <a:avLst/>
              <a:gdLst/>
              <a:ahLst/>
              <a:cxnLst/>
              <a:rect l="l" t="t" r="r" b="b"/>
              <a:pathLst>
                <a:path w="1435" h="3102" extrusionOk="0">
                  <a:moveTo>
                    <a:pt x="995" y="1"/>
                  </a:moveTo>
                  <a:cubicBezTo>
                    <a:pt x="935" y="1"/>
                    <a:pt x="876" y="27"/>
                    <a:pt x="834" y="83"/>
                  </a:cubicBezTo>
                  <a:cubicBezTo>
                    <a:pt x="434" y="884"/>
                    <a:pt x="0" y="2185"/>
                    <a:pt x="334" y="3052"/>
                  </a:cubicBezTo>
                  <a:cubicBezTo>
                    <a:pt x="334" y="3085"/>
                    <a:pt x="359" y="3102"/>
                    <a:pt x="388" y="3102"/>
                  </a:cubicBezTo>
                  <a:cubicBezTo>
                    <a:pt x="417" y="3102"/>
                    <a:pt x="451" y="3085"/>
                    <a:pt x="467" y="3052"/>
                  </a:cubicBezTo>
                  <a:cubicBezTo>
                    <a:pt x="1001" y="2285"/>
                    <a:pt x="1435" y="1051"/>
                    <a:pt x="1201" y="150"/>
                  </a:cubicBezTo>
                  <a:cubicBezTo>
                    <a:pt x="1162" y="53"/>
                    <a:pt x="1078" y="1"/>
                    <a:pt x="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68"/>
            <p:cNvSpPr/>
            <p:nvPr/>
          </p:nvSpPr>
          <p:spPr>
            <a:xfrm>
              <a:off x="4498263" y="2301297"/>
              <a:ext cx="45633" cy="65856"/>
            </a:xfrm>
            <a:custGeom>
              <a:avLst/>
              <a:gdLst/>
              <a:ahLst/>
              <a:cxnLst/>
              <a:rect l="l" t="t" r="r" b="b"/>
              <a:pathLst>
                <a:path w="1205" h="1739" extrusionOk="0">
                  <a:moveTo>
                    <a:pt x="1096" y="0"/>
                  </a:moveTo>
                  <a:cubicBezTo>
                    <a:pt x="1067" y="0"/>
                    <a:pt x="1038" y="15"/>
                    <a:pt x="1015" y="49"/>
                  </a:cubicBezTo>
                  <a:cubicBezTo>
                    <a:pt x="715" y="549"/>
                    <a:pt x="348" y="1016"/>
                    <a:pt x="48" y="1550"/>
                  </a:cubicBezTo>
                  <a:cubicBezTo>
                    <a:pt x="1" y="1644"/>
                    <a:pt x="87" y="1738"/>
                    <a:pt x="177" y="1738"/>
                  </a:cubicBezTo>
                  <a:cubicBezTo>
                    <a:pt x="214" y="1738"/>
                    <a:pt x="252" y="1722"/>
                    <a:pt x="282" y="1683"/>
                  </a:cubicBezTo>
                  <a:cubicBezTo>
                    <a:pt x="615" y="1183"/>
                    <a:pt x="1049" y="749"/>
                    <a:pt x="1182" y="149"/>
                  </a:cubicBezTo>
                  <a:cubicBezTo>
                    <a:pt x="1205" y="60"/>
                    <a:pt x="1153"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8"/>
            <p:cNvSpPr/>
            <p:nvPr/>
          </p:nvSpPr>
          <p:spPr>
            <a:xfrm>
              <a:off x="4188365" y="2310462"/>
              <a:ext cx="38855" cy="42982"/>
            </a:xfrm>
            <a:custGeom>
              <a:avLst/>
              <a:gdLst/>
              <a:ahLst/>
              <a:cxnLst/>
              <a:rect l="l" t="t" r="r" b="b"/>
              <a:pathLst>
                <a:path w="1026" h="1135" extrusionOk="0">
                  <a:moveTo>
                    <a:pt x="152" y="0"/>
                  </a:moveTo>
                  <a:cubicBezTo>
                    <a:pt x="68" y="0"/>
                    <a:pt x="1" y="87"/>
                    <a:pt x="59" y="173"/>
                  </a:cubicBezTo>
                  <a:cubicBezTo>
                    <a:pt x="292" y="507"/>
                    <a:pt x="559" y="841"/>
                    <a:pt x="859" y="1107"/>
                  </a:cubicBezTo>
                  <a:cubicBezTo>
                    <a:pt x="878" y="1126"/>
                    <a:pt x="899" y="1134"/>
                    <a:pt x="920" y="1134"/>
                  </a:cubicBezTo>
                  <a:cubicBezTo>
                    <a:pt x="974" y="1134"/>
                    <a:pt x="1026" y="1080"/>
                    <a:pt x="1026" y="1007"/>
                  </a:cubicBezTo>
                  <a:cubicBezTo>
                    <a:pt x="926" y="574"/>
                    <a:pt x="626" y="173"/>
                    <a:pt x="192" y="7"/>
                  </a:cubicBezTo>
                  <a:cubicBezTo>
                    <a:pt x="179" y="2"/>
                    <a:pt x="165"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8"/>
            <p:cNvSpPr/>
            <p:nvPr/>
          </p:nvSpPr>
          <p:spPr>
            <a:xfrm>
              <a:off x="4591010" y="2925791"/>
              <a:ext cx="129705" cy="54457"/>
            </a:xfrm>
            <a:custGeom>
              <a:avLst/>
              <a:gdLst/>
              <a:ahLst/>
              <a:cxnLst/>
              <a:rect l="l" t="t" r="r" b="b"/>
              <a:pathLst>
                <a:path w="3425" h="1438" extrusionOk="0">
                  <a:moveTo>
                    <a:pt x="3137" y="1"/>
                  </a:moveTo>
                  <a:cubicBezTo>
                    <a:pt x="3126" y="1"/>
                    <a:pt x="3115" y="2"/>
                    <a:pt x="3103" y="4"/>
                  </a:cubicBezTo>
                  <a:cubicBezTo>
                    <a:pt x="2036" y="270"/>
                    <a:pt x="1002" y="704"/>
                    <a:pt x="68" y="1305"/>
                  </a:cubicBezTo>
                  <a:cubicBezTo>
                    <a:pt x="1" y="1338"/>
                    <a:pt x="1" y="1438"/>
                    <a:pt x="101" y="1438"/>
                  </a:cubicBezTo>
                  <a:cubicBezTo>
                    <a:pt x="1202" y="1338"/>
                    <a:pt x="2236" y="737"/>
                    <a:pt x="3236" y="304"/>
                  </a:cubicBezTo>
                  <a:cubicBezTo>
                    <a:pt x="3425" y="241"/>
                    <a:pt x="3318" y="1"/>
                    <a:pt x="3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8"/>
            <p:cNvSpPr/>
            <p:nvPr/>
          </p:nvSpPr>
          <p:spPr>
            <a:xfrm>
              <a:off x="4577452" y="3121887"/>
              <a:ext cx="57411" cy="74907"/>
            </a:xfrm>
            <a:custGeom>
              <a:avLst/>
              <a:gdLst/>
              <a:ahLst/>
              <a:cxnLst/>
              <a:rect l="l" t="t" r="r" b="b"/>
              <a:pathLst>
                <a:path w="1516" h="1978" extrusionOk="0">
                  <a:moveTo>
                    <a:pt x="1318" y="1"/>
                  </a:moveTo>
                  <a:cubicBezTo>
                    <a:pt x="1271" y="1"/>
                    <a:pt x="1225" y="20"/>
                    <a:pt x="1193" y="63"/>
                  </a:cubicBezTo>
                  <a:cubicBezTo>
                    <a:pt x="1026" y="363"/>
                    <a:pt x="792" y="630"/>
                    <a:pt x="592" y="897"/>
                  </a:cubicBezTo>
                  <a:cubicBezTo>
                    <a:pt x="392" y="1230"/>
                    <a:pt x="192" y="1564"/>
                    <a:pt x="25" y="1897"/>
                  </a:cubicBezTo>
                  <a:cubicBezTo>
                    <a:pt x="1" y="1946"/>
                    <a:pt x="30" y="1977"/>
                    <a:pt x="61" y="1977"/>
                  </a:cubicBezTo>
                  <a:cubicBezTo>
                    <a:pt x="72" y="1977"/>
                    <a:pt x="83" y="1973"/>
                    <a:pt x="92" y="1964"/>
                  </a:cubicBezTo>
                  <a:cubicBezTo>
                    <a:pt x="359" y="1697"/>
                    <a:pt x="692" y="1464"/>
                    <a:pt x="959" y="1197"/>
                  </a:cubicBezTo>
                  <a:cubicBezTo>
                    <a:pt x="1226" y="897"/>
                    <a:pt x="1393" y="563"/>
                    <a:pt x="1493" y="196"/>
                  </a:cubicBezTo>
                  <a:cubicBezTo>
                    <a:pt x="1516" y="83"/>
                    <a:pt x="1416" y="1"/>
                    <a:pt x="1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8"/>
            <p:cNvSpPr/>
            <p:nvPr/>
          </p:nvSpPr>
          <p:spPr>
            <a:xfrm>
              <a:off x="4770405" y="3107761"/>
              <a:ext cx="31621" cy="113345"/>
            </a:xfrm>
            <a:custGeom>
              <a:avLst/>
              <a:gdLst/>
              <a:ahLst/>
              <a:cxnLst/>
              <a:rect l="l" t="t" r="r" b="b"/>
              <a:pathLst>
                <a:path w="835" h="2993" extrusionOk="0">
                  <a:moveTo>
                    <a:pt x="723" y="0"/>
                  </a:moveTo>
                  <a:cubicBezTo>
                    <a:pt x="678" y="0"/>
                    <a:pt x="630" y="25"/>
                    <a:pt x="601" y="69"/>
                  </a:cubicBezTo>
                  <a:cubicBezTo>
                    <a:pt x="34" y="769"/>
                    <a:pt x="101" y="2037"/>
                    <a:pt x="1" y="2904"/>
                  </a:cubicBezTo>
                  <a:cubicBezTo>
                    <a:pt x="1" y="2958"/>
                    <a:pt x="48" y="2992"/>
                    <a:pt x="98" y="2992"/>
                  </a:cubicBezTo>
                  <a:cubicBezTo>
                    <a:pt x="141" y="2992"/>
                    <a:pt x="185" y="2966"/>
                    <a:pt x="201" y="2904"/>
                  </a:cubicBezTo>
                  <a:cubicBezTo>
                    <a:pt x="267" y="2437"/>
                    <a:pt x="367" y="1970"/>
                    <a:pt x="468" y="1536"/>
                  </a:cubicBezTo>
                  <a:cubicBezTo>
                    <a:pt x="634" y="1069"/>
                    <a:pt x="734" y="602"/>
                    <a:pt x="834" y="135"/>
                  </a:cubicBezTo>
                  <a:cubicBezTo>
                    <a:pt x="834" y="42"/>
                    <a:pt x="782" y="0"/>
                    <a:pt x="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8"/>
            <p:cNvSpPr/>
            <p:nvPr/>
          </p:nvSpPr>
          <p:spPr>
            <a:xfrm>
              <a:off x="4893713" y="3298821"/>
              <a:ext cx="35749" cy="40445"/>
            </a:xfrm>
            <a:custGeom>
              <a:avLst/>
              <a:gdLst/>
              <a:ahLst/>
              <a:cxnLst/>
              <a:rect l="l" t="t" r="r" b="b"/>
              <a:pathLst>
                <a:path w="944" h="1068" extrusionOk="0">
                  <a:moveTo>
                    <a:pt x="341" y="1"/>
                  </a:moveTo>
                  <a:cubicBezTo>
                    <a:pt x="170" y="1"/>
                    <a:pt x="1" y="129"/>
                    <a:pt x="80" y="328"/>
                  </a:cubicBezTo>
                  <a:cubicBezTo>
                    <a:pt x="147" y="661"/>
                    <a:pt x="380" y="928"/>
                    <a:pt x="714" y="1061"/>
                  </a:cubicBezTo>
                  <a:cubicBezTo>
                    <a:pt x="727" y="1066"/>
                    <a:pt x="741" y="1068"/>
                    <a:pt x="755" y="1068"/>
                  </a:cubicBezTo>
                  <a:cubicBezTo>
                    <a:pt x="846" y="1068"/>
                    <a:pt x="943" y="977"/>
                    <a:pt x="914" y="861"/>
                  </a:cubicBezTo>
                  <a:cubicBezTo>
                    <a:pt x="914" y="761"/>
                    <a:pt x="881" y="628"/>
                    <a:pt x="814" y="561"/>
                  </a:cubicBezTo>
                  <a:cubicBezTo>
                    <a:pt x="714" y="461"/>
                    <a:pt x="647" y="328"/>
                    <a:pt x="614" y="194"/>
                  </a:cubicBezTo>
                  <a:cubicBezTo>
                    <a:pt x="574" y="59"/>
                    <a:pt x="457"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8"/>
            <p:cNvSpPr/>
            <p:nvPr/>
          </p:nvSpPr>
          <p:spPr>
            <a:xfrm>
              <a:off x="4986421" y="3135596"/>
              <a:ext cx="55631" cy="24388"/>
            </a:xfrm>
            <a:custGeom>
              <a:avLst/>
              <a:gdLst/>
              <a:ahLst/>
              <a:cxnLst/>
              <a:rect l="l" t="t" r="r" b="b"/>
              <a:pathLst>
                <a:path w="1469" h="644" extrusionOk="0">
                  <a:moveTo>
                    <a:pt x="1101" y="1"/>
                  </a:moveTo>
                  <a:cubicBezTo>
                    <a:pt x="835" y="1"/>
                    <a:pt x="601" y="68"/>
                    <a:pt x="334" y="101"/>
                  </a:cubicBezTo>
                  <a:cubicBezTo>
                    <a:pt x="1" y="134"/>
                    <a:pt x="1" y="601"/>
                    <a:pt x="334" y="635"/>
                  </a:cubicBezTo>
                  <a:cubicBezTo>
                    <a:pt x="386" y="640"/>
                    <a:pt x="438" y="643"/>
                    <a:pt x="491" y="643"/>
                  </a:cubicBezTo>
                  <a:cubicBezTo>
                    <a:pt x="747" y="643"/>
                    <a:pt x="1014" y="578"/>
                    <a:pt x="1235" y="468"/>
                  </a:cubicBezTo>
                  <a:cubicBezTo>
                    <a:pt x="1468" y="334"/>
                    <a:pt x="1368" y="1"/>
                    <a:pt x="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8"/>
            <p:cNvSpPr/>
            <p:nvPr/>
          </p:nvSpPr>
          <p:spPr>
            <a:xfrm>
              <a:off x="4833006" y="2988808"/>
              <a:ext cx="53283" cy="70060"/>
            </a:xfrm>
            <a:custGeom>
              <a:avLst/>
              <a:gdLst/>
              <a:ahLst/>
              <a:cxnLst/>
              <a:rect l="l" t="t" r="r" b="b"/>
              <a:pathLst>
                <a:path w="1407" h="1850" extrusionOk="0">
                  <a:moveTo>
                    <a:pt x="224" y="1"/>
                  </a:moveTo>
                  <a:cubicBezTo>
                    <a:pt x="110" y="1"/>
                    <a:pt x="0" y="87"/>
                    <a:pt x="49" y="208"/>
                  </a:cubicBezTo>
                  <a:cubicBezTo>
                    <a:pt x="316" y="808"/>
                    <a:pt x="649" y="1342"/>
                    <a:pt x="1116" y="1809"/>
                  </a:cubicBezTo>
                  <a:cubicBezTo>
                    <a:pt x="1145" y="1837"/>
                    <a:pt x="1181" y="1849"/>
                    <a:pt x="1218" y="1849"/>
                  </a:cubicBezTo>
                  <a:cubicBezTo>
                    <a:pt x="1311" y="1849"/>
                    <a:pt x="1407" y="1771"/>
                    <a:pt x="1383" y="1675"/>
                  </a:cubicBezTo>
                  <a:cubicBezTo>
                    <a:pt x="1183" y="1042"/>
                    <a:pt x="816" y="474"/>
                    <a:pt x="349" y="41"/>
                  </a:cubicBezTo>
                  <a:cubicBezTo>
                    <a:pt x="312" y="13"/>
                    <a:pt x="268" y="1"/>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68"/>
            <p:cNvSpPr/>
            <p:nvPr/>
          </p:nvSpPr>
          <p:spPr>
            <a:xfrm>
              <a:off x="4867582" y="3123856"/>
              <a:ext cx="31962" cy="39006"/>
            </a:xfrm>
            <a:custGeom>
              <a:avLst/>
              <a:gdLst/>
              <a:ahLst/>
              <a:cxnLst/>
              <a:rect l="l" t="t" r="r" b="b"/>
              <a:pathLst>
                <a:path w="844" h="1030" extrusionOk="0">
                  <a:moveTo>
                    <a:pt x="221" y="0"/>
                  </a:moveTo>
                  <a:cubicBezTo>
                    <a:pt x="96" y="0"/>
                    <a:pt x="0" y="149"/>
                    <a:pt x="103" y="278"/>
                  </a:cubicBezTo>
                  <a:cubicBezTo>
                    <a:pt x="237" y="444"/>
                    <a:pt x="370" y="678"/>
                    <a:pt x="437" y="911"/>
                  </a:cubicBezTo>
                  <a:cubicBezTo>
                    <a:pt x="464" y="993"/>
                    <a:pt x="540" y="1030"/>
                    <a:pt x="617" y="1030"/>
                  </a:cubicBezTo>
                  <a:cubicBezTo>
                    <a:pt x="730" y="1030"/>
                    <a:pt x="843" y="950"/>
                    <a:pt x="804" y="811"/>
                  </a:cubicBezTo>
                  <a:cubicBezTo>
                    <a:pt x="737" y="511"/>
                    <a:pt x="570" y="211"/>
                    <a:pt x="337" y="44"/>
                  </a:cubicBezTo>
                  <a:cubicBezTo>
                    <a:pt x="298" y="14"/>
                    <a:pt x="259" y="0"/>
                    <a:pt x="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8"/>
            <p:cNvSpPr/>
            <p:nvPr/>
          </p:nvSpPr>
          <p:spPr>
            <a:xfrm>
              <a:off x="4623389" y="3385469"/>
              <a:ext cx="78126" cy="43020"/>
            </a:xfrm>
            <a:custGeom>
              <a:avLst/>
              <a:gdLst/>
              <a:ahLst/>
              <a:cxnLst/>
              <a:rect l="l" t="t" r="r" b="b"/>
              <a:pathLst>
                <a:path w="2063" h="1136" extrusionOk="0">
                  <a:moveTo>
                    <a:pt x="289" y="0"/>
                  </a:moveTo>
                  <a:cubicBezTo>
                    <a:pt x="67" y="0"/>
                    <a:pt x="0" y="346"/>
                    <a:pt x="247" y="408"/>
                  </a:cubicBezTo>
                  <a:cubicBezTo>
                    <a:pt x="747" y="575"/>
                    <a:pt x="1247" y="808"/>
                    <a:pt x="1714" y="1108"/>
                  </a:cubicBezTo>
                  <a:cubicBezTo>
                    <a:pt x="1739" y="1127"/>
                    <a:pt x="1767" y="1135"/>
                    <a:pt x="1796" y="1135"/>
                  </a:cubicBezTo>
                  <a:cubicBezTo>
                    <a:pt x="1923" y="1135"/>
                    <a:pt x="2063" y="977"/>
                    <a:pt x="1981" y="842"/>
                  </a:cubicBezTo>
                  <a:cubicBezTo>
                    <a:pt x="1614" y="308"/>
                    <a:pt x="947" y="174"/>
                    <a:pt x="347" y="8"/>
                  </a:cubicBezTo>
                  <a:cubicBezTo>
                    <a:pt x="326" y="3"/>
                    <a:pt x="307" y="0"/>
                    <a:pt x="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8"/>
            <p:cNvSpPr/>
            <p:nvPr/>
          </p:nvSpPr>
          <p:spPr>
            <a:xfrm>
              <a:off x="4357535" y="2492432"/>
              <a:ext cx="68052" cy="51617"/>
            </a:xfrm>
            <a:custGeom>
              <a:avLst/>
              <a:gdLst/>
              <a:ahLst/>
              <a:cxnLst/>
              <a:rect l="l" t="t" r="r" b="b"/>
              <a:pathLst>
                <a:path w="1797" h="1363" extrusionOk="0">
                  <a:moveTo>
                    <a:pt x="219" y="1"/>
                  </a:moveTo>
                  <a:cubicBezTo>
                    <a:pt x="79" y="1"/>
                    <a:pt x="1" y="150"/>
                    <a:pt x="61" y="272"/>
                  </a:cubicBezTo>
                  <a:cubicBezTo>
                    <a:pt x="228" y="572"/>
                    <a:pt x="495" y="839"/>
                    <a:pt x="795" y="1039"/>
                  </a:cubicBezTo>
                  <a:cubicBezTo>
                    <a:pt x="998" y="1191"/>
                    <a:pt x="1240" y="1363"/>
                    <a:pt x="1491" y="1363"/>
                  </a:cubicBezTo>
                  <a:cubicBezTo>
                    <a:pt x="1570" y="1363"/>
                    <a:pt x="1650" y="1346"/>
                    <a:pt x="1729" y="1306"/>
                  </a:cubicBezTo>
                  <a:cubicBezTo>
                    <a:pt x="1763" y="1306"/>
                    <a:pt x="1796" y="1239"/>
                    <a:pt x="1763" y="1206"/>
                  </a:cubicBezTo>
                  <a:cubicBezTo>
                    <a:pt x="1529" y="972"/>
                    <a:pt x="1296" y="772"/>
                    <a:pt x="1062" y="572"/>
                  </a:cubicBezTo>
                  <a:cubicBezTo>
                    <a:pt x="862" y="305"/>
                    <a:pt x="562" y="139"/>
                    <a:pt x="262" y="5"/>
                  </a:cubicBezTo>
                  <a:cubicBezTo>
                    <a:pt x="247" y="2"/>
                    <a:pt x="233" y="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8"/>
            <p:cNvSpPr/>
            <p:nvPr/>
          </p:nvSpPr>
          <p:spPr>
            <a:xfrm>
              <a:off x="4206012" y="2607522"/>
              <a:ext cx="110315" cy="99447"/>
            </a:xfrm>
            <a:custGeom>
              <a:avLst/>
              <a:gdLst/>
              <a:ahLst/>
              <a:cxnLst/>
              <a:rect l="l" t="t" r="r" b="b"/>
              <a:pathLst>
                <a:path w="2913" h="2626" extrusionOk="0">
                  <a:moveTo>
                    <a:pt x="2756" y="0"/>
                  </a:moveTo>
                  <a:cubicBezTo>
                    <a:pt x="2727" y="0"/>
                    <a:pt x="2694" y="11"/>
                    <a:pt x="2661" y="35"/>
                  </a:cubicBezTo>
                  <a:cubicBezTo>
                    <a:pt x="1761" y="802"/>
                    <a:pt x="727" y="1503"/>
                    <a:pt x="26" y="2537"/>
                  </a:cubicBezTo>
                  <a:cubicBezTo>
                    <a:pt x="1" y="2562"/>
                    <a:pt x="33" y="2626"/>
                    <a:pt x="80" y="2626"/>
                  </a:cubicBezTo>
                  <a:cubicBezTo>
                    <a:pt x="94" y="2626"/>
                    <a:pt x="110" y="2620"/>
                    <a:pt x="126" y="2603"/>
                  </a:cubicBezTo>
                  <a:cubicBezTo>
                    <a:pt x="1127" y="1936"/>
                    <a:pt x="2061" y="1102"/>
                    <a:pt x="2862" y="202"/>
                  </a:cubicBezTo>
                  <a:cubicBezTo>
                    <a:pt x="2912" y="101"/>
                    <a:pt x="2848" y="0"/>
                    <a:pt x="2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8"/>
            <p:cNvSpPr/>
            <p:nvPr/>
          </p:nvSpPr>
          <p:spPr>
            <a:xfrm>
              <a:off x="4121522" y="2556472"/>
              <a:ext cx="38779" cy="57979"/>
            </a:xfrm>
            <a:custGeom>
              <a:avLst/>
              <a:gdLst/>
              <a:ahLst/>
              <a:cxnLst/>
              <a:rect l="l" t="t" r="r" b="b"/>
              <a:pathLst>
                <a:path w="1024" h="1531" extrusionOk="0">
                  <a:moveTo>
                    <a:pt x="168" y="0"/>
                  </a:moveTo>
                  <a:cubicBezTo>
                    <a:pt x="82" y="0"/>
                    <a:pt x="0" y="60"/>
                    <a:pt x="22" y="149"/>
                  </a:cubicBezTo>
                  <a:cubicBezTo>
                    <a:pt x="122" y="682"/>
                    <a:pt x="423" y="1149"/>
                    <a:pt x="790" y="1516"/>
                  </a:cubicBezTo>
                  <a:cubicBezTo>
                    <a:pt x="799" y="1526"/>
                    <a:pt x="809" y="1530"/>
                    <a:pt x="819" y="1530"/>
                  </a:cubicBezTo>
                  <a:cubicBezTo>
                    <a:pt x="842" y="1530"/>
                    <a:pt x="866" y="1507"/>
                    <a:pt x="890" y="1483"/>
                  </a:cubicBezTo>
                  <a:cubicBezTo>
                    <a:pt x="1023" y="949"/>
                    <a:pt x="556" y="449"/>
                    <a:pt x="289" y="49"/>
                  </a:cubicBezTo>
                  <a:cubicBezTo>
                    <a:pt x="256" y="15"/>
                    <a:pt x="211"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8"/>
            <p:cNvSpPr/>
            <p:nvPr/>
          </p:nvSpPr>
          <p:spPr>
            <a:xfrm>
              <a:off x="4040251" y="2883110"/>
              <a:ext cx="82140" cy="25146"/>
            </a:xfrm>
            <a:custGeom>
              <a:avLst/>
              <a:gdLst/>
              <a:ahLst/>
              <a:cxnLst/>
              <a:rect l="l" t="t" r="r" b="b"/>
              <a:pathLst>
                <a:path w="2169" h="664" extrusionOk="0">
                  <a:moveTo>
                    <a:pt x="647" y="1"/>
                  </a:moveTo>
                  <a:cubicBezTo>
                    <a:pt x="467" y="1"/>
                    <a:pt x="284" y="22"/>
                    <a:pt x="100" y="63"/>
                  </a:cubicBezTo>
                  <a:cubicBezTo>
                    <a:pt x="0" y="63"/>
                    <a:pt x="0" y="263"/>
                    <a:pt x="134" y="263"/>
                  </a:cubicBezTo>
                  <a:cubicBezTo>
                    <a:pt x="801" y="330"/>
                    <a:pt x="1434" y="463"/>
                    <a:pt x="2068" y="664"/>
                  </a:cubicBezTo>
                  <a:cubicBezTo>
                    <a:pt x="2102" y="664"/>
                    <a:pt x="2168" y="597"/>
                    <a:pt x="2102" y="564"/>
                  </a:cubicBezTo>
                  <a:cubicBezTo>
                    <a:pt x="1701" y="188"/>
                    <a:pt x="1188"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8"/>
            <p:cNvSpPr/>
            <p:nvPr/>
          </p:nvSpPr>
          <p:spPr>
            <a:xfrm>
              <a:off x="3980869" y="3508626"/>
              <a:ext cx="106301" cy="36431"/>
            </a:xfrm>
            <a:custGeom>
              <a:avLst/>
              <a:gdLst/>
              <a:ahLst/>
              <a:cxnLst/>
              <a:rect l="l" t="t" r="r" b="b"/>
              <a:pathLst>
                <a:path w="2807" h="962" extrusionOk="0">
                  <a:moveTo>
                    <a:pt x="2617" y="0"/>
                  </a:moveTo>
                  <a:cubicBezTo>
                    <a:pt x="2592" y="0"/>
                    <a:pt x="2564" y="7"/>
                    <a:pt x="2535" y="25"/>
                  </a:cubicBezTo>
                  <a:cubicBezTo>
                    <a:pt x="1802" y="425"/>
                    <a:pt x="968" y="492"/>
                    <a:pt x="134" y="658"/>
                  </a:cubicBezTo>
                  <a:cubicBezTo>
                    <a:pt x="0" y="692"/>
                    <a:pt x="0" y="859"/>
                    <a:pt x="134" y="925"/>
                  </a:cubicBezTo>
                  <a:cubicBezTo>
                    <a:pt x="298" y="950"/>
                    <a:pt x="462" y="962"/>
                    <a:pt x="627" y="962"/>
                  </a:cubicBezTo>
                  <a:cubicBezTo>
                    <a:pt x="1366" y="962"/>
                    <a:pt x="2096" y="716"/>
                    <a:pt x="2669" y="225"/>
                  </a:cubicBezTo>
                  <a:cubicBezTo>
                    <a:pt x="2807" y="170"/>
                    <a:pt x="2739" y="0"/>
                    <a:pt x="2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8"/>
            <p:cNvSpPr/>
            <p:nvPr/>
          </p:nvSpPr>
          <p:spPr>
            <a:xfrm>
              <a:off x="4515836" y="3568462"/>
              <a:ext cx="101378" cy="61274"/>
            </a:xfrm>
            <a:custGeom>
              <a:avLst/>
              <a:gdLst/>
              <a:ahLst/>
              <a:cxnLst/>
              <a:rect l="l" t="t" r="r" b="b"/>
              <a:pathLst>
                <a:path w="2677" h="1618" extrusionOk="0">
                  <a:moveTo>
                    <a:pt x="171" y="1"/>
                  </a:moveTo>
                  <a:cubicBezTo>
                    <a:pt x="63" y="1"/>
                    <a:pt x="1" y="187"/>
                    <a:pt x="118" y="246"/>
                  </a:cubicBezTo>
                  <a:cubicBezTo>
                    <a:pt x="485" y="446"/>
                    <a:pt x="852" y="680"/>
                    <a:pt x="1185" y="913"/>
                  </a:cubicBezTo>
                  <a:cubicBezTo>
                    <a:pt x="1552" y="1213"/>
                    <a:pt x="1919" y="1447"/>
                    <a:pt x="2353" y="1614"/>
                  </a:cubicBezTo>
                  <a:cubicBezTo>
                    <a:pt x="2365" y="1616"/>
                    <a:pt x="2378" y="1617"/>
                    <a:pt x="2390" y="1617"/>
                  </a:cubicBezTo>
                  <a:cubicBezTo>
                    <a:pt x="2543" y="1617"/>
                    <a:pt x="2676" y="1434"/>
                    <a:pt x="2553" y="1280"/>
                  </a:cubicBezTo>
                  <a:cubicBezTo>
                    <a:pt x="2186" y="1013"/>
                    <a:pt x="1819" y="780"/>
                    <a:pt x="1385" y="580"/>
                  </a:cubicBezTo>
                  <a:cubicBezTo>
                    <a:pt x="1018" y="379"/>
                    <a:pt x="652" y="179"/>
                    <a:pt x="218" y="12"/>
                  </a:cubicBezTo>
                  <a:cubicBezTo>
                    <a:pt x="202" y="4"/>
                    <a:pt x="186"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8"/>
            <p:cNvSpPr/>
            <p:nvPr/>
          </p:nvSpPr>
          <p:spPr>
            <a:xfrm>
              <a:off x="4526591" y="3495409"/>
              <a:ext cx="63167" cy="31432"/>
            </a:xfrm>
            <a:custGeom>
              <a:avLst/>
              <a:gdLst/>
              <a:ahLst/>
              <a:cxnLst/>
              <a:rect l="l" t="t" r="r" b="b"/>
              <a:pathLst>
                <a:path w="1668" h="830" extrusionOk="0">
                  <a:moveTo>
                    <a:pt x="297" y="0"/>
                  </a:moveTo>
                  <a:cubicBezTo>
                    <a:pt x="242" y="0"/>
                    <a:pt x="188" y="3"/>
                    <a:pt x="134" y="7"/>
                  </a:cubicBezTo>
                  <a:cubicBezTo>
                    <a:pt x="34" y="40"/>
                    <a:pt x="1" y="140"/>
                    <a:pt x="67" y="207"/>
                  </a:cubicBezTo>
                  <a:cubicBezTo>
                    <a:pt x="234" y="374"/>
                    <a:pt x="401" y="474"/>
                    <a:pt x="601" y="540"/>
                  </a:cubicBezTo>
                  <a:cubicBezTo>
                    <a:pt x="835" y="641"/>
                    <a:pt x="1035" y="741"/>
                    <a:pt x="1268" y="807"/>
                  </a:cubicBezTo>
                  <a:cubicBezTo>
                    <a:pt x="1303" y="823"/>
                    <a:pt x="1336" y="830"/>
                    <a:pt x="1365" y="830"/>
                  </a:cubicBezTo>
                  <a:cubicBezTo>
                    <a:pt x="1594" y="830"/>
                    <a:pt x="1667" y="425"/>
                    <a:pt x="1402" y="307"/>
                  </a:cubicBezTo>
                  <a:cubicBezTo>
                    <a:pt x="1051" y="103"/>
                    <a:pt x="676"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8"/>
            <p:cNvSpPr/>
            <p:nvPr/>
          </p:nvSpPr>
          <p:spPr>
            <a:xfrm>
              <a:off x="4524319" y="2833006"/>
              <a:ext cx="59948" cy="52867"/>
            </a:xfrm>
            <a:custGeom>
              <a:avLst/>
              <a:gdLst/>
              <a:ahLst/>
              <a:cxnLst/>
              <a:rect l="l" t="t" r="r" b="b"/>
              <a:pathLst>
                <a:path w="1583" h="1396" extrusionOk="0">
                  <a:moveTo>
                    <a:pt x="1420" y="1"/>
                  </a:moveTo>
                  <a:cubicBezTo>
                    <a:pt x="1400" y="1"/>
                    <a:pt x="1380" y="6"/>
                    <a:pt x="1362" y="19"/>
                  </a:cubicBezTo>
                  <a:cubicBezTo>
                    <a:pt x="861" y="385"/>
                    <a:pt x="428" y="819"/>
                    <a:pt x="27" y="1319"/>
                  </a:cubicBezTo>
                  <a:cubicBezTo>
                    <a:pt x="0" y="1346"/>
                    <a:pt x="39" y="1395"/>
                    <a:pt x="90" y="1395"/>
                  </a:cubicBezTo>
                  <a:cubicBezTo>
                    <a:pt x="102" y="1395"/>
                    <a:pt x="115" y="1393"/>
                    <a:pt x="127" y="1386"/>
                  </a:cubicBezTo>
                  <a:cubicBezTo>
                    <a:pt x="628" y="1053"/>
                    <a:pt x="1095" y="652"/>
                    <a:pt x="1528" y="185"/>
                  </a:cubicBezTo>
                  <a:cubicBezTo>
                    <a:pt x="1583" y="104"/>
                    <a:pt x="1505" y="1"/>
                    <a:pt x="1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8"/>
            <p:cNvSpPr/>
            <p:nvPr/>
          </p:nvSpPr>
          <p:spPr>
            <a:xfrm>
              <a:off x="4525341" y="3025202"/>
              <a:ext cx="35408" cy="12876"/>
            </a:xfrm>
            <a:custGeom>
              <a:avLst/>
              <a:gdLst/>
              <a:ahLst/>
              <a:cxnLst/>
              <a:rect l="l" t="t" r="r" b="b"/>
              <a:pathLst>
                <a:path w="935" h="340" extrusionOk="0">
                  <a:moveTo>
                    <a:pt x="376" y="0"/>
                  </a:moveTo>
                  <a:cubicBezTo>
                    <a:pt x="318" y="0"/>
                    <a:pt x="259" y="4"/>
                    <a:pt x="200" y="14"/>
                  </a:cubicBezTo>
                  <a:cubicBezTo>
                    <a:pt x="0" y="14"/>
                    <a:pt x="0" y="314"/>
                    <a:pt x="200" y="314"/>
                  </a:cubicBezTo>
                  <a:cubicBezTo>
                    <a:pt x="300" y="331"/>
                    <a:pt x="401" y="339"/>
                    <a:pt x="501" y="339"/>
                  </a:cubicBezTo>
                  <a:cubicBezTo>
                    <a:pt x="601" y="339"/>
                    <a:pt x="701" y="331"/>
                    <a:pt x="801" y="314"/>
                  </a:cubicBezTo>
                  <a:cubicBezTo>
                    <a:pt x="934" y="281"/>
                    <a:pt x="934" y="81"/>
                    <a:pt x="801" y="47"/>
                  </a:cubicBezTo>
                  <a:cubicBezTo>
                    <a:pt x="659" y="24"/>
                    <a:pt x="518"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8"/>
            <p:cNvSpPr/>
            <p:nvPr/>
          </p:nvSpPr>
          <p:spPr>
            <a:xfrm>
              <a:off x="4176662" y="3496924"/>
              <a:ext cx="94561" cy="39536"/>
            </a:xfrm>
            <a:custGeom>
              <a:avLst/>
              <a:gdLst/>
              <a:ahLst/>
              <a:cxnLst/>
              <a:rect l="l" t="t" r="r" b="b"/>
              <a:pathLst>
                <a:path w="2497" h="1044" extrusionOk="0">
                  <a:moveTo>
                    <a:pt x="67" y="0"/>
                  </a:moveTo>
                  <a:cubicBezTo>
                    <a:pt x="34" y="0"/>
                    <a:pt x="1" y="33"/>
                    <a:pt x="67" y="67"/>
                  </a:cubicBezTo>
                  <a:cubicBezTo>
                    <a:pt x="835" y="367"/>
                    <a:pt x="1635" y="734"/>
                    <a:pt x="2436" y="1034"/>
                  </a:cubicBezTo>
                  <a:cubicBezTo>
                    <a:pt x="2442" y="1041"/>
                    <a:pt x="2449" y="1043"/>
                    <a:pt x="2454" y="1043"/>
                  </a:cubicBezTo>
                  <a:cubicBezTo>
                    <a:pt x="2479" y="1043"/>
                    <a:pt x="2496" y="994"/>
                    <a:pt x="2469" y="967"/>
                  </a:cubicBezTo>
                  <a:cubicBezTo>
                    <a:pt x="1669" y="601"/>
                    <a:pt x="868" y="267"/>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8"/>
            <p:cNvSpPr/>
            <p:nvPr/>
          </p:nvSpPr>
          <p:spPr>
            <a:xfrm>
              <a:off x="4189652" y="3405693"/>
              <a:ext cx="84034" cy="33326"/>
            </a:xfrm>
            <a:custGeom>
              <a:avLst/>
              <a:gdLst/>
              <a:ahLst/>
              <a:cxnLst/>
              <a:rect l="l" t="t" r="r" b="b"/>
              <a:pathLst>
                <a:path w="2219" h="880" extrusionOk="0">
                  <a:moveTo>
                    <a:pt x="44" y="1"/>
                  </a:moveTo>
                  <a:cubicBezTo>
                    <a:pt x="17" y="1"/>
                    <a:pt x="1" y="74"/>
                    <a:pt x="58" y="74"/>
                  </a:cubicBezTo>
                  <a:cubicBezTo>
                    <a:pt x="725" y="374"/>
                    <a:pt x="1392" y="641"/>
                    <a:pt x="2093" y="875"/>
                  </a:cubicBezTo>
                  <a:cubicBezTo>
                    <a:pt x="2104" y="878"/>
                    <a:pt x="2114" y="880"/>
                    <a:pt x="2123" y="880"/>
                  </a:cubicBezTo>
                  <a:cubicBezTo>
                    <a:pt x="2199" y="880"/>
                    <a:pt x="2219" y="771"/>
                    <a:pt x="2159" y="741"/>
                  </a:cubicBezTo>
                  <a:cubicBezTo>
                    <a:pt x="1459" y="441"/>
                    <a:pt x="758" y="208"/>
                    <a:pt x="58" y="7"/>
                  </a:cubicBezTo>
                  <a:cubicBezTo>
                    <a:pt x="53" y="3"/>
                    <a:pt x="48" y="1"/>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8"/>
            <p:cNvSpPr/>
            <p:nvPr/>
          </p:nvSpPr>
          <p:spPr>
            <a:xfrm>
              <a:off x="4203210" y="3257995"/>
              <a:ext cx="89373" cy="33363"/>
            </a:xfrm>
            <a:custGeom>
              <a:avLst/>
              <a:gdLst/>
              <a:ahLst/>
              <a:cxnLst/>
              <a:rect l="l" t="t" r="r" b="b"/>
              <a:pathLst>
                <a:path w="2360" h="881" extrusionOk="0">
                  <a:moveTo>
                    <a:pt x="2170" y="0"/>
                  </a:moveTo>
                  <a:cubicBezTo>
                    <a:pt x="2158" y="0"/>
                    <a:pt x="2147" y="2"/>
                    <a:pt x="2135" y="5"/>
                  </a:cubicBezTo>
                  <a:cubicBezTo>
                    <a:pt x="1801" y="71"/>
                    <a:pt x="1501" y="171"/>
                    <a:pt x="1201" y="338"/>
                  </a:cubicBezTo>
                  <a:cubicBezTo>
                    <a:pt x="902" y="548"/>
                    <a:pt x="548" y="677"/>
                    <a:pt x="189" y="677"/>
                  </a:cubicBezTo>
                  <a:cubicBezTo>
                    <a:pt x="149" y="677"/>
                    <a:pt x="108" y="675"/>
                    <a:pt x="67" y="672"/>
                  </a:cubicBezTo>
                  <a:cubicBezTo>
                    <a:pt x="34" y="672"/>
                    <a:pt x="0" y="738"/>
                    <a:pt x="34" y="772"/>
                  </a:cubicBezTo>
                  <a:cubicBezTo>
                    <a:pt x="218" y="847"/>
                    <a:pt x="416" y="881"/>
                    <a:pt x="617" y="881"/>
                  </a:cubicBezTo>
                  <a:cubicBezTo>
                    <a:pt x="1215" y="881"/>
                    <a:pt x="1844" y="587"/>
                    <a:pt x="2268" y="238"/>
                  </a:cubicBezTo>
                  <a:cubicBezTo>
                    <a:pt x="2360" y="147"/>
                    <a:pt x="2285" y="0"/>
                    <a:pt x="2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8"/>
            <p:cNvSpPr/>
            <p:nvPr/>
          </p:nvSpPr>
          <p:spPr>
            <a:xfrm>
              <a:off x="4204460" y="3143208"/>
              <a:ext cx="88464" cy="45482"/>
            </a:xfrm>
            <a:custGeom>
              <a:avLst/>
              <a:gdLst/>
              <a:ahLst/>
              <a:cxnLst/>
              <a:rect l="l" t="t" r="r" b="b"/>
              <a:pathLst>
                <a:path w="2336" h="1201" extrusionOk="0">
                  <a:moveTo>
                    <a:pt x="2202" y="0"/>
                  </a:moveTo>
                  <a:cubicBezTo>
                    <a:pt x="1802" y="67"/>
                    <a:pt x="1435" y="200"/>
                    <a:pt x="1135" y="434"/>
                  </a:cubicBezTo>
                  <a:cubicBezTo>
                    <a:pt x="768" y="667"/>
                    <a:pt x="401" y="867"/>
                    <a:pt x="67" y="1101"/>
                  </a:cubicBezTo>
                  <a:cubicBezTo>
                    <a:pt x="1" y="1134"/>
                    <a:pt x="34" y="1201"/>
                    <a:pt x="67" y="1201"/>
                  </a:cubicBezTo>
                  <a:cubicBezTo>
                    <a:pt x="935" y="1201"/>
                    <a:pt x="1735" y="834"/>
                    <a:pt x="2302" y="200"/>
                  </a:cubicBezTo>
                  <a:cubicBezTo>
                    <a:pt x="2336" y="100"/>
                    <a:pt x="2302" y="0"/>
                    <a:pt x="2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8"/>
            <p:cNvSpPr/>
            <p:nvPr/>
          </p:nvSpPr>
          <p:spPr>
            <a:xfrm>
              <a:off x="4205710" y="2884208"/>
              <a:ext cx="81345" cy="53018"/>
            </a:xfrm>
            <a:custGeom>
              <a:avLst/>
              <a:gdLst/>
              <a:ahLst/>
              <a:cxnLst/>
              <a:rect l="l" t="t" r="r" b="b"/>
              <a:pathLst>
                <a:path w="2148" h="1400" extrusionOk="0">
                  <a:moveTo>
                    <a:pt x="68" y="1"/>
                  </a:moveTo>
                  <a:cubicBezTo>
                    <a:pt x="34" y="1"/>
                    <a:pt x="1" y="68"/>
                    <a:pt x="34" y="101"/>
                  </a:cubicBezTo>
                  <a:cubicBezTo>
                    <a:pt x="268" y="334"/>
                    <a:pt x="535" y="535"/>
                    <a:pt x="835" y="701"/>
                  </a:cubicBezTo>
                  <a:cubicBezTo>
                    <a:pt x="1168" y="935"/>
                    <a:pt x="1502" y="1168"/>
                    <a:pt x="1836" y="1368"/>
                  </a:cubicBezTo>
                  <a:cubicBezTo>
                    <a:pt x="1871" y="1390"/>
                    <a:pt x="1907" y="1399"/>
                    <a:pt x="1940" y="1399"/>
                  </a:cubicBezTo>
                  <a:cubicBezTo>
                    <a:pt x="2061" y="1399"/>
                    <a:pt x="2148" y="1273"/>
                    <a:pt x="2069" y="1168"/>
                  </a:cubicBezTo>
                  <a:cubicBezTo>
                    <a:pt x="1602" y="501"/>
                    <a:pt x="868" y="68"/>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8"/>
            <p:cNvSpPr/>
            <p:nvPr/>
          </p:nvSpPr>
          <p:spPr>
            <a:xfrm>
              <a:off x="4320118" y="2958738"/>
              <a:ext cx="135764" cy="45936"/>
            </a:xfrm>
            <a:custGeom>
              <a:avLst/>
              <a:gdLst/>
              <a:ahLst/>
              <a:cxnLst/>
              <a:rect l="l" t="t" r="r" b="b"/>
              <a:pathLst>
                <a:path w="3585" h="1213" extrusionOk="0">
                  <a:moveTo>
                    <a:pt x="3485" y="1"/>
                  </a:moveTo>
                  <a:cubicBezTo>
                    <a:pt x="2317" y="1"/>
                    <a:pt x="1150" y="301"/>
                    <a:pt x="149" y="935"/>
                  </a:cubicBezTo>
                  <a:cubicBezTo>
                    <a:pt x="0" y="994"/>
                    <a:pt x="63" y="1212"/>
                    <a:pt x="197" y="1212"/>
                  </a:cubicBezTo>
                  <a:cubicBezTo>
                    <a:pt x="213" y="1212"/>
                    <a:pt x="231" y="1209"/>
                    <a:pt x="249" y="1202"/>
                  </a:cubicBezTo>
                  <a:cubicBezTo>
                    <a:pt x="1383" y="968"/>
                    <a:pt x="2450" y="601"/>
                    <a:pt x="3518" y="134"/>
                  </a:cubicBezTo>
                  <a:cubicBezTo>
                    <a:pt x="3585" y="101"/>
                    <a:pt x="3551" y="34"/>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8"/>
            <p:cNvSpPr/>
            <p:nvPr/>
          </p:nvSpPr>
          <p:spPr>
            <a:xfrm>
              <a:off x="4330798" y="3087349"/>
              <a:ext cx="77028" cy="28440"/>
            </a:xfrm>
            <a:custGeom>
              <a:avLst/>
              <a:gdLst/>
              <a:ahLst/>
              <a:cxnLst/>
              <a:rect l="l" t="t" r="r" b="b"/>
              <a:pathLst>
                <a:path w="2034" h="751" extrusionOk="0">
                  <a:moveTo>
                    <a:pt x="408" y="0"/>
                  </a:moveTo>
                  <a:cubicBezTo>
                    <a:pt x="361" y="0"/>
                    <a:pt x="314" y="2"/>
                    <a:pt x="267" y="7"/>
                  </a:cubicBezTo>
                  <a:cubicBezTo>
                    <a:pt x="100" y="7"/>
                    <a:pt x="0" y="241"/>
                    <a:pt x="167" y="308"/>
                  </a:cubicBezTo>
                  <a:cubicBezTo>
                    <a:pt x="734" y="574"/>
                    <a:pt x="1368" y="741"/>
                    <a:pt x="2002" y="741"/>
                  </a:cubicBezTo>
                  <a:cubicBezTo>
                    <a:pt x="2008" y="748"/>
                    <a:pt x="2014" y="751"/>
                    <a:pt x="2018" y="751"/>
                  </a:cubicBezTo>
                  <a:cubicBezTo>
                    <a:pt x="2034" y="751"/>
                    <a:pt x="2028" y="708"/>
                    <a:pt x="2002" y="708"/>
                  </a:cubicBezTo>
                  <a:cubicBezTo>
                    <a:pt x="1539" y="368"/>
                    <a:pt x="990" y="0"/>
                    <a:pt x="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8"/>
            <p:cNvSpPr/>
            <p:nvPr/>
          </p:nvSpPr>
          <p:spPr>
            <a:xfrm>
              <a:off x="4360148" y="2699776"/>
              <a:ext cx="57487" cy="72559"/>
            </a:xfrm>
            <a:custGeom>
              <a:avLst/>
              <a:gdLst/>
              <a:ahLst/>
              <a:cxnLst/>
              <a:rect l="l" t="t" r="r" b="b"/>
              <a:pathLst>
                <a:path w="1518" h="1916" extrusionOk="0">
                  <a:moveTo>
                    <a:pt x="240" y="0"/>
                  </a:moveTo>
                  <a:cubicBezTo>
                    <a:pt x="112" y="0"/>
                    <a:pt x="0" y="114"/>
                    <a:pt x="26" y="268"/>
                  </a:cubicBezTo>
                  <a:cubicBezTo>
                    <a:pt x="159" y="568"/>
                    <a:pt x="326" y="868"/>
                    <a:pt x="560" y="1101"/>
                  </a:cubicBezTo>
                  <a:cubicBezTo>
                    <a:pt x="826" y="1402"/>
                    <a:pt x="1160" y="1635"/>
                    <a:pt x="1460" y="1902"/>
                  </a:cubicBezTo>
                  <a:cubicBezTo>
                    <a:pt x="1460" y="1912"/>
                    <a:pt x="1466" y="1916"/>
                    <a:pt x="1473" y="1916"/>
                  </a:cubicBezTo>
                  <a:cubicBezTo>
                    <a:pt x="1491" y="1916"/>
                    <a:pt x="1517" y="1892"/>
                    <a:pt x="1494" y="1869"/>
                  </a:cubicBezTo>
                  <a:cubicBezTo>
                    <a:pt x="1460" y="1502"/>
                    <a:pt x="1327" y="1135"/>
                    <a:pt x="1160" y="801"/>
                  </a:cubicBezTo>
                  <a:cubicBezTo>
                    <a:pt x="926" y="501"/>
                    <a:pt x="660" y="234"/>
                    <a:pt x="359" y="34"/>
                  </a:cubicBezTo>
                  <a:cubicBezTo>
                    <a:pt x="320" y="11"/>
                    <a:pt x="280" y="0"/>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8"/>
            <p:cNvSpPr/>
            <p:nvPr/>
          </p:nvSpPr>
          <p:spPr>
            <a:xfrm>
              <a:off x="4344696" y="3213346"/>
              <a:ext cx="85700" cy="54040"/>
            </a:xfrm>
            <a:custGeom>
              <a:avLst/>
              <a:gdLst/>
              <a:ahLst/>
              <a:cxnLst/>
              <a:rect l="l" t="t" r="r" b="b"/>
              <a:pathLst>
                <a:path w="2263" h="1427" extrusionOk="0">
                  <a:moveTo>
                    <a:pt x="306" y="0"/>
                  </a:moveTo>
                  <a:cubicBezTo>
                    <a:pt x="260" y="0"/>
                    <a:pt x="214" y="5"/>
                    <a:pt x="167" y="16"/>
                  </a:cubicBezTo>
                  <a:cubicBezTo>
                    <a:pt x="67" y="49"/>
                    <a:pt x="0" y="183"/>
                    <a:pt x="67" y="283"/>
                  </a:cubicBezTo>
                  <a:cubicBezTo>
                    <a:pt x="234" y="617"/>
                    <a:pt x="734" y="750"/>
                    <a:pt x="1068" y="950"/>
                  </a:cubicBezTo>
                  <a:cubicBezTo>
                    <a:pt x="1401" y="1150"/>
                    <a:pt x="1768" y="1317"/>
                    <a:pt x="2168" y="1417"/>
                  </a:cubicBezTo>
                  <a:cubicBezTo>
                    <a:pt x="2175" y="1423"/>
                    <a:pt x="2182" y="1426"/>
                    <a:pt x="2190" y="1426"/>
                  </a:cubicBezTo>
                  <a:cubicBezTo>
                    <a:pt x="2224" y="1426"/>
                    <a:pt x="2262" y="1377"/>
                    <a:pt x="2235" y="1350"/>
                  </a:cubicBezTo>
                  <a:cubicBezTo>
                    <a:pt x="1935" y="1050"/>
                    <a:pt x="1635" y="783"/>
                    <a:pt x="1301" y="550"/>
                  </a:cubicBezTo>
                  <a:cubicBezTo>
                    <a:pt x="1033" y="341"/>
                    <a:pt x="686" y="0"/>
                    <a:pt x="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8"/>
            <p:cNvSpPr/>
            <p:nvPr/>
          </p:nvSpPr>
          <p:spPr>
            <a:xfrm>
              <a:off x="4349733" y="3364072"/>
              <a:ext cx="82140" cy="22305"/>
            </a:xfrm>
            <a:custGeom>
              <a:avLst/>
              <a:gdLst/>
              <a:ahLst/>
              <a:cxnLst/>
              <a:rect l="l" t="t" r="r" b="b"/>
              <a:pathLst>
                <a:path w="2169" h="589" extrusionOk="0">
                  <a:moveTo>
                    <a:pt x="426" y="1"/>
                  </a:moveTo>
                  <a:cubicBezTo>
                    <a:pt x="362" y="1"/>
                    <a:pt x="298" y="2"/>
                    <a:pt x="234" y="6"/>
                  </a:cubicBezTo>
                  <a:cubicBezTo>
                    <a:pt x="34" y="6"/>
                    <a:pt x="1" y="272"/>
                    <a:pt x="167" y="339"/>
                  </a:cubicBezTo>
                  <a:cubicBezTo>
                    <a:pt x="551" y="501"/>
                    <a:pt x="947" y="589"/>
                    <a:pt x="1341" y="589"/>
                  </a:cubicBezTo>
                  <a:cubicBezTo>
                    <a:pt x="1597" y="589"/>
                    <a:pt x="1852" y="552"/>
                    <a:pt x="2102" y="473"/>
                  </a:cubicBezTo>
                  <a:cubicBezTo>
                    <a:pt x="2169" y="473"/>
                    <a:pt x="2169" y="373"/>
                    <a:pt x="2102" y="373"/>
                  </a:cubicBezTo>
                  <a:cubicBezTo>
                    <a:pt x="1562" y="133"/>
                    <a:pt x="9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8"/>
            <p:cNvSpPr/>
            <p:nvPr/>
          </p:nvSpPr>
          <p:spPr>
            <a:xfrm>
              <a:off x="4538293" y="3301055"/>
              <a:ext cx="20753" cy="35939"/>
            </a:xfrm>
            <a:custGeom>
              <a:avLst/>
              <a:gdLst/>
              <a:ahLst/>
              <a:cxnLst/>
              <a:rect l="l" t="t" r="r" b="b"/>
              <a:pathLst>
                <a:path w="548" h="949" extrusionOk="0">
                  <a:moveTo>
                    <a:pt x="477" y="0"/>
                  </a:moveTo>
                  <a:cubicBezTo>
                    <a:pt x="458" y="0"/>
                    <a:pt x="437" y="11"/>
                    <a:pt x="425" y="35"/>
                  </a:cubicBezTo>
                  <a:cubicBezTo>
                    <a:pt x="325" y="335"/>
                    <a:pt x="192" y="602"/>
                    <a:pt x="25" y="869"/>
                  </a:cubicBezTo>
                  <a:cubicBezTo>
                    <a:pt x="1" y="918"/>
                    <a:pt x="48" y="949"/>
                    <a:pt x="88" y="949"/>
                  </a:cubicBezTo>
                  <a:cubicBezTo>
                    <a:pt x="103" y="949"/>
                    <a:pt x="116" y="945"/>
                    <a:pt x="125" y="936"/>
                  </a:cubicBezTo>
                  <a:cubicBezTo>
                    <a:pt x="292" y="669"/>
                    <a:pt x="425" y="402"/>
                    <a:pt x="526" y="102"/>
                  </a:cubicBezTo>
                  <a:cubicBezTo>
                    <a:pt x="547" y="37"/>
                    <a:pt x="513"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8"/>
            <p:cNvSpPr/>
            <p:nvPr/>
          </p:nvSpPr>
          <p:spPr>
            <a:xfrm>
              <a:off x="4337425" y="3491849"/>
              <a:ext cx="80549" cy="48171"/>
            </a:xfrm>
            <a:custGeom>
              <a:avLst/>
              <a:gdLst/>
              <a:ahLst/>
              <a:cxnLst/>
              <a:rect l="l" t="t" r="r" b="b"/>
              <a:pathLst>
                <a:path w="2127" h="1272" extrusionOk="0">
                  <a:moveTo>
                    <a:pt x="2060" y="1"/>
                  </a:moveTo>
                  <a:cubicBezTo>
                    <a:pt x="1326" y="101"/>
                    <a:pt x="659" y="401"/>
                    <a:pt x="125" y="935"/>
                  </a:cubicBezTo>
                  <a:cubicBezTo>
                    <a:pt x="1" y="1059"/>
                    <a:pt x="109" y="1271"/>
                    <a:pt x="287" y="1271"/>
                  </a:cubicBezTo>
                  <a:cubicBezTo>
                    <a:pt x="300" y="1271"/>
                    <a:pt x="313" y="1270"/>
                    <a:pt x="326" y="1268"/>
                  </a:cubicBezTo>
                  <a:cubicBezTo>
                    <a:pt x="993" y="1035"/>
                    <a:pt x="1627" y="634"/>
                    <a:pt x="2094" y="101"/>
                  </a:cubicBezTo>
                  <a:cubicBezTo>
                    <a:pt x="2127" y="67"/>
                    <a:pt x="2094" y="1"/>
                    <a:pt x="2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8"/>
            <p:cNvSpPr/>
            <p:nvPr/>
          </p:nvSpPr>
          <p:spPr>
            <a:xfrm>
              <a:off x="3805261" y="3778230"/>
              <a:ext cx="1076303" cy="843100"/>
            </a:xfrm>
            <a:custGeom>
              <a:avLst/>
              <a:gdLst/>
              <a:ahLst/>
              <a:cxnLst/>
              <a:rect l="l" t="t" r="r" b="b"/>
              <a:pathLst>
                <a:path w="28421" h="22263" extrusionOk="0">
                  <a:moveTo>
                    <a:pt x="9151" y="1"/>
                  </a:moveTo>
                  <a:cubicBezTo>
                    <a:pt x="4863" y="1"/>
                    <a:pt x="1301" y="218"/>
                    <a:pt x="368" y="878"/>
                  </a:cubicBezTo>
                  <a:cubicBezTo>
                    <a:pt x="1" y="1145"/>
                    <a:pt x="1735" y="18124"/>
                    <a:pt x="4404" y="20859"/>
                  </a:cubicBezTo>
                  <a:cubicBezTo>
                    <a:pt x="5125" y="21599"/>
                    <a:pt x="10235" y="22263"/>
                    <a:pt x="15056" y="22263"/>
                  </a:cubicBezTo>
                  <a:cubicBezTo>
                    <a:pt x="18713" y="22263"/>
                    <a:pt x="22203" y="21881"/>
                    <a:pt x="23484" y="20859"/>
                  </a:cubicBezTo>
                  <a:cubicBezTo>
                    <a:pt x="26453" y="18491"/>
                    <a:pt x="28421" y="811"/>
                    <a:pt x="28421" y="811"/>
                  </a:cubicBezTo>
                  <a:cubicBezTo>
                    <a:pt x="28421" y="811"/>
                    <a:pt x="17432" y="1"/>
                    <a:pt x="9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8"/>
            <p:cNvSpPr/>
            <p:nvPr/>
          </p:nvSpPr>
          <p:spPr>
            <a:xfrm>
              <a:off x="3720619" y="3600880"/>
              <a:ext cx="1248119" cy="315154"/>
            </a:xfrm>
            <a:custGeom>
              <a:avLst/>
              <a:gdLst/>
              <a:ahLst/>
              <a:cxnLst/>
              <a:rect l="l" t="t" r="r" b="b"/>
              <a:pathLst>
                <a:path w="32958" h="8322" extrusionOk="0">
                  <a:moveTo>
                    <a:pt x="10250" y="1"/>
                  </a:moveTo>
                  <a:cubicBezTo>
                    <a:pt x="5563" y="1"/>
                    <a:pt x="1839" y="107"/>
                    <a:pt x="1368" y="424"/>
                  </a:cubicBezTo>
                  <a:cubicBezTo>
                    <a:pt x="1" y="1325"/>
                    <a:pt x="701" y="5328"/>
                    <a:pt x="1769" y="6695"/>
                  </a:cubicBezTo>
                  <a:cubicBezTo>
                    <a:pt x="2501" y="7626"/>
                    <a:pt x="12414" y="8321"/>
                    <a:pt x="20601" y="8321"/>
                  </a:cubicBezTo>
                  <a:cubicBezTo>
                    <a:pt x="26206" y="8321"/>
                    <a:pt x="31002" y="7995"/>
                    <a:pt x="31490" y="7196"/>
                  </a:cubicBezTo>
                  <a:cubicBezTo>
                    <a:pt x="32657" y="5227"/>
                    <a:pt x="32958" y="524"/>
                    <a:pt x="31590" y="424"/>
                  </a:cubicBezTo>
                  <a:cubicBezTo>
                    <a:pt x="30726" y="359"/>
                    <a:pt x="18864" y="1"/>
                    <a:pt x="10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68"/>
          <p:cNvGrpSpPr/>
          <p:nvPr/>
        </p:nvGrpSpPr>
        <p:grpSpPr>
          <a:xfrm rot="354580">
            <a:off x="1399574" y="1288124"/>
            <a:ext cx="697628" cy="1463642"/>
            <a:chOff x="4303600" y="-2397000"/>
            <a:chExt cx="1138321" cy="2388227"/>
          </a:xfrm>
        </p:grpSpPr>
        <p:sp>
          <p:nvSpPr>
            <p:cNvPr id="3309" name="Google Shape;3309;p68"/>
            <p:cNvSpPr/>
            <p:nvPr/>
          </p:nvSpPr>
          <p:spPr>
            <a:xfrm>
              <a:off x="4303600" y="-2397000"/>
              <a:ext cx="1138321" cy="2388227"/>
            </a:xfrm>
            <a:custGeom>
              <a:avLst/>
              <a:gdLst/>
              <a:ahLst/>
              <a:cxnLst/>
              <a:rect l="l" t="t" r="r" b="b"/>
              <a:pathLst>
                <a:path w="17771" h="37284" fill="none" extrusionOk="0">
                  <a:moveTo>
                    <a:pt x="12014" y="20279"/>
                  </a:moveTo>
                  <a:cubicBezTo>
                    <a:pt x="10668" y="21335"/>
                    <a:pt x="9532" y="22629"/>
                    <a:pt x="8635" y="24081"/>
                  </a:cubicBezTo>
                  <a:cubicBezTo>
                    <a:pt x="9215" y="20121"/>
                    <a:pt x="9770" y="16213"/>
                    <a:pt x="10008" y="14734"/>
                  </a:cubicBezTo>
                  <a:cubicBezTo>
                    <a:pt x="11460" y="14312"/>
                    <a:pt x="15236" y="13018"/>
                    <a:pt x="15922" y="10721"/>
                  </a:cubicBezTo>
                  <a:cubicBezTo>
                    <a:pt x="16662" y="8238"/>
                    <a:pt x="16371" y="6100"/>
                    <a:pt x="14259" y="5492"/>
                  </a:cubicBezTo>
                  <a:cubicBezTo>
                    <a:pt x="14391" y="4595"/>
                    <a:pt x="14470" y="2614"/>
                    <a:pt x="12859" y="1954"/>
                  </a:cubicBezTo>
                  <a:cubicBezTo>
                    <a:pt x="12516" y="1822"/>
                    <a:pt x="12173" y="1743"/>
                    <a:pt x="11803" y="1743"/>
                  </a:cubicBezTo>
                  <a:cubicBezTo>
                    <a:pt x="11433" y="792"/>
                    <a:pt x="10588" y="159"/>
                    <a:pt x="9585" y="79"/>
                  </a:cubicBezTo>
                  <a:cubicBezTo>
                    <a:pt x="8397" y="0"/>
                    <a:pt x="7737" y="871"/>
                    <a:pt x="7420" y="1532"/>
                  </a:cubicBezTo>
                  <a:cubicBezTo>
                    <a:pt x="6892" y="1426"/>
                    <a:pt x="6364" y="1479"/>
                    <a:pt x="5888" y="1716"/>
                  </a:cubicBezTo>
                  <a:cubicBezTo>
                    <a:pt x="4647" y="2297"/>
                    <a:pt x="4647" y="4119"/>
                    <a:pt x="4832" y="5334"/>
                  </a:cubicBezTo>
                  <a:cubicBezTo>
                    <a:pt x="2297" y="5730"/>
                    <a:pt x="2403" y="9453"/>
                    <a:pt x="4198" y="11354"/>
                  </a:cubicBezTo>
                  <a:cubicBezTo>
                    <a:pt x="5519" y="12754"/>
                    <a:pt x="7631" y="13942"/>
                    <a:pt x="8714" y="14523"/>
                  </a:cubicBezTo>
                  <a:cubicBezTo>
                    <a:pt x="8450" y="16213"/>
                    <a:pt x="7842" y="20411"/>
                    <a:pt x="7235" y="24742"/>
                  </a:cubicBezTo>
                  <a:cubicBezTo>
                    <a:pt x="6892" y="23553"/>
                    <a:pt x="6047" y="20939"/>
                    <a:pt x="4251" y="18800"/>
                  </a:cubicBezTo>
                  <a:cubicBezTo>
                    <a:pt x="1848" y="15922"/>
                    <a:pt x="0" y="16160"/>
                    <a:pt x="0" y="16160"/>
                  </a:cubicBezTo>
                  <a:cubicBezTo>
                    <a:pt x="0" y="16160"/>
                    <a:pt x="211" y="20860"/>
                    <a:pt x="2878" y="23606"/>
                  </a:cubicBezTo>
                  <a:cubicBezTo>
                    <a:pt x="4938" y="25771"/>
                    <a:pt x="6496" y="25666"/>
                    <a:pt x="7129" y="25507"/>
                  </a:cubicBezTo>
                  <a:cubicBezTo>
                    <a:pt x="6337" y="31237"/>
                    <a:pt x="5624" y="36941"/>
                    <a:pt x="5941" y="37073"/>
                  </a:cubicBezTo>
                  <a:cubicBezTo>
                    <a:pt x="6575" y="37284"/>
                    <a:pt x="6892" y="36413"/>
                    <a:pt x="7103" y="34749"/>
                  </a:cubicBezTo>
                  <a:cubicBezTo>
                    <a:pt x="7209" y="34036"/>
                    <a:pt x="7816" y="29864"/>
                    <a:pt x="8450" y="25455"/>
                  </a:cubicBezTo>
                  <a:cubicBezTo>
                    <a:pt x="9189" y="25507"/>
                    <a:pt x="10826" y="25375"/>
                    <a:pt x="13335" y="24266"/>
                  </a:cubicBezTo>
                  <a:cubicBezTo>
                    <a:pt x="16873" y="22708"/>
                    <a:pt x="17771" y="17903"/>
                    <a:pt x="17771" y="17903"/>
                  </a:cubicBezTo>
                  <a:cubicBezTo>
                    <a:pt x="17771" y="17903"/>
                    <a:pt x="15024" y="17956"/>
                    <a:pt x="12014" y="20279"/>
                  </a:cubicBezTo>
                  <a:close/>
                </a:path>
              </a:pathLst>
            </a:custGeom>
            <a:solidFill>
              <a:schemeClr val="accent4"/>
            </a:solidFill>
            <a:ln w="228600" cap="flat" cmpd="sng">
              <a:solidFill>
                <a:schemeClr val="accent4"/>
              </a:solidFill>
              <a:prstDash val="solid"/>
              <a:miter lim="26404"/>
              <a:headEnd type="none" w="sm" len="sm"/>
              <a:tailEnd type="none" w="sm" len="sm"/>
            </a:ln>
            <a:effectLst>
              <a:outerShdw dist="66675" dir="300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8"/>
            <p:cNvSpPr/>
            <p:nvPr/>
          </p:nvSpPr>
          <p:spPr>
            <a:xfrm>
              <a:off x="4643540" y="-1517525"/>
              <a:ext cx="306183" cy="1495556"/>
            </a:xfrm>
            <a:custGeom>
              <a:avLst/>
              <a:gdLst/>
              <a:ahLst/>
              <a:cxnLst/>
              <a:rect l="l" t="t" r="r" b="b"/>
              <a:pathLst>
                <a:path w="4780" h="23348" extrusionOk="0">
                  <a:moveTo>
                    <a:pt x="3512" y="1"/>
                  </a:moveTo>
                  <a:cubicBezTo>
                    <a:pt x="3512" y="1"/>
                    <a:pt x="0" y="23079"/>
                    <a:pt x="634" y="23316"/>
                  </a:cubicBezTo>
                  <a:cubicBezTo>
                    <a:pt x="697" y="23337"/>
                    <a:pt x="756" y="23348"/>
                    <a:pt x="813" y="23348"/>
                  </a:cubicBezTo>
                  <a:cubicBezTo>
                    <a:pt x="1330" y="23348"/>
                    <a:pt x="1606" y="22492"/>
                    <a:pt x="1796" y="20993"/>
                  </a:cubicBezTo>
                  <a:cubicBezTo>
                    <a:pt x="2034" y="19356"/>
                    <a:pt x="4780" y="344"/>
                    <a:pt x="4780" y="344"/>
                  </a:cubicBezTo>
                  <a:lnTo>
                    <a:pt x="3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8"/>
            <p:cNvSpPr/>
            <p:nvPr/>
          </p:nvSpPr>
          <p:spPr>
            <a:xfrm>
              <a:off x="4760248" y="-2390595"/>
              <a:ext cx="312973" cy="289849"/>
            </a:xfrm>
            <a:custGeom>
              <a:avLst/>
              <a:gdLst/>
              <a:ahLst/>
              <a:cxnLst/>
              <a:rect l="l" t="t" r="r" b="b"/>
              <a:pathLst>
                <a:path w="4886" h="4525" extrusionOk="0">
                  <a:moveTo>
                    <a:pt x="2297" y="0"/>
                  </a:moveTo>
                  <a:cubicBezTo>
                    <a:pt x="475" y="0"/>
                    <a:pt x="0" y="2197"/>
                    <a:pt x="0" y="2197"/>
                  </a:cubicBezTo>
                  <a:cubicBezTo>
                    <a:pt x="0" y="2197"/>
                    <a:pt x="2150" y="4524"/>
                    <a:pt x="2390" y="4524"/>
                  </a:cubicBezTo>
                  <a:cubicBezTo>
                    <a:pt x="2396" y="4524"/>
                    <a:pt x="2400" y="4523"/>
                    <a:pt x="2403" y="4521"/>
                  </a:cubicBezTo>
                  <a:cubicBezTo>
                    <a:pt x="2535" y="4415"/>
                    <a:pt x="4885" y="2197"/>
                    <a:pt x="4885" y="2197"/>
                  </a:cubicBezTo>
                  <a:cubicBezTo>
                    <a:pt x="4885" y="2197"/>
                    <a:pt x="4410" y="111"/>
                    <a:pt x="2456" y="6"/>
                  </a:cubicBezTo>
                  <a:cubicBezTo>
                    <a:pt x="2402" y="2"/>
                    <a:pt x="2349" y="0"/>
                    <a:pt x="2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68"/>
            <p:cNvSpPr/>
            <p:nvPr/>
          </p:nvSpPr>
          <p:spPr>
            <a:xfrm>
              <a:off x="4557258" y="-2302071"/>
              <a:ext cx="703708" cy="571307"/>
            </a:xfrm>
            <a:custGeom>
              <a:avLst/>
              <a:gdLst/>
              <a:ahLst/>
              <a:cxnLst/>
              <a:rect l="l" t="t" r="r" b="b"/>
              <a:pathLst>
                <a:path w="10986" h="8919" extrusionOk="0">
                  <a:moveTo>
                    <a:pt x="2961" y="1"/>
                  </a:moveTo>
                  <a:cubicBezTo>
                    <a:pt x="2627" y="1"/>
                    <a:pt x="2280" y="69"/>
                    <a:pt x="1928" y="234"/>
                  </a:cubicBezTo>
                  <a:cubicBezTo>
                    <a:pt x="1" y="1159"/>
                    <a:pt x="1083" y="5040"/>
                    <a:pt x="1083" y="5040"/>
                  </a:cubicBezTo>
                  <a:cubicBezTo>
                    <a:pt x="1083" y="5040"/>
                    <a:pt x="5543" y="8918"/>
                    <a:pt x="6126" y="8918"/>
                  </a:cubicBezTo>
                  <a:cubicBezTo>
                    <a:pt x="6152" y="8918"/>
                    <a:pt x="6170" y="8911"/>
                    <a:pt x="6180" y="8895"/>
                  </a:cubicBezTo>
                  <a:cubicBezTo>
                    <a:pt x="6417" y="8526"/>
                    <a:pt x="10220" y="4459"/>
                    <a:pt x="10220" y="4459"/>
                  </a:cubicBezTo>
                  <a:cubicBezTo>
                    <a:pt x="10220" y="4459"/>
                    <a:pt x="10985" y="1317"/>
                    <a:pt x="8899" y="472"/>
                  </a:cubicBezTo>
                  <a:cubicBezTo>
                    <a:pt x="8542" y="318"/>
                    <a:pt x="8168" y="244"/>
                    <a:pt x="7798" y="244"/>
                  </a:cubicBezTo>
                  <a:cubicBezTo>
                    <a:pt x="6965" y="244"/>
                    <a:pt x="6156" y="622"/>
                    <a:pt x="5625" y="1317"/>
                  </a:cubicBezTo>
                  <a:cubicBezTo>
                    <a:pt x="5625" y="1317"/>
                    <a:pt x="4432" y="1"/>
                    <a:pt x="2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8"/>
            <p:cNvSpPr/>
            <p:nvPr/>
          </p:nvSpPr>
          <p:spPr>
            <a:xfrm>
              <a:off x="4449005" y="-2057957"/>
              <a:ext cx="926940" cy="614928"/>
            </a:xfrm>
            <a:custGeom>
              <a:avLst/>
              <a:gdLst/>
              <a:ahLst/>
              <a:cxnLst/>
              <a:rect l="l" t="t" r="r" b="b"/>
              <a:pathLst>
                <a:path w="14471" h="9600" extrusionOk="0">
                  <a:moveTo>
                    <a:pt x="10717" y="0"/>
                  </a:moveTo>
                  <a:cubicBezTo>
                    <a:pt x="7989" y="0"/>
                    <a:pt x="6602" y="2629"/>
                    <a:pt x="6602" y="2629"/>
                  </a:cubicBezTo>
                  <a:cubicBezTo>
                    <a:pt x="6602" y="2629"/>
                    <a:pt x="5613" y="32"/>
                    <a:pt x="3036" y="32"/>
                  </a:cubicBezTo>
                  <a:cubicBezTo>
                    <a:pt x="2951" y="32"/>
                    <a:pt x="2863" y="35"/>
                    <a:pt x="2773" y="41"/>
                  </a:cubicBezTo>
                  <a:cubicBezTo>
                    <a:pt x="1" y="226"/>
                    <a:pt x="54" y="4107"/>
                    <a:pt x="1928" y="6061"/>
                  </a:cubicBezTo>
                  <a:cubicBezTo>
                    <a:pt x="3803" y="8015"/>
                    <a:pt x="7157" y="9600"/>
                    <a:pt x="7157" y="9600"/>
                  </a:cubicBezTo>
                  <a:cubicBezTo>
                    <a:pt x="7157" y="9600"/>
                    <a:pt x="12807" y="8279"/>
                    <a:pt x="13626" y="5428"/>
                  </a:cubicBezTo>
                  <a:cubicBezTo>
                    <a:pt x="14471" y="2629"/>
                    <a:pt x="13996" y="252"/>
                    <a:pt x="11065" y="15"/>
                  </a:cubicBezTo>
                  <a:cubicBezTo>
                    <a:pt x="10946" y="5"/>
                    <a:pt x="10830" y="0"/>
                    <a:pt x="10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8"/>
            <p:cNvSpPr/>
            <p:nvPr/>
          </p:nvSpPr>
          <p:spPr>
            <a:xfrm>
              <a:off x="4303600" y="-1362192"/>
              <a:ext cx="473623" cy="603014"/>
            </a:xfrm>
            <a:custGeom>
              <a:avLst/>
              <a:gdLst/>
              <a:ahLst/>
              <a:cxnLst/>
              <a:rect l="l" t="t" r="r" b="b"/>
              <a:pathLst>
                <a:path w="7394" h="9414" extrusionOk="0">
                  <a:moveTo>
                    <a:pt x="108" y="0"/>
                  </a:moveTo>
                  <a:cubicBezTo>
                    <a:pt x="37" y="0"/>
                    <a:pt x="0" y="5"/>
                    <a:pt x="0" y="5"/>
                  </a:cubicBezTo>
                  <a:cubicBezTo>
                    <a:pt x="0" y="5"/>
                    <a:pt x="211" y="4679"/>
                    <a:pt x="2878" y="7451"/>
                  </a:cubicBezTo>
                  <a:cubicBezTo>
                    <a:pt x="4427" y="9078"/>
                    <a:pt x="5713" y="9414"/>
                    <a:pt x="6511" y="9414"/>
                  </a:cubicBezTo>
                  <a:cubicBezTo>
                    <a:pt x="7073" y="9414"/>
                    <a:pt x="7393" y="9247"/>
                    <a:pt x="7393" y="9247"/>
                  </a:cubicBezTo>
                  <a:cubicBezTo>
                    <a:pt x="7393" y="9247"/>
                    <a:pt x="6654" y="5524"/>
                    <a:pt x="4251" y="2645"/>
                  </a:cubicBezTo>
                  <a:cubicBezTo>
                    <a:pt x="2189" y="175"/>
                    <a:pt x="53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8"/>
            <p:cNvSpPr/>
            <p:nvPr/>
          </p:nvSpPr>
          <p:spPr>
            <a:xfrm>
              <a:off x="4814374" y="-1251954"/>
              <a:ext cx="627547" cy="485409"/>
            </a:xfrm>
            <a:custGeom>
              <a:avLst/>
              <a:gdLst/>
              <a:ahLst/>
              <a:cxnLst/>
              <a:rect l="l" t="t" r="r" b="b"/>
              <a:pathLst>
                <a:path w="9797" h="7578" extrusionOk="0">
                  <a:moveTo>
                    <a:pt x="9797" y="0"/>
                  </a:moveTo>
                  <a:cubicBezTo>
                    <a:pt x="9796" y="0"/>
                    <a:pt x="7050" y="80"/>
                    <a:pt x="4040" y="2403"/>
                  </a:cubicBezTo>
                  <a:cubicBezTo>
                    <a:pt x="2271" y="3750"/>
                    <a:pt x="898" y="5493"/>
                    <a:pt x="0" y="7526"/>
                  </a:cubicBezTo>
                  <a:cubicBezTo>
                    <a:pt x="0" y="7526"/>
                    <a:pt x="226" y="7578"/>
                    <a:pt x="672" y="7578"/>
                  </a:cubicBezTo>
                  <a:cubicBezTo>
                    <a:pt x="1494" y="7578"/>
                    <a:pt x="3067" y="7400"/>
                    <a:pt x="5361" y="6390"/>
                  </a:cubicBezTo>
                  <a:cubicBezTo>
                    <a:pt x="8899" y="4806"/>
                    <a:pt x="9797" y="0"/>
                    <a:pt x="9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6" name="Google Shape;3316;p68"/>
          <p:cNvGrpSpPr/>
          <p:nvPr/>
        </p:nvGrpSpPr>
        <p:grpSpPr>
          <a:xfrm rot="1434405">
            <a:off x="-503574" y="3157580"/>
            <a:ext cx="1653827" cy="539960"/>
            <a:chOff x="2564525" y="5223525"/>
            <a:chExt cx="2556110" cy="834547"/>
          </a:xfrm>
        </p:grpSpPr>
        <p:sp>
          <p:nvSpPr>
            <p:cNvPr id="3317" name="Google Shape;3317;p68"/>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8"/>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8"/>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8"/>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8"/>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8"/>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8"/>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8"/>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8"/>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8"/>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7" name="Google Shape;3327;p68"/>
          <p:cNvGrpSpPr/>
          <p:nvPr/>
        </p:nvGrpSpPr>
        <p:grpSpPr>
          <a:xfrm rot="375986">
            <a:off x="7747564" y="1263873"/>
            <a:ext cx="1719436" cy="916246"/>
            <a:chOff x="7463504" y="3075665"/>
            <a:chExt cx="2603050" cy="1387103"/>
          </a:xfrm>
        </p:grpSpPr>
        <p:sp>
          <p:nvSpPr>
            <p:cNvPr id="3328" name="Google Shape;3328;p68"/>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8"/>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8"/>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8"/>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8"/>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8"/>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8"/>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8"/>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8"/>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8"/>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8"/>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8"/>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8"/>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8"/>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8"/>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8"/>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8"/>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8"/>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8"/>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8"/>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8"/>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8"/>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8"/>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8"/>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8"/>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8"/>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8"/>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8"/>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8"/>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8"/>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8"/>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8"/>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8"/>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TextBox 148">
            <a:extLst>
              <a:ext uri="{FF2B5EF4-FFF2-40B4-BE49-F238E27FC236}">
                <a16:creationId xmlns:a16="http://schemas.microsoft.com/office/drawing/2014/main" id="{9DFE9D98-7C0B-9584-821A-5B2D7A93D313}"/>
              </a:ext>
            </a:extLst>
          </p:cNvPr>
          <p:cNvSpPr txBox="1"/>
          <p:nvPr/>
        </p:nvSpPr>
        <p:spPr>
          <a:xfrm>
            <a:off x="2280506" y="3222453"/>
            <a:ext cx="4740572"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LUYỆN TẬP</a:t>
            </a:r>
          </a:p>
        </p:txBody>
      </p:sp>
      <p:sp>
        <p:nvSpPr>
          <p:cNvPr id="150" name="TextBox 149">
            <a:extLst>
              <a:ext uri="{FF2B5EF4-FFF2-40B4-BE49-F238E27FC236}">
                <a16:creationId xmlns:a16="http://schemas.microsoft.com/office/drawing/2014/main" id="{F3D32522-1030-A2D7-A31B-4514FBA93322}"/>
              </a:ext>
            </a:extLst>
          </p:cNvPr>
          <p:cNvSpPr txBox="1"/>
          <p:nvPr/>
        </p:nvSpPr>
        <p:spPr>
          <a:xfrm>
            <a:off x="3052711" y="2425018"/>
            <a:ext cx="3362255" cy="707886"/>
          </a:xfrm>
          <a:prstGeom prst="rect">
            <a:avLst/>
          </a:prstGeom>
          <a:noFill/>
        </p:spPr>
        <p:txBody>
          <a:bodyPr wrap="square" rtlCol="0">
            <a:spAutoFit/>
          </a:bodyPr>
          <a:lstStyle/>
          <a:p>
            <a:pPr algn="ctr"/>
            <a:r>
              <a:rPr lang="en-US" sz="4000" dirty="0" err="1">
                <a:solidFill>
                  <a:schemeClr val="accent3"/>
                </a:solidFill>
                <a:latin typeface="SVN-Caprica Script" pitchFamily="2" charset="0"/>
              </a:rPr>
              <a:t>Hoạt</a:t>
            </a:r>
            <a:r>
              <a:rPr lang="en-US" sz="4000" dirty="0">
                <a:solidFill>
                  <a:schemeClr val="accent3"/>
                </a:solidFill>
                <a:latin typeface="SVN-Caprica Script" pitchFamily="2" charset="0"/>
              </a:rPr>
              <a:t> </a:t>
            </a:r>
            <a:r>
              <a:rPr lang="en-US" sz="4000" dirty="0" err="1">
                <a:solidFill>
                  <a:schemeClr val="accent3"/>
                </a:solidFill>
                <a:latin typeface="SVN-Caprica Script" pitchFamily="2" charset="0"/>
              </a:rPr>
              <a:t>động</a:t>
            </a:r>
            <a:r>
              <a:rPr lang="en-US" sz="4000" dirty="0">
                <a:solidFill>
                  <a:schemeClr val="accent3"/>
                </a:solidFill>
                <a:latin typeface="SVN-Caprica Script" pitchFamily="2" charset="0"/>
              </a:rPr>
              <a:t> 3</a:t>
            </a:r>
          </a:p>
        </p:txBody>
      </p:sp>
      <p:pic>
        <p:nvPicPr>
          <p:cNvPr id="151" name="Picture 150">
            <a:extLst>
              <a:ext uri="{FF2B5EF4-FFF2-40B4-BE49-F238E27FC236}">
                <a16:creationId xmlns:a16="http://schemas.microsoft.com/office/drawing/2014/main" id="{7D86A40E-266E-5CCB-A490-BE4E166C34EF}"/>
              </a:ext>
            </a:extLst>
          </p:cNvPr>
          <p:cNvPicPr>
            <a:picLocks noChangeAspect="1"/>
          </p:cNvPicPr>
          <p:nvPr/>
        </p:nvPicPr>
        <p:blipFill>
          <a:blip r:embed="rId3">
            <a:duotone>
              <a:schemeClr val="accent2">
                <a:shade val="45000"/>
                <a:satMod val="135000"/>
              </a:schemeClr>
              <a:prstClr val="white"/>
            </a:duotone>
          </a:blip>
          <a:stretch>
            <a:fillRect/>
          </a:stretch>
        </p:blipFill>
        <p:spPr>
          <a:xfrm>
            <a:off x="4083853" y="1044737"/>
            <a:ext cx="1123346" cy="11233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297227" y="152859"/>
            <a:ext cx="8774037" cy="1015663"/>
          </a:xfrm>
          <a:prstGeom prst="rect">
            <a:avLst/>
          </a:prstGeom>
        </p:spPr>
        <p:txBody>
          <a:bodyPr wrap="square">
            <a:spAutoFit/>
          </a:bodyPr>
          <a:lstStyle/>
          <a:p>
            <a:pPr marL="13017" marR="183515" indent="-178587" algn="just">
              <a:spcBef>
                <a:spcPts val="1548"/>
              </a:spcBef>
            </a:pPr>
            <a:r>
              <a:rPr lang="en-US" sz="2000" b="1" dirty="0" err="1">
                <a:solidFill>
                  <a:schemeClr val="bg1"/>
                </a:solidFill>
                <a:latin typeface="Arial" panose="020B0604020202020204" pitchFamily="34" charset="0"/>
              </a:rPr>
              <a:t>Nhiệm</a:t>
            </a:r>
            <a:r>
              <a:rPr lang="en-US" sz="2000" b="1" dirty="0">
                <a:solidFill>
                  <a:schemeClr val="bg1"/>
                </a:solidFill>
                <a:latin typeface="Arial" panose="020B0604020202020204" pitchFamily="34" charset="0"/>
              </a:rPr>
              <a:t> </a:t>
            </a:r>
            <a:r>
              <a:rPr lang="en-US" sz="2000" b="1" dirty="0" err="1">
                <a:solidFill>
                  <a:schemeClr val="bg1"/>
                </a:solidFill>
                <a:latin typeface="Arial" panose="020B0604020202020204" pitchFamily="34" charset="0"/>
              </a:rPr>
              <a:t>vụ</a:t>
            </a:r>
            <a:r>
              <a:rPr lang="en-US" sz="2000" b="1" dirty="0">
                <a:solidFill>
                  <a:schemeClr val="bg1"/>
                </a:solidFill>
                <a:latin typeface="Arial" panose="020B0604020202020204" pitchFamily="34" charset="0"/>
              </a:rPr>
              <a:t> 1:</a:t>
            </a:r>
            <a:r>
              <a:rPr lang="vi-VN" sz="2000" b="1" dirty="0">
                <a:solidFill>
                  <a:schemeClr val="bg1"/>
                </a:solidFill>
                <a:latin typeface="Arial" panose="020B0604020202020204" pitchFamily="34" charset="0"/>
              </a:rPr>
              <a:t> Dựa vào các từ </a:t>
            </a:r>
            <a:r>
              <a:rPr lang="vi-VN" sz="2000" b="1" dirty="0" err="1">
                <a:solidFill>
                  <a:schemeClr val="bg1"/>
                </a:solidFill>
                <a:latin typeface="Arial" panose="020B0604020202020204" pitchFamily="34" charset="0"/>
              </a:rPr>
              <a:t>khoá</a:t>
            </a:r>
            <a:r>
              <a:rPr lang="vi-VN" sz="2000" b="1" dirty="0">
                <a:solidFill>
                  <a:schemeClr val="bg1"/>
                </a:solidFill>
                <a:latin typeface="Arial" panose="020B0604020202020204" pitchFamily="34" charset="0"/>
              </a:rPr>
              <a:t> dưới đây, em hãy viết một câu chuyện về việc quản lí  thời gian của bản thân. Sau đó, chia sẻ và nhận xét về cách quản lí thời gian  từ câu chuyện của chính mình. </a:t>
            </a:r>
            <a:endParaRPr lang="vi-VN" sz="2000" dirty="0">
              <a:solidFill>
                <a:schemeClr val="bg1"/>
              </a:solidFill>
            </a:endParaRPr>
          </a:p>
        </p:txBody>
      </p:sp>
      <p:pic>
        <p:nvPicPr>
          <p:cNvPr id="5" name="Picture 4">
            <a:extLst>
              <a:ext uri="{FF2B5EF4-FFF2-40B4-BE49-F238E27FC236}">
                <a16:creationId xmlns:a16="http://schemas.microsoft.com/office/drawing/2014/main" id="{39D47E98-9769-4F9E-4018-709B0784C466}"/>
              </a:ext>
            </a:extLst>
          </p:cNvPr>
          <p:cNvPicPr>
            <a:picLocks noChangeAspect="1"/>
          </p:cNvPicPr>
          <p:nvPr/>
        </p:nvPicPr>
        <p:blipFill>
          <a:blip r:embed="rId3"/>
          <a:stretch>
            <a:fillRect/>
          </a:stretch>
        </p:blipFill>
        <p:spPr>
          <a:xfrm>
            <a:off x="1891622" y="1374958"/>
            <a:ext cx="5585246" cy="3534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430564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62" name="Google Shape;1962;p51"/>
          <p:cNvSpPr txBox="1">
            <a:spLocks noGrp="1"/>
          </p:cNvSpPr>
          <p:nvPr>
            <p:ph type="title" idx="3"/>
          </p:nvPr>
        </p:nvSpPr>
        <p:spPr>
          <a:xfrm>
            <a:off x="1132240" y="1801332"/>
            <a:ext cx="8397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965" name="Google Shape;1965;p51"/>
          <p:cNvSpPr txBox="1">
            <a:spLocks noGrp="1"/>
          </p:cNvSpPr>
          <p:nvPr>
            <p:ph type="title" idx="6"/>
          </p:nvPr>
        </p:nvSpPr>
        <p:spPr>
          <a:xfrm>
            <a:off x="5152639" y="1865666"/>
            <a:ext cx="8397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968" name="Google Shape;1968;p51"/>
          <p:cNvSpPr txBox="1">
            <a:spLocks noGrp="1"/>
          </p:cNvSpPr>
          <p:nvPr>
            <p:ph type="title" idx="9"/>
          </p:nvPr>
        </p:nvSpPr>
        <p:spPr>
          <a:xfrm>
            <a:off x="1132240" y="3215319"/>
            <a:ext cx="8397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971" name="Google Shape;1971;p51"/>
          <p:cNvSpPr txBox="1">
            <a:spLocks noGrp="1"/>
          </p:cNvSpPr>
          <p:nvPr>
            <p:ph type="title" idx="15"/>
          </p:nvPr>
        </p:nvSpPr>
        <p:spPr>
          <a:xfrm>
            <a:off x="5124434" y="3251172"/>
            <a:ext cx="8397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grpSp>
        <p:nvGrpSpPr>
          <p:cNvPr id="1972" name="Google Shape;1972;p51"/>
          <p:cNvGrpSpPr/>
          <p:nvPr/>
        </p:nvGrpSpPr>
        <p:grpSpPr>
          <a:xfrm>
            <a:off x="1101758" y="1852727"/>
            <a:ext cx="900900" cy="824524"/>
            <a:chOff x="-164200" y="1462250"/>
            <a:chExt cx="1037425" cy="949475"/>
          </a:xfrm>
        </p:grpSpPr>
        <p:sp>
          <p:nvSpPr>
            <p:cNvPr id="1973" name="Google Shape;1973;p51"/>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1"/>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1"/>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1"/>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1"/>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1"/>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1"/>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1"/>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1"/>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1"/>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1"/>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1"/>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1"/>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1"/>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1"/>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1"/>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1"/>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1"/>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1"/>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1"/>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1"/>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1"/>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1"/>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1"/>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1"/>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51"/>
          <p:cNvGrpSpPr/>
          <p:nvPr/>
        </p:nvGrpSpPr>
        <p:grpSpPr>
          <a:xfrm>
            <a:off x="1090688" y="3259594"/>
            <a:ext cx="900900" cy="824524"/>
            <a:chOff x="-164200" y="1462250"/>
            <a:chExt cx="1037425" cy="949475"/>
          </a:xfrm>
        </p:grpSpPr>
        <p:sp>
          <p:nvSpPr>
            <p:cNvPr id="1999" name="Google Shape;1999;p51"/>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1"/>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1"/>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1"/>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1"/>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1"/>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1"/>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1"/>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1"/>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1"/>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1"/>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1"/>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1"/>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1"/>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1"/>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1"/>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1"/>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1"/>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1"/>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1"/>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1"/>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1"/>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1"/>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1"/>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1"/>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4" name="Google Shape;2024;p51"/>
          <p:cNvGrpSpPr/>
          <p:nvPr/>
        </p:nvGrpSpPr>
        <p:grpSpPr>
          <a:xfrm>
            <a:off x="5137330" y="1915198"/>
            <a:ext cx="900900" cy="824524"/>
            <a:chOff x="-164200" y="1462250"/>
            <a:chExt cx="1037425" cy="949475"/>
          </a:xfrm>
        </p:grpSpPr>
        <p:sp>
          <p:nvSpPr>
            <p:cNvPr id="2025" name="Google Shape;2025;p51"/>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1"/>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1"/>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1"/>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1"/>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1"/>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1"/>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1"/>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1"/>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1"/>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1"/>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1"/>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1"/>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1"/>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1"/>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1"/>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1"/>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1"/>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1"/>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1"/>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1"/>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1"/>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0" name="Google Shape;2050;p51"/>
          <p:cNvGrpSpPr/>
          <p:nvPr/>
        </p:nvGrpSpPr>
        <p:grpSpPr>
          <a:xfrm>
            <a:off x="5071201" y="3349877"/>
            <a:ext cx="900900" cy="824524"/>
            <a:chOff x="-164200" y="1462250"/>
            <a:chExt cx="1037425" cy="949475"/>
          </a:xfrm>
        </p:grpSpPr>
        <p:sp>
          <p:nvSpPr>
            <p:cNvPr id="2051" name="Google Shape;2051;p51"/>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1"/>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1"/>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1"/>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1"/>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1"/>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1"/>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1"/>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1"/>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1"/>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1"/>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1"/>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1"/>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1"/>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1"/>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1"/>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1"/>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1"/>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1"/>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1"/>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1"/>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1"/>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1"/>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1"/>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1"/>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6" name="Google Shape;2076;p51"/>
          <p:cNvGrpSpPr/>
          <p:nvPr/>
        </p:nvGrpSpPr>
        <p:grpSpPr>
          <a:xfrm rot="390124">
            <a:off x="-711125" y="318230"/>
            <a:ext cx="1719442" cy="916249"/>
            <a:chOff x="7463504" y="3075665"/>
            <a:chExt cx="2603050" cy="1387103"/>
          </a:xfrm>
        </p:grpSpPr>
        <p:sp>
          <p:nvSpPr>
            <p:cNvPr id="2077" name="Google Shape;2077;p51"/>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1"/>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1"/>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1"/>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1"/>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1"/>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1"/>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1"/>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1"/>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1"/>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1"/>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1"/>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1"/>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1"/>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1"/>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1"/>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1"/>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1"/>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1"/>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1"/>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1"/>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1"/>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1"/>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1"/>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1"/>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1"/>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1"/>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1"/>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1"/>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1"/>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1"/>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1"/>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1"/>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51"/>
          <p:cNvGrpSpPr/>
          <p:nvPr/>
        </p:nvGrpSpPr>
        <p:grpSpPr>
          <a:xfrm rot="2065613">
            <a:off x="8416949" y="4452825"/>
            <a:ext cx="1653875" cy="539976"/>
            <a:chOff x="2564525" y="5223525"/>
            <a:chExt cx="2556110" cy="834547"/>
          </a:xfrm>
        </p:grpSpPr>
        <p:sp>
          <p:nvSpPr>
            <p:cNvPr id="2111" name="Google Shape;2111;p51"/>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1"/>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1"/>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1"/>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1"/>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1"/>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1"/>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1"/>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1"/>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1"/>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TextBox 164">
            <a:extLst>
              <a:ext uri="{FF2B5EF4-FFF2-40B4-BE49-F238E27FC236}">
                <a16:creationId xmlns:a16="http://schemas.microsoft.com/office/drawing/2014/main" id="{05C292F6-F41B-7C5E-AA5C-2CC83A4C805B}"/>
              </a:ext>
            </a:extLst>
          </p:cNvPr>
          <p:cNvSpPr txBox="1"/>
          <p:nvPr/>
        </p:nvSpPr>
        <p:spPr>
          <a:xfrm>
            <a:off x="1769972" y="618702"/>
            <a:ext cx="6478147" cy="707886"/>
          </a:xfrm>
          <a:prstGeom prst="rect">
            <a:avLst/>
          </a:prstGeom>
          <a:noFill/>
        </p:spPr>
        <p:txBody>
          <a:bodyPr wrap="square" rtlCol="0">
            <a:spAutoFit/>
          </a:bodyPr>
          <a:lstStyle/>
          <a:p>
            <a:pPr algn="ctr"/>
            <a:r>
              <a:rPr lang="en-US" sz="4000" dirty="0" err="1">
                <a:solidFill>
                  <a:schemeClr val="accent2">
                    <a:lumMod val="75000"/>
                  </a:schemeClr>
                </a:solidFill>
                <a:latin typeface="SVN-Caprica Script" pitchFamily="2" charset="0"/>
              </a:rPr>
              <a:t>Mục</a:t>
            </a:r>
            <a:r>
              <a:rPr lang="en-US" sz="4000" dirty="0">
                <a:solidFill>
                  <a:schemeClr val="accent2">
                    <a:lumMod val="75000"/>
                  </a:schemeClr>
                </a:solidFill>
                <a:latin typeface="SVN-Caprica Script" pitchFamily="2" charset="0"/>
              </a:rPr>
              <a:t> </a:t>
            </a:r>
            <a:r>
              <a:rPr lang="en-US" sz="4000" dirty="0" err="1">
                <a:solidFill>
                  <a:schemeClr val="accent2">
                    <a:lumMod val="75000"/>
                  </a:schemeClr>
                </a:solidFill>
                <a:latin typeface="SVN-Caprica Script" pitchFamily="2" charset="0"/>
              </a:rPr>
              <a:t>tiêu</a:t>
            </a:r>
            <a:r>
              <a:rPr lang="en-US" sz="4000" dirty="0">
                <a:solidFill>
                  <a:schemeClr val="accent2">
                    <a:lumMod val="75000"/>
                  </a:schemeClr>
                </a:solidFill>
                <a:latin typeface="SVN-Caprica Script" pitchFamily="2" charset="0"/>
              </a:rPr>
              <a:t> </a:t>
            </a:r>
            <a:r>
              <a:rPr lang="en-US" sz="4000" dirty="0" err="1">
                <a:solidFill>
                  <a:schemeClr val="accent2">
                    <a:lumMod val="75000"/>
                  </a:schemeClr>
                </a:solidFill>
                <a:latin typeface="SVN-Caprica Script" pitchFamily="2" charset="0"/>
              </a:rPr>
              <a:t>bài</a:t>
            </a:r>
            <a:r>
              <a:rPr lang="en-US" sz="4000" dirty="0">
                <a:solidFill>
                  <a:schemeClr val="accent2">
                    <a:lumMod val="75000"/>
                  </a:schemeClr>
                </a:solidFill>
                <a:latin typeface="SVN-Caprica Script" pitchFamily="2" charset="0"/>
              </a:rPr>
              <a:t> </a:t>
            </a:r>
            <a:r>
              <a:rPr lang="en-US" sz="4000" dirty="0" err="1">
                <a:solidFill>
                  <a:schemeClr val="accent2">
                    <a:lumMod val="75000"/>
                  </a:schemeClr>
                </a:solidFill>
                <a:latin typeface="SVN-Caprica Script" pitchFamily="2" charset="0"/>
              </a:rPr>
              <a:t>học</a:t>
            </a:r>
            <a:endParaRPr lang="en-US" sz="4000" dirty="0">
              <a:solidFill>
                <a:schemeClr val="accent2">
                  <a:lumMod val="75000"/>
                </a:schemeClr>
              </a:solidFill>
              <a:latin typeface="SVN-Caprica Script" pitchFamily="2" charset="0"/>
            </a:endParaRPr>
          </a:p>
        </p:txBody>
      </p:sp>
      <p:pic>
        <p:nvPicPr>
          <p:cNvPr id="166" name="Picture 165">
            <a:extLst>
              <a:ext uri="{FF2B5EF4-FFF2-40B4-BE49-F238E27FC236}">
                <a16:creationId xmlns:a16="http://schemas.microsoft.com/office/drawing/2014/main" id="{ACD2251A-DEEE-DC1F-0502-33428E3C1FB5}"/>
              </a:ext>
            </a:extLst>
          </p:cNvPr>
          <p:cNvPicPr>
            <a:picLocks noChangeAspect="1"/>
          </p:cNvPicPr>
          <p:nvPr/>
        </p:nvPicPr>
        <p:blipFill>
          <a:blip r:embed="rId3"/>
          <a:stretch>
            <a:fillRect/>
          </a:stretch>
        </p:blipFill>
        <p:spPr>
          <a:xfrm>
            <a:off x="2242595" y="272015"/>
            <a:ext cx="1023049" cy="1023049"/>
          </a:xfrm>
          <a:prstGeom prst="rect">
            <a:avLst/>
          </a:prstGeom>
        </p:spPr>
      </p:pic>
      <p:sp>
        <p:nvSpPr>
          <p:cNvPr id="11" name="Rectangle 10"/>
          <p:cNvSpPr/>
          <p:nvPr/>
        </p:nvSpPr>
        <p:spPr>
          <a:xfrm>
            <a:off x="2059286" y="1960801"/>
            <a:ext cx="2902802" cy="646331"/>
          </a:xfrm>
          <a:prstGeom prst="rect">
            <a:avLst/>
          </a:prstGeom>
          <a:solidFill>
            <a:schemeClr val="bg2"/>
          </a:solidFill>
        </p:spPr>
        <p:txBody>
          <a:bodyPr wrap="square">
            <a:spAutoFit/>
          </a:bodyPr>
          <a:lstStyle/>
          <a:p>
            <a:pPr algn="just">
              <a:spcBef>
                <a:spcPts val="241"/>
              </a:spcBef>
            </a:pPr>
            <a:r>
              <a:rPr lang="vi-VN" sz="1800" dirty="0">
                <a:latin typeface="Arial" panose="020B0604020202020204" pitchFamily="34" charset="0"/>
              </a:rPr>
              <a:t>Hiểu được thế nào là quản lí thời gian hiệu quả. </a:t>
            </a:r>
            <a:endParaRPr lang="vi-VN" sz="1800" dirty="0"/>
          </a:p>
        </p:txBody>
      </p:sp>
      <p:sp>
        <p:nvSpPr>
          <p:cNvPr id="12" name="Rectangle 11"/>
          <p:cNvSpPr/>
          <p:nvPr/>
        </p:nvSpPr>
        <p:spPr>
          <a:xfrm>
            <a:off x="6106811" y="3315067"/>
            <a:ext cx="2454723" cy="923330"/>
          </a:xfrm>
          <a:prstGeom prst="rect">
            <a:avLst/>
          </a:prstGeom>
          <a:solidFill>
            <a:schemeClr val="bg2"/>
          </a:solidFill>
        </p:spPr>
        <p:txBody>
          <a:bodyPr wrap="square">
            <a:spAutoFit/>
          </a:bodyPr>
          <a:lstStyle/>
          <a:p>
            <a:pPr algn="just">
              <a:spcBef>
                <a:spcPts val="74"/>
              </a:spcBef>
            </a:pPr>
            <a:r>
              <a:rPr lang="vi-VN" sz="1800" dirty="0">
                <a:latin typeface="Arial" panose="020B0604020202020204" pitchFamily="34" charset="0"/>
              </a:rPr>
              <a:t>Thực hiện được kĩ năng quản lí thời gian hiệu quả.</a:t>
            </a:r>
            <a:endParaRPr lang="vi-VN" sz="1800" dirty="0"/>
          </a:p>
        </p:txBody>
      </p:sp>
      <p:sp>
        <p:nvSpPr>
          <p:cNvPr id="13" name="Rectangle 12"/>
          <p:cNvSpPr/>
          <p:nvPr/>
        </p:nvSpPr>
        <p:spPr>
          <a:xfrm>
            <a:off x="2004691" y="3365311"/>
            <a:ext cx="2521906" cy="646331"/>
          </a:xfrm>
          <a:prstGeom prst="rect">
            <a:avLst/>
          </a:prstGeom>
          <a:solidFill>
            <a:schemeClr val="bg2"/>
          </a:solidFill>
        </p:spPr>
        <p:txBody>
          <a:bodyPr wrap="square">
            <a:spAutoFit/>
          </a:bodyPr>
          <a:lstStyle/>
          <a:p>
            <a:pPr algn="just"/>
            <a:r>
              <a:rPr lang="vi-VN" sz="1800" dirty="0">
                <a:latin typeface="Arial" panose="020B0604020202020204" pitchFamily="34" charset="0"/>
              </a:rPr>
              <a:t>Nêu được cách quản lí thời gian hiệu quả. </a:t>
            </a:r>
            <a:endParaRPr lang="en-US" sz="1800" dirty="0"/>
          </a:p>
        </p:txBody>
      </p:sp>
      <p:sp>
        <p:nvSpPr>
          <p:cNvPr id="14" name="Rectangle 13"/>
          <p:cNvSpPr/>
          <p:nvPr/>
        </p:nvSpPr>
        <p:spPr>
          <a:xfrm>
            <a:off x="6069415" y="1787747"/>
            <a:ext cx="2589740" cy="923330"/>
          </a:xfrm>
          <a:prstGeom prst="rect">
            <a:avLst/>
          </a:prstGeom>
          <a:solidFill>
            <a:schemeClr val="bg2"/>
          </a:solidFill>
        </p:spPr>
        <p:txBody>
          <a:bodyPr wrap="square">
            <a:spAutoFit/>
          </a:bodyPr>
          <a:lstStyle/>
          <a:p>
            <a:pPr algn="just">
              <a:spcBef>
                <a:spcPts val="241"/>
              </a:spcBef>
            </a:pPr>
            <a:r>
              <a:rPr lang="vi-VN" sz="1800" dirty="0">
                <a:latin typeface="Arial" panose="020B0604020202020204" pitchFamily="34" charset="0"/>
              </a:rPr>
              <a:t>Nhận biết được sự cần thiết phải quản lí thời gian hiệu quả. </a:t>
            </a:r>
            <a:endParaRPr lang="vi-VN" sz="1800" dirty="0"/>
          </a:p>
        </p:txBody>
      </p:sp>
      <p:grpSp>
        <p:nvGrpSpPr>
          <p:cNvPr id="179" name="Google Shape;4791;p85"/>
          <p:cNvGrpSpPr/>
          <p:nvPr/>
        </p:nvGrpSpPr>
        <p:grpSpPr>
          <a:xfrm>
            <a:off x="-30578" y="3835596"/>
            <a:ext cx="1124891" cy="1199114"/>
            <a:chOff x="5219325" y="3513113"/>
            <a:chExt cx="1617850" cy="1724600"/>
          </a:xfrm>
        </p:grpSpPr>
        <p:sp>
          <p:nvSpPr>
            <p:cNvPr id="180" name="Google Shape;4792;p85"/>
            <p:cNvSpPr/>
            <p:nvPr/>
          </p:nvSpPr>
          <p:spPr>
            <a:xfrm>
              <a:off x="5219325" y="3513113"/>
              <a:ext cx="1617850" cy="1724600"/>
            </a:xfrm>
            <a:custGeom>
              <a:avLst/>
              <a:gdLst/>
              <a:ahLst/>
              <a:cxnLst/>
              <a:rect l="l" t="t" r="r" b="b"/>
              <a:pathLst>
                <a:path w="64714" h="68984" extrusionOk="0">
                  <a:moveTo>
                    <a:pt x="32657" y="0"/>
                  </a:moveTo>
                  <a:cubicBezTo>
                    <a:pt x="29855" y="0"/>
                    <a:pt x="28854" y="1668"/>
                    <a:pt x="28587" y="2402"/>
                  </a:cubicBezTo>
                  <a:cubicBezTo>
                    <a:pt x="28487" y="2636"/>
                    <a:pt x="28387" y="2903"/>
                    <a:pt x="28354" y="3169"/>
                  </a:cubicBezTo>
                  <a:cubicBezTo>
                    <a:pt x="27987" y="3236"/>
                    <a:pt x="27620" y="3303"/>
                    <a:pt x="27220" y="3370"/>
                  </a:cubicBezTo>
                  <a:cubicBezTo>
                    <a:pt x="26152" y="3036"/>
                    <a:pt x="25051" y="2869"/>
                    <a:pt x="23951" y="2836"/>
                  </a:cubicBezTo>
                  <a:cubicBezTo>
                    <a:pt x="21115" y="2836"/>
                    <a:pt x="20148" y="4504"/>
                    <a:pt x="19848" y="5238"/>
                  </a:cubicBezTo>
                  <a:cubicBezTo>
                    <a:pt x="19814" y="5338"/>
                    <a:pt x="19748" y="5471"/>
                    <a:pt x="19714" y="5605"/>
                  </a:cubicBezTo>
                  <a:cubicBezTo>
                    <a:pt x="18146" y="6272"/>
                    <a:pt x="16645" y="7072"/>
                    <a:pt x="15211" y="8006"/>
                  </a:cubicBezTo>
                  <a:cubicBezTo>
                    <a:pt x="14944" y="8106"/>
                    <a:pt x="14644" y="8173"/>
                    <a:pt x="14377" y="8273"/>
                  </a:cubicBezTo>
                  <a:cubicBezTo>
                    <a:pt x="8973" y="9974"/>
                    <a:pt x="6471" y="12476"/>
                    <a:pt x="7372" y="15345"/>
                  </a:cubicBezTo>
                  <a:cubicBezTo>
                    <a:pt x="4437" y="19214"/>
                    <a:pt x="2635" y="23784"/>
                    <a:pt x="2102" y="28588"/>
                  </a:cubicBezTo>
                  <a:cubicBezTo>
                    <a:pt x="2035" y="29021"/>
                    <a:pt x="2002" y="29388"/>
                    <a:pt x="2002" y="29822"/>
                  </a:cubicBezTo>
                  <a:cubicBezTo>
                    <a:pt x="968" y="30823"/>
                    <a:pt x="367" y="32157"/>
                    <a:pt x="234" y="33591"/>
                  </a:cubicBezTo>
                  <a:cubicBezTo>
                    <a:pt x="0" y="35960"/>
                    <a:pt x="734" y="38228"/>
                    <a:pt x="1334" y="40029"/>
                  </a:cubicBezTo>
                  <a:cubicBezTo>
                    <a:pt x="1401" y="40296"/>
                    <a:pt x="1501" y="40563"/>
                    <a:pt x="1568" y="40830"/>
                  </a:cubicBezTo>
                  <a:cubicBezTo>
                    <a:pt x="3336" y="46467"/>
                    <a:pt x="5371" y="52004"/>
                    <a:pt x="7672" y="57442"/>
                  </a:cubicBezTo>
                  <a:cubicBezTo>
                    <a:pt x="7772" y="57708"/>
                    <a:pt x="7906" y="58009"/>
                    <a:pt x="8039" y="58309"/>
                  </a:cubicBezTo>
                  <a:cubicBezTo>
                    <a:pt x="8139" y="58642"/>
                    <a:pt x="8273" y="58976"/>
                    <a:pt x="8406" y="59310"/>
                  </a:cubicBezTo>
                  <a:cubicBezTo>
                    <a:pt x="8540" y="59643"/>
                    <a:pt x="8673" y="60010"/>
                    <a:pt x="8840" y="60377"/>
                  </a:cubicBezTo>
                  <a:lnTo>
                    <a:pt x="9340" y="61711"/>
                  </a:lnTo>
                  <a:cubicBezTo>
                    <a:pt x="9874" y="63179"/>
                    <a:pt x="10441" y="64680"/>
                    <a:pt x="10941" y="65881"/>
                  </a:cubicBezTo>
                  <a:cubicBezTo>
                    <a:pt x="11342" y="66882"/>
                    <a:pt x="12242" y="67582"/>
                    <a:pt x="13276" y="67782"/>
                  </a:cubicBezTo>
                  <a:cubicBezTo>
                    <a:pt x="16112" y="68316"/>
                    <a:pt x="18980" y="68650"/>
                    <a:pt x="21882" y="68850"/>
                  </a:cubicBezTo>
                  <a:cubicBezTo>
                    <a:pt x="22683" y="68883"/>
                    <a:pt x="23517" y="68916"/>
                    <a:pt x="24318" y="68950"/>
                  </a:cubicBezTo>
                  <a:cubicBezTo>
                    <a:pt x="25118" y="68983"/>
                    <a:pt x="25952" y="68983"/>
                    <a:pt x="26753" y="68983"/>
                  </a:cubicBezTo>
                  <a:lnTo>
                    <a:pt x="28454" y="68983"/>
                  </a:lnTo>
                  <a:cubicBezTo>
                    <a:pt x="30355" y="68950"/>
                    <a:pt x="32290" y="68816"/>
                    <a:pt x="34191" y="68683"/>
                  </a:cubicBezTo>
                  <a:lnTo>
                    <a:pt x="35759" y="68516"/>
                  </a:lnTo>
                  <a:cubicBezTo>
                    <a:pt x="38494" y="68216"/>
                    <a:pt x="41296" y="67782"/>
                    <a:pt x="44098" y="67215"/>
                  </a:cubicBezTo>
                  <a:lnTo>
                    <a:pt x="44399" y="67149"/>
                  </a:lnTo>
                  <a:lnTo>
                    <a:pt x="44599" y="67115"/>
                  </a:lnTo>
                  <a:lnTo>
                    <a:pt x="44632" y="67115"/>
                  </a:lnTo>
                  <a:cubicBezTo>
                    <a:pt x="45032" y="67015"/>
                    <a:pt x="45433" y="66948"/>
                    <a:pt x="45833" y="66848"/>
                  </a:cubicBezTo>
                  <a:cubicBezTo>
                    <a:pt x="50303" y="65848"/>
                    <a:pt x="54673" y="64547"/>
                    <a:pt x="58909" y="62912"/>
                  </a:cubicBezTo>
                  <a:cubicBezTo>
                    <a:pt x="59976" y="62512"/>
                    <a:pt x="60744" y="61578"/>
                    <a:pt x="60910" y="60444"/>
                  </a:cubicBezTo>
                  <a:cubicBezTo>
                    <a:pt x="61110" y="59376"/>
                    <a:pt x="61277" y="58109"/>
                    <a:pt x="61411" y="56908"/>
                  </a:cubicBezTo>
                  <a:lnTo>
                    <a:pt x="61577" y="55640"/>
                  </a:lnTo>
                  <a:cubicBezTo>
                    <a:pt x="61644" y="55240"/>
                    <a:pt x="61678" y="54806"/>
                    <a:pt x="61744" y="54406"/>
                  </a:cubicBezTo>
                  <a:cubicBezTo>
                    <a:pt x="61878" y="53405"/>
                    <a:pt x="62044" y="52104"/>
                    <a:pt x="62211" y="51104"/>
                  </a:cubicBezTo>
                  <a:cubicBezTo>
                    <a:pt x="63212" y="45300"/>
                    <a:pt x="63879" y="39429"/>
                    <a:pt x="64279" y="33558"/>
                  </a:cubicBezTo>
                  <a:cubicBezTo>
                    <a:pt x="64313" y="33258"/>
                    <a:pt x="64346" y="32991"/>
                    <a:pt x="64346" y="32724"/>
                  </a:cubicBezTo>
                  <a:cubicBezTo>
                    <a:pt x="64513" y="30823"/>
                    <a:pt x="64713" y="28454"/>
                    <a:pt x="63946" y="26186"/>
                  </a:cubicBezTo>
                  <a:cubicBezTo>
                    <a:pt x="63512" y="24852"/>
                    <a:pt x="62645" y="23684"/>
                    <a:pt x="61444" y="22917"/>
                  </a:cubicBezTo>
                  <a:cubicBezTo>
                    <a:pt x="61377" y="22650"/>
                    <a:pt x="61277" y="22383"/>
                    <a:pt x="61211" y="22116"/>
                  </a:cubicBezTo>
                  <a:cubicBezTo>
                    <a:pt x="61144" y="21950"/>
                    <a:pt x="61077" y="21749"/>
                    <a:pt x="61010" y="21583"/>
                  </a:cubicBezTo>
                  <a:cubicBezTo>
                    <a:pt x="60910" y="21282"/>
                    <a:pt x="60810" y="20982"/>
                    <a:pt x="60677" y="20715"/>
                  </a:cubicBezTo>
                  <a:cubicBezTo>
                    <a:pt x="60310" y="19815"/>
                    <a:pt x="59910" y="18914"/>
                    <a:pt x="59443" y="18080"/>
                  </a:cubicBezTo>
                  <a:cubicBezTo>
                    <a:pt x="59910" y="17213"/>
                    <a:pt x="60010" y="16212"/>
                    <a:pt x="59709" y="15278"/>
                  </a:cubicBezTo>
                  <a:cubicBezTo>
                    <a:pt x="59409" y="14277"/>
                    <a:pt x="58475" y="12643"/>
                    <a:pt x="55473" y="12543"/>
                  </a:cubicBezTo>
                  <a:cubicBezTo>
                    <a:pt x="53939" y="10842"/>
                    <a:pt x="52204" y="9374"/>
                    <a:pt x="50303" y="8106"/>
                  </a:cubicBezTo>
                  <a:cubicBezTo>
                    <a:pt x="49669" y="7239"/>
                    <a:pt x="48702" y="6672"/>
                    <a:pt x="47668" y="6505"/>
                  </a:cubicBezTo>
                  <a:cubicBezTo>
                    <a:pt x="46500" y="5905"/>
                    <a:pt x="45266" y="5338"/>
                    <a:pt x="44032" y="4904"/>
                  </a:cubicBezTo>
                  <a:cubicBezTo>
                    <a:pt x="42697" y="3336"/>
                    <a:pt x="40429" y="2169"/>
                    <a:pt x="38494" y="1401"/>
                  </a:cubicBezTo>
                  <a:cubicBezTo>
                    <a:pt x="37260" y="868"/>
                    <a:pt x="34758" y="0"/>
                    <a:pt x="32657" y="0"/>
                  </a:cubicBezTo>
                  <a:close/>
                </a:path>
              </a:pathLst>
            </a:custGeom>
            <a:solidFill>
              <a:srgbClr val="FFFFFF"/>
            </a:solidFill>
            <a:ln>
              <a:noFill/>
            </a:ln>
            <a:effectLst>
              <a:outerShdw dist="76200" dir="3000000" algn="bl" rotWithShape="0">
                <a:srgbClr val="000000">
                  <a:alpha val="8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93;p85"/>
            <p:cNvSpPr/>
            <p:nvPr/>
          </p:nvSpPr>
          <p:spPr>
            <a:xfrm>
              <a:off x="5311050" y="3664038"/>
              <a:ext cx="1429375" cy="1245950"/>
            </a:xfrm>
            <a:custGeom>
              <a:avLst/>
              <a:gdLst/>
              <a:ahLst/>
              <a:cxnLst/>
              <a:rect l="l" t="t" r="r" b="b"/>
              <a:pathLst>
                <a:path w="57175" h="49838" extrusionOk="0">
                  <a:moveTo>
                    <a:pt x="29142" y="0"/>
                  </a:moveTo>
                  <a:cubicBezTo>
                    <a:pt x="28002" y="0"/>
                    <a:pt x="26849" y="66"/>
                    <a:pt x="25685" y="201"/>
                  </a:cubicBezTo>
                  <a:cubicBezTo>
                    <a:pt x="10775" y="1969"/>
                    <a:pt x="0" y="14411"/>
                    <a:pt x="1602" y="28055"/>
                  </a:cubicBezTo>
                  <a:cubicBezTo>
                    <a:pt x="3047" y="40633"/>
                    <a:pt x="14531" y="49838"/>
                    <a:pt x="28000" y="49838"/>
                  </a:cubicBezTo>
                  <a:cubicBezTo>
                    <a:pt x="29139" y="49838"/>
                    <a:pt x="30293" y="49772"/>
                    <a:pt x="31456" y="49637"/>
                  </a:cubicBezTo>
                  <a:cubicBezTo>
                    <a:pt x="46367" y="47869"/>
                    <a:pt x="57175" y="35427"/>
                    <a:pt x="55573" y="21783"/>
                  </a:cubicBezTo>
                  <a:cubicBezTo>
                    <a:pt x="54097" y="9205"/>
                    <a:pt x="42611" y="0"/>
                    <a:pt x="29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94;p85"/>
            <p:cNvSpPr/>
            <p:nvPr/>
          </p:nvSpPr>
          <p:spPr>
            <a:xfrm>
              <a:off x="5345250" y="4060163"/>
              <a:ext cx="1394350" cy="849850"/>
            </a:xfrm>
            <a:custGeom>
              <a:avLst/>
              <a:gdLst/>
              <a:ahLst/>
              <a:cxnLst/>
              <a:rect l="l" t="t" r="r" b="b"/>
              <a:pathLst>
                <a:path w="55774" h="33994" extrusionOk="0">
                  <a:moveTo>
                    <a:pt x="52671" y="1"/>
                  </a:moveTo>
                  <a:cubicBezTo>
                    <a:pt x="50269" y="301"/>
                    <a:pt x="48001" y="1635"/>
                    <a:pt x="47067" y="3870"/>
                  </a:cubicBezTo>
                  <a:cubicBezTo>
                    <a:pt x="45822" y="2074"/>
                    <a:pt x="43892" y="1193"/>
                    <a:pt x="41970" y="1193"/>
                  </a:cubicBezTo>
                  <a:cubicBezTo>
                    <a:pt x="39824" y="1193"/>
                    <a:pt x="37688" y="2291"/>
                    <a:pt x="36526" y="4437"/>
                  </a:cubicBezTo>
                  <a:cubicBezTo>
                    <a:pt x="35463" y="2943"/>
                    <a:pt x="33862" y="2235"/>
                    <a:pt x="32277" y="2235"/>
                  </a:cubicBezTo>
                  <a:cubicBezTo>
                    <a:pt x="30181" y="2235"/>
                    <a:pt x="28113" y="3473"/>
                    <a:pt x="27353" y="5772"/>
                  </a:cubicBezTo>
                  <a:cubicBezTo>
                    <a:pt x="26186" y="4381"/>
                    <a:pt x="24384" y="3695"/>
                    <a:pt x="22578" y="3695"/>
                  </a:cubicBezTo>
                  <a:cubicBezTo>
                    <a:pt x="20613" y="3695"/>
                    <a:pt x="18643" y="4507"/>
                    <a:pt x="17479" y="6105"/>
                  </a:cubicBezTo>
                  <a:cubicBezTo>
                    <a:pt x="15985" y="4792"/>
                    <a:pt x="14182" y="4179"/>
                    <a:pt x="12405" y="4179"/>
                  </a:cubicBezTo>
                  <a:cubicBezTo>
                    <a:pt x="9262" y="4179"/>
                    <a:pt x="6200" y="6095"/>
                    <a:pt x="5070" y="9441"/>
                  </a:cubicBezTo>
                  <a:cubicBezTo>
                    <a:pt x="3769" y="8107"/>
                    <a:pt x="2035" y="7273"/>
                    <a:pt x="200" y="7073"/>
                  </a:cubicBezTo>
                  <a:cubicBezTo>
                    <a:pt x="0" y="8774"/>
                    <a:pt x="0" y="10508"/>
                    <a:pt x="200" y="12243"/>
                  </a:cubicBezTo>
                  <a:cubicBezTo>
                    <a:pt x="1676" y="24819"/>
                    <a:pt x="13157" y="33993"/>
                    <a:pt x="26622" y="33993"/>
                  </a:cubicBezTo>
                  <a:cubicBezTo>
                    <a:pt x="27765" y="33993"/>
                    <a:pt x="28922" y="33927"/>
                    <a:pt x="30088" y="33792"/>
                  </a:cubicBezTo>
                  <a:cubicBezTo>
                    <a:pt x="44999" y="32057"/>
                    <a:pt x="55773" y="19582"/>
                    <a:pt x="54205" y="5938"/>
                  </a:cubicBezTo>
                  <a:cubicBezTo>
                    <a:pt x="53939" y="3904"/>
                    <a:pt x="53438" y="1902"/>
                    <a:pt x="52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95;p85"/>
            <p:cNvSpPr/>
            <p:nvPr/>
          </p:nvSpPr>
          <p:spPr>
            <a:xfrm>
              <a:off x="5299375" y="4145013"/>
              <a:ext cx="1460225" cy="1013150"/>
            </a:xfrm>
            <a:custGeom>
              <a:avLst/>
              <a:gdLst/>
              <a:ahLst/>
              <a:cxnLst/>
              <a:rect l="l" t="t" r="r" b="b"/>
              <a:pathLst>
                <a:path w="58409" h="40526" extrusionOk="0">
                  <a:moveTo>
                    <a:pt x="55271" y="1"/>
                  </a:moveTo>
                  <a:cubicBezTo>
                    <a:pt x="54183" y="1"/>
                    <a:pt x="52969" y="580"/>
                    <a:pt x="52004" y="1444"/>
                  </a:cubicBezTo>
                  <a:cubicBezTo>
                    <a:pt x="50770" y="2544"/>
                    <a:pt x="50003" y="4045"/>
                    <a:pt x="49336" y="5547"/>
                  </a:cubicBezTo>
                  <a:cubicBezTo>
                    <a:pt x="49136" y="3545"/>
                    <a:pt x="47768" y="1844"/>
                    <a:pt x="45900" y="1143"/>
                  </a:cubicBezTo>
                  <a:cubicBezTo>
                    <a:pt x="45343" y="949"/>
                    <a:pt x="44806" y="860"/>
                    <a:pt x="44295" y="860"/>
                  </a:cubicBezTo>
                  <a:cubicBezTo>
                    <a:pt x="41562" y="860"/>
                    <a:pt x="39552" y="3411"/>
                    <a:pt x="38962" y="6080"/>
                  </a:cubicBezTo>
                  <a:cubicBezTo>
                    <a:pt x="38361" y="3961"/>
                    <a:pt x="36410" y="2532"/>
                    <a:pt x="34247" y="2532"/>
                  </a:cubicBezTo>
                  <a:cubicBezTo>
                    <a:pt x="34129" y="2532"/>
                    <a:pt x="34010" y="2536"/>
                    <a:pt x="33891" y="2544"/>
                  </a:cubicBezTo>
                  <a:cubicBezTo>
                    <a:pt x="32690" y="2678"/>
                    <a:pt x="31590" y="3278"/>
                    <a:pt x="30822" y="4146"/>
                  </a:cubicBezTo>
                  <a:cubicBezTo>
                    <a:pt x="30089" y="4746"/>
                    <a:pt x="29488" y="5480"/>
                    <a:pt x="29088" y="6347"/>
                  </a:cubicBezTo>
                  <a:cubicBezTo>
                    <a:pt x="28521" y="5613"/>
                    <a:pt x="27754" y="5013"/>
                    <a:pt x="26920" y="4613"/>
                  </a:cubicBezTo>
                  <a:cubicBezTo>
                    <a:pt x="26058" y="3992"/>
                    <a:pt x="25101" y="3711"/>
                    <a:pt x="24167" y="3711"/>
                  </a:cubicBezTo>
                  <a:cubicBezTo>
                    <a:pt x="21738" y="3711"/>
                    <a:pt x="19462" y="5611"/>
                    <a:pt x="19414" y="8382"/>
                  </a:cubicBezTo>
                  <a:cubicBezTo>
                    <a:pt x="18383" y="6197"/>
                    <a:pt x="16323" y="4374"/>
                    <a:pt x="14057" y="4374"/>
                  </a:cubicBezTo>
                  <a:cubicBezTo>
                    <a:pt x="13243" y="4374"/>
                    <a:pt x="12404" y="4609"/>
                    <a:pt x="11575" y="5146"/>
                  </a:cubicBezTo>
                  <a:cubicBezTo>
                    <a:pt x="9874" y="6247"/>
                    <a:pt x="8974" y="8248"/>
                    <a:pt x="9207" y="10250"/>
                  </a:cubicBezTo>
                  <a:cubicBezTo>
                    <a:pt x="8240" y="8916"/>
                    <a:pt x="7139" y="7648"/>
                    <a:pt x="5671" y="6847"/>
                  </a:cubicBezTo>
                  <a:cubicBezTo>
                    <a:pt x="4817" y="6376"/>
                    <a:pt x="3861" y="6099"/>
                    <a:pt x="2988" y="6099"/>
                  </a:cubicBezTo>
                  <a:cubicBezTo>
                    <a:pt x="1577" y="6099"/>
                    <a:pt x="386" y="6822"/>
                    <a:pt x="201" y="8615"/>
                  </a:cubicBezTo>
                  <a:cubicBezTo>
                    <a:pt x="0" y="10617"/>
                    <a:pt x="834" y="12718"/>
                    <a:pt x="1401" y="14620"/>
                  </a:cubicBezTo>
                  <a:cubicBezTo>
                    <a:pt x="3103" y="20157"/>
                    <a:pt x="5104" y="25594"/>
                    <a:pt x="7406" y="30931"/>
                  </a:cubicBezTo>
                  <a:cubicBezTo>
                    <a:pt x="8373" y="33266"/>
                    <a:pt x="9641" y="36969"/>
                    <a:pt x="10675" y="39404"/>
                  </a:cubicBezTo>
                  <a:cubicBezTo>
                    <a:pt x="13585" y="39951"/>
                    <a:pt x="17969" y="40525"/>
                    <a:pt x="23476" y="40525"/>
                  </a:cubicBezTo>
                  <a:cubicBezTo>
                    <a:pt x="31728" y="40525"/>
                    <a:pt x="42501" y="39236"/>
                    <a:pt x="54606" y="34634"/>
                  </a:cubicBezTo>
                  <a:cubicBezTo>
                    <a:pt x="55006" y="31965"/>
                    <a:pt x="55440" y="27863"/>
                    <a:pt x="55874" y="25261"/>
                  </a:cubicBezTo>
                  <a:cubicBezTo>
                    <a:pt x="56874" y="19557"/>
                    <a:pt x="57542" y="13786"/>
                    <a:pt x="57942" y="8015"/>
                  </a:cubicBezTo>
                  <a:cubicBezTo>
                    <a:pt x="58075" y="6047"/>
                    <a:pt x="58409" y="3812"/>
                    <a:pt x="57742" y="1911"/>
                  </a:cubicBezTo>
                  <a:cubicBezTo>
                    <a:pt x="57265" y="547"/>
                    <a:pt x="56327" y="1"/>
                    <a:pt x="552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96;p85"/>
            <p:cNvSpPr/>
            <p:nvPr/>
          </p:nvSpPr>
          <p:spPr>
            <a:xfrm>
              <a:off x="6022400" y="4287838"/>
              <a:ext cx="111750" cy="856475"/>
            </a:xfrm>
            <a:custGeom>
              <a:avLst/>
              <a:gdLst/>
              <a:ahLst/>
              <a:cxnLst/>
              <a:rect l="l" t="t" r="r" b="b"/>
              <a:pathLst>
                <a:path w="4470" h="34259" extrusionOk="0">
                  <a:moveTo>
                    <a:pt x="534" y="0"/>
                  </a:moveTo>
                  <a:cubicBezTo>
                    <a:pt x="400" y="200"/>
                    <a:pt x="267" y="401"/>
                    <a:pt x="167" y="634"/>
                  </a:cubicBezTo>
                  <a:cubicBezTo>
                    <a:pt x="134" y="567"/>
                    <a:pt x="33" y="501"/>
                    <a:pt x="0" y="401"/>
                  </a:cubicBezTo>
                  <a:lnTo>
                    <a:pt x="0" y="401"/>
                  </a:lnTo>
                  <a:cubicBezTo>
                    <a:pt x="334" y="4303"/>
                    <a:pt x="967" y="10074"/>
                    <a:pt x="1701" y="16546"/>
                  </a:cubicBezTo>
                  <a:cubicBezTo>
                    <a:pt x="2569" y="24018"/>
                    <a:pt x="3436" y="30522"/>
                    <a:pt x="4003" y="34258"/>
                  </a:cubicBezTo>
                  <a:lnTo>
                    <a:pt x="4470" y="34225"/>
                  </a:lnTo>
                  <a:cubicBezTo>
                    <a:pt x="4170" y="30455"/>
                    <a:pt x="3503" y="23884"/>
                    <a:pt x="2602" y="16445"/>
                  </a:cubicBezTo>
                  <a:cubicBezTo>
                    <a:pt x="1835" y="9774"/>
                    <a:pt x="1068" y="3836"/>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7;p85"/>
            <p:cNvSpPr/>
            <p:nvPr/>
          </p:nvSpPr>
          <p:spPr>
            <a:xfrm>
              <a:off x="5768050" y="4325363"/>
              <a:ext cx="160975" cy="832275"/>
            </a:xfrm>
            <a:custGeom>
              <a:avLst/>
              <a:gdLst/>
              <a:ahLst/>
              <a:cxnLst/>
              <a:rect l="l" t="t" r="r" b="b"/>
              <a:pathLst>
                <a:path w="6439" h="33291" extrusionOk="0">
                  <a:moveTo>
                    <a:pt x="0" y="0"/>
                  </a:moveTo>
                  <a:lnTo>
                    <a:pt x="67" y="434"/>
                  </a:lnTo>
                  <a:cubicBezTo>
                    <a:pt x="667" y="4504"/>
                    <a:pt x="1568" y="10108"/>
                    <a:pt x="2635" y="16279"/>
                  </a:cubicBezTo>
                  <a:cubicBezTo>
                    <a:pt x="3703" y="22450"/>
                    <a:pt x="4770" y="28054"/>
                    <a:pt x="5604" y="32057"/>
                  </a:cubicBezTo>
                  <a:cubicBezTo>
                    <a:pt x="5671" y="32490"/>
                    <a:pt x="5771" y="32891"/>
                    <a:pt x="5838" y="33291"/>
                  </a:cubicBezTo>
                  <a:lnTo>
                    <a:pt x="6438" y="33291"/>
                  </a:lnTo>
                  <a:cubicBezTo>
                    <a:pt x="6371" y="32891"/>
                    <a:pt x="6305" y="32424"/>
                    <a:pt x="6238" y="31957"/>
                  </a:cubicBezTo>
                  <a:cubicBezTo>
                    <a:pt x="5571" y="27887"/>
                    <a:pt x="4603" y="22316"/>
                    <a:pt x="3536" y="16145"/>
                  </a:cubicBezTo>
                  <a:cubicBezTo>
                    <a:pt x="2469" y="10041"/>
                    <a:pt x="1501" y="4537"/>
                    <a:pt x="734" y="501"/>
                  </a:cubicBezTo>
                  <a:cubicBezTo>
                    <a:pt x="701" y="734"/>
                    <a:pt x="667" y="934"/>
                    <a:pt x="667" y="1168"/>
                  </a:cubicBezTo>
                  <a:cubicBezTo>
                    <a:pt x="501" y="768"/>
                    <a:pt x="267" y="36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798;p85"/>
            <p:cNvSpPr/>
            <p:nvPr/>
          </p:nvSpPr>
          <p:spPr>
            <a:xfrm>
              <a:off x="5501175" y="4366213"/>
              <a:ext cx="211850" cy="783925"/>
            </a:xfrm>
            <a:custGeom>
              <a:avLst/>
              <a:gdLst/>
              <a:ahLst/>
              <a:cxnLst/>
              <a:rect l="l" t="t" r="r" b="b"/>
              <a:pathLst>
                <a:path w="8474" h="31357" extrusionOk="0">
                  <a:moveTo>
                    <a:pt x="1" y="1"/>
                  </a:moveTo>
                  <a:cubicBezTo>
                    <a:pt x="68" y="234"/>
                    <a:pt x="101" y="468"/>
                    <a:pt x="168" y="701"/>
                  </a:cubicBezTo>
                  <a:cubicBezTo>
                    <a:pt x="1168" y="4871"/>
                    <a:pt x="2569" y="10609"/>
                    <a:pt x="4137" y="16946"/>
                  </a:cubicBezTo>
                  <a:cubicBezTo>
                    <a:pt x="5471" y="22350"/>
                    <a:pt x="6706" y="27354"/>
                    <a:pt x="7706" y="31290"/>
                  </a:cubicBezTo>
                  <a:lnTo>
                    <a:pt x="8474" y="31357"/>
                  </a:lnTo>
                  <a:cubicBezTo>
                    <a:pt x="7573" y="27354"/>
                    <a:pt x="6405" y="22250"/>
                    <a:pt x="5038" y="16713"/>
                  </a:cubicBezTo>
                  <a:cubicBezTo>
                    <a:pt x="3537" y="10709"/>
                    <a:pt x="2102" y="5238"/>
                    <a:pt x="968" y="1202"/>
                  </a:cubicBezTo>
                  <a:cubicBezTo>
                    <a:pt x="668" y="768"/>
                    <a:pt x="334" y="36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799;p85"/>
            <p:cNvSpPr/>
            <p:nvPr/>
          </p:nvSpPr>
          <p:spPr>
            <a:xfrm>
              <a:off x="6267575" y="4267813"/>
              <a:ext cx="64225" cy="844800"/>
            </a:xfrm>
            <a:custGeom>
              <a:avLst/>
              <a:gdLst/>
              <a:ahLst/>
              <a:cxnLst/>
              <a:rect l="l" t="t" r="r" b="b"/>
              <a:pathLst>
                <a:path w="2569" h="33792" extrusionOk="0">
                  <a:moveTo>
                    <a:pt x="601" y="1"/>
                  </a:moveTo>
                  <a:cubicBezTo>
                    <a:pt x="467" y="368"/>
                    <a:pt x="334" y="768"/>
                    <a:pt x="234" y="1168"/>
                  </a:cubicBezTo>
                  <a:cubicBezTo>
                    <a:pt x="167" y="935"/>
                    <a:pt x="100" y="668"/>
                    <a:pt x="0" y="468"/>
                  </a:cubicBezTo>
                  <a:lnTo>
                    <a:pt x="0" y="468"/>
                  </a:lnTo>
                  <a:cubicBezTo>
                    <a:pt x="200" y="4537"/>
                    <a:pt x="500" y="10175"/>
                    <a:pt x="867" y="16413"/>
                  </a:cubicBezTo>
                  <a:cubicBezTo>
                    <a:pt x="1268" y="22650"/>
                    <a:pt x="1601" y="28321"/>
                    <a:pt x="1901" y="32424"/>
                  </a:cubicBezTo>
                  <a:cubicBezTo>
                    <a:pt x="1935" y="32924"/>
                    <a:pt x="1968" y="33358"/>
                    <a:pt x="2002" y="33792"/>
                  </a:cubicBezTo>
                  <a:lnTo>
                    <a:pt x="2569" y="33692"/>
                  </a:lnTo>
                  <a:cubicBezTo>
                    <a:pt x="2569" y="33258"/>
                    <a:pt x="2569" y="32858"/>
                    <a:pt x="2535" y="32391"/>
                  </a:cubicBezTo>
                  <a:cubicBezTo>
                    <a:pt x="2435" y="28288"/>
                    <a:pt x="2168" y="22617"/>
                    <a:pt x="1801" y="16346"/>
                  </a:cubicBezTo>
                  <a:cubicBezTo>
                    <a:pt x="1434" y="10108"/>
                    <a:pt x="1001" y="4437"/>
                    <a:pt x="634" y="368"/>
                  </a:cubicBezTo>
                  <a:cubicBezTo>
                    <a:pt x="634" y="234"/>
                    <a:pt x="634" y="101"/>
                    <a:pt x="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00;p85"/>
            <p:cNvSpPr/>
            <p:nvPr/>
          </p:nvSpPr>
          <p:spPr>
            <a:xfrm>
              <a:off x="6524425" y="4245313"/>
              <a:ext cx="27525" cy="813100"/>
            </a:xfrm>
            <a:custGeom>
              <a:avLst/>
              <a:gdLst/>
              <a:ahLst/>
              <a:cxnLst/>
              <a:rect l="l" t="t" r="r" b="b"/>
              <a:pathLst>
                <a:path w="1101" h="32524" extrusionOk="0">
                  <a:moveTo>
                    <a:pt x="1101" y="0"/>
                  </a:moveTo>
                  <a:cubicBezTo>
                    <a:pt x="834" y="467"/>
                    <a:pt x="634" y="934"/>
                    <a:pt x="400" y="1401"/>
                  </a:cubicBezTo>
                  <a:cubicBezTo>
                    <a:pt x="267" y="5604"/>
                    <a:pt x="100" y="11208"/>
                    <a:pt x="33" y="17346"/>
                  </a:cubicBezTo>
                  <a:cubicBezTo>
                    <a:pt x="0" y="23117"/>
                    <a:pt x="33" y="28420"/>
                    <a:pt x="100" y="32523"/>
                  </a:cubicBezTo>
                  <a:lnTo>
                    <a:pt x="801" y="32290"/>
                  </a:lnTo>
                  <a:cubicBezTo>
                    <a:pt x="867" y="28220"/>
                    <a:pt x="901" y="23017"/>
                    <a:pt x="967" y="17346"/>
                  </a:cubicBezTo>
                  <a:cubicBezTo>
                    <a:pt x="1034" y="10841"/>
                    <a:pt x="1068" y="4937"/>
                    <a:pt x="1101" y="634"/>
                  </a:cubicBezTo>
                  <a:lnTo>
                    <a:pt x="1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01;p85"/>
            <p:cNvSpPr/>
            <p:nvPr/>
          </p:nvSpPr>
          <p:spPr>
            <a:xfrm>
              <a:off x="5472825" y="3775938"/>
              <a:ext cx="281900" cy="110250"/>
            </a:xfrm>
            <a:custGeom>
              <a:avLst/>
              <a:gdLst/>
              <a:ahLst/>
              <a:cxnLst/>
              <a:rect l="l" t="t" r="r" b="b"/>
              <a:pathLst>
                <a:path w="11276" h="4410" extrusionOk="0">
                  <a:moveTo>
                    <a:pt x="9478" y="0"/>
                  </a:moveTo>
                  <a:cubicBezTo>
                    <a:pt x="8389" y="0"/>
                    <a:pt x="6848" y="264"/>
                    <a:pt x="5204" y="762"/>
                  </a:cubicBezTo>
                  <a:cubicBezTo>
                    <a:pt x="2202" y="1696"/>
                    <a:pt x="1" y="3097"/>
                    <a:pt x="234" y="3898"/>
                  </a:cubicBezTo>
                  <a:cubicBezTo>
                    <a:pt x="353" y="4240"/>
                    <a:pt x="937" y="4410"/>
                    <a:pt x="1811" y="4410"/>
                  </a:cubicBezTo>
                  <a:cubicBezTo>
                    <a:pt x="2896" y="4410"/>
                    <a:pt x="4427" y="4148"/>
                    <a:pt x="6072" y="3631"/>
                  </a:cubicBezTo>
                  <a:cubicBezTo>
                    <a:pt x="9074" y="2697"/>
                    <a:pt x="11275" y="1296"/>
                    <a:pt x="11042" y="529"/>
                  </a:cubicBezTo>
                  <a:cubicBezTo>
                    <a:pt x="10938" y="171"/>
                    <a:pt x="10355" y="0"/>
                    <a:pt x="9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02;p85"/>
            <p:cNvSpPr/>
            <p:nvPr/>
          </p:nvSpPr>
          <p:spPr>
            <a:xfrm>
              <a:off x="6138300" y="3752163"/>
              <a:ext cx="281900" cy="110275"/>
            </a:xfrm>
            <a:custGeom>
              <a:avLst/>
              <a:gdLst/>
              <a:ahLst/>
              <a:cxnLst/>
              <a:rect l="l" t="t" r="r" b="b"/>
              <a:pathLst>
                <a:path w="11276" h="4411" extrusionOk="0">
                  <a:moveTo>
                    <a:pt x="9479" y="0"/>
                  </a:moveTo>
                  <a:cubicBezTo>
                    <a:pt x="8391" y="0"/>
                    <a:pt x="6849" y="262"/>
                    <a:pt x="5204" y="779"/>
                  </a:cubicBezTo>
                  <a:cubicBezTo>
                    <a:pt x="2236" y="1713"/>
                    <a:pt x="1" y="3114"/>
                    <a:pt x="268" y="3881"/>
                  </a:cubicBezTo>
                  <a:cubicBezTo>
                    <a:pt x="372" y="4239"/>
                    <a:pt x="955" y="4410"/>
                    <a:pt x="1832" y="4410"/>
                  </a:cubicBezTo>
                  <a:cubicBezTo>
                    <a:pt x="2920" y="4410"/>
                    <a:pt x="4461" y="4147"/>
                    <a:pt x="6105" y="3648"/>
                  </a:cubicBezTo>
                  <a:cubicBezTo>
                    <a:pt x="9074" y="2714"/>
                    <a:pt x="11275" y="1313"/>
                    <a:pt x="11042" y="512"/>
                  </a:cubicBezTo>
                  <a:cubicBezTo>
                    <a:pt x="10938" y="170"/>
                    <a:pt x="10356" y="0"/>
                    <a:pt x="9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03;p85"/>
            <p:cNvSpPr/>
            <p:nvPr/>
          </p:nvSpPr>
          <p:spPr>
            <a:xfrm>
              <a:off x="5708000" y="4089563"/>
              <a:ext cx="281900" cy="110525"/>
            </a:xfrm>
            <a:custGeom>
              <a:avLst/>
              <a:gdLst/>
              <a:ahLst/>
              <a:cxnLst/>
              <a:rect l="l" t="t" r="r" b="b"/>
              <a:pathLst>
                <a:path w="11276" h="4421" extrusionOk="0">
                  <a:moveTo>
                    <a:pt x="9477" y="0"/>
                  </a:moveTo>
                  <a:cubicBezTo>
                    <a:pt x="8393" y="0"/>
                    <a:pt x="6844" y="272"/>
                    <a:pt x="5171" y="793"/>
                  </a:cubicBezTo>
                  <a:cubicBezTo>
                    <a:pt x="2202" y="1727"/>
                    <a:pt x="0" y="3095"/>
                    <a:pt x="234" y="3895"/>
                  </a:cubicBezTo>
                  <a:cubicBezTo>
                    <a:pt x="352" y="4249"/>
                    <a:pt x="927" y="4421"/>
                    <a:pt x="1790" y="4421"/>
                  </a:cubicBezTo>
                  <a:cubicBezTo>
                    <a:pt x="2876" y="4421"/>
                    <a:pt x="4417" y="4149"/>
                    <a:pt x="6071" y="3628"/>
                  </a:cubicBezTo>
                  <a:cubicBezTo>
                    <a:pt x="9040" y="2694"/>
                    <a:pt x="11275" y="1327"/>
                    <a:pt x="11008" y="526"/>
                  </a:cubicBezTo>
                  <a:cubicBezTo>
                    <a:pt x="10905" y="172"/>
                    <a:pt x="10338" y="0"/>
                    <a:pt x="9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04;p85"/>
            <p:cNvSpPr/>
            <p:nvPr/>
          </p:nvSpPr>
          <p:spPr>
            <a:xfrm>
              <a:off x="6360975" y="3905613"/>
              <a:ext cx="281875" cy="110175"/>
            </a:xfrm>
            <a:custGeom>
              <a:avLst/>
              <a:gdLst/>
              <a:ahLst/>
              <a:cxnLst/>
              <a:rect l="l" t="t" r="r" b="b"/>
              <a:pathLst>
                <a:path w="11275" h="4407" extrusionOk="0">
                  <a:moveTo>
                    <a:pt x="9456" y="0"/>
                  </a:moveTo>
                  <a:cubicBezTo>
                    <a:pt x="8373" y="0"/>
                    <a:pt x="6833" y="262"/>
                    <a:pt x="5170" y="779"/>
                  </a:cubicBezTo>
                  <a:cubicBezTo>
                    <a:pt x="2202" y="1713"/>
                    <a:pt x="0" y="3081"/>
                    <a:pt x="234" y="3881"/>
                  </a:cubicBezTo>
                  <a:cubicBezTo>
                    <a:pt x="352" y="4235"/>
                    <a:pt x="927" y="4407"/>
                    <a:pt x="1789" y="4407"/>
                  </a:cubicBezTo>
                  <a:cubicBezTo>
                    <a:pt x="2875" y="4407"/>
                    <a:pt x="4416" y="4135"/>
                    <a:pt x="6071" y="3614"/>
                  </a:cubicBezTo>
                  <a:cubicBezTo>
                    <a:pt x="9040" y="2680"/>
                    <a:pt x="11275" y="1313"/>
                    <a:pt x="11008" y="512"/>
                  </a:cubicBezTo>
                  <a:cubicBezTo>
                    <a:pt x="10904" y="170"/>
                    <a:pt x="10328" y="0"/>
                    <a:pt x="9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05;p85"/>
            <p:cNvSpPr/>
            <p:nvPr/>
          </p:nvSpPr>
          <p:spPr>
            <a:xfrm>
              <a:off x="5743025" y="3879938"/>
              <a:ext cx="276900" cy="126950"/>
            </a:xfrm>
            <a:custGeom>
              <a:avLst/>
              <a:gdLst/>
              <a:ahLst/>
              <a:cxnLst/>
              <a:rect l="l" t="t" r="r" b="b"/>
              <a:pathLst>
                <a:path w="11076" h="5078" extrusionOk="0">
                  <a:moveTo>
                    <a:pt x="1454" y="0"/>
                  </a:moveTo>
                  <a:cubicBezTo>
                    <a:pt x="846" y="0"/>
                    <a:pt x="442" y="129"/>
                    <a:pt x="334" y="405"/>
                  </a:cubicBezTo>
                  <a:cubicBezTo>
                    <a:pt x="0" y="1172"/>
                    <a:pt x="2102" y="2773"/>
                    <a:pt x="5004" y="3907"/>
                  </a:cubicBezTo>
                  <a:cubicBezTo>
                    <a:pt x="6849" y="4658"/>
                    <a:pt x="8583" y="5078"/>
                    <a:pt x="9666" y="5078"/>
                  </a:cubicBezTo>
                  <a:cubicBezTo>
                    <a:pt x="10267" y="5078"/>
                    <a:pt x="10668" y="4949"/>
                    <a:pt x="10775" y="4675"/>
                  </a:cubicBezTo>
                  <a:cubicBezTo>
                    <a:pt x="11075" y="3907"/>
                    <a:pt x="8974" y="2306"/>
                    <a:pt x="6105" y="1139"/>
                  </a:cubicBezTo>
                  <a:cubicBezTo>
                    <a:pt x="4266" y="412"/>
                    <a:pt x="2537"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06;p85"/>
            <p:cNvSpPr/>
            <p:nvPr/>
          </p:nvSpPr>
          <p:spPr>
            <a:xfrm>
              <a:off x="5999050" y="3592263"/>
              <a:ext cx="277725" cy="126975"/>
            </a:xfrm>
            <a:custGeom>
              <a:avLst/>
              <a:gdLst/>
              <a:ahLst/>
              <a:cxnLst/>
              <a:rect l="l" t="t" r="r" b="b"/>
              <a:pathLst>
                <a:path w="11109" h="5079" extrusionOk="0">
                  <a:moveTo>
                    <a:pt x="1443" y="0"/>
                  </a:moveTo>
                  <a:cubicBezTo>
                    <a:pt x="841" y="0"/>
                    <a:pt x="441" y="130"/>
                    <a:pt x="334" y="404"/>
                  </a:cubicBezTo>
                  <a:cubicBezTo>
                    <a:pt x="0" y="1171"/>
                    <a:pt x="2102" y="2772"/>
                    <a:pt x="5004" y="3940"/>
                  </a:cubicBezTo>
                  <a:cubicBezTo>
                    <a:pt x="6842" y="4666"/>
                    <a:pt x="8571" y="5078"/>
                    <a:pt x="9655" y="5078"/>
                  </a:cubicBezTo>
                  <a:cubicBezTo>
                    <a:pt x="10262" y="5078"/>
                    <a:pt x="10667" y="4949"/>
                    <a:pt x="10774" y="4673"/>
                  </a:cubicBezTo>
                  <a:cubicBezTo>
                    <a:pt x="11108" y="3906"/>
                    <a:pt x="8973" y="2338"/>
                    <a:pt x="6104" y="1171"/>
                  </a:cubicBezTo>
                  <a:cubicBezTo>
                    <a:pt x="4260" y="420"/>
                    <a:pt x="2525"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07;p85"/>
            <p:cNvSpPr/>
            <p:nvPr/>
          </p:nvSpPr>
          <p:spPr>
            <a:xfrm>
              <a:off x="5781375" y="3662888"/>
              <a:ext cx="276900" cy="127400"/>
            </a:xfrm>
            <a:custGeom>
              <a:avLst/>
              <a:gdLst/>
              <a:ahLst/>
              <a:cxnLst/>
              <a:rect l="l" t="t" r="r" b="b"/>
              <a:pathLst>
                <a:path w="11076" h="5096" extrusionOk="0">
                  <a:moveTo>
                    <a:pt x="1450" y="1"/>
                  </a:moveTo>
                  <a:cubicBezTo>
                    <a:pt x="826" y="1"/>
                    <a:pt x="411" y="134"/>
                    <a:pt x="301" y="414"/>
                  </a:cubicBezTo>
                  <a:cubicBezTo>
                    <a:pt x="1" y="1181"/>
                    <a:pt x="2069" y="2749"/>
                    <a:pt x="4971" y="3917"/>
                  </a:cubicBezTo>
                  <a:cubicBezTo>
                    <a:pt x="6821" y="4682"/>
                    <a:pt x="8536" y="5095"/>
                    <a:pt x="9622" y="5095"/>
                  </a:cubicBezTo>
                  <a:cubicBezTo>
                    <a:pt x="10240" y="5095"/>
                    <a:pt x="10654" y="4962"/>
                    <a:pt x="10775" y="4684"/>
                  </a:cubicBezTo>
                  <a:cubicBezTo>
                    <a:pt x="11075" y="3917"/>
                    <a:pt x="8974" y="2349"/>
                    <a:pt x="6105" y="1148"/>
                  </a:cubicBezTo>
                  <a:cubicBezTo>
                    <a:pt x="4261" y="406"/>
                    <a:pt x="2538" y="1"/>
                    <a:pt x="1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08;p85"/>
            <p:cNvSpPr/>
            <p:nvPr/>
          </p:nvSpPr>
          <p:spPr>
            <a:xfrm>
              <a:off x="5365250" y="4006413"/>
              <a:ext cx="253550" cy="175100"/>
            </a:xfrm>
            <a:custGeom>
              <a:avLst/>
              <a:gdLst/>
              <a:ahLst/>
              <a:cxnLst/>
              <a:rect l="l" t="t" r="r" b="b"/>
              <a:pathLst>
                <a:path w="10142" h="7004" extrusionOk="0">
                  <a:moveTo>
                    <a:pt x="9098" y="0"/>
                  </a:moveTo>
                  <a:cubicBezTo>
                    <a:pt x="8121" y="0"/>
                    <a:pt x="6183" y="878"/>
                    <a:pt x="4204" y="2284"/>
                  </a:cubicBezTo>
                  <a:cubicBezTo>
                    <a:pt x="1669" y="4086"/>
                    <a:pt x="1" y="6120"/>
                    <a:pt x="501" y="6787"/>
                  </a:cubicBezTo>
                  <a:cubicBezTo>
                    <a:pt x="603" y="6934"/>
                    <a:pt x="801" y="7003"/>
                    <a:pt x="1073" y="7003"/>
                  </a:cubicBezTo>
                  <a:cubicBezTo>
                    <a:pt x="2041" y="7003"/>
                    <a:pt x="3959" y="6125"/>
                    <a:pt x="5938" y="4719"/>
                  </a:cubicBezTo>
                  <a:cubicBezTo>
                    <a:pt x="8473" y="2918"/>
                    <a:pt x="10141" y="883"/>
                    <a:pt x="9674" y="216"/>
                  </a:cubicBezTo>
                  <a:cubicBezTo>
                    <a:pt x="9572" y="70"/>
                    <a:pt x="9373" y="0"/>
                    <a:pt x="90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09;p85"/>
            <p:cNvSpPr/>
            <p:nvPr/>
          </p:nvSpPr>
          <p:spPr>
            <a:xfrm>
              <a:off x="6116625" y="4015713"/>
              <a:ext cx="284400" cy="98425"/>
            </a:xfrm>
            <a:custGeom>
              <a:avLst/>
              <a:gdLst/>
              <a:ahLst/>
              <a:cxnLst/>
              <a:rect l="l" t="t" r="r" b="b"/>
              <a:pathLst>
                <a:path w="11376" h="3937" extrusionOk="0">
                  <a:moveTo>
                    <a:pt x="2267" y="0"/>
                  </a:moveTo>
                  <a:cubicBezTo>
                    <a:pt x="1095" y="0"/>
                    <a:pt x="307" y="218"/>
                    <a:pt x="201" y="645"/>
                  </a:cubicBezTo>
                  <a:cubicBezTo>
                    <a:pt x="0" y="1445"/>
                    <a:pt x="2302" y="2679"/>
                    <a:pt x="5338" y="3413"/>
                  </a:cubicBezTo>
                  <a:cubicBezTo>
                    <a:pt x="6775" y="3761"/>
                    <a:pt x="8114" y="3936"/>
                    <a:pt x="9148" y="3936"/>
                  </a:cubicBezTo>
                  <a:cubicBezTo>
                    <a:pt x="10298" y="3936"/>
                    <a:pt x="11070" y="3719"/>
                    <a:pt x="11175" y="3280"/>
                  </a:cubicBezTo>
                  <a:cubicBezTo>
                    <a:pt x="11375" y="2479"/>
                    <a:pt x="9074" y="1245"/>
                    <a:pt x="6038" y="511"/>
                  </a:cubicBezTo>
                  <a:cubicBezTo>
                    <a:pt x="4619" y="168"/>
                    <a:pt x="3295" y="0"/>
                    <a:pt x="2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10;p85"/>
            <p:cNvSpPr/>
            <p:nvPr/>
          </p:nvSpPr>
          <p:spPr>
            <a:xfrm>
              <a:off x="6654500" y="4297013"/>
              <a:ext cx="50075" cy="349425"/>
            </a:xfrm>
            <a:custGeom>
              <a:avLst/>
              <a:gdLst/>
              <a:ahLst/>
              <a:cxnLst/>
              <a:rect l="l" t="t" r="r" b="b"/>
              <a:pathLst>
                <a:path w="2003" h="13977" extrusionOk="0">
                  <a:moveTo>
                    <a:pt x="1160" y="0"/>
                  </a:moveTo>
                  <a:cubicBezTo>
                    <a:pt x="663" y="0"/>
                    <a:pt x="167" y="3123"/>
                    <a:pt x="101" y="6972"/>
                  </a:cubicBezTo>
                  <a:cubicBezTo>
                    <a:pt x="1" y="10841"/>
                    <a:pt x="334" y="13977"/>
                    <a:pt x="835" y="13977"/>
                  </a:cubicBezTo>
                  <a:cubicBezTo>
                    <a:pt x="1368" y="13977"/>
                    <a:pt x="1835" y="10875"/>
                    <a:pt x="1936" y="7005"/>
                  </a:cubicBezTo>
                  <a:cubicBezTo>
                    <a:pt x="2002" y="3136"/>
                    <a:pt x="1669" y="0"/>
                    <a:pt x="1168" y="0"/>
                  </a:cubicBezTo>
                  <a:cubicBezTo>
                    <a:pt x="1166" y="0"/>
                    <a:pt x="1163" y="0"/>
                    <a:pt x="1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11;p85"/>
            <p:cNvSpPr/>
            <p:nvPr/>
          </p:nvSpPr>
          <p:spPr>
            <a:xfrm>
              <a:off x="6662025" y="4197738"/>
              <a:ext cx="49225" cy="59425"/>
            </a:xfrm>
            <a:custGeom>
              <a:avLst/>
              <a:gdLst/>
              <a:ahLst/>
              <a:cxnLst/>
              <a:rect l="l" t="t" r="r" b="b"/>
              <a:pathLst>
                <a:path w="1969" h="2377" extrusionOk="0">
                  <a:moveTo>
                    <a:pt x="884" y="0"/>
                  </a:moveTo>
                  <a:cubicBezTo>
                    <a:pt x="868" y="0"/>
                    <a:pt x="851" y="1"/>
                    <a:pt x="834" y="2"/>
                  </a:cubicBezTo>
                  <a:cubicBezTo>
                    <a:pt x="334" y="68"/>
                    <a:pt x="0" y="636"/>
                    <a:pt x="67" y="1303"/>
                  </a:cubicBezTo>
                  <a:cubicBezTo>
                    <a:pt x="129" y="1927"/>
                    <a:pt x="572" y="2376"/>
                    <a:pt x="1039" y="2376"/>
                  </a:cubicBezTo>
                  <a:cubicBezTo>
                    <a:pt x="1070" y="2376"/>
                    <a:pt x="1102" y="2374"/>
                    <a:pt x="1134" y="2370"/>
                  </a:cubicBezTo>
                  <a:cubicBezTo>
                    <a:pt x="1635" y="2303"/>
                    <a:pt x="1968" y="1736"/>
                    <a:pt x="1901" y="1103"/>
                  </a:cubicBezTo>
                  <a:cubicBezTo>
                    <a:pt x="1837" y="458"/>
                    <a:pt x="1368" y="0"/>
                    <a:pt x="8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7500" y="50554"/>
            <a:ext cx="7897093" cy="707886"/>
          </a:xfrm>
          <a:prstGeom prst="rect">
            <a:avLst/>
          </a:prstGeom>
          <a:solidFill>
            <a:schemeClr val="bg2"/>
          </a:solidFill>
          <a:ln w="28575">
            <a:solidFill>
              <a:schemeClr val="tx1"/>
            </a:solidFill>
            <a:prstDash val="sysDash"/>
          </a:ln>
        </p:spPr>
        <p:txBody>
          <a:bodyPr wrap="square">
            <a:spAutoFit/>
          </a:bodyPr>
          <a:lstStyle/>
          <a:p>
            <a:pPr algn="ctr"/>
            <a:r>
              <a:rPr lang="en-US" sz="2000" b="1" dirty="0" err="1">
                <a:latin typeface="Arial" panose="020B0604020202020204" pitchFamily="34" charset="0"/>
              </a:rPr>
              <a:t>Nhiệm</a:t>
            </a:r>
            <a:r>
              <a:rPr lang="en-US" sz="2000" b="1" dirty="0">
                <a:latin typeface="Arial" panose="020B0604020202020204" pitchFamily="34" charset="0"/>
              </a:rPr>
              <a:t> </a:t>
            </a:r>
            <a:r>
              <a:rPr lang="en-US" sz="2000" b="1" dirty="0" err="1">
                <a:latin typeface="Arial" panose="020B0604020202020204" pitchFamily="34" charset="0"/>
              </a:rPr>
              <a:t>vụ</a:t>
            </a:r>
            <a:r>
              <a:rPr lang="en-US" sz="2000" b="1" dirty="0">
                <a:latin typeface="Arial" panose="020B0604020202020204" pitchFamily="34" charset="0"/>
              </a:rPr>
              <a:t> 2: </a:t>
            </a:r>
            <a:r>
              <a:rPr lang="vi-VN" sz="2000" b="1" dirty="0"/>
              <a:t> Dựa vào các cách quản lí thời gian hiệu quả, em hãy tư vấn cách giải quyết  phù hợp trong các trường hợp sau: </a:t>
            </a:r>
          </a:p>
        </p:txBody>
      </p:sp>
      <p:cxnSp>
        <p:nvCxnSpPr>
          <p:cNvPr id="9" name="Google Shape;2362;p55"/>
          <p:cNvCxnSpPr/>
          <p:nvPr/>
        </p:nvCxnSpPr>
        <p:spPr>
          <a:xfrm>
            <a:off x="4457700" y="1579267"/>
            <a:ext cx="0" cy="2830200"/>
          </a:xfrm>
          <a:prstGeom prst="straightConnector1">
            <a:avLst/>
          </a:prstGeom>
          <a:noFill/>
          <a:ln w="19050" cap="flat" cmpd="sng">
            <a:solidFill>
              <a:schemeClr val="dk1"/>
            </a:solidFill>
            <a:prstDash val="dash"/>
            <a:round/>
            <a:headEnd type="none" w="med" len="med"/>
            <a:tailEnd type="none" w="med" len="med"/>
          </a:ln>
        </p:spPr>
      </p:cxnSp>
      <p:grpSp>
        <p:nvGrpSpPr>
          <p:cNvPr id="12" name="Google Shape;4861;p85"/>
          <p:cNvGrpSpPr/>
          <p:nvPr/>
        </p:nvGrpSpPr>
        <p:grpSpPr>
          <a:xfrm>
            <a:off x="7955810" y="2486043"/>
            <a:ext cx="1208263" cy="1016648"/>
            <a:chOff x="771625" y="2127200"/>
            <a:chExt cx="2059000" cy="1883025"/>
          </a:xfrm>
        </p:grpSpPr>
        <p:sp>
          <p:nvSpPr>
            <p:cNvPr id="13" name="Google Shape;4862;p85"/>
            <p:cNvSpPr/>
            <p:nvPr/>
          </p:nvSpPr>
          <p:spPr>
            <a:xfrm>
              <a:off x="771625" y="2127200"/>
              <a:ext cx="2059000" cy="1883025"/>
            </a:xfrm>
            <a:custGeom>
              <a:avLst/>
              <a:gdLst/>
              <a:ahLst/>
              <a:cxnLst/>
              <a:rect l="l" t="t" r="r" b="b"/>
              <a:pathLst>
                <a:path w="82360" h="75321" extrusionOk="0">
                  <a:moveTo>
                    <a:pt x="41497" y="0"/>
                  </a:moveTo>
                  <a:cubicBezTo>
                    <a:pt x="40229" y="34"/>
                    <a:pt x="38961" y="334"/>
                    <a:pt x="37861" y="968"/>
                  </a:cubicBezTo>
                  <a:cubicBezTo>
                    <a:pt x="36927" y="1468"/>
                    <a:pt x="36059" y="2135"/>
                    <a:pt x="35359" y="2902"/>
                  </a:cubicBezTo>
                  <a:cubicBezTo>
                    <a:pt x="34191" y="4203"/>
                    <a:pt x="33291" y="5671"/>
                    <a:pt x="32690" y="7306"/>
                  </a:cubicBezTo>
                  <a:cubicBezTo>
                    <a:pt x="32390" y="8039"/>
                    <a:pt x="32157" y="8807"/>
                    <a:pt x="31956" y="9574"/>
                  </a:cubicBezTo>
                  <a:cubicBezTo>
                    <a:pt x="30655" y="8840"/>
                    <a:pt x="29254" y="8340"/>
                    <a:pt x="27787" y="8039"/>
                  </a:cubicBezTo>
                  <a:lnTo>
                    <a:pt x="27753" y="8039"/>
                  </a:lnTo>
                  <a:cubicBezTo>
                    <a:pt x="27086" y="7906"/>
                    <a:pt x="26386" y="7839"/>
                    <a:pt x="25685" y="7839"/>
                  </a:cubicBezTo>
                  <a:cubicBezTo>
                    <a:pt x="24184" y="7839"/>
                    <a:pt x="22716" y="8173"/>
                    <a:pt x="21382" y="8840"/>
                  </a:cubicBezTo>
                  <a:cubicBezTo>
                    <a:pt x="19314" y="9907"/>
                    <a:pt x="17713" y="11642"/>
                    <a:pt x="16812" y="13777"/>
                  </a:cubicBezTo>
                  <a:cubicBezTo>
                    <a:pt x="16312" y="14911"/>
                    <a:pt x="16012" y="16112"/>
                    <a:pt x="15845" y="17346"/>
                  </a:cubicBezTo>
                  <a:lnTo>
                    <a:pt x="13010" y="17713"/>
                  </a:lnTo>
                  <a:cubicBezTo>
                    <a:pt x="12442" y="17780"/>
                    <a:pt x="11709" y="17913"/>
                    <a:pt x="10941" y="18047"/>
                  </a:cubicBezTo>
                  <a:cubicBezTo>
                    <a:pt x="9040" y="18480"/>
                    <a:pt x="6305" y="19281"/>
                    <a:pt x="4503" y="21749"/>
                  </a:cubicBezTo>
                  <a:cubicBezTo>
                    <a:pt x="4070" y="22383"/>
                    <a:pt x="3703" y="23050"/>
                    <a:pt x="3469" y="23751"/>
                  </a:cubicBezTo>
                  <a:cubicBezTo>
                    <a:pt x="1234" y="27520"/>
                    <a:pt x="834" y="32223"/>
                    <a:pt x="467" y="36360"/>
                  </a:cubicBezTo>
                  <a:lnTo>
                    <a:pt x="367" y="36860"/>
                  </a:lnTo>
                  <a:cubicBezTo>
                    <a:pt x="334" y="37127"/>
                    <a:pt x="334" y="37394"/>
                    <a:pt x="300" y="37694"/>
                  </a:cubicBezTo>
                  <a:lnTo>
                    <a:pt x="300" y="37861"/>
                  </a:lnTo>
                  <a:cubicBezTo>
                    <a:pt x="267" y="38128"/>
                    <a:pt x="234" y="38428"/>
                    <a:pt x="200" y="38695"/>
                  </a:cubicBezTo>
                  <a:lnTo>
                    <a:pt x="200" y="38761"/>
                  </a:lnTo>
                  <a:cubicBezTo>
                    <a:pt x="167" y="39062"/>
                    <a:pt x="167" y="39329"/>
                    <a:pt x="100" y="39595"/>
                  </a:cubicBezTo>
                  <a:cubicBezTo>
                    <a:pt x="100" y="39629"/>
                    <a:pt x="100" y="39629"/>
                    <a:pt x="100" y="39629"/>
                  </a:cubicBezTo>
                  <a:cubicBezTo>
                    <a:pt x="67" y="39962"/>
                    <a:pt x="34" y="40296"/>
                    <a:pt x="0" y="40696"/>
                  </a:cubicBezTo>
                  <a:lnTo>
                    <a:pt x="0" y="40963"/>
                  </a:lnTo>
                  <a:lnTo>
                    <a:pt x="0" y="41030"/>
                  </a:lnTo>
                  <a:lnTo>
                    <a:pt x="0" y="41730"/>
                  </a:lnTo>
                  <a:lnTo>
                    <a:pt x="0" y="42131"/>
                  </a:lnTo>
                  <a:lnTo>
                    <a:pt x="0" y="42898"/>
                  </a:lnTo>
                  <a:cubicBezTo>
                    <a:pt x="167" y="45366"/>
                    <a:pt x="667" y="47835"/>
                    <a:pt x="1468" y="50170"/>
                  </a:cubicBezTo>
                  <a:lnTo>
                    <a:pt x="1468" y="50236"/>
                  </a:lnTo>
                  <a:cubicBezTo>
                    <a:pt x="1535" y="50503"/>
                    <a:pt x="1668" y="50803"/>
                    <a:pt x="1768" y="51104"/>
                  </a:cubicBezTo>
                  <a:lnTo>
                    <a:pt x="1768" y="51170"/>
                  </a:lnTo>
                  <a:cubicBezTo>
                    <a:pt x="1868" y="51437"/>
                    <a:pt x="1968" y="51737"/>
                    <a:pt x="2068" y="52004"/>
                  </a:cubicBezTo>
                  <a:lnTo>
                    <a:pt x="2068" y="52038"/>
                  </a:lnTo>
                  <a:cubicBezTo>
                    <a:pt x="2135" y="52238"/>
                    <a:pt x="2202" y="52438"/>
                    <a:pt x="2269" y="52605"/>
                  </a:cubicBezTo>
                  <a:cubicBezTo>
                    <a:pt x="2335" y="53439"/>
                    <a:pt x="2469" y="54239"/>
                    <a:pt x="2635" y="55040"/>
                  </a:cubicBezTo>
                  <a:cubicBezTo>
                    <a:pt x="2936" y="56207"/>
                    <a:pt x="3369" y="57308"/>
                    <a:pt x="4003" y="58309"/>
                  </a:cubicBezTo>
                  <a:cubicBezTo>
                    <a:pt x="4070" y="58376"/>
                    <a:pt x="4103" y="58476"/>
                    <a:pt x="4170" y="58542"/>
                  </a:cubicBezTo>
                  <a:cubicBezTo>
                    <a:pt x="4437" y="58943"/>
                    <a:pt x="4770" y="59310"/>
                    <a:pt x="5137" y="59643"/>
                  </a:cubicBezTo>
                  <a:cubicBezTo>
                    <a:pt x="5271" y="59910"/>
                    <a:pt x="5437" y="60177"/>
                    <a:pt x="5571" y="60477"/>
                  </a:cubicBezTo>
                  <a:lnTo>
                    <a:pt x="5738" y="60777"/>
                  </a:lnTo>
                  <a:cubicBezTo>
                    <a:pt x="5904" y="61111"/>
                    <a:pt x="6071" y="61444"/>
                    <a:pt x="6271" y="61778"/>
                  </a:cubicBezTo>
                  <a:lnTo>
                    <a:pt x="7172" y="63446"/>
                  </a:lnTo>
                  <a:cubicBezTo>
                    <a:pt x="7873" y="64680"/>
                    <a:pt x="8506" y="65881"/>
                    <a:pt x="9107" y="67082"/>
                  </a:cubicBezTo>
                  <a:cubicBezTo>
                    <a:pt x="9207" y="67249"/>
                    <a:pt x="9307" y="67449"/>
                    <a:pt x="9374" y="67615"/>
                  </a:cubicBezTo>
                  <a:cubicBezTo>
                    <a:pt x="9574" y="67982"/>
                    <a:pt x="9774" y="68316"/>
                    <a:pt x="9974" y="68683"/>
                  </a:cubicBezTo>
                  <a:cubicBezTo>
                    <a:pt x="10308" y="69217"/>
                    <a:pt x="10641" y="69750"/>
                    <a:pt x="11008" y="70217"/>
                  </a:cubicBezTo>
                  <a:cubicBezTo>
                    <a:pt x="12342" y="72052"/>
                    <a:pt x="14077" y="73520"/>
                    <a:pt x="16112" y="74520"/>
                  </a:cubicBezTo>
                  <a:cubicBezTo>
                    <a:pt x="17079" y="74954"/>
                    <a:pt x="18147" y="75221"/>
                    <a:pt x="19247" y="75288"/>
                  </a:cubicBezTo>
                  <a:cubicBezTo>
                    <a:pt x="19548" y="75321"/>
                    <a:pt x="19814" y="75321"/>
                    <a:pt x="20115" y="75321"/>
                  </a:cubicBezTo>
                  <a:cubicBezTo>
                    <a:pt x="20848" y="75321"/>
                    <a:pt x="21516" y="75254"/>
                    <a:pt x="22183" y="75221"/>
                  </a:cubicBezTo>
                  <a:lnTo>
                    <a:pt x="22683" y="75188"/>
                  </a:lnTo>
                  <a:lnTo>
                    <a:pt x="23150" y="75154"/>
                  </a:lnTo>
                  <a:cubicBezTo>
                    <a:pt x="25418" y="75021"/>
                    <a:pt x="27753" y="74887"/>
                    <a:pt x="29988" y="74721"/>
                  </a:cubicBezTo>
                  <a:cubicBezTo>
                    <a:pt x="33558" y="74487"/>
                    <a:pt x="37227" y="74187"/>
                    <a:pt x="40896" y="73820"/>
                  </a:cubicBezTo>
                  <a:cubicBezTo>
                    <a:pt x="41897" y="73720"/>
                    <a:pt x="42931" y="73620"/>
                    <a:pt x="43932" y="73486"/>
                  </a:cubicBezTo>
                  <a:lnTo>
                    <a:pt x="44465" y="73453"/>
                  </a:lnTo>
                  <a:lnTo>
                    <a:pt x="44899" y="73386"/>
                  </a:lnTo>
                  <a:cubicBezTo>
                    <a:pt x="45766" y="73286"/>
                    <a:pt x="46667" y="73219"/>
                    <a:pt x="47534" y="73086"/>
                  </a:cubicBezTo>
                  <a:lnTo>
                    <a:pt x="48935" y="72919"/>
                  </a:lnTo>
                  <a:cubicBezTo>
                    <a:pt x="49569" y="73286"/>
                    <a:pt x="50303" y="73486"/>
                    <a:pt x="51037" y="73486"/>
                  </a:cubicBezTo>
                  <a:cubicBezTo>
                    <a:pt x="51804" y="73486"/>
                    <a:pt x="52571" y="73286"/>
                    <a:pt x="53238" y="72886"/>
                  </a:cubicBezTo>
                  <a:cubicBezTo>
                    <a:pt x="53538" y="72719"/>
                    <a:pt x="53839" y="72486"/>
                    <a:pt x="54106" y="72252"/>
                  </a:cubicBezTo>
                  <a:cubicBezTo>
                    <a:pt x="57375" y="71785"/>
                    <a:pt x="60577" y="71285"/>
                    <a:pt x="63646" y="70718"/>
                  </a:cubicBezTo>
                  <a:lnTo>
                    <a:pt x="64046" y="70651"/>
                  </a:lnTo>
                  <a:cubicBezTo>
                    <a:pt x="67148" y="70084"/>
                    <a:pt x="69984" y="69483"/>
                    <a:pt x="72685" y="68883"/>
                  </a:cubicBezTo>
                  <a:lnTo>
                    <a:pt x="73186" y="68750"/>
                  </a:lnTo>
                  <a:lnTo>
                    <a:pt x="74020" y="68549"/>
                  </a:lnTo>
                  <a:cubicBezTo>
                    <a:pt x="75588" y="68149"/>
                    <a:pt x="77089" y="67449"/>
                    <a:pt x="78390" y="66448"/>
                  </a:cubicBezTo>
                  <a:cubicBezTo>
                    <a:pt x="78590" y="66281"/>
                    <a:pt x="78790" y="66114"/>
                    <a:pt x="78990" y="65914"/>
                  </a:cubicBezTo>
                  <a:cubicBezTo>
                    <a:pt x="79057" y="65848"/>
                    <a:pt x="79157" y="65781"/>
                    <a:pt x="79190" y="65681"/>
                  </a:cubicBezTo>
                  <a:cubicBezTo>
                    <a:pt x="79324" y="65581"/>
                    <a:pt x="79424" y="65447"/>
                    <a:pt x="79524" y="65314"/>
                  </a:cubicBezTo>
                  <a:cubicBezTo>
                    <a:pt x="79590" y="65214"/>
                    <a:pt x="79657" y="65147"/>
                    <a:pt x="79724" y="65047"/>
                  </a:cubicBezTo>
                  <a:cubicBezTo>
                    <a:pt x="79724" y="65014"/>
                    <a:pt x="79757" y="65014"/>
                    <a:pt x="79757" y="64980"/>
                  </a:cubicBezTo>
                  <a:cubicBezTo>
                    <a:pt x="79824" y="64914"/>
                    <a:pt x="79891" y="64813"/>
                    <a:pt x="79957" y="64680"/>
                  </a:cubicBezTo>
                  <a:cubicBezTo>
                    <a:pt x="80024" y="64580"/>
                    <a:pt x="80091" y="64480"/>
                    <a:pt x="80157" y="64346"/>
                  </a:cubicBezTo>
                  <a:cubicBezTo>
                    <a:pt x="80258" y="64180"/>
                    <a:pt x="80291" y="64146"/>
                    <a:pt x="80324" y="64080"/>
                  </a:cubicBezTo>
                  <a:cubicBezTo>
                    <a:pt x="80358" y="63980"/>
                    <a:pt x="80424" y="63813"/>
                    <a:pt x="80491" y="63679"/>
                  </a:cubicBezTo>
                  <a:cubicBezTo>
                    <a:pt x="80558" y="63546"/>
                    <a:pt x="80558" y="63513"/>
                    <a:pt x="80591" y="63446"/>
                  </a:cubicBezTo>
                  <a:cubicBezTo>
                    <a:pt x="80624" y="63346"/>
                    <a:pt x="80691" y="63179"/>
                    <a:pt x="80758" y="63012"/>
                  </a:cubicBezTo>
                  <a:lnTo>
                    <a:pt x="80825" y="62812"/>
                  </a:lnTo>
                  <a:cubicBezTo>
                    <a:pt x="80891" y="62679"/>
                    <a:pt x="80925" y="62545"/>
                    <a:pt x="80958" y="62412"/>
                  </a:cubicBezTo>
                  <a:lnTo>
                    <a:pt x="80991" y="62278"/>
                  </a:lnTo>
                  <a:cubicBezTo>
                    <a:pt x="81325" y="60911"/>
                    <a:pt x="81525" y="59543"/>
                    <a:pt x="81592" y="58175"/>
                  </a:cubicBezTo>
                  <a:cubicBezTo>
                    <a:pt x="81592" y="57808"/>
                    <a:pt x="81625" y="57508"/>
                    <a:pt x="81659" y="57208"/>
                  </a:cubicBezTo>
                  <a:cubicBezTo>
                    <a:pt x="81959" y="54139"/>
                    <a:pt x="82126" y="50970"/>
                    <a:pt x="82226" y="47801"/>
                  </a:cubicBezTo>
                  <a:cubicBezTo>
                    <a:pt x="82259" y="47568"/>
                    <a:pt x="82292" y="47301"/>
                    <a:pt x="82292" y="47067"/>
                  </a:cubicBezTo>
                  <a:cubicBezTo>
                    <a:pt x="82359" y="44999"/>
                    <a:pt x="81492" y="43265"/>
                    <a:pt x="80925" y="42097"/>
                  </a:cubicBezTo>
                  <a:cubicBezTo>
                    <a:pt x="79690" y="39662"/>
                    <a:pt x="78423" y="37194"/>
                    <a:pt x="77022" y="34725"/>
                  </a:cubicBezTo>
                  <a:cubicBezTo>
                    <a:pt x="77055" y="33891"/>
                    <a:pt x="76788" y="32690"/>
                    <a:pt x="75321" y="31756"/>
                  </a:cubicBezTo>
                  <a:cubicBezTo>
                    <a:pt x="74487" y="30322"/>
                    <a:pt x="73619" y="28854"/>
                    <a:pt x="72719" y="27453"/>
                  </a:cubicBezTo>
                  <a:cubicBezTo>
                    <a:pt x="72719" y="27453"/>
                    <a:pt x="72719" y="27420"/>
                    <a:pt x="72719" y="27420"/>
                  </a:cubicBezTo>
                  <a:cubicBezTo>
                    <a:pt x="72118" y="26486"/>
                    <a:pt x="71518" y="25519"/>
                    <a:pt x="70884" y="24551"/>
                  </a:cubicBezTo>
                  <a:lnTo>
                    <a:pt x="70851" y="24518"/>
                  </a:lnTo>
                  <a:cubicBezTo>
                    <a:pt x="69850" y="22984"/>
                    <a:pt x="68949" y="21649"/>
                    <a:pt x="68116" y="20415"/>
                  </a:cubicBezTo>
                  <a:cubicBezTo>
                    <a:pt x="66481" y="18080"/>
                    <a:pt x="64480" y="15645"/>
                    <a:pt x="61511" y="14477"/>
                  </a:cubicBezTo>
                  <a:cubicBezTo>
                    <a:pt x="61411" y="13844"/>
                    <a:pt x="61277" y="13210"/>
                    <a:pt x="61111" y="12609"/>
                  </a:cubicBezTo>
                  <a:cubicBezTo>
                    <a:pt x="60610" y="11008"/>
                    <a:pt x="59776" y="9541"/>
                    <a:pt x="58609" y="8340"/>
                  </a:cubicBezTo>
                  <a:cubicBezTo>
                    <a:pt x="57274" y="6972"/>
                    <a:pt x="55540" y="6038"/>
                    <a:pt x="53672" y="5704"/>
                  </a:cubicBezTo>
                  <a:cubicBezTo>
                    <a:pt x="53209" y="5629"/>
                    <a:pt x="52746" y="5592"/>
                    <a:pt x="52287" y="5592"/>
                  </a:cubicBezTo>
                  <a:cubicBezTo>
                    <a:pt x="51521" y="5592"/>
                    <a:pt x="50766" y="5696"/>
                    <a:pt x="50036" y="5905"/>
                  </a:cubicBezTo>
                  <a:cubicBezTo>
                    <a:pt x="49436" y="4770"/>
                    <a:pt x="48668" y="3703"/>
                    <a:pt x="47768" y="2736"/>
                  </a:cubicBezTo>
                  <a:cubicBezTo>
                    <a:pt x="47034" y="1968"/>
                    <a:pt x="46167" y="1301"/>
                    <a:pt x="45199" y="834"/>
                  </a:cubicBezTo>
                  <a:cubicBezTo>
                    <a:pt x="44098" y="267"/>
                    <a:pt x="42864" y="0"/>
                    <a:pt x="41630" y="0"/>
                  </a:cubicBezTo>
                  <a:close/>
                </a:path>
              </a:pathLst>
            </a:custGeom>
            <a:solidFill>
              <a:srgbClr val="FFFFFF"/>
            </a:solidFill>
            <a:ln>
              <a:noFill/>
            </a:ln>
            <a:effectLst>
              <a:outerShdw dist="76200" dir="3000000" algn="bl" rotWithShape="0">
                <a:srgbClr val="000000">
                  <a:alpha val="8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63;p85"/>
            <p:cNvSpPr/>
            <p:nvPr/>
          </p:nvSpPr>
          <p:spPr>
            <a:xfrm>
              <a:off x="835000" y="2701775"/>
              <a:ext cx="1913050" cy="1229675"/>
            </a:xfrm>
            <a:custGeom>
              <a:avLst/>
              <a:gdLst/>
              <a:ahLst/>
              <a:cxnLst/>
              <a:rect l="l" t="t" r="r" b="b"/>
              <a:pathLst>
                <a:path w="76522" h="49187" extrusionOk="0">
                  <a:moveTo>
                    <a:pt x="5638" y="1"/>
                  </a:moveTo>
                  <a:cubicBezTo>
                    <a:pt x="1101" y="3670"/>
                    <a:pt x="1401" y="11676"/>
                    <a:pt x="701" y="17013"/>
                  </a:cubicBezTo>
                  <a:cubicBezTo>
                    <a:pt x="0" y="22183"/>
                    <a:pt x="2269" y="27353"/>
                    <a:pt x="4070" y="32157"/>
                  </a:cubicBezTo>
                  <a:cubicBezTo>
                    <a:pt x="5438" y="35759"/>
                    <a:pt x="7673" y="39162"/>
                    <a:pt x="9407" y="42664"/>
                  </a:cubicBezTo>
                  <a:cubicBezTo>
                    <a:pt x="10608" y="45099"/>
                    <a:pt x="12376" y="47468"/>
                    <a:pt x="14911" y="48669"/>
                  </a:cubicBezTo>
                  <a:cubicBezTo>
                    <a:pt x="15748" y="49071"/>
                    <a:pt x="16632" y="49186"/>
                    <a:pt x="17532" y="49186"/>
                  </a:cubicBezTo>
                  <a:cubicBezTo>
                    <a:pt x="18498" y="49186"/>
                    <a:pt x="19482" y="49054"/>
                    <a:pt x="20448" y="49002"/>
                  </a:cubicBezTo>
                  <a:cubicBezTo>
                    <a:pt x="22717" y="48869"/>
                    <a:pt x="24985" y="48735"/>
                    <a:pt x="27220" y="48569"/>
                  </a:cubicBezTo>
                  <a:cubicBezTo>
                    <a:pt x="31856" y="48235"/>
                    <a:pt x="36460" y="47835"/>
                    <a:pt x="41063" y="47368"/>
                  </a:cubicBezTo>
                  <a:cubicBezTo>
                    <a:pt x="50603" y="46400"/>
                    <a:pt x="60077" y="44866"/>
                    <a:pt x="69417" y="42798"/>
                  </a:cubicBezTo>
                  <a:cubicBezTo>
                    <a:pt x="71018" y="42431"/>
                    <a:pt x="72586" y="41997"/>
                    <a:pt x="73853" y="40997"/>
                  </a:cubicBezTo>
                  <a:cubicBezTo>
                    <a:pt x="75821" y="39462"/>
                    <a:pt x="75721" y="36160"/>
                    <a:pt x="75955" y="33891"/>
                  </a:cubicBezTo>
                  <a:cubicBezTo>
                    <a:pt x="76288" y="30456"/>
                    <a:pt x="76488" y="26987"/>
                    <a:pt x="76522" y="23517"/>
                  </a:cubicBezTo>
                  <a:lnTo>
                    <a:pt x="56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64;p85"/>
            <p:cNvSpPr/>
            <p:nvPr/>
          </p:nvSpPr>
          <p:spPr>
            <a:xfrm>
              <a:off x="1230275" y="3839250"/>
              <a:ext cx="176825" cy="91500"/>
            </a:xfrm>
            <a:custGeom>
              <a:avLst/>
              <a:gdLst/>
              <a:ahLst/>
              <a:cxnLst/>
              <a:rect l="l" t="t" r="r" b="b"/>
              <a:pathLst>
                <a:path w="7073" h="3660" extrusionOk="0">
                  <a:moveTo>
                    <a:pt x="3537" y="1"/>
                  </a:moveTo>
                  <a:cubicBezTo>
                    <a:pt x="1635" y="1"/>
                    <a:pt x="34" y="1535"/>
                    <a:pt x="1" y="3470"/>
                  </a:cubicBezTo>
                  <a:cubicBezTo>
                    <a:pt x="572" y="3613"/>
                    <a:pt x="1163" y="3659"/>
                    <a:pt x="1764" y="3659"/>
                  </a:cubicBezTo>
                  <a:cubicBezTo>
                    <a:pt x="2709" y="3659"/>
                    <a:pt x="3679" y="3544"/>
                    <a:pt x="4637" y="3503"/>
                  </a:cubicBezTo>
                  <a:cubicBezTo>
                    <a:pt x="5471" y="3437"/>
                    <a:pt x="6272" y="3403"/>
                    <a:pt x="7072" y="3370"/>
                  </a:cubicBezTo>
                  <a:cubicBezTo>
                    <a:pt x="6972" y="1468"/>
                    <a:pt x="5438" y="34"/>
                    <a:pt x="3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65;p85"/>
            <p:cNvSpPr/>
            <p:nvPr/>
          </p:nvSpPr>
          <p:spPr>
            <a:xfrm>
              <a:off x="1713125" y="3823400"/>
              <a:ext cx="171825" cy="76750"/>
            </a:xfrm>
            <a:custGeom>
              <a:avLst/>
              <a:gdLst/>
              <a:ahLst/>
              <a:cxnLst/>
              <a:rect l="l" t="t" r="r" b="b"/>
              <a:pathLst>
                <a:path w="6873" h="3070" extrusionOk="0">
                  <a:moveTo>
                    <a:pt x="3536" y="1"/>
                  </a:moveTo>
                  <a:cubicBezTo>
                    <a:pt x="1735" y="1"/>
                    <a:pt x="234" y="1302"/>
                    <a:pt x="0" y="3070"/>
                  </a:cubicBezTo>
                  <a:cubicBezTo>
                    <a:pt x="1969" y="2903"/>
                    <a:pt x="3937" y="2703"/>
                    <a:pt x="5938" y="2503"/>
                  </a:cubicBezTo>
                  <a:lnTo>
                    <a:pt x="6872" y="2403"/>
                  </a:lnTo>
                  <a:cubicBezTo>
                    <a:pt x="6372" y="968"/>
                    <a:pt x="5037" y="1"/>
                    <a:pt x="3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66;p85"/>
            <p:cNvSpPr/>
            <p:nvPr/>
          </p:nvSpPr>
          <p:spPr>
            <a:xfrm>
              <a:off x="2224575" y="3674125"/>
              <a:ext cx="228925" cy="154325"/>
            </a:xfrm>
            <a:custGeom>
              <a:avLst/>
              <a:gdLst/>
              <a:ahLst/>
              <a:cxnLst/>
              <a:rect l="l" t="t" r="r" b="b"/>
              <a:pathLst>
                <a:path w="9157" h="6173" extrusionOk="0">
                  <a:moveTo>
                    <a:pt x="4840" y="1"/>
                  </a:moveTo>
                  <a:cubicBezTo>
                    <a:pt x="4825" y="1"/>
                    <a:pt x="4809" y="1"/>
                    <a:pt x="4794" y="1"/>
                  </a:cubicBezTo>
                  <a:cubicBezTo>
                    <a:pt x="4780" y="1"/>
                    <a:pt x="4767" y="1"/>
                    <a:pt x="4753" y="1"/>
                  </a:cubicBezTo>
                  <a:cubicBezTo>
                    <a:pt x="1512" y="1"/>
                    <a:pt x="0" y="3980"/>
                    <a:pt x="2392" y="6172"/>
                  </a:cubicBezTo>
                  <a:cubicBezTo>
                    <a:pt x="4260" y="5872"/>
                    <a:pt x="6095" y="5505"/>
                    <a:pt x="7963" y="5138"/>
                  </a:cubicBezTo>
                  <a:cubicBezTo>
                    <a:pt x="9157" y="2784"/>
                    <a:pt x="7449" y="1"/>
                    <a:pt x="4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67;p85"/>
            <p:cNvSpPr/>
            <p:nvPr/>
          </p:nvSpPr>
          <p:spPr>
            <a:xfrm>
              <a:off x="2497025" y="3499600"/>
              <a:ext cx="190975" cy="177500"/>
            </a:xfrm>
            <a:custGeom>
              <a:avLst/>
              <a:gdLst/>
              <a:ahLst/>
              <a:cxnLst/>
              <a:rect l="l" t="t" r="r" b="b"/>
              <a:pathLst>
                <a:path w="7639" h="7100" extrusionOk="0">
                  <a:moveTo>
                    <a:pt x="3800" y="1"/>
                  </a:moveTo>
                  <a:cubicBezTo>
                    <a:pt x="3614" y="1"/>
                    <a:pt x="3426" y="15"/>
                    <a:pt x="3236" y="44"/>
                  </a:cubicBezTo>
                  <a:cubicBezTo>
                    <a:pt x="1301" y="344"/>
                    <a:pt x="0" y="2179"/>
                    <a:pt x="300" y="4113"/>
                  </a:cubicBezTo>
                  <a:cubicBezTo>
                    <a:pt x="599" y="5848"/>
                    <a:pt x="2078" y="7100"/>
                    <a:pt x="3775" y="7100"/>
                  </a:cubicBezTo>
                  <a:cubicBezTo>
                    <a:pt x="3971" y="7100"/>
                    <a:pt x="4170" y="7083"/>
                    <a:pt x="4370" y="7049"/>
                  </a:cubicBezTo>
                  <a:cubicBezTo>
                    <a:pt x="6338" y="6749"/>
                    <a:pt x="7639" y="4914"/>
                    <a:pt x="7339" y="2979"/>
                  </a:cubicBezTo>
                  <a:cubicBezTo>
                    <a:pt x="7037" y="1231"/>
                    <a:pt x="5538" y="1"/>
                    <a:pt x="3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68;p85"/>
            <p:cNvSpPr/>
            <p:nvPr/>
          </p:nvSpPr>
          <p:spPr>
            <a:xfrm>
              <a:off x="933400" y="3496500"/>
              <a:ext cx="121775" cy="148475"/>
            </a:xfrm>
            <a:custGeom>
              <a:avLst/>
              <a:gdLst/>
              <a:ahLst/>
              <a:cxnLst/>
              <a:rect l="l" t="t" r="r" b="b"/>
              <a:pathLst>
                <a:path w="4871" h="5939" extrusionOk="0">
                  <a:moveTo>
                    <a:pt x="1" y="1"/>
                  </a:moveTo>
                  <a:cubicBezTo>
                    <a:pt x="34" y="101"/>
                    <a:pt x="67" y="234"/>
                    <a:pt x="134" y="335"/>
                  </a:cubicBezTo>
                  <a:cubicBezTo>
                    <a:pt x="901" y="2269"/>
                    <a:pt x="1768" y="4137"/>
                    <a:pt x="2803" y="5939"/>
                  </a:cubicBezTo>
                  <a:cubicBezTo>
                    <a:pt x="4871" y="3670"/>
                    <a:pt x="3270"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69;p85"/>
            <p:cNvSpPr/>
            <p:nvPr/>
          </p:nvSpPr>
          <p:spPr>
            <a:xfrm>
              <a:off x="848350" y="3025350"/>
              <a:ext cx="110925" cy="177650"/>
            </a:xfrm>
            <a:custGeom>
              <a:avLst/>
              <a:gdLst/>
              <a:ahLst/>
              <a:cxnLst/>
              <a:rect l="l" t="t" r="r" b="b"/>
              <a:pathLst>
                <a:path w="4437" h="7106" extrusionOk="0">
                  <a:moveTo>
                    <a:pt x="601" y="0"/>
                  </a:moveTo>
                  <a:cubicBezTo>
                    <a:pt x="467" y="1434"/>
                    <a:pt x="367" y="2802"/>
                    <a:pt x="167" y="4036"/>
                  </a:cubicBezTo>
                  <a:cubicBezTo>
                    <a:pt x="33" y="5037"/>
                    <a:pt x="0" y="6004"/>
                    <a:pt x="67" y="7005"/>
                  </a:cubicBezTo>
                  <a:cubicBezTo>
                    <a:pt x="334" y="7072"/>
                    <a:pt x="601" y="7072"/>
                    <a:pt x="867" y="7105"/>
                  </a:cubicBezTo>
                  <a:cubicBezTo>
                    <a:pt x="2802" y="7105"/>
                    <a:pt x="4403" y="5504"/>
                    <a:pt x="4437" y="3536"/>
                  </a:cubicBezTo>
                  <a:cubicBezTo>
                    <a:pt x="4403" y="1568"/>
                    <a:pt x="2835" y="0"/>
                    <a:pt x="8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70;p85"/>
            <p:cNvSpPr/>
            <p:nvPr/>
          </p:nvSpPr>
          <p:spPr>
            <a:xfrm>
              <a:off x="1502150" y="3578225"/>
              <a:ext cx="177650" cy="177675"/>
            </a:xfrm>
            <a:custGeom>
              <a:avLst/>
              <a:gdLst/>
              <a:ahLst/>
              <a:cxnLst/>
              <a:rect l="l" t="t" r="r" b="b"/>
              <a:pathLst>
                <a:path w="7106" h="7107" extrusionOk="0">
                  <a:moveTo>
                    <a:pt x="3569" y="1"/>
                  </a:moveTo>
                  <a:cubicBezTo>
                    <a:pt x="1601" y="1"/>
                    <a:pt x="0" y="1569"/>
                    <a:pt x="0" y="3537"/>
                  </a:cubicBezTo>
                  <a:cubicBezTo>
                    <a:pt x="0" y="5505"/>
                    <a:pt x="1601" y="7106"/>
                    <a:pt x="3569" y="7106"/>
                  </a:cubicBezTo>
                  <a:cubicBezTo>
                    <a:pt x="5537" y="7106"/>
                    <a:pt x="7105" y="5505"/>
                    <a:pt x="7105" y="3537"/>
                  </a:cubicBezTo>
                  <a:cubicBezTo>
                    <a:pt x="7105" y="1569"/>
                    <a:pt x="5537"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71;p85"/>
            <p:cNvSpPr/>
            <p:nvPr/>
          </p:nvSpPr>
          <p:spPr>
            <a:xfrm>
              <a:off x="909225" y="2551525"/>
              <a:ext cx="1841325" cy="1050425"/>
            </a:xfrm>
            <a:custGeom>
              <a:avLst/>
              <a:gdLst/>
              <a:ahLst/>
              <a:cxnLst/>
              <a:rect l="l" t="t" r="r" b="b"/>
              <a:pathLst>
                <a:path w="73653" h="42017" extrusionOk="0">
                  <a:moveTo>
                    <a:pt x="52086" y="1"/>
                  </a:moveTo>
                  <a:cubicBezTo>
                    <a:pt x="51811" y="1"/>
                    <a:pt x="51529" y="13"/>
                    <a:pt x="51237" y="40"/>
                  </a:cubicBezTo>
                  <a:cubicBezTo>
                    <a:pt x="46367" y="440"/>
                    <a:pt x="41463" y="507"/>
                    <a:pt x="36593" y="874"/>
                  </a:cubicBezTo>
                  <a:cubicBezTo>
                    <a:pt x="26986" y="1574"/>
                    <a:pt x="17413" y="2575"/>
                    <a:pt x="7872" y="3909"/>
                  </a:cubicBezTo>
                  <a:cubicBezTo>
                    <a:pt x="5537" y="4243"/>
                    <a:pt x="2936" y="4743"/>
                    <a:pt x="1535" y="6644"/>
                  </a:cubicBezTo>
                  <a:cubicBezTo>
                    <a:pt x="0" y="8746"/>
                    <a:pt x="567" y="11615"/>
                    <a:pt x="1234" y="14116"/>
                  </a:cubicBezTo>
                  <a:cubicBezTo>
                    <a:pt x="3169" y="21522"/>
                    <a:pt x="5504" y="28860"/>
                    <a:pt x="8206" y="36032"/>
                  </a:cubicBezTo>
                  <a:cubicBezTo>
                    <a:pt x="8840" y="37733"/>
                    <a:pt x="9540" y="39501"/>
                    <a:pt x="10975" y="40635"/>
                  </a:cubicBezTo>
                  <a:cubicBezTo>
                    <a:pt x="12304" y="41703"/>
                    <a:pt x="13998" y="42016"/>
                    <a:pt x="15749" y="42016"/>
                  </a:cubicBezTo>
                  <a:cubicBezTo>
                    <a:pt x="16898" y="42016"/>
                    <a:pt x="18071" y="41881"/>
                    <a:pt x="19181" y="41736"/>
                  </a:cubicBezTo>
                  <a:lnTo>
                    <a:pt x="45900" y="38067"/>
                  </a:lnTo>
                  <a:lnTo>
                    <a:pt x="59543" y="36199"/>
                  </a:lnTo>
                  <a:cubicBezTo>
                    <a:pt x="62778" y="35732"/>
                    <a:pt x="67115" y="35498"/>
                    <a:pt x="70184" y="34297"/>
                  </a:cubicBezTo>
                  <a:cubicBezTo>
                    <a:pt x="71985" y="33564"/>
                    <a:pt x="73553" y="31929"/>
                    <a:pt x="73619" y="29994"/>
                  </a:cubicBezTo>
                  <a:cubicBezTo>
                    <a:pt x="73653" y="28793"/>
                    <a:pt x="73119" y="27626"/>
                    <a:pt x="72585" y="26559"/>
                  </a:cubicBezTo>
                  <a:cubicBezTo>
                    <a:pt x="68883" y="19153"/>
                    <a:pt x="64680" y="12048"/>
                    <a:pt x="59976" y="5277"/>
                  </a:cubicBezTo>
                  <a:cubicBezTo>
                    <a:pt x="57838" y="2178"/>
                    <a:pt x="55672" y="1"/>
                    <a:pt x="52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72;p85"/>
            <p:cNvSpPr/>
            <p:nvPr/>
          </p:nvSpPr>
          <p:spPr>
            <a:xfrm>
              <a:off x="1178575" y="3582400"/>
              <a:ext cx="36725" cy="317750"/>
            </a:xfrm>
            <a:custGeom>
              <a:avLst/>
              <a:gdLst/>
              <a:ahLst/>
              <a:cxnLst/>
              <a:rect l="l" t="t" r="r" b="b"/>
              <a:pathLst>
                <a:path w="1469" h="12710" extrusionOk="0">
                  <a:moveTo>
                    <a:pt x="1268" y="1"/>
                  </a:moveTo>
                  <a:cubicBezTo>
                    <a:pt x="1101" y="1"/>
                    <a:pt x="568" y="2803"/>
                    <a:pt x="267" y="6339"/>
                  </a:cubicBezTo>
                  <a:cubicBezTo>
                    <a:pt x="1" y="9841"/>
                    <a:pt x="67" y="12710"/>
                    <a:pt x="234" y="12710"/>
                  </a:cubicBezTo>
                  <a:cubicBezTo>
                    <a:pt x="434" y="12710"/>
                    <a:pt x="701" y="9874"/>
                    <a:pt x="968" y="6372"/>
                  </a:cubicBezTo>
                  <a:cubicBezTo>
                    <a:pt x="1235" y="2869"/>
                    <a:pt x="1468" y="34"/>
                    <a:pt x="1268" y="1"/>
                  </a:cubicBezTo>
                  <a:close/>
                </a:path>
              </a:pathLst>
            </a:custGeom>
            <a:solidFill>
              <a:srgbClr val="441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73;p85"/>
            <p:cNvSpPr/>
            <p:nvPr/>
          </p:nvSpPr>
          <p:spPr>
            <a:xfrm>
              <a:off x="1060150" y="2631725"/>
              <a:ext cx="176825" cy="102600"/>
            </a:xfrm>
            <a:custGeom>
              <a:avLst/>
              <a:gdLst/>
              <a:ahLst/>
              <a:cxnLst/>
              <a:rect l="l" t="t" r="r" b="b"/>
              <a:pathLst>
                <a:path w="7073" h="4104" extrusionOk="0">
                  <a:moveTo>
                    <a:pt x="7039" y="1"/>
                  </a:moveTo>
                  <a:cubicBezTo>
                    <a:pt x="5305" y="201"/>
                    <a:pt x="3570" y="434"/>
                    <a:pt x="1835" y="668"/>
                  </a:cubicBezTo>
                  <a:cubicBezTo>
                    <a:pt x="1235" y="768"/>
                    <a:pt x="635" y="868"/>
                    <a:pt x="1" y="968"/>
                  </a:cubicBezTo>
                  <a:cubicBezTo>
                    <a:pt x="234" y="2769"/>
                    <a:pt x="1735" y="4070"/>
                    <a:pt x="3537" y="4103"/>
                  </a:cubicBezTo>
                  <a:cubicBezTo>
                    <a:pt x="5505" y="4103"/>
                    <a:pt x="7073" y="2502"/>
                    <a:pt x="7073" y="534"/>
                  </a:cubicBezTo>
                  <a:cubicBezTo>
                    <a:pt x="7073" y="334"/>
                    <a:pt x="7073" y="167"/>
                    <a:pt x="7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74;p85"/>
            <p:cNvSpPr/>
            <p:nvPr/>
          </p:nvSpPr>
          <p:spPr>
            <a:xfrm>
              <a:off x="1457950" y="2589200"/>
              <a:ext cx="190975" cy="115100"/>
            </a:xfrm>
            <a:custGeom>
              <a:avLst/>
              <a:gdLst/>
              <a:ahLst/>
              <a:cxnLst/>
              <a:rect l="l" t="t" r="r" b="b"/>
              <a:pathLst>
                <a:path w="7639" h="4604" extrusionOk="0">
                  <a:moveTo>
                    <a:pt x="6938" y="0"/>
                  </a:moveTo>
                  <a:lnTo>
                    <a:pt x="6938" y="0"/>
                  </a:lnTo>
                  <a:cubicBezTo>
                    <a:pt x="4637" y="200"/>
                    <a:pt x="2302" y="434"/>
                    <a:pt x="0" y="667"/>
                  </a:cubicBezTo>
                  <a:lnTo>
                    <a:pt x="0" y="1034"/>
                  </a:lnTo>
                  <a:cubicBezTo>
                    <a:pt x="0" y="3002"/>
                    <a:pt x="1568" y="4604"/>
                    <a:pt x="3536" y="4604"/>
                  </a:cubicBezTo>
                  <a:cubicBezTo>
                    <a:pt x="5938" y="4604"/>
                    <a:pt x="7639" y="2269"/>
                    <a:pt x="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75;p85"/>
            <p:cNvSpPr/>
            <p:nvPr/>
          </p:nvSpPr>
          <p:spPr>
            <a:xfrm>
              <a:off x="1050975" y="2846850"/>
              <a:ext cx="195175" cy="178275"/>
            </a:xfrm>
            <a:custGeom>
              <a:avLst/>
              <a:gdLst/>
              <a:ahLst/>
              <a:cxnLst/>
              <a:rect l="l" t="t" r="r" b="b"/>
              <a:pathLst>
                <a:path w="7807" h="7131" extrusionOk="0">
                  <a:moveTo>
                    <a:pt x="3933" y="1"/>
                  </a:moveTo>
                  <a:cubicBezTo>
                    <a:pt x="3659" y="1"/>
                    <a:pt x="3381" y="33"/>
                    <a:pt x="3103" y="102"/>
                  </a:cubicBezTo>
                  <a:cubicBezTo>
                    <a:pt x="1168" y="569"/>
                    <a:pt x="1" y="2470"/>
                    <a:pt x="435" y="4371"/>
                  </a:cubicBezTo>
                  <a:cubicBezTo>
                    <a:pt x="836" y="6034"/>
                    <a:pt x="2297" y="7130"/>
                    <a:pt x="3928" y="7130"/>
                  </a:cubicBezTo>
                  <a:cubicBezTo>
                    <a:pt x="4194" y="7130"/>
                    <a:pt x="4466" y="7101"/>
                    <a:pt x="4738" y="7040"/>
                  </a:cubicBezTo>
                  <a:cubicBezTo>
                    <a:pt x="6639" y="6573"/>
                    <a:pt x="7806" y="4672"/>
                    <a:pt x="7373" y="2737"/>
                  </a:cubicBezTo>
                  <a:cubicBezTo>
                    <a:pt x="6974" y="1114"/>
                    <a:pt x="5530"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76;p85"/>
            <p:cNvSpPr/>
            <p:nvPr/>
          </p:nvSpPr>
          <p:spPr>
            <a:xfrm>
              <a:off x="988450" y="3192950"/>
              <a:ext cx="207675" cy="178425"/>
            </a:xfrm>
            <a:custGeom>
              <a:avLst/>
              <a:gdLst/>
              <a:ahLst/>
              <a:cxnLst/>
              <a:rect l="l" t="t" r="r" b="b"/>
              <a:pathLst>
                <a:path w="8307" h="7137" extrusionOk="0">
                  <a:moveTo>
                    <a:pt x="4770" y="1"/>
                  </a:moveTo>
                  <a:cubicBezTo>
                    <a:pt x="1601" y="1"/>
                    <a:pt x="0" y="3837"/>
                    <a:pt x="2235" y="6072"/>
                  </a:cubicBezTo>
                  <a:cubicBezTo>
                    <a:pt x="2960" y="6808"/>
                    <a:pt x="3854" y="7136"/>
                    <a:pt x="4730" y="7136"/>
                  </a:cubicBezTo>
                  <a:cubicBezTo>
                    <a:pt x="6555" y="7136"/>
                    <a:pt x="8306" y="5711"/>
                    <a:pt x="8306" y="3570"/>
                  </a:cubicBezTo>
                  <a:cubicBezTo>
                    <a:pt x="8306" y="1602"/>
                    <a:pt x="6705" y="1"/>
                    <a:pt x="4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77;p85"/>
            <p:cNvSpPr/>
            <p:nvPr/>
          </p:nvSpPr>
          <p:spPr>
            <a:xfrm>
              <a:off x="1382900" y="3001750"/>
              <a:ext cx="190975" cy="178125"/>
            </a:xfrm>
            <a:custGeom>
              <a:avLst/>
              <a:gdLst/>
              <a:ahLst/>
              <a:cxnLst/>
              <a:rect l="l" t="t" r="r" b="b"/>
              <a:pathLst>
                <a:path w="7639" h="7125" extrusionOk="0">
                  <a:moveTo>
                    <a:pt x="3792" y="0"/>
                  </a:moveTo>
                  <a:cubicBezTo>
                    <a:pt x="3608" y="0"/>
                    <a:pt x="3422" y="14"/>
                    <a:pt x="3236" y="43"/>
                  </a:cubicBezTo>
                  <a:cubicBezTo>
                    <a:pt x="1301" y="344"/>
                    <a:pt x="0" y="2178"/>
                    <a:pt x="300" y="4113"/>
                  </a:cubicBezTo>
                  <a:cubicBezTo>
                    <a:pt x="602" y="5891"/>
                    <a:pt x="2101" y="7125"/>
                    <a:pt x="3839" y="7125"/>
                  </a:cubicBezTo>
                  <a:cubicBezTo>
                    <a:pt x="4025" y="7125"/>
                    <a:pt x="4213" y="7111"/>
                    <a:pt x="4403" y="7082"/>
                  </a:cubicBezTo>
                  <a:cubicBezTo>
                    <a:pt x="6338" y="6748"/>
                    <a:pt x="7639" y="4914"/>
                    <a:pt x="7339" y="2979"/>
                  </a:cubicBezTo>
                  <a:cubicBezTo>
                    <a:pt x="7037" y="1231"/>
                    <a:pt x="5511" y="0"/>
                    <a:pt x="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78;p85"/>
            <p:cNvSpPr/>
            <p:nvPr/>
          </p:nvSpPr>
          <p:spPr>
            <a:xfrm>
              <a:off x="1139375" y="3451425"/>
              <a:ext cx="181825" cy="177750"/>
            </a:xfrm>
            <a:custGeom>
              <a:avLst/>
              <a:gdLst/>
              <a:ahLst/>
              <a:cxnLst/>
              <a:rect l="l" t="t" r="r" b="b"/>
              <a:pathLst>
                <a:path w="7273" h="7110" extrusionOk="0">
                  <a:moveTo>
                    <a:pt x="3629" y="1"/>
                  </a:moveTo>
                  <a:cubicBezTo>
                    <a:pt x="3587" y="1"/>
                    <a:pt x="3545" y="1"/>
                    <a:pt x="3503" y="3"/>
                  </a:cubicBezTo>
                  <a:cubicBezTo>
                    <a:pt x="1535" y="69"/>
                    <a:pt x="1" y="1704"/>
                    <a:pt x="67" y="3672"/>
                  </a:cubicBezTo>
                  <a:cubicBezTo>
                    <a:pt x="165" y="5599"/>
                    <a:pt x="1734" y="7110"/>
                    <a:pt x="3647" y="7110"/>
                  </a:cubicBezTo>
                  <a:cubicBezTo>
                    <a:pt x="3688" y="7110"/>
                    <a:pt x="3729" y="7109"/>
                    <a:pt x="3770" y="7108"/>
                  </a:cubicBezTo>
                  <a:cubicBezTo>
                    <a:pt x="5738" y="7041"/>
                    <a:pt x="7273" y="5373"/>
                    <a:pt x="7206" y="3405"/>
                  </a:cubicBezTo>
                  <a:cubicBezTo>
                    <a:pt x="7108" y="1479"/>
                    <a:pt x="5541" y="1"/>
                    <a:pt x="3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79;p85"/>
            <p:cNvSpPr/>
            <p:nvPr/>
          </p:nvSpPr>
          <p:spPr>
            <a:xfrm>
              <a:off x="1559675" y="3199625"/>
              <a:ext cx="177650" cy="178500"/>
            </a:xfrm>
            <a:custGeom>
              <a:avLst/>
              <a:gdLst/>
              <a:ahLst/>
              <a:cxnLst/>
              <a:rect l="l" t="t" r="r" b="b"/>
              <a:pathLst>
                <a:path w="7106" h="7140" extrusionOk="0">
                  <a:moveTo>
                    <a:pt x="3570" y="1"/>
                  </a:moveTo>
                  <a:cubicBezTo>
                    <a:pt x="1602" y="1"/>
                    <a:pt x="1" y="1602"/>
                    <a:pt x="1" y="3570"/>
                  </a:cubicBezTo>
                  <a:cubicBezTo>
                    <a:pt x="1" y="5538"/>
                    <a:pt x="1602" y="7139"/>
                    <a:pt x="3570" y="7139"/>
                  </a:cubicBezTo>
                  <a:cubicBezTo>
                    <a:pt x="5538" y="7139"/>
                    <a:pt x="7106" y="5538"/>
                    <a:pt x="7106" y="3570"/>
                  </a:cubicBezTo>
                  <a:cubicBezTo>
                    <a:pt x="7106" y="1602"/>
                    <a:pt x="5538" y="1"/>
                    <a:pt x="3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80;p85"/>
            <p:cNvSpPr/>
            <p:nvPr/>
          </p:nvSpPr>
          <p:spPr>
            <a:xfrm>
              <a:off x="1936025" y="3111225"/>
              <a:ext cx="207425" cy="177850"/>
            </a:xfrm>
            <a:custGeom>
              <a:avLst/>
              <a:gdLst/>
              <a:ahLst/>
              <a:cxnLst/>
              <a:rect l="l" t="t" r="r" b="b"/>
              <a:pathLst>
                <a:path w="8297" h="7114" extrusionOk="0">
                  <a:moveTo>
                    <a:pt x="4719" y="1"/>
                  </a:moveTo>
                  <a:cubicBezTo>
                    <a:pt x="1545" y="1"/>
                    <a:pt x="0" y="3813"/>
                    <a:pt x="2226" y="6072"/>
                  </a:cubicBezTo>
                  <a:cubicBezTo>
                    <a:pt x="2945" y="6791"/>
                    <a:pt x="3831" y="7113"/>
                    <a:pt x="4701" y="7113"/>
                  </a:cubicBezTo>
                  <a:cubicBezTo>
                    <a:pt x="6533" y="7113"/>
                    <a:pt x="8297" y="5685"/>
                    <a:pt x="8297" y="3537"/>
                  </a:cubicBezTo>
                  <a:cubicBezTo>
                    <a:pt x="8297" y="1569"/>
                    <a:pt x="6729" y="1"/>
                    <a:pt x="4761" y="1"/>
                  </a:cubicBezTo>
                  <a:cubicBezTo>
                    <a:pt x="4747" y="1"/>
                    <a:pt x="4733" y="1"/>
                    <a:pt x="47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81;p85"/>
            <p:cNvSpPr/>
            <p:nvPr/>
          </p:nvSpPr>
          <p:spPr>
            <a:xfrm>
              <a:off x="2313550" y="3346700"/>
              <a:ext cx="195175" cy="177850"/>
            </a:xfrm>
            <a:custGeom>
              <a:avLst/>
              <a:gdLst/>
              <a:ahLst/>
              <a:cxnLst/>
              <a:rect l="l" t="t" r="r" b="b"/>
              <a:pathLst>
                <a:path w="7807" h="7114" extrusionOk="0">
                  <a:moveTo>
                    <a:pt x="3876" y="0"/>
                  </a:moveTo>
                  <a:cubicBezTo>
                    <a:pt x="2240" y="0"/>
                    <a:pt x="779" y="1123"/>
                    <a:pt x="434" y="2791"/>
                  </a:cubicBezTo>
                  <a:cubicBezTo>
                    <a:pt x="1" y="4692"/>
                    <a:pt x="1201" y="6593"/>
                    <a:pt x="3136" y="7027"/>
                  </a:cubicBezTo>
                  <a:cubicBezTo>
                    <a:pt x="3394" y="7086"/>
                    <a:pt x="3651" y="7114"/>
                    <a:pt x="3905" y="7114"/>
                  </a:cubicBezTo>
                  <a:cubicBezTo>
                    <a:pt x="5526" y="7114"/>
                    <a:pt x="6998" y="5969"/>
                    <a:pt x="7373" y="4325"/>
                  </a:cubicBezTo>
                  <a:cubicBezTo>
                    <a:pt x="7806" y="2390"/>
                    <a:pt x="6572" y="489"/>
                    <a:pt x="4671" y="89"/>
                  </a:cubicBezTo>
                  <a:cubicBezTo>
                    <a:pt x="4404" y="29"/>
                    <a:pt x="4138" y="0"/>
                    <a:pt x="3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82;p85"/>
            <p:cNvSpPr/>
            <p:nvPr/>
          </p:nvSpPr>
          <p:spPr>
            <a:xfrm>
              <a:off x="2446975" y="3077875"/>
              <a:ext cx="177650" cy="177650"/>
            </a:xfrm>
            <a:custGeom>
              <a:avLst/>
              <a:gdLst/>
              <a:ahLst/>
              <a:cxnLst/>
              <a:rect l="l" t="t" r="r" b="b"/>
              <a:pathLst>
                <a:path w="7106" h="7106" extrusionOk="0">
                  <a:moveTo>
                    <a:pt x="3537" y="1"/>
                  </a:moveTo>
                  <a:cubicBezTo>
                    <a:pt x="1569" y="1"/>
                    <a:pt x="1" y="1568"/>
                    <a:pt x="1" y="3536"/>
                  </a:cubicBezTo>
                  <a:cubicBezTo>
                    <a:pt x="1" y="5505"/>
                    <a:pt x="1569" y="7106"/>
                    <a:pt x="3537" y="7106"/>
                  </a:cubicBezTo>
                  <a:cubicBezTo>
                    <a:pt x="5505" y="7106"/>
                    <a:pt x="7106" y="5505"/>
                    <a:pt x="7106" y="3536"/>
                  </a:cubicBezTo>
                  <a:cubicBezTo>
                    <a:pt x="7106" y="1568"/>
                    <a:pt x="5505" y="1"/>
                    <a:pt x="3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83;p85"/>
            <p:cNvSpPr/>
            <p:nvPr/>
          </p:nvSpPr>
          <p:spPr>
            <a:xfrm>
              <a:off x="1874900" y="3410625"/>
              <a:ext cx="207675" cy="177825"/>
            </a:xfrm>
            <a:custGeom>
              <a:avLst/>
              <a:gdLst/>
              <a:ahLst/>
              <a:cxnLst/>
              <a:rect l="l" t="t" r="r" b="b"/>
              <a:pathLst>
                <a:path w="8307" h="7113" extrusionOk="0">
                  <a:moveTo>
                    <a:pt x="4771" y="0"/>
                  </a:moveTo>
                  <a:cubicBezTo>
                    <a:pt x="1602" y="0"/>
                    <a:pt x="1" y="3836"/>
                    <a:pt x="2236" y="6071"/>
                  </a:cubicBezTo>
                  <a:cubicBezTo>
                    <a:pt x="2955" y="6791"/>
                    <a:pt x="3841" y="7113"/>
                    <a:pt x="4711" y="7113"/>
                  </a:cubicBezTo>
                  <a:cubicBezTo>
                    <a:pt x="6543" y="7113"/>
                    <a:pt x="8307" y="5685"/>
                    <a:pt x="8307" y="3536"/>
                  </a:cubicBezTo>
                  <a:cubicBezTo>
                    <a:pt x="8307" y="1601"/>
                    <a:pt x="6739" y="0"/>
                    <a:pt x="4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84;p85"/>
            <p:cNvSpPr/>
            <p:nvPr/>
          </p:nvSpPr>
          <p:spPr>
            <a:xfrm>
              <a:off x="1703125" y="2758075"/>
              <a:ext cx="196000" cy="177650"/>
            </a:xfrm>
            <a:custGeom>
              <a:avLst/>
              <a:gdLst/>
              <a:ahLst/>
              <a:cxnLst/>
              <a:rect l="l" t="t" r="r" b="b"/>
              <a:pathLst>
                <a:path w="7840" h="7106" extrusionOk="0">
                  <a:moveTo>
                    <a:pt x="3920" y="0"/>
                  </a:moveTo>
                  <a:cubicBezTo>
                    <a:pt x="3011" y="0"/>
                    <a:pt x="2102" y="350"/>
                    <a:pt x="1401" y="1051"/>
                  </a:cubicBezTo>
                  <a:cubicBezTo>
                    <a:pt x="0" y="2419"/>
                    <a:pt x="0" y="4687"/>
                    <a:pt x="1401" y="6054"/>
                  </a:cubicBezTo>
                  <a:cubicBezTo>
                    <a:pt x="2102" y="6755"/>
                    <a:pt x="3011" y="7105"/>
                    <a:pt x="3920" y="7105"/>
                  </a:cubicBezTo>
                  <a:cubicBezTo>
                    <a:pt x="4829" y="7105"/>
                    <a:pt x="5738" y="6755"/>
                    <a:pt x="6438" y="6054"/>
                  </a:cubicBezTo>
                  <a:cubicBezTo>
                    <a:pt x="7839" y="4687"/>
                    <a:pt x="7839" y="2419"/>
                    <a:pt x="6438" y="1051"/>
                  </a:cubicBezTo>
                  <a:cubicBezTo>
                    <a:pt x="5738" y="350"/>
                    <a:pt x="4829" y="0"/>
                    <a:pt x="3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85;p85"/>
            <p:cNvSpPr/>
            <p:nvPr/>
          </p:nvSpPr>
          <p:spPr>
            <a:xfrm>
              <a:off x="2110900" y="2768900"/>
              <a:ext cx="195175" cy="177875"/>
            </a:xfrm>
            <a:custGeom>
              <a:avLst/>
              <a:gdLst/>
              <a:ahLst/>
              <a:cxnLst/>
              <a:rect l="l" t="t" r="r" b="b"/>
              <a:pathLst>
                <a:path w="7807" h="7115" extrusionOk="0">
                  <a:moveTo>
                    <a:pt x="3908" y="1"/>
                  </a:moveTo>
                  <a:cubicBezTo>
                    <a:pt x="2995" y="1"/>
                    <a:pt x="2086" y="351"/>
                    <a:pt x="1402" y="1052"/>
                  </a:cubicBezTo>
                  <a:cubicBezTo>
                    <a:pt x="1" y="2453"/>
                    <a:pt x="1" y="4687"/>
                    <a:pt x="1402" y="6088"/>
                  </a:cubicBezTo>
                  <a:cubicBezTo>
                    <a:pt x="2086" y="6772"/>
                    <a:pt x="2995" y="7114"/>
                    <a:pt x="3908" y="7114"/>
                  </a:cubicBezTo>
                  <a:cubicBezTo>
                    <a:pt x="4821" y="7114"/>
                    <a:pt x="5738" y="6772"/>
                    <a:pt x="6439" y="6088"/>
                  </a:cubicBezTo>
                  <a:cubicBezTo>
                    <a:pt x="7806" y="4687"/>
                    <a:pt x="7806" y="2453"/>
                    <a:pt x="6439" y="1052"/>
                  </a:cubicBezTo>
                  <a:cubicBezTo>
                    <a:pt x="5738" y="351"/>
                    <a:pt x="4821" y="1"/>
                    <a:pt x="3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86;p85"/>
            <p:cNvSpPr/>
            <p:nvPr/>
          </p:nvSpPr>
          <p:spPr>
            <a:xfrm>
              <a:off x="2384425" y="2714275"/>
              <a:ext cx="137625" cy="143475"/>
            </a:xfrm>
            <a:custGeom>
              <a:avLst/>
              <a:gdLst/>
              <a:ahLst/>
              <a:cxnLst/>
              <a:rect l="l" t="t" r="r" b="b"/>
              <a:pathLst>
                <a:path w="5505" h="5739" extrusionOk="0">
                  <a:moveTo>
                    <a:pt x="1836" y="1"/>
                  </a:moveTo>
                  <a:lnTo>
                    <a:pt x="1836" y="1"/>
                  </a:lnTo>
                  <a:cubicBezTo>
                    <a:pt x="1" y="2336"/>
                    <a:pt x="1669" y="5738"/>
                    <a:pt x="4604" y="5738"/>
                  </a:cubicBezTo>
                  <a:cubicBezTo>
                    <a:pt x="4904" y="5738"/>
                    <a:pt x="5205" y="5705"/>
                    <a:pt x="5505" y="5638"/>
                  </a:cubicBezTo>
                  <a:cubicBezTo>
                    <a:pt x="4304" y="3737"/>
                    <a:pt x="3070" y="1836"/>
                    <a:pt x="1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87;p85"/>
            <p:cNvSpPr/>
            <p:nvPr/>
          </p:nvSpPr>
          <p:spPr>
            <a:xfrm>
              <a:off x="1904925" y="2559175"/>
              <a:ext cx="175975" cy="80925"/>
            </a:xfrm>
            <a:custGeom>
              <a:avLst/>
              <a:gdLst/>
              <a:ahLst/>
              <a:cxnLst/>
              <a:rect l="l" t="t" r="r" b="b"/>
              <a:pathLst>
                <a:path w="7039" h="3237" extrusionOk="0">
                  <a:moveTo>
                    <a:pt x="7039" y="0"/>
                  </a:moveTo>
                  <a:lnTo>
                    <a:pt x="7039" y="0"/>
                  </a:lnTo>
                  <a:cubicBezTo>
                    <a:pt x="4704" y="134"/>
                    <a:pt x="2336" y="234"/>
                    <a:pt x="1" y="334"/>
                  </a:cubicBezTo>
                  <a:cubicBezTo>
                    <a:pt x="334" y="2002"/>
                    <a:pt x="1802" y="3236"/>
                    <a:pt x="3503" y="3236"/>
                  </a:cubicBezTo>
                  <a:cubicBezTo>
                    <a:pt x="5338" y="3203"/>
                    <a:pt x="6872" y="1835"/>
                    <a:pt x="7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88;p85"/>
            <p:cNvSpPr/>
            <p:nvPr/>
          </p:nvSpPr>
          <p:spPr>
            <a:xfrm>
              <a:off x="1859900" y="2347400"/>
              <a:ext cx="374450" cy="682975"/>
            </a:xfrm>
            <a:custGeom>
              <a:avLst/>
              <a:gdLst/>
              <a:ahLst/>
              <a:cxnLst/>
              <a:rect l="l" t="t" r="r" b="b"/>
              <a:pathLst>
                <a:path w="14978" h="27319" extrusionOk="0">
                  <a:moveTo>
                    <a:pt x="8728" y="0"/>
                  </a:moveTo>
                  <a:cubicBezTo>
                    <a:pt x="7751" y="0"/>
                    <a:pt x="6773" y="277"/>
                    <a:pt x="5938" y="799"/>
                  </a:cubicBezTo>
                  <a:cubicBezTo>
                    <a:pt x="4971" y="1366"/>
                    <a:pt x="4103" y="2167"/>
                    <a:pt x="3436" y="3068"/>
                  </a:cubicBezTo>
                  <a:cubicBezTo>
                    <a:pt x="3103" y="3501"/>
                    <a:pt x="2802" y="3935"/>
                    <a:pt x="2569" y="4402"/>
                  </a:cubicBezTo>
                  <a:cubicBezTo>
                    <a:pt x="2435" y="4635"/>
                    <a:pt x="2302" y="4835"/>
                    <a:pt x="2202" y="5069"/>
                  </a:cubicBezTo>
                  <a:cubicBezTo>
                    <a:pt x="2068" y="5302"/>
                    <a:pt x="1968" y="5536"/>
                    <a:pt x="1868" y="5770"/>
                  </a:cubicBezTo>
                  <a:cubicBezTo>
                    <a:pt x="1435" y="6670"/>
                    <a:pt x="1101" y="7604"/>
                    <a:pt x="834" y="8538"/>
                  </a:cubicBezTo>
                  <a:cubicBezTo>
                    <a:pt x="367" y="10273"/>
                    <a:pt x="100" y="12074"/>
                    <a:pt x="67" y="13875"/>
                  </a:cubicBezTo>
                  <a:cubicBezTo>
                    <a:pt x="0" y="15410"/>
                    <a:pt x="67" y="16944"/>
                    <a:pt x="267" y="18479"/>
                  </a:cubicBezTo>
                  <a:cubicBezTo>
                    <a:pt x="534" y="20680"/>
                    <a:pt x="934" y="22848"/>
                    <a:pt x="1501" y="25017"/>
                  </a:cubicBezTo>
                  <a:cubicBezTo>
                    <a:pt x="1935" y="26518"/>
                    <a:pt x="2202" y="27318"/>
                    <a:pt x="2335" y="27318"/>
                  </a:cubicBezTo>
                  <a:cubicBezTo>
                    <a:pt x="2502" y="27285"/>
                    <a:pt x="2435" y="26418"/>
                    <a:pt x="2235" y="24883"/>
                  </a:cubicBezTo>
                  <a:cubicBezTo>
                    <a:pt x="2068" y="23315"/>
                    <a:pt x="1735" y="21114"/>
                    <a:pt x="1568" y="18379"/>
                  </a:cubicBezTo>
                  <a:cubicBezTo>
                    <a:pt x="1468" y="16911"/>
                    <a:pt x="1501" y="15410"/>
                    <a:pt x="1601" y="13942"/>
                  </a:cubicBezTo>
                  <a:cubicBezTo>
                    <a:pt x="1702" y="12274"/>
                    <a:pt x="2002" y="10606"/>
                    <a:pt x="2502" y="9005"/>
                  </a:cubicBezTo>
                  <a:cubicBezTo>
                    <a:pt x="2769" y="8138"/>
                    <a:pt x="3069" y="7304"/>
                    <a:pt x="3469" y="6503"/>
                  </a:cubicBezTo>
                  <a:cubicBezTo>
                    <a:pt x="3870" y="5669"/>
                    <a:pt x="4337" y="4902"/>
                    <a:pt x="4904" y="4168"/>
                  </a:cubicBezTo>
                  <a:cubicBezTo>
                    <a:pt x="5438" y="3434"/>
                    <a:pt x="6105" y="2834"/>
                    <a:pt x="6872" y="2367"/>
                  </a:cubicBezTo>
                  <a:cubicBezTo>
                    <a:pt x="7417" y="2004"/>
                    <a:pt x="8062" y="1822"/>
                    <a:pt x="8715" y="1822"/>
                  </a:cubicBezTo>
                  <a:cubicBezTo>
                    <a:pt x="8901" y="1822"/>
                    <a:pt x="9088" y="1837"/>
                    <a:pt x="9274" y="1867"/>
                  </a:cubicBezTo>
                  <a:cubicBezTo>
                    <a:pt x="10108" y="2000"/>
                    <a:pt x="10875" y="2434"/>
                    <a:pt x="11475" y="3068"/>
                  </a:cubicBezTo>
                  <a:cubicBezTo>
                    <a:pt x="12109" y="3701"/>
                    <a:pt x="12543" y="4435"/>
                    <a:pt x="12809" y="5302"/>
                  </a:cubicBezTo>
                  <a:cubicBezTo>
                    <a:pt x="13377" y="6970"/>
                    <a:pt x="13276" y="8872"/>
                    <a:pt x="13043" y="10606"/>
                  </a:cubicBezTo>
                  <a:cubicBezTo>
                    <a:pt x="12609" y="13709"/>
                    <a:pt x="11509" y="16711"/>
                    <a:pt x="9807" y="19346"/>
                  </a:cubicBezTo>
                  <a:cubicBezTo>
                    <a:pt x="8640" y="21181"/>
                    <a:pt x="7239" y="22815"/>
                    <a:pt x="5671" y="24283"/>
                  </a:cubicBezTo>
                  <a:cubicBezTo>
                    <a:pt x="5371" y="24550"/>
                    <a:pt x="5104" y="24750"/>
                    <a:pt x="4904" y="24950"/>
                  </a:cubicBezTo>
                  <a:cubicBezTo>
                    <a:pt x="4670" y="25150"/>
                    <a:pt x="4470" y="25317"/>
                    <a:pt x="4337" y="25450"/>
                  </a:cubicBezTo>
                  <a:cubicBezTo>
                    <a:pt x="4037" y="25717"/>
                    <a:pt x="3903" y="25884"/>
                    <a:pt x="3936" y="25951"/>
                  </a:cubicBezTo>
                  <a:cubicBezTo>
                    <a:pt x="3945" y="25967"/>
                    <a:pt x="3964" y="25976"/>
                    <a:pt x="3993" y="25976"/>
                  </a:cubicBezTo>
                  <a:cubicBezTo>
                    <a:pt x="4080" y="25976"/>
                    <a:pt x="4262" y="25901"/>
                    <a:pt x="4537" y="25750"/>
                  </a:cubicBezTo>
                  <a:cubicBezTo>
                    <a:pt x="4737" y="25650"/>
                    <a:pt x="4971" y="25550"/>
                    <a:pt x="5237" y="25384"/>
                  </a:cubicBezTo>
                  <a:cubicBezTo>
                    <a:pt x="5504" y="25250"/>
                    <a:pt x="5771" y="25050"/>
                    <a:pt x="6105" y="24816"/>
                  </a:cubicBezTo>
                  <a:cubicBezTo>
                    <a:pt x="7939" y="23516"/>
                    <a:pt x="9540" y="21914"/>
                    <a:pt x="10841" y="20080"/>
                  </a:cubicBezTo>
                  <a:cubicBezTo>
                    <a:pt x="12843" y="17344"/>
                    <a:pt x="14144" y="14176"/>
                    <a:pt x="14711" y="10840"/>
                  </a:cubicBezTo>
                  <a:cubicBezTo>
                    <a:pt x="14878" y="9872"/>
                    <a:pt x="14944" y="8905"/>
                    <a:pt x="14944" y="7904"/>
                  </a:cubicBezTo>
                  <a:cubicBezTo>
                    <a:pt x="14978" y="6837"/>
                    <a:pt x="14811" y="5770"/>
                    <a:pt x="14511" y="4735"/>
                  </a:cubicBezTo>
                  <a:cubicBezTo>
                    <a:pt x="14177" y="3635"/>
                    <a:pt x="13577" y="2634"/>
                    <a:pt x="12776" y="1800"/>
                  </a:cubicBezTo>
                  <a:cubicBezTo>
                    <a:pt x="11909" y="899"/>
                    <a:pt x="10775" y="266"/>
                    <a:pt x="9540" y="65"/>
                  </a:cubicBezTo>
                  <a:cubicBezTo>
                    <a:pt x="9272" y="22"/>
                    <a:pt x="9000" y="0"/>
                    <a:pt x="8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89;p85"/>
            <p:cNvSpPr/>
            <p:nvPr/>
          </p:nvSpPr>
          <p:spPr>
            <a:xfrm>
              <a:off x="1241950" y="2402575"/>
              <a:ext cx="724575" cy="621200"/>
            </a:xfrm>
            <a:custGeom>
              <a:avLst/>
              <a:gdLst/>
              <a:ahLst/>
              <a:cxnLst/>
              <a:rect l="l" t="t" r="r" b="b"/>
              <a:pathLst>
                <a:path w="28983" h="24848" extrusionOk="0">
                  <a:moveTo>
                    <a:pt x="6939" y="1783"/>
                  </a:moveTo>
                  <a:cubicBezTo>
                    <a:pt x="7287" y="1783"/>
                    <a:pt x="7633" y="1820"/>
                    <a:pt x="7973" y="1895"/>
                  </a:cubicBezTo>
                  <a:cubicBezTo>
                    <a:pt x="9107" y="2128"/>
                    <a:pt x="10208" y="2562"/>
                    <a:pt x="11209" y="3162"/>
                  </a:cubicBezTo>
                  <a:cubicBezTo>
                    <a:pt x="11709" y="3429"/>
                    <a:pt x="12176" y="3729"/>
                    <a:pt x="12643" y="4096"/>
                  </a:cubicBezTo>
                  <a:cubicBezTo>
                    <a:pt x="13110" y="4463"/>
                    <a:pt x="13577" y="4797"/>
                    <a:pt x="14011" y="5164"/>
                  </a:cubicBezTo>
                  <a:cubicBezTo>
                    <a:pt x="17480" y="8099"/>
                    <a:pt x="19848" y="11602"/>
                    <a:pt x="21616" y="14637"/>
                  </a:cubicBezTo>
                  <a:cubicBezTo>
                    <a:pt x="23384" y="17673"/>
                    <a:pt x="24552" y="20308"/>
                    <a:pt x="25419" y="22109"/>
                  </a:cubicBezTo>
                  <a:cubicBezTo>
                    <a:pt x="25741" y="22804"/>
                    <a:pt x="26008" y="23380"/>
                    <a:pt x="26222" y="23821"/>
                  </a:cubicBezTo>
                  <a:lnTo>
                    <a:pt x="26222" y="23821"/>
                  </a:lnTo>
                  <a:cubicBezTo>
                    <a:pt x="26113" y="23818"/>
                    <a:pt x="26001" y="23814"/>
                    <a:pt x="25886" y="23810"/>
                  </a:cubicBezTo>
                  <a:cubicBezTo>
                    <a:pt x="23117" y="23677"/>
                    <a:pt x="20349" y="23277"/>
                    <a:pt x="17680" y="22543"/>
                  </a:cubicBezTo>
                  <a:cubicBezTo>
                    <a:pt x="15845" y="22076"/>
                    <a:pt x="14044" y="21409"/>
                    <a:pt x="12343" y="20641"/>
                  </a:cubicBezTo>
                  <a:cubicBezTo>
                    <a:pt x="10341" y="19741"/>
                    <a:pt x="8507" y="18607"/>
                    <a:pt x="6839" y="17272"/>
                  </a:cubicBezTo>
                  <a:cubicBezTo>
                    <a:pt x="5038" y="15805"/>
                    <a:pt x="3603" y="13903"/>
                    <a:pt x="2703" y="11768"/>
                  </a:cubicBezTo>
                  <a:cubicBezTo>
                    <a:pt x="2236" y="10668"/>
                    <a:pt x="1969" y="9467"/>
                    <a:pt x="1902" y="8266"/>
                  </a:cubicBezTo>
                  <a:cubicBezTo>
                    <a:pt x="1835" y="7065"/>
                    <a:pt x="2069" y="5864"/>
                    <a:pt x="2536" y="4763"/>
                  </a:cubicBezTo>
                  <a:cubicBezTo>
                    <a:pt x="2969" y="3696"/>
                    <a:pt x="3737" y="2829"/>
                    <a:pt x="4737" y="2295"/>
                  </a:cubicBezTo>
                  <a:cubicBezTo>
                    <a:pt x="5442" y="1954"/>
                    <a:pt x="6194" y="1783"/>
                    <a:pt x="6939" y="1783"/>
                  </a:cubicBezTo>
                  <a:close/>
                  <a:moveTo>
                    <a:pt x="6852" y="1"/>
                  </a:moveTo>
                  <a:cubicBezTo>
                    <a:pt x="5834" y="1"/>
                    <a:pt x="4830" y="231"/>
                    <a:pt x="3903" y="660"/>
                  </a:cubicBezTo>
                  <a:cubicBezTo>
                    <a:pt x="2536" y="1394"/>
                    <a:pt x="1435" y="2595"/>
                    <a:pt x="835" y="4030"/>
                  </a:cubicBezTo>
                  <a:cubicBezTo>
                    <a:pt x="268" y="5397"/>
                    <a:pt x="1" y="6898"/>
                    <a:pt x="101" y="8366"/>
                  </a:cubicBezTo>
                  <a:cubicBezTo>
                    <a:pt x="167" y="9767"/>
                    <a:pt x="468" y="11168"/>
                    <a:pt x="1035" y="12469"/>
                  </a:cubicBezTo>
                  <a:cubicBezTo>
                    <a:pt x="1535" y="13703"/>
                    <a:pt x="2236" y="14871"/>
                    <a:pt x="3070" y="15905"/>
                  </a:cubicBezTo>
                  <a:cubicBezTo>
                    <a:pt x="3870" y="16905"/>
                    <a:pt x="4771" y="17773"/>
                    <a:pt x="5771" y="18573"/>
                  </a:cubicBezTo>
                  <a:cubicBezTo>
                    <a:pt x="7573" y="20008"/>
                    <a:pt x="9574" y="21142"/>
                    <a:pt x="11709" y="22009"/>
                  </a:cubicBezTo>
                  <a:cubicBezTo>
                    <a:pt x="13544" y="22776"/>
                    <a:pt x="15445" y="23410"/>
                    <a:pt x="17380" y="23810"/>
                  </a:cubicBezTo>
                  <a:cubicBezTo>
                    <a:pt x="19598" y="24312"/>
                    <a:pt x="21837" y="24563"/>
                    <a:pt x="24097" y="24563"/>
                  </a:cubicBezTo>
                  <a:cubicBezTo>
                    <a:pt x="24692" y="24563"/>
                    <a:pt x="25288" y="24546"/>
                    <a:pt x="25886" y="24511"/>
                  </a:cubicBezTo>
                  <a:cubicBezTo>
                    <a:pt x="26119" y="24495"/>
                    <a:pt x="26339" y="24478"/>
                    <a:pt x="26547" y="24459"/>
                  </a:cubicBezTo>
                  <a:lnTo>
                    <a:pt x="26547" y="24459"/>
                  </a:lnTo>
                  <a:cubicBezTo>
                    <a:pt x="26688" y="24714"/>
                    <a:pt x="26785" y="24848"/>
                    <a:pt x="26840" y="24848"/>
                  </a:cubicBezTo>
                  <a:cubicBezTo>
                    <a:pt x="26844" y="24848"/>
                    <a:pt x="26849" y="24846"/>
                    <a:pt x="26853" y="24844"/>
                  </a:cubicBezTo>
                  <a:cubicBezTo>
                    <a:pt x="26888" y="24833"/>
                    <a:pt x="26882" y="24692"/>
                    <a:pt x="26830" y="24432"/>
                  </a:cubicBezTo>
                  <a:lnTo>
                    <a:pt x="26830" y="24432"/>
                  </a:lnTo>
                  <a:cubicBezTo>
                    <a:pt x="28230" y="24291"/>
                    <a:pt x="28982" y="24093"/>
                    <a:pt x="28955" y="24010"/>
                  </a:cubicBezTo>
                  <a:cubicBezTo>
                    <a:pt x="28955" y="23868"/>
                    <a:pt x="28150" y="23872"/>
                    <a:pt x="26685" y="23834"/>
                  </a:cubicBezTo>
                  <a:lnTo>
                    <a:pt x="26685" y="23834"/>
                  </a:lnTo>
                  <a:cubicBezTo>
                    <a:pt x="26551" y="23339"/>
                    <a:pt x="26343" y="22669"/>
                    <a:pt x="26053" y="21842"/>
                  </a:cubicBezTo>
                  <a:cubicBezTo>
                    <a:pt x="25152" y="19140"/>
                    <a:pt x="24051" y="16538"/>
                    <a:pt x="22750" y="14003"/>
                  </a:cubicBezTo>
                  <a:cubicBezTo>
                    <a:pt x="21850" y="12269"/>
                    <a:pt x="20816" y="10568"/>
                    <a:pt x="19681" y="8966"/>
                  </a:cubicBezTo>
                  <a:cubicBezTo>
                    <a:pt x="18347" y="7098"/>
                    <a:pt x="16813" y="5397"/>
                    <a:pt x="15078" y="3863"/>
                  </a:cubicBezTo>
                  <a:cubicBezTo>
                    <a:pt x="13310" y="2295"/>
                    <a:pt x="11075" y="694"/>
                    <a:pt x="8307" y="160"/>
                  </a:cubicBezTo>
                  <a:cubicBezTo>
                    <a:pt x="7823" y="53"/>
                    <a:pt x="7336" y="1"/>
                    <a:pt x="6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90;p85"/>
            <p:cNvSpPr/>
            <p:nvPr/>
          </p:nvSpPr>
          <p:spPr>
            <a:xfrm>
              <a:off x="1630575" y="2206400"/>
              <a:ext cx="394475" cy="835725"/>
            </a:xfrm>
            <a:custGeom>
              <a:avLst/>
              <a:gdLst/>
              <a:ahLst/>
              <a:cxnLst/>
              <a:rect l="l" t="t" r="r" b="b"/>
              <a:pathLst>
                <a:path w="15779" h="33429" extrusionOk="0">
                  <a:moveTo>
                    <a:pt x="7247" y="0"/>
                  </a:moveTo>
                  <a:cubicBezTo>
                    <a:pt x="6449" y="0"/>
                    <a:pt x="5652" y="201"/>
                    <a:pt x="4937" y="602"/>
                  </a:cubicBezTo>
                  <a:cubicBezTo>
                    <a:pt x="4303" y="935"/>
                    <a:pt x="3736" y="1369"/>
                    <a:pt x="3269" y="1903"/>
                  </a:cubicBezTo>
                  <a:cubicBezTo>
                    <a:pt x="2368" y="2903"/>
                    <a:pt x="1701" y="4038"/>
                    <a:pt x="1234" y="5272"/>
                  </a:cubicBezTo>
                  <a:cubicBezTo>
                    <a:pt x="400" y="7507"/>
                    <a:pt x="0" y="9875"/>
                    <a:pt x="33" y="12277"/>
                  </a:cubicBezTo>
                  <a:cubicBezTo>
                    <a:pt x="33" y="14412"/>
                    <a:pt x="334" y="16547"/>
                    <a:pt x="934" y="18581"/>
                  </a:cubicBezTo>
                  <a:cubicBezTo>
                    <a:pt x="1168" y="19515"/>
                    <a:pt x="1468" y="20416"/>
                    <a:pt x="1835" y="21317"/>
                  </a:cubicBezTo>
                  <a:cubicBezTo>
                    <a:pt x="2168" y="22151"/>
                    <a:pt x="2535" y="22984"/>
                    <a:pt x="2936" y="23718"/>
                  </a:cubicBezTo>
                  <a:cubicBezTo>
                    <a:pt x="4103" y="26053"/>
                    <a:pt x="5537" y="28288"/>
                    <a:pt x="7205" y="30356"/>
                  </a:cubicBezTo>
                  <a:cubicBezTo>
                    <a:pt x="8322" y="31728"/>
                    <a:pt x="9042" y="32429"/>
                    <a:pt x="9190" y="32429"/>
                  </a:cubicBezTo>
                  <a:cubicBezTo>
                    <a:pt x="9197" y="32429"/>
                    <a:pt x="9202" y="32427"/>
                    <a:pt x="9207" y="32425"/>
                  </a:cubicBezTo>
                  <a:cubicBezTo>
                    <a:pt x="9307" y="32358"/>
                    <a:pt x="8773" y="31491"/>
                    <a:pt x="7772" y="29923"/>
                  </a:cubicBezTo>
                  <a:cubicBezTo>
                    <a:pt x="6371" y="27755"/>
                    <a:pt x="5137" y="25520"/>
                    <a:pt x="4070" y="23185"/>
                  </a:cubicBezTo>
                  <a:cubicBezTo>
                    <a:pt x="3769" y="22451"/>
                    <a:pt x="3436" y="21650"/>
                    <a:pt x="3136" y="20816"/>
                  </a:cubicBezTo>
                  <a:cubicBezTo>
                    <a:pt x="2835" y="19982"/>
                    <a:pt x="2602" y="19082"/>
                    <a:pt x="2368" y="18214"/>
                  </a:cubicBezTo>
                  <a:cubicBezTo>
                    <a:pt x="1901" y="16280"/>
                    <a:pt x="1668" y="14312"/>
                    <a:pt x="1701" y="12310"/>
                  </a:cubicBezTo>
                  <a:cubicBezTo>
                    <a:pt x="1701" y="10142"/>
                    <a:pt x="2102" y="7974"/>
                    <a:pt x="2902" y="5939"/>
                  </a:cubicBezTo>
                  <a:cubicBezTo>
                    <a:pt x="3269" y="4938"/>
                    <a:pt x="3836" y="3971"/>
                    <a:pt x="4570" y="3170"/>
                  </a:cubicBezTo>
                  <a:cubicBezTo>
                    <a:pt x="5204" y="2403"/>
                    <a:pt x="6138" y="1936"/>
                    <a:pt x="7172" y="1869"/>
                  </a:cubicBezTo>
                  <a:cubicBezTo>
                    <a:pt x="8173" y="1869"/>
                    <a:pt x="9107" y="2336"/>
                    <a:pt x="9774" y="3104"/>
                  </a:cubicBezTo>
                  <a:cubicBezTo>
                    <a:pt x="10508" y="3904"/>
                    <a:pt x="11141" y="4838"/>
                    <a:pt x="11575" y="5839"/>
                  </a:cubicBezTo>
                  <a:cubicBezTo>
                    <a:pt x="12476" y="7840"/>
                    <a:pt x="13143" y="9975"/>
                    <a:pt x="13576" y="12110"/>
                  </a:cubicBezTo>
                  <a:cubicBezTo>
                    <a:pt x="13977" y="14078"/>
                    <a:pt x="14177" y="16080"/>
                    <a:pt x="14210" y="18114"/>
                  </a:cubicBezTo>
                  <a:cubicBezTo>
                    <a:pt x="14210" y="19849"/>
                    <a:pt x="14110" y="21617"/>
                    <a:pt x="13843" y="23351"/>
                  </a:cubicBezTo>
                  <a:cubicBezTo>
                    <a:pt x="13476" y="25853"/>
                    <a:pt x="12809" y="28355"/>
                    <a:pt x="11909" y="30723"/>
                  </a:cubicBezTo>
                  <a:cubicBezTo>
                    <a:pt x="11742" y="31157"/>
                    <a:pt x="11608" y="31524"/>
                    <a:pt x="11508" y="31857"/>
                  </a:cubicBezTo>
                  <a:cubicBezTo>
                    <a:pt x="11375" y="32191"/>
                    <a:pt x="11241" y="32458"/>
                    <a:pt x="11141" y="32691"/>
                  </a:cubicBezTo>
                  <a:cubicBezTo>
                    <a:pt x="10941" y="33125"/>
                    <a:pt x="10875" y="33392"/>
                    <a:pt x="10941" y="33425"/>
                  </a:cubicBezTo>
                  <a:cubicBezTo>
                    <a:pt x="10946" y="33428"/>
                    <a:pt x="10951" y="33429"/>
                    <a:pt x="10957" y="33429"/>
                  </a:cubicBezTo>
                  <a:cubicBezTo>
                    <a:pt x="11032" y="33429"/>
                    <a:pt x="11194" y="33230"/>
                    <a:pt x="11442" y="32858"/>
                  </a:cubicBezTo>
                  <a:cubicBezTo>
                    <a:pt x="11608" y="32658"/>
                    <a:pt x="11775" y="32391"/>
                    <a:pt x="11942" y="32091"/>
                  </a:cubicBezTo>
                  <a:cubicBezTo>
                    <a:pt x="12142" y="31791"/>
                    <a:pt x="12342" y="31424"/>
                    <a:pt x="12542" y="31024"/>
                  </a:cubicBezTo>
                  <a:cubicBezTo>
                    <a:pt x="13777" y="28655"/>
                    <a:pt x="14644" y="26153"/>
                    <a:pt x="15144" y="23552"/>
                  </a:cubicBezTo>
                  <a:cubicBezTo>
                    <a:pt x="15511" y="21750"/>
                    <a:pt x="15711" y="19916"/>
                    <a:pt x="15745" y="18081"/>
                  </a:cubicBezTo>
                  <a:cubicBezTo>
                    <a:pt x="15778" y="15979"/>
                    <a:pt x="15611" y="13878"/>
                    <a:pt x="15244" y="11776"/>
                  </a:cubicBezTo>
                  <a:cubicBezTo>
                    <a:pt x="14844" y="9475"/>
                    <a:pt x="14144" y="7206"/>
                    <a:pt x="13210" y="5072"/>
                  </a:cubicBezTo>
                  <a:cubicBezTo>
                    <a:pt x="12709" y="3871"/>
                    <a:pt x="11975" y="2770"/>
                    <a:pt x="11108" y="1803"/>
                  </a:cubicBezTo>
                  <a:cubicBezTo>
                    <a:pt x="10608" y="1269"/>
                    <a:pt x="10007" y="835"/>
                    <a:pt x="9373" y="502"/>
                  </a:cubicBezTo>
                  <a:cubicBezTo>
                    <a:pt x="8705" y="167"/>
                    <a:pt x="7975" y="0"/>
                    <a:pt x="7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91;p85"/>
            <p:cNvSpPr/>
            <p:nvPr/>
          </p:nvSpPr>
          <p:spPr>
            <a:xfrm>
              <a:off x="905050" y="2951250"/>
              <a:ext cx="1712900" cy="607300"/>
            </a:xfrm>
            <a:custGeom>
              <a:avLst/>
              <a:gdLst/>
              <a:ahLst/>
              <a:cxnLst/>
              <a:rect l="l" t="t" r="r" b="b"/>
              <a:pathLst>
                <a:path w="68516" h="24292" extrusionOk="0">
                  <a:moveTo>
                    <a:pt x="58011" y="1"/>
                  </a:moveTo>
                  <a:cubicBezTo>
                    <a:pt x="57444" y="1"/>
                    <a:pt x="56876" y="10"/>
                    <a:pt x="56307" y="29"/>
                  </a:cubicBezTo>
                  <a:cubicBezTo>
                    <a:pt x="54406" y="62"/>
                    <a:pt x="52338" y="129"/>
                    <a:pt x="50103" y="195"/>
                  </a:cubicBezTo>
                  <a:cubicBezTo>
                    <a:pt x="47901" y="262"/>
                    <a:pt x="45500" y="362"/>
                    <a:pt x="42998" y="529"/>
                  </a:cubicBezTo>
                  <a:cubicBezTo>
                    <a:pt x="37994" y="829"/>
                    <a:pt x="32490" y="1363"/>
                    <a:pt x="26719" y="2097"/>
                  </a:cubicBezTo>
                  <a:cubicBezTo>
                    <a:pt x="23851" y="2464"/>
                    <a:pt x="21049" y="2864"/>
                    <a:pt x="18380" y="3264"/>
                  </a:cubicBezTo>
                  <a:cubicBezTo>
                    <a:pt x="15678" y="3698"/>
                    <a:pt x="13076" y="4165"/>
                    <a:pt x="10608" y="4565"/>
                  </a:cubicBezTo>
                  <a:lnTo>
                    <a:pt x="8807" y="4865"/>
                  </a:lnTo>
                  <a:cubicBezTo>
                    <a:pt x="8273" y="4966"/>
                    <a:pt x="7673" y="4999"/>
                    <a:pt x="7072" y="5066"/>
                  </a:cubicBezTo>
                  <a:cubicBezTo>
                    <a:pt x="6438" y="5099"/>
                    <a:pt x="5838" y="5199"/>
                    <a:pt x="5204" y="5332"/>
                  </a:cubicBezTo>
                  <a:cubicBezTo>
                    <a:pt x="4570" y="5466"/>
                    <a:pt x="3937" y="5699"/>
                    <a:pt x="3336" y="6033"/>
                  </a:cubicBezTo>
                  <a:cubicBezTo>
                    <a:pt x="2736" y="6400"/>
                    <a:pt x="2235" y="6934"/>
                    <a:pt x="1902" y="7534"/>
                  </a:cubicBezTo>
                  <a:cubicBezTo>
                    <a:pt x="1602" y="8068"/>
                    <a:pt x="1368" y="8601"/>
                    <a:pt x="1235" y="9202"/>
                  </a:cubicBezTo>
                  <a:cubicBezTo>
                    <a:pt x="1068" y="9736"/>
                    <a:pt x="968" y="10269"/>
                    <a:pt x="901" y="10770"/>
                  </a:cubicBezTo>
                  <a:cubicBezTo>
                    <a:pt x="801" y="11270"/>
                    <a:pt x="734" y="11737"/>
                    <a:pt x="668" y="12204"/>
                  </a:cubicBezTo>
                  <a:cubicBezTo>
                    <a:pt x="367" y="13905"/>
                    <a:pt x="167" y="15640"/>
                    <a:pt x="67" y="17341"/>
                  </a:cubicBezTo>
                  <a:cubicBezTo>
                    <a:pt x="0" y="18675"/>
                    <a:pt x="100" y="20010"/>
                    <a:pt x="401" y="21311"/>
                  </a:cubicBezTo>
                  <a:cubicBezTo>
                    <a:pt x="601" y="22145"/>
                    <a:pt x="901" y="22945"/>
                    <a:pt x="1368" y="23646"/>
                  </a:cubicBezTo>
                  <a:cubicBezTo>
                    <a:pt x="1660" y="24084"/>
                    <a:pt x="1876" y="24292"/>
                    <a:pt x="1969" y="24292"/>
                  </a:cubicBezTo>
                  <a:cubicBezTo>
                    <a:pt x="1983" y="24292"/>
                    <a:pt x="1994" y="24288"/>
                    <a:pt x="2002" y="24279"/>
                  </a:cubicBezTo>
                  <a:cubicBezTo>
                    <a:pt x="2069" y="24246"/>
                    <a:pt x="2002" y="23946"/>
                    <a:pt x="1768" y="23445"/>
                  </a:cubicBezTo>
                  <a:cubicBezTo>
                    <a:pt x="1535" y="22712"/>
                    <a:pt x="1368" y="21944"/>
                    <a:pt x="1268" y="21177"/>
                  </a:cubicBezTo>
                  <a:cubicBezTo>
                    <a:pt x="1135" y="19943"/>
                    <a:pt x="1168" y="18675"/>
                    <a:pt x="1335" y="17475"/>
                  </a:cubicBezTo>
                  <a:cubicBezTo>
                    <a:pt x="1568" y="15807"/>
                    <a:pt x="1902" y="14139"/>
                    <a:pt x="2269" y="12538"/>
                  </a:cubicBezTo>
                  <a:cubicBezTo>
                    <a:pt x="2369" y="12071"/>
                    <a:pt x="2502" y="11570"/>
                    <a:pt x="2602" y="11103"/>
                  </a:cubicBezTo>
                  <a:cubicBezTo>
                    <a:pt x="2702" y="10636"/>
                    <a:pt x="2802" y="10169"/>
                    <a:pt x="2936" y="9702"/>
                  </a:cubicBezTo>
                  <a:cubicBezTo>
                    <a:pt x="3069" y="9269"/>
                    <a:pt x="3269" y="8868"/>
                    <a:pt x="3503" y="8468"/>
                  </a:cubicBezTo>
                  <a:cubicBezTo>
                    <a:pt x="3703" y="8134"/>
                    <a:pt x="3970" y="7868"/>
                    <a:pt x="4337" y="7667"/>
                  </a:cubicBezTo>
                  <a:cubicBezTo>
                    <a:pt x="5037" y="7234"/>
                    <a:pt x="6105" y="7134"/>
                    <a:pt x="7239" y="7034"/>
                  </a:cubicBezTo>
                  <a:cubicBezTo>
                    <a:pt x="7839" y="7000"/>
                    <a:pt x="8440" y="7000"/>
                    <a:pt x="9107" y="6900"/>
                  </a:cubicBezTo>
                  <a:lnTo>
                    <a:pt x="10975" y="6633"/>
                  </a:lnTo>
                  <a:lnTo>
                    <a:pt x="18714" y="5466"/>
                  </a:lnTo>
                  <a:cubicBezTo>
                    <a:pt x="21382" y="5099"/>
                    <a:pt x="24184" y="4699"/>
                    <a:pt x="27053" y="4365"/>
                  </a:cubicBezTo>
                  <a:cubicBezTo>
                    <a:pt x="32757" y="3631"/>
                    <a:pt x="38194" y="3031"/>
                    <a:pt x="43165" y="2597"/>
                  </a:cubicBezTo>
                  <a:cubicBezTo>
                    <a:pt x="45666" y="2397"/>
                    <a:pt x="48001" y="2230"/>
                    <a:pt x="50236" y="2063"/>
                  </a:cubicBezTo>
                  <a:lnTo>
                    <a:pt x="56374" y="1630"/>
                  </a:lnTo>
                  <a:cubicBezTo>
                    <a:pt x="58429" y="1466"/>
                    <a:pt x="60500" y="1385"/>
                    <a:pt x="62576" y="1385"/>
                  </a:cubicBezTo>
                  <a:cubicBezTo>
                    <a:pt x="63466" y="1385"/>
                    <a:pt x="64356" y="1400"/>
                    <a:pt x="65247" y="1430"/>
                  </a:cubicBezTo>
                  <a:cubicBezTo>
                    <a:pt x="66014" y="1463"/>
                    <a:pt x="66815" y="1530"/>
                    <a:pt x="67615" y="1663"/>
                  </a:cubicBezTo>
                  <a:cubicBezTo>
                    <a:pt x="67966" y="1704"/>
                    <a:pt x="68202" y="1733"/>
                    <a:pt x="68338" y="1733"/>
                  </a:cubicBezTo>
                  <a:cubicBezTo>
                    <a:pt x="68423" y="1733"/>
                    <a:pt x="68470" y="1722"/>
                    <a:pt x="68483" y="1697"/>
                  </a:cubicBezTo>
                  <a:cubicBezTo>
                    <a:pt x="68516" y="1630"/>
                    <a:pt x="68282" y="1430"/>
                    <a:pt x="67749" y="1196"/>
                  </a:cubicBezTo>
                  <a:cubicBezTo>
                    <a:pt x="66982" y="896"/>
                    <a:pt x="66181" y="662"/>
                    <a:pt x="65347" y="529"/>
                  </a:cubicBezTo>
                  <a:cubicBezTo>
                    <a:pt x="62908" y="177"/>
                    <a:pt x="60469" y="1"/>
                    <a:pt x="58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92;p85"/>
            <p:cNvSpPr/>
            <p:nvPr/>
          </p:nvSpPr>
          <p:spPr>
            <a:xfrm>
              <a:off x="1652250" y="2569900"/>
              <a:ext cx="459525" cy="1315225"/>
            </a:xfrm>
            <a:custGeom>
              <a:avLst/>
              <a:gdLst/>
              <a:ahLst/>
              <a:cxnLst/>
              <a:rect l="l" t="t" r="r" b="b"/>
              <a:pathLst>
                <a:path w="18381" h="52609" extrusionOk="0">
                  <a:moveTo>
                    <a:pt x="257" y="0"/>
                  </a:moveTo>
                  <a:cubicBezTo>
                    <a:pt x="248" y="0"/>
                    <a:pt x="241" y="2"/>
                    <a:pt x="234" y="5"/>
                  </a:cubicBezTo>
                  <a:cubicBezTo>
                    <a:pt x="0" y="172"/>
                    <a:pt x="1501" y="3041"/>
                    <a:pt x="3970" y="7611"/>
                  </a:cubicBezTo>
                  <a:cubicBezTo>
                    <a:pt x="6438" y="12180"/>
                    <a:pt x="9841" y="18485"/>
                    <a:pt x="12609" y="25824"/>
                  </a:cubicBezTo>
                  <a:cubicBezTo>
                    <a:pt x="13877" y="29259"/>
                    <a:pt x="14911" y="32795"/>
                    <a:pt x="15645" y="36398"/>
                  </a:cubicBezTo>
                  <a:cubicBezTo>
                    <a:pt x="16212" y="39333"/>
                    <a:pt x="16546" y="42302"/>
                    <a:pt x="16612" y="45304"/>
                  </a:cubicBezTo>
                  <a:cubicBezTo>
                    <a:pt x="16612" y="46638"/>
                    <a:pt x="16746" y="47806"/>
                    <a:pt x="16712" y="48807"/>
                  </a:cubicBezTo>
                  <a:cubicBezTo>
                    <a:pt x="16746" y="49607"/>
                    <a:pt x="16646" y="50441"/>
                    <a:pt x="16412" y="51242"/>
                  </a:cubicBezTo>
                  <a:cubicBezTo>
                    <a:pt x="16379" y="51375"/>
                    <a:pt x="16312" y="51475"/>
                    <a:pt x="16245" y="51609"/>
                  </a:cubicBezTo>
                  <a:cubicBezTo>
                    <a:pt x="16179" y="51709"/>
                    <a:pt x="16112" y="51809"/>
                    <a:pt x="16045" y="51876"/>
                  </a:cubicBezTo>
                  <a:cubicBezTo>
                    <a:pt x="15912" y="52009"/>
                    <a:pt x="15745" y="52109"/>
                    <a:pt x="15578" y="52109"/>
                  </a:cubicBezTo>
                  <a:cubicBezTo>
                    <a:pt x="15495" y="52126"/>
                    <a:pt x="15420" y="52126"/>
                    <a:pt x="15349" y="52126"/>
                  </a:cubicBezTo>
                  <a:cubicBezTo>
                    <a:pt x="15278" y="52126"/>
                    <a:pt x="15211" y="52126"/>
                    <a:pt x="15145" y="52142"/>
                  </a:cubicBezTo>
                  <a:cubicBezTo>
                    <a:pt x="15078" y="52159"/>
                    <a:pt x="15036" y="52159"/>
                    <a:pt x="15011" y="52159"/>
                  </a:cubicBezTo>
                  <a:cubicBezTo>
                    <a:pt x="14986" y="52159"/>
                    <a:pt x="14978" y="52159"/>
                    <a:pt x="14978" y="52176"/>
                  </a:cubicBezTo>
                  <a:cubicBezTo>
                    <a:pt x="14978" y="52242"/>
                    <a:pt x="14978" y="52276"/>
                    <a:pt x="15078" y="52343"/>
                  </a:cubicBezTo>
                  <a:cubicBezTo>
                    <a:pt x="15211" y="52443"/>
                    <a:pt x="15378" y="52509"/>
                    <a:pt x="15545" y="52576"/>
                  </a:cubicBezTo>
                  <a:cubicBezTo>
                    <a:pt x="15629" y="52597"/>
                    <a:pt x="15720" y="52608"/>
                    <a:pt x="15813" y="52608"/>
                  </a:cubicBezTo>
                  <a:cubicBezTo>
                    <a:pt x="16013" y="52608"/>
                    <a:pt x="16219" y="52557"/>
                    <a:pt x="16379" y="52443"/>
                  </a:cubicBezTo>
                  <a:cubicBezTo>
                    <a:pt x="16546" y="52343"/>
                    <a:pt x="16712" y="52242"/>
                    <a:pt x="16846" y="52076"/>
                  </a:cubicBezTo>
                  <a:cubicBezTo>
                    <a:pt x="16979" y="51942"/>
                    <a:pt x="17113" y="51775"/>
                    <a:pt x="17213" y="51609"/>
                  </a:cubicBezTo>
                  <a:cubicBezTo>
                    <a:pt x="18047" y="50141"/>
                    <a:pt x="18047" y="47839"/>
                    <a:pt x="18213" y="45338"/>
                  </a:cubicBezTo>
                  <a:cubicBezTo>
                    <a:pt x="18380" y="42202"/>
                    <a:pt x="18213" y="39100"/>
                    <a:pt x="17713" y="36031"/>
                  </a:cubicBezTo>
                  <a:cubicBezTo>
                    <a:pt x="17079" y="32262"/>
                    <a:pt x="16079" y="28592"/>
                    <a:pt x="14744" y="25023"/>
                  </a:cubicBezTo>
                  <a:cubicBezTo>
                    <a:pt x="14044" y="23122"/>
                    <a:pt x="13277" y="21320"/>
                    <a:pt x="12476" y="19586"/>
                  </a:cubicBezTo>
                  <a:cubicBezTo>
                    <a:pt x="11709" y="17885"/>
                    <a:pt x="10875" y="16250"/>
                    <a:pt x="10041" y="14716"/>
                  </a:cubicBezTo>
                  <a:cubicBezTo>
                    <a:pt x="8406" y="11647"/>
                    <a:pt x="6805" y="8978"/>
                    <a:pt x="5371" y="6777"/>
                  </a:cubicBezTo>
                  <a:cubicBezTo>
                    <a:pt x="2574" y="2516"/>
                    <a:pt x="602" y="0"/>
                    <a:pt x="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93;p85"/>
            <p:cNvSpPr/>
            <p:nvPr/>
          </p:nvSpPr>
          <p:spPr>
            <a:xfrm>
              <a:off x="2105075" y="3217475"/>
              <a:ext cx="369450" cy="178775"/>
            </a:xfrm>
            <a:custGeom>
              <a:avLst/>
              <a:gdLst/>
              <a:ahLst/>
              <a:cxnLst/>
              <a:rect l="l" t="t" r="r" b="b"/>
              <a:pathLst>
                <a:path w="14778" h="7151" extrusionOk="0">
                  <a:moveTo>
                    <a:pt x="14398" y="1"/>
                  </a:moveTo>
                  <a:cubicBezTo>
                    <a:pt x="14064" y="1"/>
                    <a:pt x="13363" y="511"/>
                    <a:pt x="12376" y="1188"/>
                  </a:cubicBezTo>
                  <a:cubicBezTo>
                    <a:pt x="12076" y="1388"/>
                    <a:pt x="11742" y="1622"/>
                    <a:pt x="11408" y="1855"/>
                  </a:cubicBezTo>
                  <a:cubicBezTo>
                    <a:pt x="11042" y="2055"/>
                    <a:pt x="10675" y="2289"/>
                    <a:pt x="10274" y="2522"/>
                  </a:cubicBezTo>
                  <a:cubicBezTo>
                    <a:pt x="9407" y="3023"/>
                    <a:pt x="8506" y="3490"/>
                    <a:pt x="7606" y="3890"/>
                  </a:cubicBezTo>
                  <a:cubicBezTo>
                    <a:pt x="6672" y="4257"/>
                    <a:pt x="5738" y="4591"/>
                    <a:pt x="4804" y="4891"/>
                  </a:cubicBezTo>
                  <a:cubicBezTo>
                    <a:pt x="4337" y="5024"/>
                    <a:pt x="3903" y="5158"/>
                    <a:pt x="3503" y="5224"/>
                  </a:cubicBezTo>
                  <a:cubicBezTo>
                    <a:pt x="3103" y="5324"/>
                    <a:pt x="2736" y="5424"/>
                    <a:pt x="2369" y="5491"/>
                  </a:cubicBezTo>
                  <a:cubicBezTo>
                    <a:pt x="1001" y="5791"/>
                    <a:pt x="67" y="5958"/>
                    <a:pt x="34" y="6292"/>
                  </a:cubicBezTo>
                  <a:cubicBezTo>
                    <a:pt x="0" y="6625"/>
                    <a:pt x="901" y="6992"/>
                    <a:pt x="2502" y="7126"/>
                  </a:cubicBezTo>
                  <a:cubicBezTo>
                    <a:pt x="2702" y="7142"/>
                    <a:pt x="2911" y="7151"/>
                    <a:pt x="3123" y="7151"/>
                  </a:cubicBezTo>
                  <a:cubicBezTo>
                    <a:pt x="3336" y="7151"/>
                    <a:pt x="3553" y="7142"/>
                    <a:pt x="3770" y="7126"/>
                  </a:cubicBezTo>
                  <a:cubicBezTo>
                    <a:pt x="4270" y="7092"/>
                    <a:pt x="4770" y="7026"/>
                    <a:pt x="5237" y="6959"/>
                  </a:cubicBezTo>
                  <a:cubicBezTo>
                    <a:pt x="6372" y="6759"/>
                    <a:pt x="7472" y="6425"/>
                    <a:pt x="8506" y="5992"/>
                  </a:cubicBezTo>
                  <a:cubicBezTo>
                    <a:pt x="9540" y="5525"/>
                    <a:pt x="10508" y="4957"/>
                    <a:pt x="11442" y="4290"/>
                  </a:cubicBezTo>
                  <a:cubicBezTo>
                    <a:pt x="11809" y="3990"/>
                    <a:pt x="12209" y="3690"/>
                    <a:pt x="12543" y="3323"/>
                  </a:cubicBezTo>
                  <a:cubicBezTo>
                    <a:pt x="12876" y="3056"/>
                    <a:pt x="13176" y="2723"/>
                    <a:pt x="13443" y="2389"/>
                  </a:cubicBezTo>
                  <a:cubicBezTo>
                    <a:pt x="14477" y="1155"/>
                    <a:pt x="14778" y="221"/>
                    <a:pt x="14544" y="54"/>
                  </a:cubicBezTo>
                  <a:cubicBezTo>
                    <a:pt x="14508" y="18"/>
                    <a:pt x="14459" y="1"/>
                    <a:pt x="14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94;p85"/>
            <p:cNvSpPr/>
            <p:nvPr/>
          </p:nvSpPr>
          <p:spPr>
            <a:xfrm>
              <a:off x="2458650" y="3081225"/>
              <a:ext cx="61750" cy="90100"/>
            </a:xfrm>
            <a:custGeom>
              <a:avLst/>
              <a:gdLst/>
              <a:ahLst/>
              <a:cxnLst/>
              <a:rect l="l" t="t" r="r" b="b"/>
              <a:pathLst>
                <a:path w="2470" h="3604" extrusionOk="0">
                  <a:moveTo>
                    <a:pt x="1468" y="0"/>
                  </a:moveTo>
                  <a:cubicBezTo>
                    <a:pt x="1135" y="33"/>
                    <a:pt x="835" y="200"/>
                    <a:pt x="635" y="467"/>
                  </a:cubicBezTo>
                  <a:cubicBezTo>
                    <a:pt x="368" y="767"/>
                    <a:pt x="201" y="1134"/>
                    <a:pt x="101" y="1534"/>
                  </a:cubicBezTo>
                  <a:cubicBezTo>
                    <a:pt x="1" y="1935"/>
                    <a:pt x="1" y="2335"/>
                    <a:pt x="67" y="2735"/>
                  </a:cubicBezTo>
                  <a:cubicBezTo>
                    <a:pt x="101" y="3069"/>
                    <a:pt x="301" y="3369"/>
                    <a:pt x="601" y="3536"/>
                  </a:cubicBezTo>
                  <a:cubicBezTo>
                    <a:pt x="716" y="3582"/>
                    <a:pt x="834" y="3604"/>
                    <a:pt x="951" y="3604"/>
                  </a:cubicBezTo>
                  <a:cubicBezTo>
                    <a:pt x="1175" y="3604"/>
                    <a:pt x="1393" y="3523"/>
                    <a:pt x="1569" y="3369"/>
                  </a:cubicBezTo>
                  <a:cubicBezTo>
                    <a:pt x="1935" y="3036"/>
                    <a:pt x="2202" y="2602"/>
                    <a:pt x="2336" y="2102"/>
                  </a:cubicBezTo>
                  <a:cubicBezTo>
                    <a:pt x="2469" y="1635"/>
                    <a:pt x="2436" y="1101"/>
                    <a:pt x="2236" y="634"/>
                  </a:cubicBezTo>
                  <a:cubicBezTo>
                    <a:pt x="2136" y="300"/>
                    <a:pt x="1835" y="33"/>
                    <a:pt x="1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2144;p52">
            <a:extLst>
              <a:ext uri="{FF2B5EF4-FFF2-40B4-BE49-F238E27FC236}">
                <a16:creationId xmlns:a16="http://schemas.microsoft.com/office/drawing/2014/main" id="{B7F8F27E-FBBF-E39C-1000-01C832263817}"/>
              </a:ext>
            </a:extLst>
          </p:cNvPr>
          <p:cNvGrpSpPr/>
          <p:nvPr/>
        </p:nvGrpSpPr>
        <p:grpSpPr>
          <a:xfrm>
            <a:off x="534869" y="1219843"/>
            <a:ext cx="3420441" cy="3405445"/>
            <a:chOff x="6277150" y="583233"/>
            <a:chExt cx="1659575" cy="1822517"/>
          </a:xfrm>
        </p:grpSpPr>
        <p:sp>
          <p:nvSpPr>
            <p:cNvPr id="3" name="Google Shape;2145;p52">
              <a:extLst>
                <a:ext uri="{FF2B5EF4-FFF2-40B4-BE49-F238E27FC236}">
                  <a16:creationId xmlns:a16="http://schemas.microsoft.com/office/drawing/2014/main" id="{0886779C-CC09-4D37-366F-937D0CDDDED7}"/>
                </a:ext>
              </a:extLst>
            </p:cNvPr>
            <p:cNvSpPr/>
            <p:nvPr/>
          </p:nvSpPr>
          <p:spPr>
            <a:xfrm>
              <a:off x="6290600" y="750025"/>
              <a:ext cx="1646125" cy="1655725"/>
            </a:xfrm>
            <a:custGeom>
              <a:avLst/>
              <a:gdLst/>
              <a:ahLst/>
              <a:cxnLst/>
              <a:rect l="l" t="t" r="r" b="b"/>
              <a:pathLst>
                <a:path w="65845" h="66229" extrusionOk="0">
                  <a:moveTo>
                    <a:pt x="2974" y="1"/>
                  </a:moveTo>
                  <a:cubicBezTo>
                    <a:pt x="1308" y="1"/>
                    <a:pt x="1" y="1385"/>
                    <a:pt x="52" y="3051"/>
                  </a:cubicBezTo>
                  <a:lnTo>
                    <a:pt x="1359" y="63179"/>
                  </a:lnTo>
                  <a:cubicBezTo>
                    <a:pt x="1385" y="64845"/>
                    <a:pt x="2718" y="66203"/>
                    <a:pt x="4409" y="66229"/>
                  </a:cubicBezTo>
                  <a:lnTo>
                    <a:pt x="62846" y="66229"/>
                  </a:lnTo>
                  <a:cubicBezTo>
                    <a:pt x="64512" y="66229"/>
                    <a:pt x="65845" y="64819"/>
                    <a:pt x="65768" y="63179"/>
                  </a:cubicBezTo>
                  <a:lnTo>
                    <a:pt x="64460" y="3051"/>
                  </a:lnTo>
                  <a:cubicBezTo>
                    <a:pt x="64435" y="1385"/>
                    <a:pt x="63102" y="26"/>
                    <a:pt x="6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46;p52">
              <a:extLst>
                <a:ext uri="{FF2B5EF4-FFF2-40B4-BE49-F238E27FC236}">
                  <a16:creationId xmlns:a16="http://schemas.microsoft.com/office/drawing/2014/main" id="{94ECC1F7-1853-362C-7C22-3C0749E1C305}"/>
                </a:ext>
              </a:extLst>
            </p:cNvPr>
            <p:cNvSpPr/>
            <p:nvPr/>
          </p:nvSpPr>
          <p:spPr>
            <a:xfrm>
              <a:off x="6277150" y="926875"/>
              <a:ext cx="1610225" cy="1430175"/>
            </a:xfrm>
            <a:custGeom>
              <a:avLst/>
              <a:gdLst/>
              <a:ahLst/>
              <a:cxnLst/>
              <a:rect l="l" t="t" r="r" b="b"/>
              <a:pathLst>
                <a:path w="64409" h="57207" extrusionOk="0">
                  <a:moveTo>
                    <a:pt x="3691" y="0"/>
                  </a:moveTo>
                  <a:cubicBezTo>
                    <a:pt x="2384" y="0"/>
                    <a:pt x="2410" y="1564"/>
                    <a:pt x="1103" y="1564"/>
                  </a:cubicBezTo>
                  <a:cubicBezTo>
                    <a:pt x="667" y="1564"/>
                    <a:pt x="257" y="1359"/>
                    <a:pt x="1" y="1026"/>
                  </a:cubicBezTo>
                  <a:lnTo>
                    <a:pt x="1" y="54208"/>
                  </a:lnTo>
                  <a:cubicBezTo>
                    <a:pt x="1" y="55874"/>
                    <a:pt x="1359" y="57207"/>
                    <a:pt x="2999" y="57207"/>
                  </a:cubicBezTo>
                  <a:lnTo>
                    <a:pt x="61436" y="57207"/>
                  </a:lnTo>
                  <a:cubicBezTo>
                    <a:pt x="63076" y="57207"/>
                    <a:pt x="64409" y="55848"/>
                    <a:pt x="64409" y="54208"/>
                  </a:cubicBezTo>
                  <a:lnTo>
                    <a:pt x="64409" y="1026"/>
                  </a:lnTo>
                  <a:cubicBezTo>
                    <a:pt x="64153" y="1359"/>
                    <a:pt x="63743" y="1564"/>
                    <a:pt x="63307" y="1564"/>
                  </a:cubicBezTo>
                  <a:cubicBezTo>
                    <a:pt x="62025" y="1564"/>
                    <a:pt x="62025" y="0"/>
                    <a:pt x="60718" y="0"/>
                  </a:cubicBezTo>
                  <a:cubicBezTo>
                    <a:pt x="59411" y="0"/>
                    <a:pt x="59437" y="1564"/>
                    <a:pt x="58130" y="1564"/>
                  </a:cubicBezTo>
                  <a:cubicBezTo>
                    <a:pt x="56822" y="1564"/>
                    <a:pt x="56848" y="0"/>
                    <a:pt x="55541" y="0"/>
                  </a:cubicBezTo>
                  <a:cubicBezTo>
                    <a:pt x="54234" y="0"/>
                    <a:pt x="54234" y="1564"/>
                    <a:pt x="52927" y="1564"/>
                  </a:cubicBezTo>
                  <a:cubicBezTo>
                    <a:pt x="51645" y="1564"/>
                    <a:pt x="51645" y="0"/>
                    <a:pt x="50338" y="0"/>
                  </a:cubicBezTo>
                  <a:cubicBezTo>
                    <a:pt x="49031" y="0"/>
                    <a:pt x="49057" y="1564"/>
                    <a:pt x="47749" y="1564"/>
                  </a:cubicBezTo>
                  <a:cubicBezTo>
                    <a:pt x="46442" y="1564"/>
                    <a:pt x="46468" y="0"/>
                    <a:pt x="45161" y="0"/>
                  </a:cubicBezTo>
                  <a:cubicBezTo>
                    <a:pt x="43854" y="0"/>
                    <a:pt x="43854" y="1564"/>
                    <a:pt x="42572" y="1564"/>
                  </a:cubicBezTo>
                  <a:cubicBezTo>
                    <a:pt x="41265" y="1564"/>
                    <a:pt x="41291" y="0"/>
                    <a:pt x="39984" y="0"/>
                  </a:cubicBezTo>
                  <a:cubicBezTo>
                    <a:pt x="38676" y="0"/>
                    <a:pt x="38702" y="1564"/>
                    <a:pt x="37395" y="1564"/>
                  </a:cubicBezTo>
                  <a:cubicBezTo>
                    <a:pt x="36062" y="1564"/>
                    <a:pt x="36088" y="0"/>
                    <a:pt x="34781" y="0"/>
                  </a:cubicBezTo>
                  <a:cubicBezTo>
                    <a:pt x="33499" y="0"/>
                    <a:pt x="33499" y="1564"/>
                    <a:pt x="32192" y="1564"/>
                  </a:cubicBezTo>
                  <a:cubicBezTo>
                    <a:pt x="30910" y="1564"/>
                    <a:pt x="30910" y="0"/>
                    <a:pt x="29603" y="0"/>
                  </a:cubicBezTo>
                  <a:cubicBezTo>
                    <a:pt x="28296" y="0"/>
                    <a:pt x="28322" y="1564"/>
                    <a:pt x="27015" y="1564"/>
                  </a:cubicBezTo>
                  <a:cubicBezTo>
                    <a:pt x="25708" y="1564"/>
                    <a:pt x="25733" y="0"/>
                    <a:pt x="24426" y="0"/>
                  </a:cubicBezTo>
                  <a:cubicBezTo>
                    <a:pt x="23119" y="0"/>
                    <a:pt x="23145" y="1564"/>
                    <a:pt x="21837" y="1564"/>
                  </a:cubicBezTo>
                  <a:cubicBezTo>
                    <a:pt x="20505" y="1564"/>
                    <a:pt x="20556" y="0"/>
                    <a:pt x="19223" y="0"/>
                  </a:cubicBezTo>
                  <a:cubicBezTo>
                    <a:pt x="17916" y="0"/>
                    <a:pt x="17942" y="1564"/>
                    <a:pt x="16634" y="1564"/>
                  </a:cubicBezTo>
                  <a:cubicBezTo>
                    <a:pt x="15327" y="1564"/>
                    <a:pt x="15353" y="0"/>
                    <a:pt x="14046" y="0"/>
                  </a:cubicBezTo>
                  <a:cubicBezTo>
                    <a:pt x="12739" y="0"/>
                    <a:pt x="12764" y="1564"/>
                    <a:pt x="11457" y="1564"/>
                  </a:cubicBezTo>
                  <a:cubicBezTo>
                    <a:pt x="10150" y="1564"/>
                    <a:pt x="10176" y="0"/>
                    <a:pt x="8869" y="0"/>
                  </a:cubicBezTo>
                  <a:cubicBezTo>
                    <a:pt x="7561" y="0"/>
                    <a:pt x="7587" y="1564"/>
                    <a:pt x="6280" y="1564"/>
                  </a:cubicBezTo>
                  <a:cubicBezTo>
                    <a:pt x="4973" y="1564"/>
                    <a:pt x="4973" y="0"/>
                    <a:pt x="3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47;p52">
              <a:extLst>
                <a:ext uri="{FF2B5EF4-FFF2-40B4-BE49-F238E27FC236}">
                  <a16:creationId xmlns:a16="http://schemas.microsoft.com/office/drawing/2014/main" id="{FE38A63A-0CD4-AA99-5559-E9D2925F2242}"/>
                </a:ext>
              </a:extLst>
            </p:cNvPr>
            <p:cNvSpPr/>
            <p:nvPr/>
          </p:nvSpPr>
          <p:spPr>
            <a:xfrm>
              <a:off x="6277150" y="746825"/>
              <a:ext cx="1610225" cy="219150"/>
            </a:xfrm>
            <a:custGeom>
              <a:avLst/>
              <a:gdLst/>
              <a:ahLst/>
              <a:cxnLst/>
              <a:rect l="l" t="t" r="r" b="b"/>
              <a:pathLst>
                <a:path w="64409" h="8766" extrusionOk="0">
                  <a:moveTo>
                    <a:pt x="2999" y="0"/>
                  </a:moveTo>
                  <a:cubicBezTo>
                    <a:pt x="1359" y="0"/>
                    <a:pt x="1" y="1333"/>
                    <a:pt x="1" y="2999"/>
                  </a:cubicBezTo>
                  <a:lnTo>
                    <a:pt x="1" y="8228"/>
                  </a:lnTo>
                  <a:cubicBezTo>
                    <a:pt x="257" y="8561"/>
                    <a:pt x="667" y="8766"/>
                    <a:pt x="1103" y="8766"/>
                  </a:cubicBezTo>
                  <a:cubicBezTo>
                    <a:pt x="2384" y="8766"/>
                    <a:pt x="2384" y="7202"/>
                    <a:pt x="3691" y="7202"/>
                  </a:cubicBezTo>
                  <a:cubicBezTo>
                    <a:pt x="4998" y="7202"/>
                    <a:pt x="4973" y="8766"/>
                    <a:pt x="6280" y="8766"/>
                  </a:cubicBezTo>
                  <a:cubicBezTo>
                    <a:pt x="7587" y="8766"/>
                    <a:pt x="7561" y="7202"/>
                    <a:pt x="8869" y="7202"/>
                  </a:cubicBezTo>
                  <a:cubicBezTo>
                    <a:pt x="10176" y="7202"/>
                    <a:pt x="10176" y="8766"/>
                    <a:pt x="11457" y="8766"/>
                  </a:cubicBezTo>
                  <a:cubicBezTo>
                    <a:pt x="12764" y="8766"/>
                    <a:pt x="12764" y="7202"/>
                    <a:pt x="14046" y="7202"/>
                  </a:cubicBezTo>
                  <a:cubicBezTo>
                    <a:pt x="15353" y="7202"/>
                    <a:pt x="15327" y="8766"/>
                    <a:pt x="16634" y="8766"/>
                  </a:cubicBezTo>
                  <a:cubicBezTo>
                    <a:pt x="17967" y="8766"/>
                    <a:pt x="17916" y="7202"/>
                    <a:pt x="19249" y="7202"/>
                  </a:cubicBezTo>
                  <a:cubicBezTo>
                    <a:pt x="20556" y="7202"/>
                    <a:pt x="20530" y="8766"/>
                    <a:pt x="21837" y="8766"/>
                  </a:cubicBezTo>
                  <a:cubicBezTo>
                    <a:pt x="23119" y="8766"/>
                    <a:pt x="23119" y="7202"/>
                    <a:pt x="24426" y="7202"/>
                  </a:cubicBezTo>
                  <a:cubicBezTo>
                    <a:pt x="25733" y="7202"/>
                    <a:pt x="25708" y="8766"/>
                    <a:pt x="27015" y="8766"/>
                  </a:cubicBezTo>
                  <a:cubicBezTo>
                    <a:pt x="28322" y="8766"/>
                    <a:pt x="28296" y="7202"/>
                    <a:pt x="29603" y="7202"/>
                  </a:cubicBezTo>
                  <a:cubicBezTo>
                    <a:pt x="30910" y="7202"/>
                    <a:pt x="30885" y="8766"/>
                    <a:pt x="32192" y="8766"/>
                  </a:cubicBezTo>
                  <a:cubicBezTo>
                    <a:pt x="33499" y="8766"/>
                    <a:pt x="33473" y="7202"/>
                    <a:pt x="34781" y="7202"/>
                  </a:cubicBezTo>
                  <a:cubicBezTo>
                    <a:pt x="36113" y="7202"/>
                    <a:pt x="36062" y="8766"/>
                    <a:pt x="37395" y="8766"/>
                  </a:cubicBezTo>
                  <a:cubicBezTo>
                    <a:pt x="38702" y="8766"/>
                    <a:pt x="38676" y="7202"/>
                    <a:pt x="39984" y="7202"/>
                  </a:cubicBezTo>
                  <a:cubicBezTo>
                    <a:pt x="41291" y="7202"/>
                    <a:pt x="41265" y="8766"/>
                    <a:pt x="42572" y="8766"/>
                  </a:cubicBezTo>
                  <a:cubicBezTo>
                    <a:pt x="43854" y="8766"/>
                    <a:pt x="43854" y="7202"/>
                    <a:pt x="45161" y="7202"/>
                  </a:cubicBezTo>
                  <a:cubicBezTo>
                    <a:pt x="46468" y="7202"/>
                    <a:pt x="46442" y="8766"/>
                    <a:pt x="47749" y="8766"/>
                  </a:cubicBezTo>
                  <a:cubicBezTo>
                    <a:pt x="49057" y="8766"/>
                    <a:pt x="49057" y="7202"/>
                    <a:pt x="50338" y="7202"/>
                  </a:cubicBezTo>
                  <a:cubicBezTo>
                    <a:pt x="51645" y="7202"/>
                    <a:pt x="51620" y="8766"/>
                    <a:pt x="52952" y="8766"/>
                  </a:cubicBezTo>
                  <a:cubicBezTo>
                    <a:pt x="54259" y="8766"/>
                    <a:pt x="54234" y="7202"/>
                    <a:pt x="55541" y="7202"/>
                  </a:cubicBezTo>
                  <a:cubicBezTo>
                    <a:pt x="56848" y="7202"/>
                    <a:pt x="56822" y="8766"/>
                    <a:pt x="58130" y="8766"/>
                  </a:cubicBezTo>
                  <a:cubicBezTo>
                    <a:pt x="59437" y="8766"/>
                    <a:pt x="59437" y="7202"/>
                    <a:pt x="60718" y="7202"/>
                  </a:cubicBezTo>
                  <a:cubicBezTo>
                    <a:pt x="62025" y="7202"/>
                    <a:pt x="62000" y="8766"/>
                    <a:pt x="63307" y="8766"/>
                  </a:cubicBezTo>
                  <a:cubicBezTo>
                    <a:pt x="63743" y="8766"/>
                    <a:pt x="64153" y="8561"/>
                    <a:pt x="64409" y="8202"/>
                  </a:cubicBezTo>
                  <a:lnTo>
                    <a:pt x="64409" y="2999"/>
                  </a:lnTo>
                  <a:cubicBezTo>
                    <a:pt x="64409" y="1333"/>
                    <a:pt x="63076" y="0"/>
                    <a:pt x="6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48;p52">
              <a:extLst>
                <a:ext uri="{FF2B5EF4-FFF2-40B4-BE49-F238E27FC236}">
                  <a16:creationId xmlns:a16="http://schemas.microsoft.com/office/drawing/2014/main" id="{CCFE5F21-E938-D716-0541-9BB0BE51D80E}"/>
                </a:ext>
              </a:extLst>
            </p:cNvPr>
            <p:cNvSpPr/>
            <p:nvPr/>
          </p:nvSpPr>
          <p:spPr>
            <a:xfrm rot="-4392942">
              <a:off x="6926952" y="554068"/>
              <a:ext cx="298007" cy="356338"/>
            </a:xfrm>
            <a:custGeom>
              <a:avLst/>
              <a:gdLst/>
              <a:ahLst/>
              <a:cxnLst/>
              <a:rect l="l" t="t" r="r" b="b"/>
              <a:pathLst>
                <a:path w="11919" h="14252" extrusionOk="0">
                  <a:moveTo>
                    <a:pt x="8304" y="1"/>
                  </a:moveTo>
                  <a:lnTo>
                    <a:pt x="0" y="2590"/>
                  </a:lnTo>
                  <a:lnTo>
                    <a:pt x="3614" y="14251"/>
                  </a:lnTo>
                  <a:lnTo>
                    <a:pt x="11918" y="11663"/>
                  </a:lnTo>
                  <a:lnTo>
                    <a:pt x="83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a:extLst>
              <a:ext uri="{FF2B5EF4-FFF2-40B4-BE49-F238E27FC236}">
                <a16:creationId xmlns:a16="http://schemas.microsoft.com/office/drawing/2014/main" id="{17D4686B-9CD2-6AEB-6994-D9293B905706}"/>
              </a:ext>
            </a:extLst>
          </p:cNvPr>
          <p:cNvSpPr txBox="1"/>
          <p:nvPr/>
        </p:nvSpPr>
        <p:spPr>
          <a:xfrm>
            <a:off x="210710" y="2003920"/>
            <a:ext cx="3784070" cy="2862322"/>
          </a:xfrm>
          <a:prstGeom prst="rect">
            <a:avLst/>
          </a:prstGeom>
          <a:noFill/>
        </p:spPr>
        <p:txBody>
          <a:bodyPr wrap="square">
            <a:spAutoFit/>
          </a:bodyPr>
          <a:lstStyle/>
          <a:p>
            <a:pPr marL="388493" marR="274714" indent="180111" algn="just" rtl="0">
              <a:spcBef>
                <a:spcPts val="667"/>
              </a:spcBef>
              <a:spcAft>
                <a:spcPts val="0"/>
              </a:spcAft>
            </a:pPr>
            <a:r>
              <a:rPr lang="vi-VN" sz="1800" b="0" i="0" u="none" strike="noStrike" dirty="0">
                <a:solidFill>
                  <a:srgbClr val="002060"/>
                </a:solidFill>
                <a:effectLst/>
                <a:latin typeface="+mn-lt"/>
              </a:rPr>
              <a:t>Gần đến ngày kiểm tra giữa học kì nhưng bạn C chỉ xem bài qua loa một chút rồi  chơi điện tử đến tận khuya và đi chơi cùng các bạn vào cuối tuần. Bạn C tự nhủ:  </a:t>
            </a:r>
            <a:r>
              <a:rPr lang="vi-VN" sz="1800" b="0" i="1" u="none" strike="noStrike" dirty="0">
                <a:solidFill>
                  <a:srgbClr val="002060"/>
                </a:solidFill>
                <a:effectLst/>
                <a:latin typeface="+mn-lt"/>
              </a:rPr>
              <a:t>“Còn hai tuần nữa mới thi, chẳng có gì phải vội”</a:t>
            </a:r>
            <a:r>
              <a:rPr lang="vi-VN" sz="1800" b="0" i="0" u="none" strike="noStrike" dirty="0">
                <a:solidFill>
                  <a:srgbClr val="002060"/>
                </a:solidFill>
                <a:effectLst/>
                <a:latin typeface="+mn-lt"/>
              </a:rPr>
              <a:t>.  </a:t>
            </a:r>
            <a:endParaRPr lang="vi-VN" sz="1800" b="0" dirty="0">
              <a:solidFill>
                <a:srgbClr val="002060"/>
              </a:solidFill>
              <a:effectLst/>
              <a:latin typeface="+mn-lt"/>
            </a:endParaRPr>
          </a:p>
          <a:p>
            <a:br>
              <a:rPr lang="vi-VN" sz="1800" dirty="0">
                <a:solidFill>
                  <a:srgbClr val="002060"/>
                </a:solidFill>
                <a:latin typeface="+mn-lt"/>
              </a:rPr>
            </a:br>
            <a:endParaRPr lang="en-US" sz="1800" dirty="0">
              <a:solidFill>
                <a:srgbClr val="002060"/>
              </a:solidFill>
              <a:latin typeface="+mn-lt"/>
            </a:endParaRPr>
          </a:p>
        </p:txBody>
      </p:sp>
      <p:grpSp>
        <p:nvGrpSpPr>
          <p:cNvPr id="50" name="Google Shape;2144;p52">
            <a:extLst>
              <a:ext uri="{FF2B5EF4-FFF2-40B4-BE49-F238E27FC236}">
                <a16:creationId xmlns:a16="http://schemas.microsoft.com/office/drawing/2014/main" id="{C05C4726-2582-3C7D-10AE-00D4FC0873C8}"/>
              </a:ext>
            </a:extLst>
          </p:cNvPr>
          <p:cNvGrpSpPr/>
          <p:nvPr/>
        </p:nvGrpSpPr>
        <p:grpSpPr>
          <a:xfrm>
            <a:off x="4721230" y="783320"/>
            <a:ext cx="3712621" cy="3924798"/>
            <a:chOff x="6277150" y="583233"/>
            <a:chExt cx="1659575" cy="1822517"/>
          </a:xfrm>
        </p:grpSpPr>
        <p:sp>
          <p:nvSpPr>
            <p:cNvPr id="51" name="Google Shape;2145;p52">
              <a:extLst>
                <a:ext uri="{FF2B5EF4-FFF2-40B4-BE49-F238E27FC236}">
                  <a16:creationId xmlns:a16="http://schemas.microsoft.com/office/drawing/2014/main" id="{DBD53E8E-903D-DFCF-65E2-1E6E50930C4A}"/>
                </a:ext>
              </a:extLst>
            </p:cNvPr>
            <p:cNvSpPr/>
            <p:nvPr/>
          </p:nvSpPr>
          <p:spPr>
            <a:xfrm>
              <a:off x="6290600" y="750025"/>
              <a:ext cx="1646125" cy="1655725"/>
            </a:xfrm>
            <a:custGeom>
              <a:avLst/>
              <a:gdLst/>
              <a:ahLst/>
              <a:cxnLst/>
              <a:rect l="l" t="t" r="r" b="b"/>
              <a:pathLst>
                <a:path w="65845" h="66229" extrusionOk="0">
                  <a:moveTo>
                    <a:pt x="2974" y="1"/>
                  </a:moveTo>
                  <a:cubicBezTo>
                    <a:pt x="1308" y="1"/>
                    <a:pt x="1" y="1385"/>
                    <a:pt x="52" y="3051"/>
                  </a:cubicBezTo>
                  <a:lnTo>
                    <a:pt x="1359" y="63179"/>
                  </a:lnTo>
                  <a:cubicBezTo>
                    <a:pt x="1385" y="64845"/>
                    <a:pt x="2718" y="66203"/>
                    <a:pt x="4409" y="66229"/>
                  </a:cubicBezTo>
                  <a:lnTo>
                    <a:pt x="62846" y="66229"/>
                  </a:lnTo>
                  <a:cubicBezTo>
                    <a:pt x="64512" y="66229"/>
                    <a:pt x="65845" y="64819"/>
                    <a:pt x="65768" y="63179"/>
                  </a:cubicBezTo>
                  <a:lnTo>
                    <a:pt x="64460" y="3051"/>
                  </a:lnTo>
                  <a:cubicBezTo>
                    <a:pt x="64435" y="1385"/>
                    <a:pt x="63102" y="26"/>
                    <a:pt x="6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46;p52">
              <a:extLst>
                <a:ext uri="{FF2B5EF4-FFF2-40B4-BE49-F238E27FC236}">
                  <a16:creationId xmlns:a16="http://schemas.microsoft.com/office/drawing/2014/main" id="{221F5EBF-A047-F05B-57F4-DCCE5ED381AD}"/>
                </a:ext>
              </a:extLst>
            </p:cNvPr>
            <p:cNvSpPr/>
            <p:nvPr/>
          </p:nvSpPr>
          <p:spPr>
            <a:xfrm>
              <a:off x="6277150" y="926875"/>
              <a:ext cx="1610225" cy="1430175"/>
            </a:xfrm>
            <a:custGeom>
              <a:avLst/>
              <a:gdLst/>
              <a:ahLst/>
              <a:cxnLst/>
              <a:rect l="l" t="t" r="r" b="b"/>
              <a:pathLst>
                <a:path w="64409" h="57207" extrusionOk="0">
                  <a:moveTo>
                    <a:pt x="3691" y="0"/>
                  </a:moveTo>
                  <a:cubicBezTo>
                    <a:pt x="2384" y="0"/>
                    <a:pt x="2410" y="1564"/>
                    <a:pt x="1103" y="1564"/>
                  </a:cubicBezTo>
                  <a:cubicBezTo>
                    <a:pt x="667" y="1564"/>
                    <a:pt x="257" y="1359"/>
                    <a:pt x="1" y="1026"/>
                  </a:cubicBezTo>
                  <a:lnTo>
                    <a:pt x="1" y="54208"/>
                  </a:lnTo>
                  <a:cubicBezTo>
                    <a:pt x="1" y="55874"/>
                    <a:pt x="1359" y="57207"/>
                    <a:pt x="2999" y="57207"/>
                  </a:cubicBezTo>
                  <a:lnTo>
                    <a:pt x="61436" y="57207"/>
                  </a:lnTo>
                  <a:cubicBezTo>
                    <a:pt x="63076" y="57207"/>
                    <a:pt x="64409" y="55848"/>
                    <a:pt x="64409" y="54208"/>
                  </a:cubicBezTo>
                  <a:lnTo>
                    <a:pt x="64409" y="1026"/>
                  </a:lnTo>
                  <a:cubicBezTo>
                    <a:pt x="64153" y="1359"/>
                    <a:pt x="63743" y="1564"/>
                    <a:pt x="63307" y="1564"/>
                  </a:cubicBezTo>
                  <a:cubicBezTo>
                    <a:pt x="62025" y="1564"/>
                    <a:pt x="62025" y="0"/>
                    <a:pt x="60718" y="0"/>
                  </a:cubicBezTo>
                  <a:cubicBezTo>
                    <a:pt x="59411" y="0"/>
                    <a:pt x="59437" y="1564"/>
                    <a:pt x="58130" y="1564"/>
                  </a:cubicBezTo>
                  <a:cubicBezTo>
                    <a:pt x="56822" y="1564"/>
                    <a:pt x="56848" y="0"/>
                    <a:pt x="55541" y="0"/>
                  </a:cubicBezTo>
                  <a:cubicBezTo>
                    <a:pt x="54234" y="0"/>
                    <a:pt x="54234" y="1564"/>
                    <a:pt x="52927" y="1564"/>
                  </a:cubicBezTo>
                  <a:cubicBezTo>
                    <a:pt x="51645" y="1564"/>
                    <a:pt x="51645" y="0"/>
                    <a:pt x="50338" y="0"/>
                  </a:cubicBezTo>
                  <a:cubicBezTo>
                    <a:pt x="49031" y="0"/>
                    <a:pt x="49057" y="1564"/>
                    <a:pt x="47749" y="1564"/>
                  </a:cubicBezTo>
                  <a:cubicBezTo>
                    <a:pt x="46442" y="1564"/>
                    <a:pt x="46468" y="0"/>
                    <a:pt x="45161" y="0"/>
                  </a:cubicBezTo>
                  <a:cubicBezTo>
                    <a:pt x="43854" y="0"/>
                    <a:pt x="43854" y="1564"/>
                    <a:pt x="42572" y="1564"/>
                  </a:cubicBezTo>
                  <a:cubicBezTo>
                    <a:pt x="41265" y="1564"/>
                    <a:pt x="41291" y="0"/>
                    <a:pt x="39984" y="0"/>
                  </a:cubicBezTo>
                  <a:cubicBezTo>
                    <a:pt x="38676" y="0"/>
                    <a:pt x="38702" y="1564"/>
                    <a:pt x="37395" y="1564"/>
                  </a:cubicBezTo>
                  <a:cubicBezTo>
                    <a:pt x="36062" y="1564"/>
                    <a:pt x="36088" y="0"/>
                    <a:pt x="34781" y="0"/>
                  </a:cubicBezTo>
                  <a:cubicBezTo>
                    <a:pt x="33499" y="0"/>
                    <a:pt x="33499" y="1564"/>
                    <a:pt x="32192" y="1564"/>
                  </a:cubicBezTo>
                  <a:cubicBezTo>
                    <a:pt x="30910" y="1564"/>
                    <a:pt x="30910" y="0"/>
                    <a:pt x="29603" y="0"/>
                  </a:cubicBezTo>
                  <a:cubicBezTo>
                    <a:pt x="28296" y="0"/>
                    <a:pt x="28322" y="1564"/>
                    <a:pt x="27015" y="1564"/>
                  </a:cubicBezTo>
                  <a:cubicBezTo>
                    <a:pt x="25708" y="1564"/>
                    <a:pt x="25733" y="0"/>
                    <a:pt x="24426" y="0"/>
                  </a:cubicBezTo>
                  <a:cubicBezTo>
                    <a:pt x="23119" y="0"/>
                    <a:pt x="23145" y="1564"/>
                    <a:pt x="21837" y="1564"/>
                  </a:cubicBezTo>
                  <a:cubicBezTo>
                    <a:pt x="20505" y="1564"/>
                    <a:pt x="20556" y="0"/>
                    <a:pt x="19223" y="0"/>
                  </a:cubicBezTo>
                  <a:cubicBezTo>
                    <a:pt x="17916" y="0"/>
                    <a:pt x="17942" y="1564"/>
                    <a:pt x="16634" y="1564"/>
                  </a:cubicBezTo>
                  <a:cubicBezTo>
                    <a:pt x="15327" y="1564"/>
                    <a:pt x="15353" y="0"/>
                    <a:pt x="14046" y="0"/>
                  </a:cubicBezTo>
                  <a:cubicBezTo>
                    <a:pt x="12739" y="0"/>
                    <a:pt x="12764" y="1564"/>
                    <a:pt x="11457" y="1564"/>
                  </a:cubicBezTo>
                  <a:cubicBezTo>
                    <a:pt x="10150" y="1564"/>
                    <a:pt x="10176" y="0"/>
                    <a:pt x="8869" y="0"/>
                  </a:cubicBezTo>
                  <a:cubicBezTo>
                    <a:pt x="7561" y="0"/>
                    <a:pt x="7587" y="1564"/>
                    <a:pt x="6280" y="1564"/>
                  </a:cubicBezTo>
                  <a:cubicBezTo>
                    <a:pt x="4973" y="1564"/>
                    <a:pt x="4973" y="0"/>
                    <a:pt x="3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47;p52">
              <a:extLst>
                <a:ext uri="{FF2B5EF4-FFF2-40B4-BE49-F238E27FC236}">
                  <a16:creationId xmlns:a16="http://schemas.microsoft.com/office/drawing/2014/main" id="{D594DD04-EB9E-7380-CF1E-5C3F91C45163}"/>
                </a:ext>
              </a:extLst>
            </p:cNvPr>
            <p:cNvSpPr/>
            <p:nvPr/>
          </p:nvSpPr>
          <p:spPr>
            <a:xfrm>
              <a:off x="6277150" y="746825"/>
              <a:ext cx="1610225" cy="219150"/>
            </a:xfrm>
            <a:custGeom>
              <a:avLst/>
              <a:gdLst/>
              <a:ahLst/>
              <a:cxnLst/>
              <a:rect l="l" t="t" r="r" b="b"/>
              <a:pathLst>
                <a:path w="64409" h="8766" extrusionOk="0">
                  <a:moveTo>
                    <a:pt x="2999" y="0"/>
                  </a:moveTo>
                  <a:cubicBezTo>
                    <a:pt x="1359" y="0"/>
                    <a:pt x="1" y="1333"/>
                    <a:pt x="1" y="2999"/>
                  </a:cubicBezTo>
                  <a:lnTo>
                    <a:pt x="1" y="8228"/>
                  </a:lnTo>
                  <a:cubicBezTo>
                    <a:pt x="257" y="8561"/>
                    <a:pt x="667" y="8766"/>
                    <a:pt x="1103" y="8766"/>
                  </a:cubicBezTo>
                  <a:cubicBezTo>
                    <a:pt x="2384" y="8766"/>
                    <a:pt x="2384" y="7202"/>
                    <a:pt x="3691" y="7202"/>
                  </a:cubicBezTo>
                  <a:cubicBezTo>
                    <a:pt x="4998" y="7202"/>
                    <a:pt x="4973" y="8766"/>
                    <a:pt x="6280" y="8766"/>
                  </a:cubicBezTo>
                  <a:cubicBezTo>
                    <a:pt x="7587" y="8766"/>
                    <a:pt x="7561" y="7202"/>
                    <a:pt x="8869" y="7202"/>
                  </a:cubicBezTo>
                  <a:cubicBezTo>
                    <a:pt x="10176" y="7202"/>
                    <a:pt x="10176" y="8766"/>
                    <a:pt x="11457" y="8766"/>
                  </a:cubicBezTo>
                  <a:cubicBezTo>
                    <a:pt x="12764" y="8766"/>
                    <a:pt x="12764" y="7202"/>
                    <a:pt x="14046" y="7202"/>
                  </a:cubicBezTo>
                  <a:cubicBezTo>
                    <a:pt x="15353" y="7202"/>
                    <a:pt x="15327" y="8766"/>
                    <a:pt x="16634" y="8766"/>
                  </a:cubicBezTo>
                  <a:cubicBezTo>
                    <a:pt x="17967" y="8766"/>
                    <a:pt x="17916" y="7202"/>
                    <a:pt x="19249" y="7202"/>
                  </a:cubicBezTo>
                  <a:cubicBezTo>
                    <a:pt x="20556" y="7202"/>
                    <a:pt x="20530" y="8766"/>
                    <a:pt x="21837" y="8766"/>
                  </a:cubicBezTo>
                  <a:cubicBezTo>
                    <a:pt x="23119" y="8766"/>
                    <a:pt x="23119" y="7202"/>
                    <a:pt x="24426" y="7202"/>
                  </a:cubicBezTo>
                  <a:cubicBezTo>
                    <a:pt x="25733" y="7202"/>
                    <a:pt x="25708" y="8766"/>
                    <a:pt x="27015" y="8766"/>
                  </a:cubicBezTo>
                  <a:cubicBezTo>
                    <a:pt x="28322" y="8766"/>
                    <a:pt x="28296" y="7202"/>
                    <a:pt x="29603" y="7202"/>
                  </a:cubicBezTo>
                  <a:cubicBezTo>
                    <a:pt x="30910" y="7202"/>
                    <a:pt x="30885" y="8766"/>
                    <a:pt x="32192" y="8766"/>
                  </a:cubicBezTo>
                  <a:cubicBezTo>
                    <a:pt x="33499" y="8766"/>
                    <a:pt x="33473" y="7202"/>
                    <a:pt x="34781" y="7202"/>
                  </a:cubicBezTo>
                  <a:cubicBezTo>
                    <a:pt x="36113" y="7202"/>
                    <a:pt x="36062" y="8766"/>
                    <a:pt x="37395" y="8766"/>
                  </a:cubicBezTo>
                  <a:cubicBezTo>
                    <a:pt x="38702" y="8766"/>
                    <a:pt x="38676" y="7202"/>
                    <a:pt x="39984" y="7202"/>
                  </a:cubicBezTo>
                  <a:cubicBezTo>
                    <a:pt x="41291" y="7202"/>
                    <a:pt x="41265" y="8766"/>
                    <a:pt x="42572" y="8766"/>
                  </a:cubicBezTo>
                  <a:cubicBezTo>
                    <a:pt x="43854" y="8766"/>
                    <a:pt x="43854" y="7202"/>
                    <a:pt x="45161" y="7202"/>
                  </a:cubicBezTo>
                  <a:cubicBezTo>
                    <a:pt x="46468" y="7202"/>
                    <a:pt x="46442" y="8766"/>
                    <a:pt x="47749" y="8766"/>
                  </a:cubicBezTo>
                  <a:cubicBezTo>
                    <a:pt x="49057" y="8766"/>
                    <a:pt x="49057" y="7202"/>
                    <a:pt x="50338" y="7202"/>
                  </a:cubicBezTo>
                  <a:cubicBezTo>
                    <a:pt x="51645" y="7202"/>
                    <a:pt x="51620" y="8766"/>
                    <a:pt x="52952" y="8766"/>
                  </a:cubicBezTo>
                  <a:cubicBezTo>
                    <a:pt x="54259" y="8766"/>
                    <a:pt x="54234" y="7202"/>
                    <a:pt x="55541" y="7202"/>
                  </a:cubicBezTo>
                  <a:cubicBezTo>
                    <a:pt x="56848" y="7202"/>
                    <a:pt x="56822" y="8766"/>
                    <a:pt x="58130" y="8766"/>
                  </a:cubicBezTo>
                  <a:cubicBezTo>
                    <a:pt x="59437" y="8766"/>
                    <a:pt x="59437" y="7202"/>
                    <a:pt x="60718" y="7202"/>
                  </a:cubicBezTo>
                  <a:cubicBezTo>
                    <a:pt x="62025" y="7202"/>
                    <a:pt x="62000" y="8766"/>
                    <a:pt x="63307" y="8766"/>
                  </a:cubicBezTo>
                  <a:cubicBezTo>
                    <a:pt x="63743" y="8766"/>
                    <a:pt x="64153" y="8561"/>
                    <a:pt x="64409" y="8202"/>
                  </a:cubicBezTo>
                  <a:lnTo>
                    <a:pt x="64409" y="2999"/>
                  </a:lnTo>
                  <a:cubicBezTo>
                    <a:pt x="64409" y="1333"/>
                    <a:pt x="63076" y="0"/>
                    <a:pt x="6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48;p52">
              <a:extLst>
                <a:ext uri="{FF2B5EF4-FFF2-40B4-BE49-F238E27FC236}">
                  <a16:creationId xmlns:a16="http://schemas.microsoft.com/office/drawing/2014/main" id="{8C2E7344-BB15-15BD-5F4A-DEF7E97D81E3}"/>
                </a:ext>
              </a:extLst>
            </p:cNvPr>
            <p:cNvSpPr/>
            <p:nvPr/>
          </p:nvSpPr>
          <p:spPr>
            <a:xfrm rot="-4392942">
              <a:off x="6926952" y="554068"/>
              <a:ext cx="298007" cy="356338"/>
            </a:xfrm>
            <a:custGeom>
              <a:avLst/>
              <a:gdLst/>
              <a:ahLst/>
              <a:cxnLst/>
              <a:rect l="l" t="t" r="r" b="b"/>
              <a:pathLst>
                <a:path w="11919" h="14252" extrusionOk="0">
                  <a:moveTo>
                    <a:pt x="8304" y="1"/>
                  </a:moveTo>
                  <a:lnTo>
                    <a:pt x="0" y="2590"/>
                  </a:lnTo>
                  <a:lnTo>
                    <a:pt x="3614" y="14251"/>
                  </a:lnTo>
                  <a:lnTo>
                    <a:pt x="11918" y="11663"/>
                  </a:lnTo>
                  <a:lnTo>
                    <a:pt x="83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a:extLst>
              <a:ext uri="{FF2B5EF4-FFF2-40B4-BE49-F238E27FC236}">
                <a16:creationId xmlns:a16="http://schemas.microsoft.com/office/drawing/2014/main" id="{FD5F1C7B-35B5-D17C-DEC5-F6B35F132D97}"/>
              </a:ext>
            </a:extLst>
          </p:cNvPr>
          <p:cNvSpPr txBox="1"/>
          <p:nvPr/>
        </p:nvSpPr>
        <p:spPr>
          <a:xfrm>
            <a:off x="4418111" y="1655669"/>
            <a:ext cx="4107312" cy="3139321"/>
          </a:xfrm>
          <a:prstGeom prst="rect">
            <a:avLst/>
          </a:prstGeom>
          <a:noFill/>
        </p:spPr>
        <p:txBody>
          <a:bodyPr wrap="square">
            <a:spAutoFit/>
          </a:bodyPr>
          <a:lstStyle/>
          <a:p>
            <a:pPr marL="388493" marR="274714" indent="180111" algn="just" rtl="0">
              <a:spcBef>
                <a:spcPts val="667"/>
              </a:spcBef>
              <a:spcAft>
                <a:spcPts val="0"/>
              </a:spcAft>
            </a:pPr>
            <a:r>
              <a:rPr lang="vi-VN" sz="1800" b="0" i="0" u="none" strike="noStrike" dirty="0">
                <a:solidFill>
                  <a:srgbClr val="002060"/>
                </a:solidFill>
                <a:effectLst/>
                <a:latin typeface="+mn-lt"/>
              </a:rPr>
              <a:t>Bạn A xác định mục tiêu công việc cần thực hiện trong Học kì I là: cải thiện  kết quả học tập từ loại khá lên loại giỏi; tự học thêm một môn ngoại ngữ yêu thích;  học võ cổ truyền; tham gia câu lạc bộ thể dục thể thao. Tuy nhiên, sau một  thời gian thực hiện, bạn A cảm thấy mệt mỏi và muốn bỏ</a:t>
            </a:r>
            <a:r>
              <a:rPr lang="en-US" sz="1800" b="0" i="0" u="none" strike="noStrike" dirty="0">
                <a:solidFill>
                  <a:srgbClr val="002060"/>
                </a:solidFill>
                <a:effectLst/>
                <a:latin typeface="+mn-lt"/>
              </a:rPr>
              <a:t> </a:t>
            </a:r>
            <a:r>
              <a:rPr lang="vi-VN" sz="1800" b="0" i="0" u="none" strike="noStrike" dirty="0">
                <a:solidFill>
                  <a:srgbClr val="002060"/>
                </a:solidFill>
                <a:effectLst/>
                <a:latin typeface="+mn-lt"/>
              </a:rPr>
              <a:t>cuộc. </a:t>
            </a:r>
            <a:br>
              <a:rPr lang="vi-VN" sz="1800" dirty="0">
                <a:solidFill>
                  <a:srgbClr val="002060"/>
                </a:solidFill>
                <a:latin typeface="+mn-lt"/>
              </a:rPr>
            </a:br>
            <a:endParaRPr lang="en-US" sz="1800" dirty="0">
              <a:solidFill>
                <a:srgbClr val="002060"/>
              </a:solidFill>
              <a:latin typeface="+mn-lt"/>
            </a:endParaRPr>
          </a:p>
        </p:txBody>
      </p:sp>
      <p:sp>
        <p:nvSpPr>
          <p:cNvPr id="56" name="Google Shape;2269;p54">
            <a:extLst>
              <a:ext uri="{FF2B5EF4-FFF2-40B4-BE49-F238E27FC236}">
                <a16:creationId xmlns:a16="http://schemas.microsoft.com/office/drawing/2014/main" id="{666F322B-9E15-2B67-B3AA-FB1B7B9927C3}"/>
              </a:ext>
            </a:extLst>
          </p:cNvPr>
          <p:cNvSpPr txBox="1">
            <a:spLocks noGrp="1"/>
          </p:cNvSpPr>
          <p:nvPr>
            <p:ph type="title"/>
          </p:nvPr>
        </p:nvSpPr>
        <p:spPr>
          <a:xfrm flipH="1">
            <a:off x="686558" y="1172210"/>
            <a:ext cx="2949900" cy="59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dirty="0">
                <a:solidFill>
                  <a:schemeClr val="accent2">
                    <a:lumMod val="50000"/>
                  </a:schemeClr>
                </a:solidFill>
                <a:latin typeface="SVN-Beloved" pitchFamily="50" charset="0"/>
              </a:rPr>
              <a:t>1</a:t>
            </a:r>
            <a:endParaRPr sz="5400" dirty="0">
              <a:solidFill>
                <a:schemeClr val="accent2">
                  <a:lumMod val="50000"/>
                </a:schemeClr>
              </a:solidFill>
              <a:latin typeface="SVN-Beloved" pitchFamily="50" charset="0"/>
            </a:endParaRPr>
          </a:p>
        </p:txBody>
      </p:sp>
      <p:sp>
        <p:nvSpPr>
          <p:cNvPr id="57" name="Google Shape;2269;p54">
            <a:extLst>
              <a:ext uri="{FF2B5EF4-FFF2-40B4-BE49-F238E27FC236}">
                <a16:creationId xmlns:a16="http://schemas.microsoft.com/office/drawing/2014/main" id="{77E62220-919B-A776-8C6A-93108690436B}"/>
              </a:ext>
            </a:extLst>
          </p:cNvPr>
          <p:cNvSpPr txBox="1">
            <a:spLocks/>
          </p:cNvSpPr>
          <p:nvPr/>
        </p:nvSpPr>
        <p:spPr>
          <a:xfrm flipH="1">
            <a:off x="5005910" y="837866"/>
            <a:ext cx="2949900" cy="595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1pPr>
            <a:lvl2pPr marR="0" lvl="1"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2pPr>
            <a:lvl3pPr marR="0" lvl="2"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3pPr>
            <a:lvl4pPr marR="0" lvl="3"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4pPr>
            <a:lvl5pPr marR="0" lvl="4"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5pPr>
            <a:lvl6pPr marR="0" lvl="5"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6pPr>
            <a:lvl7pPr marR="0" lvl="6"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7pPr>
            <a:lvl8pPr marR="0" lvl="7"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8pPr>
            <a:lvl9pPr marR="0" lvl="8"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9pPr>
          </a:lstStyle>
          <a:p>
            <a:r>
              <a:rPr lang="en-US" sz="5400" dirty="0">
                <a:solidFill>
                  <a:srgbClr val="7030A0"/>
                </a:solidFill>
                <a:latin typeface="SVN-Beloved" pitchFamily="50" charset="0"/>
              </a:rPr>
              <a:t>2</a:t>
            </a:r>
          </a:p>
        </p:txBody>
      </p:sp>
    </p:spTree>
    <p:extLst>
      <p:ext uri="{BB962C8B-B14F-4D97-AF65-F5344CB8AC3E}">
        <p14:creationId xmlns:p14="http://schemas.microsoft.com/office/powerpoint/2010/main" val="1029546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BFDBB-61DB-871E-F55C-3FDEAE7ADBF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A3D4D09-28AB-2B67-C1DD-DDAF42C68A3E}"/>
              </a:ext>
            </a:extLst>
          </p:cNvPr>
          <p:cNvSpPr/>
          <p:nvPr/>
        </p:nvSpPr>
        <p:spPr>
          <a:xfrm>
            <a:off x="509153" y="0"/>
            <a:ext cx="7897093" cy="400110"/>
          </a:xfrm>
          <a:prstGeom prst="rect">
            <a:avLst/>
          </a:prstGeom>
          <a:solidFill>
            <a:schemeClr val="bg2"/>
          </a:solidFill>
          <a:ln w="28575">
            <a:solidFill>
              <a:schemeClr val="tx1"/>
            </a:solidFill>
            <a:prstDash val="sysDash"/>
          </a:ln>
        </p:spPr>
        <p:txBody>
          <a:bodyPr wrap="square">
            <a:spAutoFit/>
          </a:bodyPr>
          <a:lstStyle/>
          <a:p>
            <a:pPr algn="ctr"/>
            <a:r>
              <a:rPr lang="en-US" sz="2000" b="1" dirty="0" err="1"/>
              <a:t>Gợi</a:t>
            </a:r>
            <a:r>
              <a:rPr lang="en-US" sz="2000" b="1" dirty="0"/>
              <a:t> ý </a:t>
            </a:r>
            <a:r>
              <a:rPr lang="en-US" sz="2000" b="1" dirty="0" err="1"/>
              <a:t>trả</a:t>
            </a:r>
            <a:r>
              <a:rPr lang="en-US" sz="2000" b="1" dirty="0"/>
              <a:t> </a:t>
            </a:r>
            <a:r>
              <a:rPr lang="en-US" sz="2000" b="1" dirty="0" err="1"/>
              <a:t>lời</a:t>
            </a:r>
            <a:endParaRPr lang="vi-VN" sz="2000" b="1" dirty="0"/>
          </a:p>
        </p:txBody>
      </p:sp>
      <p:grpSp>
        <p:nvGrpSpPr>
          <p:cNvPr id="12" name="Google Shape;4861;p85">
            <a:extLst>
              <a:ext uri="{FF2B5EF4-FFF2-40B4-BE49-F238E27FC236}">
                <a16:creationId xmlns:a16="http://schemas.microsoft.com/office/drawing/2014/main" id="{00109BA1-F87B-4633-E0A6-7C264F5B1657}"/>
              </a:ext>
            </a:extLst>
          </p:cNvPr>
          <p:cNvGrpSpPr/>
          <p:nvPr/>
        </p:nvGrpSpPr>
        <p:grpSpPr>
          <a:xfrm>
            <a:off x="7955810" y="2486043"/>
            <a:ext cx="1208263" cy="1016648"/>
            <a:chOff x="771625" y="2127200"/>
            <a:chExt cx="2059000" cy="1883025"/>
          </a:xfrm>
        </p:grpSpPr>
        <p:sp>
          <p:nvSpPr>
            <p:cNvPr id="13" name="Google Shape;4862;p85">
              <a:extLst>
                <a:ext uri="{FF2B5EF4-FFF2-40B4-BE49-F238E27FC236}">
                  <a16:creationId xmlns:a16="http://schemas.microsoft.com/office/drawing/2014/main" id="{912F20E3-685A-F420-24BE-10A063D9BEB4}"/>
                </a:ext>
              </a:extLst>
            </p:cNvPr>
            <p:cNvSpPr/>
            <p:nvPr/>
          </p:nvSpPr>
          <p:spPr>
            <a:xfrm>
              <a:off x="771625" y="2127200"/>
              <a:ext cx="2059000" cy="1883025"/>
            </a:xfrm>
            <a:custGeom>
              <a:avLst/>
              <a:gdLst/>
              <a:ahLst/>
              <a:cxnLst/>
              <a:rect l="l" t="t" r="r" b="b"/>
              <a:pathLst>
                <a:path w="82360" h="75321" extrusionOk="0">
                  <a:moveTo>
                    <a:pt x="41497" y="0"/>
                  </a:moveTo>
                  <a:cubicBezTo>
                    <a:pt x="40229" y="34"/>
                    <a:pt x="38961" y="334"/>
                    <a:pt x="37861" y="968"/>
                  </a:cubicBezTo>
                  <a:cubicBezTo>
                    <a:pt x="36927" y="1468"/>
                    <a:pt x="36059" y="2135"/>
                    <a:pt x="35359" y="2902"/>
                  </a:cubicBezTo>
                  <a:cubicBezTo>
                    <a:pt x="34191" y="4203"/>
                    <a:pt x="33291" y="5671"/>
                    <a:pt x="32690" y="7306"/>
                  </a:cubicBezTo>
                  <a:cubicBezTo>
                    <a:pt x="32390" y="8039"/>
                    <a:pt x="32157" y="8807"/>
                    <a:pt x="31956" y="9574"/>
                  </a:cubicBezTo>
                  <a:cubicBezTo>
                    <a:pt x="30655" y="8840"/>
                    <a:pt x="29254" y="8340"/>
                    <a:pt x="27787" y="8039"/>
                  </a:cubicBezTo>
                  <a:lnTo>
                    <a:pt x="27753" y="8039"/>
                  </a:lnTo>
                  <a:cubicBezTo>
                    <a:pt x="27086" y="7906"/>
                    <a:pt x="26386" y="7839"/>
                    <a:pt x="25685" y="7839"/>
                  </a:cubicBezTo>
                  <a:cubicBezTo>
                    <a:pt x="24184" y="7839"/>
                    <a:pt x="22716" y="8173"/>
                    <a:pt x="21382" y="8840"/>
                  </a:cubicBezTo>
                  <a:cubicBezTo>
                    <a:pt x="19314" y="9907"/>
                    <a:pt x="17713" y="11642"/>
                    <a:pt x="16812" y="13777"/>
                  </a:cubicBezTo>
                  <a:cubicBezTo>
                    <a:pt x="16312" y="14911"/>
                    <a:pt x="16012" y="16112"/>
                    <a:pt x="15845" y="17346"/>
                  </a:cubicBezTo>
                  <a:lnTo>
                    <a:pt x="13010" y="17713"/>
                  </a:lnTo>
                  <a:cubicBezTo>
                    <a:pt x="12442" y="17780"/>
                    <a:pt x="11709" y="17913"/>
                    <a:pt x="10941" y="18047"/>
                  </a:cubicBezTo>
                  <a:cubicBezTo>
                    <a:pt x="9040" y="18480"/>
                    <a:pt x="6305" y="19281"/>
                    <a:pt x="4503" y="21749"/>
                  </a:cubicBezTo>
                  <a:cubicBezTo>
                    <a:pt x="4070" y="22383"/>
                    <a:pt x="3703" y="23050"/>
                    <a:pt x="3469" y="23751"/>
                  </a:cubicBezTo>
                  <a:cubicBezTo>
                    <a:pt x="1234" y="27520"/>
                    <a:pt x="834" y="32223"/>
                    <a:pt x="467" y="36360"/>
                  </a:cubicBezTo>
                  <a:lnTo>
                    <a:pt x="367" y="36860"/>
                  </a:lnTo>
                  <a:cubicBezTo>
                    <a:pt x="334" y="37127"/>
                    <a:pt x="334" y="37394"/>
                    <a:pt x="300" y="37694"/>
                  </a:cubicBezTo>
                  <a:lnTo>
                    <a:pt x="300" y="37861"/>
                  </a:lnTo>
                  <a:cubicBezTo>
                    <a:pt x="267" y="38128"/>
                    <a:pt x="234" y="38428"/>
                    <a:pt x="200" y="38695"/>
                  </a:cubicBezTo>
                  <a:lnTo>
                    <a:pt x="200" y="38761"/>
                  </a:lnTo>
                  <a:cubicBezTo>
                    <a:pt x="167" y="39062"/>
                    <a:pt x="167" y="39329"/>
                    <a:pt x="100" y="39595"/>
                  </a:cubicBezTo>
                  <a:cubicBezTo>
                    <a:pt x="100" y="39629"/>
                    <a:pt x="100" y="39629"/>
                    <a:pt x="100" y="39629"/>
                  </a:cubicBezTo>
                  <a:cubicBezTo>
                    <a:pt x="67" y="39962"/>
                    <a:pt x="34" y="40296"/>
                    <a:pt x="0" y="40696"/>
                  </a:cubicBezTo>
                  <a:lnTo>
                    <a:pt x="0" y="40963"/>
                  </a:lnTo>
                  <a:lnTo>
                    <a:pt x="0" y="41030"/>
                  </a:lnTo>
                  <a:lnTo>
                    <a:pt x="0" y="41730"/>
                  </a:lnTo>
                  <a:lnTo>
                    <a:pt x="0" y="42131"/>
                  </a:lnTo>
                  <a:lnTo>
                    <a:pt x="0" y="42898"/>
                  </a:lnTo>
                  <a:cubicBezTo>
                    <a:pt x="167" y="45366"/>
                    <a:pt x="667" y="47835"/>
                    <a:pt x="1468" y="50170"/>
                  </a:cubicBezTo>
                  <a:lnTo>
                    <a:pt x="1468" y="50236"/>
                  </a:lnTo>
                  <a:cubicBezTo>
                    <a:pt x="1535" y="50503"/>
                    <a:pt x="1668" y="50803"/>
                    <a:pt x="1768" y="51104"/>
                  </a:cubicBezTo>
                  <a:lnTo>
                    <a:pt x="1768" y="51170"/>
                  </a:lnTo>
                  <a:cubicBezTo>
                    <a:pt x="1868" y="51437"/>
                    <a:pt x="1968" y="51737"/>
                    <a:pt x="2068" y="52004"/>
                  </a:cubicBezTo>
                  <a:lnTo>
                    <a:pt x="2068" y="52038"/>
                  </a:lnTo>
                  <a:cubicBezTo>
                    <a:pt x="2135" y="52238"/>
                    <a:pt x="2202" y="52438"/>
                    <a:pt x="2269" y="52605"/>
                  </a:cubicBezTo>
                  <a:cubicBezTo>
                    <a:pt x="2335" y="53439"/>
                    <a:pt x="2469" y="54239"/>
                    <a:pt x="2635" y="55040"/>
                  </a:cubicBezTo>
                  <a:cubicBezTo>
                    <a:pt x="2936" y="56207"/>
                    <a:pt x="3369" y="57308"/>
                    <a:pt x="4003" y="58309"/>
                  </a:cubicBezTo>
                  <a:cubicBezTo>
                    <a:pt x="4070" y="58376"/>
                    <a:pt x="4103" y="58476"/>
                    <a:pt x="4170" y="58542"/>
                  </a:cubicBezTo>
                  <a:cubicBezTo>
                    <a:pt x="4437" y="58943"/>
                    <a:pt x="4770" y="59310"/>
                    <a:pt x="5137" y="59643"/>
                  </a:cubicBezTo>
                  <a:cubicBezTo>
                    <a:pt x="5271" y="59910"/>
                    <a:pt x="5437" y="60177"/>
                    <a:pt x="5571" y="60477"/>
                  </a:cubicBezTo>
                  <a:lnTo>
                    <a:pt x="5738" y="60777"/>
                  </a:lnTo>
                  <a:cubicBezTo>
                    <a:pt x="5904" y="61111"/>
                    <a:pt x="6071" y="61444"/>
                    <a:pt x="6271" y="61778"/>
                  </a:cubicBezTo>
                  <a:lnTo>
                    <a:pt x="7172" y="63446"/>
                  </a:lnTo>
                  <a:cubicBezTo>
                    <a:pt x="7873" y="64680"/>
                    <a:pt x="8506" y="65881"/>
                    <a:pt x="9107" y="67082"/>
                  </a:cubicBezTo>
                  <a:cubicBezTo>
                    <a:pt x="9207" y="67249"/>
                    <a:pt x="9307" y="67449"/>
                    <a:pt x="9374" y="67615"/>
                  </a:cubicBezTo>
                  <a:cubicBezTo>
                    <a:pt x="9574" y="67982"/>
                    <a:pt x="9774" y="68316"/>
                    <a:pt x="9974" y="68683"/>
                  </a:cubicBezTo>
                  <a:cubicBezTo>
                    <a:pt x="10308" y="69217"/>
                    <a:pt x="10641" y="69750"/>
                    <a:pt x="11008" y="70217"/>
                  </a:cubicBezTo>
                  <a:cubicBezTo>
                    <a:pt x="12342" y="72052"/>
                    <a:pt x="14077" y="73520"/>
                    <a:pt x="16112" y="74520"/>
                  </a:cubicBezTo>
                  <a:cubicBezTo>
                    <a:pt x="17079" y="74954"/>
                    <a:pt x="18147" y="75221"/>
                    <a:pt x="19247" y="75288"/>
                  </a:cubicBezTo>
                  <a:cubicBezTo>
                    <a:pt x="19548" y="75321"/>
                    <a:pt x="19814" y="75321"/>
                    <a:pt x="20115" y="75321"/>
                  </a:cubicBezTo>
                  <a:cubicBezTo>
                    <a:pt x="20848" y="75321"/>
                    <a:pt x="21516" y="75254"/>
                    <a:pt x="22183" y="75221"/>
                  </a:cubicBezTo>
                  <a:lnTo>
                    <a:pt x="22683" y="75188"/>
                  </a:lnTo>
                  <a:lnTo>
                    <a:pt x="23150" y="75154"/>
                  </a:lnTo>
                  <a:cubicBezTo>
                    <a:pt x="25418" y="75021"/>
                    <a:pt x="27753" y="74887"/>
                    <a:pt x="29988" y="74721"/>
                  </a:cubicBezTo>
                  <a:cubicBezTo>
                    <a:pt x="33558" y="74487"/>
                    <a:pt x="37227" y="74187"/>
                    <a:pt x="40896" y="73820"/>
                  </a:cubicBezTo>
                  <a:cubicBezTo>
                    <a:pt x="41897" y="73720"/>
                    <a:pt x="42931" y="73620"/>
                    <a:pt x="43932" y="73486"/>
                  </a:cubicBezTo>
                  <a:lnTo>
                    <a:pt x="44465" y="73453"/>
                  </a:lnTo>
                  <a:lnTo>
                    <a:pt x="44899" y="73386"/>
                  </a:lnTo>
                  <a:cubicBezTo>
                    <a:pt x="45766" y="73286"/>
                    <a:pt x="46667" y="73219"/>
                    <a:pt x="47534" y="73086"/>
                  </a:cubicBezTo>
                  <a:lnTo>
                    <a:pt x="48935" y="72919"/>
                  </a:lnTo>
                  <a:cubicBezTo>
                    <a:pt x="49569" y="73286"/>
                    <a:pt x="50303" y="73486"/>
                    <a:pt x="51037" y="73486"/>
                  </a:cubicBezTo>
                  <a:cubicBezTo>
                    <a:pt x="51804" y="73486"/>
                    <a:pt x="52571" y="73286"/>
                    <a:pt x="53238" y="72886"/>
                  </a:cubicBezTo>
                  <a:cubicBezTo>
                    <a:pt x="53538" y="72719"/>
                    <a:pt x="53839" y="72486"/>
                    <a:pt x="54106" y="72252"/>
                  </a:cubicBezTo>
                  <a:cubicBezTo>
                    <a:pt x="57375" y="71785"/>
                    <a:pt x="60577" y="71285"/>
                    <a:pt x="63646" y="70718"/>
                  </a:cubicBezTo>
                  <a:lnTo>
                    <a:pt x="64046" y="70651"/>
                  </a:lnTo>
                  <a:cubicBezTo>
                    <a:pt x="67148" y="70084"/>
                    <a:pt x="69984" y="69483"/>
                    <a:pt x="72685" y="68883"/>
                  </a:cubicBezTo>
                  <a:lnTo>
                    <a:pt x="73186" y="68750"/>
                  </a:lnTo>
                  <a:lnTo>
                    <a:pt x="74020" y="68549"/>
                  </a:lnTo>
                  <a:cubicBezTo>
                    <a:pt x="75588" y="68149"/>
                    <a:pt x="77089" y="67449"/>
                    <a:pt x="78390" y="66448"/>
                  </a:cubicBezTo>
                  <a:cubicBezTo>
                    <a:pt x="78590" y="66281"/>
                    <a:pt x="78790" y="66114"/>
                    <a:pt x="78990" y="65914"/>
                  </a:cubicBezTo>
                  <a:cubicBezTo>
                    <a:pt x="79057" y="65848"/>
                    <a:pt x="79157" y="65781"/>
                    <a:pt x="79190" y="65681"/>
                  </a:cubicBezTo>
                  <a:cubicBezTo>
                    <a:pt x="79324" y="65581"/>
                    <a:pt x="79424" y="65447"/>
                    <a:pt x="79524" y="65314"/>
                  </a:cubicBezTo>
                  <a:cubicBezTo>
                    <a:pt x="79590" y="65214"/>
                    <a:pt x="79657" y="65147"/>
                    <a:pt x="79724" y="65047"/>
                  </a:cubicBezTo>
                  <a:cubicBezTo>
                    <a:pt x="79724" y="65014"/>
                    <a:pt x="79757" y="65014"/>
                    <a:pt x="79757" y="64980"/>
                  </a:cubicBezTo>
                  <a:cubicBezTo>
                    <a:pt x="79824" y="64914"/>
                    <a:pt x="79891" y="64813"/>
                    <a:pt x="79957" y="64680"/>
                  </a:cubicBezTo>
                  <a:cubicBezTo>
                    <a:pt x="80024" y="64580"/>
                    <a:pt x="80091" y="64480"/>
                    <a:pt x="80157" y="64346"/>
                  </a:cubicBezTo>
                  <a:cubicBezTo>
                    <a:pt x="80258" y="64180"/>
                    <a:pt x="80291" y="64146"/>
                    <a:pt x="80324" y="64080"/>
                  </a:cubicBezTo>
                  <a:cubicBezTo>
                    <a:pt x="80358" y="63980"/>
                    <a:pt x="80424" y="63813"/>
                    <a:pt x="80491" y="63679"/>
                  </a:cubicBezTo>
                  <a:cubicBezTo>
                    <a:pt x="80558" y="63546"/>
                    <a:pt x="80558" y="63513"/>
                    <a:pt x="80591" y="63446"/>
                  </a:cubicBezTo>
                  <a:cubicBezTo>
                    <a:pt x="80624" y="63346"/>
                    <a:pt x="80691" y="63179"/>
                    <a:pt x="80758" y="63012"/>
                  </a:cubicBezTo>
                  <a:lnTo>
                    <a:pt x="80825" y="62812"/>
                  </a:lnTo>
                  <a:cubicBezTo>
                    <a:pt x="80891" y="62679"/>
                    <a:pt x="80925" y="62545"/>
                    <a:pt x="80958" y="62412"/>
                  </a:cubicBezTo>
                  <a:lnTo>
                    <a:pt x="80991" y="62278"/>
                  </a:lnTo>
                  <a:cubicBezTo>
                    <a:pt x="81325" y="60911"/>
                    <a:pt x="81525" y="59543"/>
                    <a:pt x="81592" y="58175"/>
                  </a:cubicBezTo>
                  <a:cubicBezTo>
                    <a:pt x="81592" y="57808"/>
                    <a:pt x="81625" y="57508"/>
                    <a:pt x="81659" y="57208"/>
                  </a:cubicBezTo>
                  <a:cubicBezTo>
                    <a:pt x="81959" y="54139"/>
                    <a:pt x="82126" y="50970"/>
                    <a:pt x="82226" y="47801"/>
                  </a:cubicBezTo>
                  <a:cubicBezTo>
                    <a:pt x="82259" y="47568"/>
                    <a:pt x="82292" y="47301"/>
                    <a:pt x="82292" y="47067"/>
                  </a:cubicBezTo>
                  <a:cubicBezTo>
                    <a:pt x="82359" y="44999"/>
                    <a:pt x="81492" y="43265"/>
                    <a:pt x="80925" y="42097"/>
                  </a:cubicBezTo>
                  <a:cubicBezTo>
                    <a:pt x="79690" y="39662"/>
                    <a:pt x="78423" y="37194"/>
                    <a:pt x="77022" y="34725"/>
                  </a:cubicBezTo>
                  <a:cubicBezTo>
                    <a:pt x="77055" y="33891"/>
                    <a:pt x="76788" y="32690"/>
                    <a:pt x="75321" y="31756"/>
                  </a:cubicBezTo>
                  <a:cubicBezTo>
                    <a:pt x="74487" y="30322"/>
                    <a:pt x="73619" y="28854"/>
                    <a:pt x="72719" y="27453"/>
                  </a:cubicBezTo>
                  <a:cubicBezTo>
                    <a:pt x="72719" y="27453"/>
                    <a:pt x="72719" y="27420"/>
                    <a:pt x="72719" y="27420"/>
                  </a:cubicBezTo>
                  <a:cubicBezTo>
                    <a:pt x="72118" y="26486"/>
                    <a:pt x="71518" y="25519"/>
                    <a:pt x="70884" y="24551"/>
                  </a:cubicBezTo>
                  <a:lnTo>
                    <a:pt x="70851" y="24518"/>
                  </a:lnTo>
                  <a:cubicBezTo>
                    <a:pt x="69850" y="22984"/>
                    <a:pt x="68949" y="21649"/>
                    <a:pt x="68116" y="20415"/>
                  </a:cubicBezTo>
                  <a:cubicBezTo>
                    <a:pt x="66481" y="18080"/>
                    <a:pt x="64480" y="15645"/>
                    <a:pt x="61511" y="14477"/>
                  </a:cubicBezTo>
                  <a:cubicBezTo>
                    <a:pt x="61411" y="13844"/>
                    <a:pt x="61277" y="13210"/>
                    <a:pt x="61111" y="12609"/>
                  </a:cubicBezTo>
                  <a:cubicBezTo>
                    <a:pt x="60610" y="11008"/>
                    <a:pt x="59776" y="9541"/>
                    <a:pt x="58609" y="8340"/>
                  </a:cubicBezTo>
                  <a:cubicBezTo>
                    <a:pt x="57274" y="6972"/>
                    <a:pt x="55540" y="6038"/>
                    <a:pt x="53672" y="5704"/>
                  </a:cubicBezTo>
                  <a:cubicBezTo>
                    <a:pt x="53209" y="5629"/>
                    <a:pt x="52746" y="5592"/>
                    <a:pt x="52287" y="5592"/>
                  </a:cubicBezTo>
                  <a:cubicBezTo>
                    <a:pt x="51521" y="5592"/>
                    <a:pt x="50766" y="5696"/>
                    <a:pt x="50036" y="5905"/>
                  </a:cubicBezTo>
                  <a:cubicBezTo>
                    <a:pt x="49436" y="4770"/>
                    <a:pt x="48668" y="3703"/>
                    <a:pt x="47768" y="2736"/>
                  </a:cubicBezTo>
                  <a:cubicBezTo>
                    <a:pt x="47034" y="1968"/>
                    <a:pt x="46167" y="1301"/>
                    <a:pt x="45199" y="834"/>
                  </a:cubicBezTo>
                  <a:cubicBezTo>
                    <a:pt x="44098" y="267"/>
                    <a:pt x="42864" y="0"/>
                    <a:pt x="41630" y="0"/>
                  </a:cubicBezTo>
                  <a:close/>
                </a:path>
              </a:pathLst>
            </a:custGeom>
            <a:solidFill>
              <a:srgbClr val="FFFFFF"/>
            </a:solidFill>
            <a:ln>
              <a:noFill/>
            </a:ln>
            <a:effectLst>
              <a:outerShdw dist="76200" dir="3000000" algn="bl" rotWithShape="0">
                <a:srgbClr val="000000">
                  <a:alpha val="8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63;p85">
              <a:extLst>
                <a:ext uri="{FF2B5EF4-FFF2-40B4-BE49-F238E27FC236}">
                  <a16:creationId xmlns:a16="http://schemas.microsoft.com/office/drawing/2014/main" id="{74D3D276-451B-F85E-2B63-22707953FF3C}"/>
                </a:ext>
              </a:extLst>
            </p:cNvPr>
            <p:cNvSpPr/>
            <p:nvPr/>
          </p:nvSpPr>
          <p:spPr>
            <a:xfrm>
              <a:off x="835000" y="2701775"/>
              <a:ext cx="1913050" cy="1229675"/>
            </a:xfrm>
            <a:custGeom>
              <a:avLst/>
              <a:gdLst/>
              <a:ahLst/>
              <a:cxnLst/>
              <a:rect l="l" t="t" r="r" b="b"/>
              <a:pathLst>
                <a:path w="76522" h="49187" extrusionOk="0">
                  <a:moveTo>
                    <a:pt x="5638" y="1"/>
                  </a:moveTo>
                  <a:cubicBezTo>
                    <a:pt x="1101" y="3670"/>
                    <a:pt x="1401" y="11676"/>
                    <a:pt x="701" y="17013"/>
                  </a:cubicBezTo>
                  <a:cubicBezTo>
                    <a:pt x="0" y="22183"/>
                    <a:pt x="2269" y="27353"/>
                    <a:pt x="4070" y="32157"/>
                  </a:cubicBezTo>
                  <a:cubicBezTo>
                    <a:pt x="5438" y="35759"/>
                    <a:pt x="7673" y="39162"/>
                    <a:pt x="9407" y="42664"/>
                  </a:cubicBezTo>
                  <a:cubicBezTo>
                    <a:pt x="10608" y="45099"/>
                    <a:pt x="12376" y="47468"/>
                    <a:pt x="14911" y="48669"/>
                  </a:cubicBezTo>
                  <a:cubicBezTo>
                    <a:pt x="15748" y="49071"/>
                    <a:pt x="16632" y="49186"/>
                    <a:pt x="17532" y="49186"/>
                  </a:cubicBezTo>
                  <a:cubicBezTo>
                    <a:pt x="18498" y="49186"/>
                    <a:pt x="19482" y="49054"/>
                    <a:pt x="20448" y="49002"/>
                  </a:cubicBezTo>
                  <a:cubicBezTo>
                    <a:pt x="22717" y="48869"/>
                    <a:pt x="24985" y="48735"/>
                    <a:pt x="27220" y="48569"/>
                  </a:cubicBezTo>
                  <a:cubicBezTo>
                    <a:pt x="31856" y="48235"/>
                    <a:pt x="36460" y="47835"/>
                    <a:pt x="41063" y="47368"/>
                  </a:cubicBezTo>
                  <a:cubicBezTo>
                    <a:pt x="50603" y="46400"/>
                    <a:pt x="60077" y="44866"/>
                    <a:pt x="69417" y="42798"/>
                  </a:cubicBezTo>
                  <a:cubicBezTo>
                    <a:pt x="71018" y="42431"/>
                    <a:pt x="72586" y="41997"/>
                    <a:pt x="73853" y="40997"/>
                  </a:cubicBezTo>
                  <a:cubicBezTo>
                    <a:pt x="75821" y="39462"/>
                    <a:pt x="75721" y="36160"/>
                    <a:pt x="75955" y="33891"/>
                  </a:cubicBezTo>
                  <a:cubicBezTo>
                    <a:pt x="76288" y="30456"/>
                    <a:pt x="76488" y="26987"/>
                    <a:pt x="76522" y="23517"/>
                  </a:cubicBezTo>
                  <a:lnTo>
                    <a:pt x="56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64;p85">
              <a:extLst>
                <a:ext uri="{FF2B5EF4-FFF2-40B4-BE49-F238E27FC236}">
                  <a16:creationId xmlns:a16="http://schemas.microsoft.com/office/drawing/2014/main" id="{54CEC425-B2B4-58C1-F429-889E31DF9847}"/>
                </a:ext>
              </a:extLst>
            </p:cNvPr>
            <p:cNvSpPr/>
            <p:nvPr/>
          </p:nvSpPr>
          <p:spPr>
            <a:xfrm>
              <a:off x="1230275" y="3839250"/>
              <a:ext cx="176825" cy="91500"/>
            </a:xfrm>
            <a:custGeom>
              <a:avLst/>
              <a:gdLst/>
              <a:ahLst/>
              <a:cxnLst/>
              <a:rect l="l" t="t" r="r" b="b"/>
              <a:pathLst>
                <a:path w="7073" h="3660" extrusionOk="0">
                  <a:moveTo>
                    <a:pt x="3537" y="1"/>
                  </a:moveTo>
                  <a:cubicBezTo>
                    <a:pt x="1635" y="1"/>
                    <a:pt x="34" y="1535"/>
                    <a:pt x="1" y="3470"/>
                  </a:cubicBezTo>
                  <a:cubicBezTo>
                    <a:pt x="572" y="3613"/>
                    <a:pt x="1163" y="3659"/>
                    <a:pt x="1764" y="3659"/>
                  </a:cubicBezTo>
                  <a:cubicBezTo>
                    <a:pt x="2709" y="3659"/>
                    <a:pt x="3679" y="3544"/>
                    <a:pt x="4637" y="3503"/>
                  </a:cubicBezTo>
                  <a:cubicBezTo>
                    <a:pt x="5471" y="3437"/>
                    <a:pt x="6272" y="3403"/>
                    <a:pt x="7072" y="3370"/>
                  </a:cubicBezTo>
                  <a:cubicBezTo>
                    <a:pt x="6972" y="1468"/>
                    <a:pt x="5438" y="34"/>
                    <a:pt x="3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65;p85">
              <a:extLst>
                <a:ext uri="{FF2B5EF4-FFF2-40B4-BE49-F238E27FC236}">
                  <a16:creationId xmlns:a16="http://schemas.microsoft.com/office/drawing/2014/main" id="{AF275365-0FDB-D5D4-8CCB-6D30EADA6869}"/>
                </a:ext>
              </a:extLst>
            </p:cNvPr>
            <p:cNvSpPr/>
            <p:nvPr/>
          </p:nvSpPr>
          <p:spPr>
            <a:xfrm>
              <a:off x="1713125" y="3823400"/>
              <a:ext cx="171825" cy="76750"/>
            </a:xfrm>
            <a:custGeom>
              <a:avLst/>
              <a:gdLst/>
              <a:ahLst/>
              <a:cxnLst/>
              <a:rect l="l" t="t" r="r" b="b"/>
              <a:pathLst>
                <a:path w="6873" h="3070" extrusionOk="0">
                  <a:moveTo>
                    <a:pt x="3536" y="1"/>
                  </a:moveTo>
                  <a:cubicBezTo>
                    <a:pt x="1735" y="1"/>
                    <a:pt x="234" y="1302"/>
                    <a:pt x="0" y="3070"/>
                  </a:cubicBezTo>
                  <a:cubicBezTo>
                    <a:pt x="1969" y="2903"/>
                    <a:pt x="3937" y="2703"/>
                    <a:pt x="5938" y="2503"/>
                  </a:cubicBezTo>
                  <a:lnTo>
                    <a:pt x="6872" y="2403"/>
                  </a:lnTo>
                  <a:cubicBezTo>
                    <a:pt x="6372" y="968"/>
                    <a:pt x="5037" y="1"/>
                    <a:pt x="3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66;p85">
              <a:extLst>
                <a:ext uri="{FF2B5EF4-FFF2-40B4-BE49-F238E27FC236}">
                  <a16:creationId xmlns:a16="http://schemas.microsoft.com/office/drawing/2014/main" id="{B2872296-273E-D9A2-B873-7B6EA6CFA420}"/>
                </a:ext>
              </a:extLst>
            </p:cNvPr>
            <p:cNvSpPr/>
            <p:nvPr/>
          </p:nvSpPr>
          <p:spPr>
            <a:xfrm>
              <a:off x="2224575" y="3674125"/>
              <a:ext cx="228925" cy="154325"/>
            </a:xfrm>
            <a:custGeom>
              <a:avLst/>
              <a:gdLst/>
              <a:ahLst/>
              <a:cxnLst/>
              <a:rect l="l" t="t" r="r" b="b"/>
              <a:pathLst>
                <a:path w="9157" h="6173" extrusionOk="0">
                  <a:moveTo>
                    <a:pt x="4840" y="1"/>
                  </a:moveTo>
                  <a:cubicBezTo>
                    <a:pt x="4825" y="1"/>
                    <a:pt x="4809" y="1"/>
                    <a:pt x="4794" y="1"/>
                  </a:cubicBezTo>
                  <a:cubicBezTo>
                    <a:pt x="4780" y="1"/>
                    <a:pt x="4767" y="1"/>
                    <a:pt x="4753" y="1"/>
                  </a:cubicBezTo>
                  <a:cubicBezTo>
                    <a:pt x="1512" y="1"/>
                    <a:pt x="0" y="3980"/>
                    <a:pt x="2392" y="6172"/>
                  </a:cubicBezTo>
                  <a:cubicBezTo>
                    <a:pt x="4260" y="5872"/>
                    <a:pt x="6095" y="5505"/>
                    <a:pt x="7963" y="5138"/>
                  </a:cubicBezTo>
                  <a:cubicBezTo>
                    <a:pt x="9157" y="2784"/>
                    <a:pt x="7449" y="1"/>
                    <a:pt x="4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67;p85">
              <a:extLst>
                <a:ext uri="{FF2B5EF4-FFF2-40B4-BE49-F238E27FC236}">
                  <a16:creationId xmlns:a16="http://schemas.microsoft.com/office/drawing/2014/main" id="{F721F8F2-A40B-6870-14A0-D3D95EC76CDE}"/>
                </a:ext>
              </a:extLst>
            </p:cNvPr>
            <p:cNvSpPr/>
            <p:nvPr/>
          </p:nvSpPr>
          <p:spPr>
            <a:xfrm>
              <a:off x="2497025" y="3499600"/>
              <a:ext cx="190975" cy="177500"/>
            </a:xfrm>
            <a:custGeom>
              <a:avLst/>
              <a:gdLst/>
              <a:ahLst/>
              <a:cxnLst/>
              <a:rect l="l" t="t" r="r" b="b"/>
              <a:pathLst>
                <a:path w="7639" h="7100" extrusionOk="0">
                  <a:moveTo>
                    <a:pt x="3800" y="1"/>
                  </a:moveTo>
                  <a:cubicBezTo>
                    <a:pt x="3614" y="1"/>
                    <a:pt x="3426" y="15"/>
                    <a:pt x="3236" y="44"/>
                  </a:cubicBezTo>
                  <a:cubicBezTo>
                    <a:pt x="1301" y="344"/>
                    <a:pt x="0" y="2179"/>
                    <a:pt x="300" y="4113"/>
                  </a:cubicBezTo>
                  <a:cubicBezTo>
                    <a:pt x="599" y="5848"/>
                    <a:pt x="2078" y="7100"/>
                    <a:pt x="3775" y="7100"/>
                  </a:cubicBezTo>
                  <a:cubicBezTo>
                    <a:pt x="3971" y="7100"/>
                    <a:pt x="4170" y="7083"/>
                    <a:pt x="4370" y="7049"/>
                  </a:cubicBezTo>
                  <a:cubicBezTo>
                    <a:pt x="6338" y="6749"/>
                    <a:pt x="7639" y="4914"/>
                    <a:pt x="7339" y="2979"/>
                  </a:cubicBezTo>
                  <a:cubicBezTo>
                    <a:pt x="7037" y="1231"/>
                    <a:pt x="5538" y="1"/>
                    <a:pt x="3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68;p85">
              <a:extLst>
                <a:ext uri="{FF2B5EF4-FFF2-40B4-BE49-F238E27FC236}">
                  <a16:creationId xmlns:a16="http://schemas.microsoft.com/office/drawing/2014/main" id="{489C1C97-279A-11C6-5E3C-5C85753791C7}"/>
                </a:ext>
              </a:extLst>
            </p:cNvPr>
            <p:cNvSpPr/>
            <p:nvPr/>
          </p:nvSpPr>
          <p:spPr>
            <a:xfrm>
              <a:off x="933400" y="3496500"/>
              <a:ext cx="121775" cy="148475"/>
            </a:xfrm>
            <a:custGeom>
              <a:avLst/>
              <a:gdLst/>
              <a:ahLst/>
              <a:cxnLst/>
              <a:rect l="l" t="t" r="r" b="b"/>
              <a:pathLst>
                <a:path w="4871" h="5939" extrusionOk="0">
                  <a:moveTo>
                    <a:pt x="1" y="1"/>
                  </a:moveTo>
                  <a:cubicBezTo>
                    <a:pt x="34" y="101"/>
                    <a:pt x="67" y="234"/>
                    <a:pt x="134" y="335"/>
                  </a:cubicBezTo>
                  <a:cubicBezTo>
                    <a:pt x="901" y="2269"/>
                    <a:pt x="1768" y="4137"/>
                    <a:pt x="2803" y="5939"/>
                  </a:cubicBezTo>
                  <a:cubicBezTo>
                    <a:pt x="4871" y="3670"/>
                    <a:pt x="3270"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69;p85">
              <a:extLst>
                <a:ext uri="{FF2B5EF4-FFF2-40B4-BE49-F238E27FC236}">
                  <a16:creationId xmlns:a16="http://schemas.microsoft.com/office/drawing/2014/main" id="{C14FE0CE-8AEB-74CB-1B91-05B23B0839E2}"/>
                </a:ext>
              </a:extLst>
            </p:cNvPr>
            <p:cNvSpPr/>
            <p:nvPr/>
          </p:nvSpPr>
          <p:spPr>
            <a:xfrm>
              <a:off x="848350" y="3025350"/>
              <a:ext cx="110925" cy="177650"/>
            </a:xfrm>
            <a:custGeom>
              <a:avLst/>
              <a:gdLst/>
              <a:ahLst/>
              <a:cxnLst/>
              <a:rect l="l" t="t" r="r" b="b"/>
              <a:pathLst>
                <a:path w="4437" h="7106" extrusionOk="0">
                  <a:moveTo>
                    <a:pt x="601" y="0"/>
                  </a:moveTo>
                  <a:cubicBezTo>
                    <a:pt x="467" y="1434"/>
                    <a:pt x="367" y="2802"/>
                    <a:pt x="167" y="4036"/>
                  </a:cubicBezTo>
                  <a:cubicBezTo>
                    <a:pt x="33" y="5037"/>
                    <a:pt x="0" y="6004"/>
                    <a:pt x="67" y="7005"/>
                  </a:cubicBezTo>
                  <a:cubicBezTo>
                    <a:pt x="334" y="7072"/>
                    <a:pt x="601" y="7072"/>
                    <a:pt x="867" y="7105"/>
                  </a:cubicBezTo>
                  <a:cubicBezTo>
                    <a:pt x="2802" y="7105"/>
                    <a:pt x="4403" y="5504"/>
                    <a:pt x="4437" y="3536"/>
                  </a:cubicBezTo>
                  <a:cubicBezTo>
                    <a:pt x="4403" y="1568"/>
                    <a:pt x="2835" y="0"/>
                    <a:pt x="8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70;p85">
              <a:extLst>
                <a:ext uri="{FF2B5EF4-FFF2-40B4-BE49-F238E27FC236}">
                  <a16:creationId xmlns:a16="http://schemas.microsoft.com/office/drawing/2014/main" id="{CD63D166-45FA-67F2-A86A-04957599088D}"/>
                </a:ext>
              </a:extLst>
            </p:cNvPr>
            <p:cNvSpPr/>
            <p:nvPr/>
          </p:nvSpPr>
          <p:spPr>
            <a:xfrm>
              <a:off x="1502150" y="3578225"/>
              <a:ext cx="177650" cy="177675"/>
            </a:xfrm>
            <a:custGeom>
              <a:avLst/>
              <a:gdLst/>
              <a:ahLst/>
              <a:cxnLst/>
              <a:rect l="l" t="t" r="r" b="b"/>
              <a:pathLst>
                <a:path w="7106" h="7107" extrusionOk="0">
                  <a:moveTo>
                    <a:pt x="3569" y="1"/>
                  </a:moveTo>
                  <a:cubicBezTo>
                    <a:pt x="1601" y="1"/>
                    <a:pt x="0" y="1569"/>
                    <a:pt x="0" y="3537"/>
                  </a:cubicBezTo>
                  <a:cubicBezTo>
                    <a:pt x="0" y="5505"/>
                    <a:pt x="1601" y="7106"/>
                    <a:pt x="3569" y="7106"/>
                  </a:cubicBezTo>
                  <a:cubicBezTo>
                    <a:pt x="5537" y="7106"/>
                    <a:pt x="7105" y="5505"/>
                    <a:pt x="7105" y="3537"/>
                  </a:cubicBezTo>
                  <a:cubicBezTo>
                    <a:pt x="7105" y="1569"/>
                    <a:pt x="5537"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71;p85">
              <a:extLst>
                <a:ext uri="{FF2B5EF4-FFF2-40B4-BE49-F238E27FC236}">
                  <a16:creationId xmlns:a16="http://schemas.microsoft.com/office/drawing/2014/main" id="{59CB5C1A-8A9A-2CA1-C9E1-CCDF5E12F518}"/>
                </a:ext>
              </a:extLst>
            </p:cNvPr>
            <p:cNvSpPr/>
            <p:nvPr/>
          </p:nvSpPr>
          <p:spPr>
            <a:xfrm>
              <a:off x="909225" y="2551525"/>
              <a:ext cx="1841325" cy="1050425"/>
            </a:xfrm>
            <a:custGeom>
              <a:avLst/>
              <a:gdLst/>
              <a:ahLst/>
              <a:cxnLst/>
              <a:rect l="l" t="t" r="r" b="b"/>
              <a:pathLst>
                <a:path w="73653" h="42017" extrusionOk="0">
                  <a:moveTo>
                    <a:pt x="52086" y="1"/>
                  </a:moveTo>
                  <a:cubicBezTo>
                    <a:pt x="51811" y="1"/>
                    <a:pt x="51529" y="13"/>
                    <a:pt x="51237" y="40"/>
                  </a:cubicBezTo>
                  <a:cubicBezTo>
                    <a:pt x="46367" y="440"/>
                    <a:pt x="41463" y="507"/>
                    <a:pt x="36593" y="874"/>
                  </a:cubicBezTo>
                  <a:cubicBezTo>
                    <a:pt x="26986" y="1574"/>
                    <a:pt x="17413" y="2575"/>
                    <a:pt x="7872" y="3909"/>
                  </a:cubicBezTo>
                  <a:cubicBezTo>
                    <a:pt x="5537" y="4243"/>
                    <a:pt x="2936" y="4743"/>
                    <a:pt x="1535" y="6644"/>
                  </a:cubicBezTo>
                  <a:cubicBezTo>
                    <a:pt x="0" y="8746"/>
                    <a:pt x="567" y="11615"/>
                    <a:pt x="1234" y="14116"/>
                  </a:cubicBezTo>
                  <a:cubicBezTo>
                    <a:pt x="3169" y="21522"/>
                    <a:pt x="5504" y="28860"/>
                    <a:pt x="8206" y="36032"/>
                  </a:cubicBezTo>
                  <a:cubicBezTo>
                    <a:pt x="8840" y="37733"/>
                    <a:pt x="9540" y="39501"/>
                    <a:pt x="10975" y="40635"/>
                  </a:cubicBezTo>
                  <a:cubicBezTo>
                    <a:pt x="12304" y="41703"/>
                    <a:pt x="13998" y="42016"/>
                    <a:pt x="15749" y="42016"/>
                  </a:cubicBezTo>
                  <a:cubicBezTo>
                    <a:pt x="16898" y="42016"/>
                    <a:pt x="18071" y="41881"/>
                    <a:pt x="19181" y="41736"/>
                  </a:cubicBezTo>
                  <a:lnTo>
                    <a:pt x="45900" y="38067"/>
                  </a:lnTo>
                  <a:lnTo>
                    <a:pt x="59543" y="36199"/>
                  </a:lnTo>
                  <a:cubicBezTo>
                    <a:pt x="62778" y="35732"/>
                    <a:pt x="67115" y="35498"/>
                    <a:pt x="70184" y="34297"/>
                  </a:cubicBezTo>
                  <a:cubicBezTo>
                    <a:pt x="71985" y="33564"/>
                    <a:pt x="73553" y="31929"/>
                    <a:pt x="73619" y="29994"/>
                  </a:cubicBezTo>
                  <a:cubicBezTo>
                    <a:pt x="73653" y="28793"/>
                    <a:pt x="73119" y="27626"/>
                    <a:pt x="72585" y="26559"/>
                  </a:cubicBezTo>
                  <a:cubicBezTo>
                    <a:pt x="68883" y="19153"/>
                    <a:pt x="64680" y="12048"/>
                    <a:pt x="59976" y="5277"/>
                  </a:cubicBezTo>
                  <a:cubicBezTo>
                    <a:pt x="57838" y="2178"/>
                    <a:pt x="55672" y="1"/>
                    <a:pt x="52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72;p85">
              <a:extLst>
                <a:ext uri="{FF2B5EF4-FFF2-40B4-BE49-F238E27FC236}">
                  <a16:creationId xmlns:a16="http://schemas.microsoft.com/office/drawing/2014/main" id="{13CAEDA9-0647-E809-6772-E11A20331105}"/>
                </a:ext>
              </a:extLst>
            </p:cNvPr>
            <p:cNvSpPr/>
            <p:nvPr/>
          </p:nvSpPr>
          <p:spPr>
            <a:xfrm>
              <a:off x="1178575" y="3582400"/>
              <a:ext cx="36725" cy="317750"/>
            </a:xfrm>
            <a:custGeom>
              <a:avLst/>
              <a:gdLst/>
              <a:ahLst/>
              <a:cxnLst/>
              <a:rect l="l" t="t" r="r" b="b"/>
              <a:pathLst>
                <a:path w="1469" h="12710" extrusionOk="0">
                  <a:moveTo>
                    <a:pt x="1268" y="1"/>
                  </a:moveTo>
                  <a:cubicBezTo>
                    <a:pt x="1101" y="1"/>
                    <a:pt x="568" y="2803"/>
                    <a:pt x="267" y="6339"/>
                  </a:cubicBezTo>
                  <a:cubicBezTo>
                    <a:pt x="1" y="9841"/>
                    <a:pt x="67" y="12710"/>
                    <a:pt x="234" y="12710"/>
                  </a:cubicBezTo>
                  <a:cubicBezTo>
                    <a:pt x="434" y="12710"/>
                    <a:pt x="701" y="9874"/>
                    <a:pt x="968" y="6372"/>
                  </a:cubicBezTo>
                  <a:cubicBezTo>
                    <a:pt x="1235" y="2869"/>
                    <a:pt x="1468" y="34"/>
                    <a:pt x="1268" y="1"/>
                  </a:cubicBezTo>
                  <a:close/>
                </a:path>
              </a:pathLst>
            </a:custGeom>
            <a:solidFill>
              <a:srgbClr val="441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73;p85">
              <a:extLst>
                <a:ext uri="{FF2B5EF4-FFF2-40B4-BE49-F238E27FC236}">
                  <a16:creationId xmlns:a16="http://schemas.microsoft.com/office/drawing/2014/main" id="{C2D60983-77B2-88AD-B694-73D5B80324E8}"/>
                </a:ext>
              </a:extLst>
            </p:cNvPr>
            <p:cNvSpPr/>
            <p:nvPr/>
          </p:nvSpPr>
          <p:spPr>
            <a:xfrm>
              <a:off x="1060150" y="2631725"/>
              <a:ext cx="176825" cy="102600"/>
            </a:xfrm>
            <a:custGeom>
              <a:avLst/>
              <a:gdLst/>
              <a:ahLst/>
              <a:cxnLst/>
              <a:rect l="l" t="t" r="r" b="b"/>
              <a:pathLst>
                <a:path w="7073" h="4104" extrusionOk="0">
                  <a:moveTo>
                    <a:pt x="7039" y="1"/>
                  </a:moveTo>
                  <a:cubicBezTo>
                    <a:pt x="5305" y="201"/>
                    <a:pt x="3570" y="434"/>
                    <a:pt x="1835" y="668"/>
                  </a:cubicBezTo>
                  <a:cubicBezTo>
                    <a:pt x="1235" y="768"/>
                    <a:pt x="635" y="868"/>
                    <a:pt x="1" y="968"/>
                  </a:cubicBezTo>
                  <a:cubicBezTo>
                    <a:pt x="234" y="2769"/>
                    <a:pt x="1735" y="4070"/>
                    <a:pt x="3537" y="4103"/>
                  </a:cubicBezTo>
                  <a:cubicBezTo>
                    <a:pt x="5505" y="4103"/>
                    <a:pt x="7073" y="2502"/>
                    <a:pt x="7073" y="534"/>
                  </a:cubicBezTo>
                  <a:cubicBezTo>
                    <a:pt x="7073" y="334"/>
                    <a:pt x="7073" y="167"/>
                    <a:pt x="7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74;p85">
              <a:extLst>
                <a:ext uri="{FF2B5EF4-FFF2-40B4-BE49-F238E27FC236}">
                  <a16:creationId xmlns:a16="http://schemas.microsoft.com/office/drawing/2014/main" id="{7D71F045-5215-603E-3D28-952D3AF3E737}"/>
                </a:ext>
              </a:extLst>
            </p:cNvPr>
            <p:cNvSpPr/>
            <p:nvPr/>
          </p:nvSpPr>
          <p:spPr>
            <a:xfrm>
              <a:off x="1457950" y="2589200"/>
              <a:ext cx="190975" cy="115100"/>
            </a:xfrm>
            <a:custGeom>
              <a:avLst/>
              <a:gdLst/>
              <a:ahLst/>
              <a:cxnLst/>
              <a:rect l="l" t="t" r="r" b="b"/>
              <a:pathLst>
                <a:path w="7639" h="4604" extrusionOk="0">
                  <a:moveTo>
                    <a:pt x="6938" y="0"/>
                  </a:moveTo>
                  <a:lnTo>
                    <a:pt x="6938" y="0"/>
                  </a:lnTo>
                  <a:cubicBezTo>
                    <a:pt x="4637" y="200"/>
                    <a:pt x="2302" y="434"/>
                    <a:pt x="0" y="667"/>
                  </a:cubicBezTo>
                  <a:lnTo>
                    <a:pt x="0" y="1034"/>
                  </a:lnTo>
                  <a:cubicBezTo>
                    <a:pt x="0" y="3002"/>
                    <a:pt x="1568" y="4604"/>
                    <a:pt x="3536" y="4604"/>
                  </a:cubicBezTo>
                  <a:cubicBezTo>
                    <a:pt x="5938" y="4604"/>
                    <a:pt x="7639" y="2269"/>
                    <a:pt x="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75;p85">
              <a:extLst>
                <a:ext uri="{FF2B5EF4-FFF2-40B4-BE49-F238E27FC236}">
                  <a16:creationId xmlns:a16="http://schemas.microsoft.com/office/drawing/2014/main" id="{F12AD723-F57A-1071-607D-A9DF99C24ECA}"/>
                </a:ext>
              </a:extLst>
            </p:cNvPr>
            <p:cNvSpPr/>
            <p:nvPr/>
          </p:nvSpPr>
          <p:spPr>
            <a:xfrm>
              <a:off x="1050975" y="2846850"/>
              <a:ext cx="195175" cy="178275"/>
            </a:xfrm>
            <a:custGeom>
              <a:avLst/>
              <a:gdLst/>
              <a:ahLst/>
              <a:cxnLst/>
              <a:rect l="l" t="t" r="r" b="b"/>
              <a:pathLst>
                <a:path w="7807" h="7131" extrusionOk="0">
                  <a:moveTo>
                    <a:pt x="3933" y="1"/>
                  </a:moveTo>
                  <a:cubicBezTo>
                    <a:pt x="3659" y="1"/>
                    <a:pt x="3381" y="33"/>
                    <a:pt x="3103" y="102"/>
                  </a:cubicBezTo>
                  <a:cubicBezTo>
                    <a:pt x="1168" y="569"/>
                    <a:pt x="1" y="2470"/>
                    <a:pt x="435" y="4371"/>
                  </a:cubicBezTo>
                  <a:cubicBezTo>
                    <a:pt x="836" y="6034"/>
                    <a:pt x="2297" y="7130"/>
                    <a:pt x="3928" y="7130"/>
                  </a:cubicBezTo>
                  <a:cubicBezTo>
                    <a:pt x="4194" y="7130"/>
                    <a:pt x="4466" y="7101"/>
                    <a:pt x="4738" y="7040"/>
                  </a:cubicBezTo>
                  <a:cubicBezTo>
                    <a:pt x="6639" y="6573"/>
                    <a:pt x="7806" y="4672"/>
                    <a:pt x="7373" y="2737"/>
                  </a:cubicBezTo>
                  <a:cubicBezTo>
                    <a:pt x="6974" y="1114"/>
                    <a:pt x="5530"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76;p85">
              <a:extLst>
                <a:ext uri="{FF2B5EF4-FFF2-40B4-BE49-F238E27FC236}">
                  <a16:creationId xmlns:a16="http://schemas.microsoft.com/office/drawing/2014/main" id="{142268B7-6ECF-9F5B-E890-534611E51051}"/>
                </a:ext>
              </a:extLst>
            </p:cNvPr>
            <p:cNvSpPr/>
            <p:nvPr/>
          </p:nvSpPr>
          <p:spPr>
            <a:xfrm>
              <a:off x="988450" y="3192950"/>
              <a:ext cx="207675" cy="178425"/>
            </a:xfrm>
            <a:custGeom>
              <a:avLst/>
              <a:gdLst/>
              <a:ahLst/>
              <a:cxnLst/>
              <a:rect l="l" t="t" r="r" b="b"/>
              <a:pathLst>
                <a:path w="8307" h="7137" extrusionOk="0">
                  <a:moveTo>
                    <a:pt x="4770" y="1"/>
                  </a:moveTo>
                  <a:cubicBezTo>
                    <a:pt x="1601" y="1"/>
                    <a:pt x="0" y="3837"/>
                    <a:pt x="2235" y="6072"/>
                  </a:cubicBezTo>
                  <a:cubicBezTo>
                    <a:pt x="2960" y="6808"/>
                    <a:pt x="3854" y="7136"/>
                    <a:pt x="4730" y="7136"/>
                  </a:cubicBezTo>
                  <a:cubicBezTo>
                    <a:pt x="6555" y="7136"/>
                    <a:pt x="8306" y="5711"/>
                    <a:pt x="8306" y="3570"/>
                  </a:cubicBezTo>
                  <a:cubicBezTo>
                    <a:pt x="8306" y="1602"/>
                    <a:pt x="6705" y="1"/>
                    <a:pt x="4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77;p85">
              <a:extLst>
                <a:ext uri="{FF2B5EF4-FFF2-40B4-BE49-F238E27FC236}">
                  <a16:creationId xmlns:a16="http://schemas.microsoft.com/office/drawing/2014/main" id="{D5ABC832-D33E-88ED-C144-9C2A6B87B02D}"/>
                </a:ext>
              </a:extLst>
            </p:cNvPr>
            <p:cNvSpPr/>
            <p:nvPr/>
          </p:nvSpPr>
          <p:spPr>
            <a:xfrm>
              <a:off x="1382900" y="3001750"/>
              <a:ext cx="190975" cy="178125"/>
            </a:xfrm>
            <a:custGeom>
              <a:avLst/>
              <a:gdLst/>
              <a:ahLst/>
              <a:cxnLst/>
              <a:rect l="l" t="t" r="r" b="b"/>
              <a:pathLst>
                <a:path w="7639" h="7125" extrusionOk="0">
                  <a:moveTo>
                    <a:pt x="3792" y="0"/>
                  </a:moveTo>
                  <a:cubicBezTo>
                    <a:pt x="3608" y="0"/>
                    <a:pt x="3422" y="14"/>
                    <a:pt x="3236" y="43"/>
                  </a:cubicBezTo>
                  <a:cubicBezTo>
                    <a:pt x="1301" y="344"/>
                    <a:pt x="0" y="2178"/>
                    <a:pt x="300" y="4113"/>
                  </a:cubicBezTo>
                  <a:cubicBezTo>
                    <a:pt x="602" y="5891"/>
                    <a:pt x="2101" y="7125"/>
                    <a:pt x="3839" y="7125"/>
                  </a:cubicBezTo>
                  <a:cubicBezTo>
                    <a:pt x="4025" y="7125"/>
                    <a:pt x="4213" y="7111"/>
                    <a:pt x="4403" y="7082"/>
                  </a:cubicBezTo>
                  <a:cubicBezTo>
                    <a:pt x="6338" y="6748"/>
                    <a:pt x="7639" y="4914"/>
                    <a:pt x="7339" y="2979"/>
                  </a:cubicBezTo>
                  <a:cubicBezTo>
                    <a:pt x="7037" y="1231"/>
                    <a:pt x="5511" y="0"/>
                    <a:pt x="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78;p85">
              <a:extLst>
                <a:ext uri="{FF2B5EF4-FFF2-40B4-BE49-F238E27FC236}">
                  <a16:creationId xmlns:a16="http://schemas.microsoft.com/office/drawing/2014/main" id="{EB67570D-9C1E-1EB3-F0F7-B4405B986933}"/>
                </a:ext>
              </a:extLst>
            </p:cNvPr>
            <p:cNvSpPr/>
            <p:nvPr/>
          </p:nvSpPr>
          <p:spPr>
            <a:xfrm>
              <a:off x="1139375" y="3451425"/>
              <a:ext cx="181825" cy="177750"/>
            </a:xfrm>
            <a:custGeom>
              <a:avLst/>
              <a:gdLst/>
              <a:ahLst/>
              <a:cxnLst/>
              <a:rect l="l" t="t" r="r" b="b"/>
              <a:pathLst>
                <a:path w="7273" h="7110" extrusionOk="0">
                  <a:moveTo>
                    <a:pt x="3629" y="1"/>
                  </a:moveTo>
                  <a:cubicBezTo>
                    <a:pt x="3587" y="1"/>
                    <a:pt x="3545" y="1"/>
                    <a:pt x="3503" y="3"/>
                  </a:cubicBezTo>
                  <a:cubicBezTo>
                    <a:pt x="1535" y="69"/>
                    <a:pt x="1" y="1704"/>
                    <a:pt x="67" y="3672"/>
                  </a:cubicBezTo>
                  <a:cubicBezTo>
                    <a:pt x="165" y="5599"/>
                    <a:pt x="1734" y="7110"/>
                    <a:pt x="3647" y="7110"/>
                  </a:cubicBezTo>
                  <a:cubicBezTo>
                    <a:pt x="3688" y="7110"/>
                    <a:pt x="3729" y="7109"/>
                    <a:pt x="3770" y="7108"/>
                  </a:cubicBezTo>
                  <a:cubicBezTo>
                    <a:pt x="5738" y="7041"/>
                    <a:pt x="7273" y="5373"/>
                    <a:pt x="7206" y="3405"/>
                  </a:cubicBezTo>
                  <a:cubicBezTo>
                    <a:pt x="7108" y="1479"/>
                    <a:pt x="5541" y="1"/>
                    <a:pt x="3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79;p85">
              <a:extLst>
                <a:ext uri="{FF2B5EF4-FFF2-40B4-BE49-F238E27FC236}">
                  <a16:creationId xmlns:a16="http://schemas.microsoft.com/office/drawing/2014/main" id="{D361E8D0-8EF6-44BE-BA61-CE23647039BD}"/>
                </a:ext>
              </a:extLst>
            </p:cNvPr>
            <p:cNvSpPr/>
            <p:nvPr/>
          </p:nvSpPr>
          <p:spPr>
            <a:xfrm>
              <a:off x="1559675" y="3199625"/>
              <a:ext cx="177650" cy="178500"/>
            </a:xfrm>
            <a:custGeom>
              <a:avLst/>
              <a:gdLst/>
              <a:ahLst/>
              <a:cxnLst/>
              <a:rect l="l" t="t" r="r" b="b"/>
              <a:pathLst>
                <a:path w="7106" h="7140" extrusionOk="0">
                  <a:moveTo>
                    <a:pt x="3570" y="1"/>
                  </a:moveTo>
                  <a:cubicBezTo>
                    <a:pt x="1602" y="1"/>
                    <a:pt x="1" y="1602"/>
                    <a:pt x="1" y="3570"/>
                  </a:cubicBezTo>
                  <a:cubicBezTo>
                    <a:pt x="1" y="5538"/>
                    <a:pt x="1602" y="7139"/>
                    <a:pt x="3570" y="7139"/>
                  </a:cubicBezTo>
                  <a:cubicBezTo>
                    <a:pt x="5538" y="7139"/>
                    <a:pt x="7106" y="5538"/>
                    <a:pt x="7106" y="3570"/>
                  </a:cubicBezTo>
                  <a:cubicBezTo>
                    <a:pt x="7106" y="1602"/>
                    <a:pt x="5538" y="1"/>
                    <a:pt x="3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80;p85">
              <a:extLst>
                <a:ext uri="{FF2B5EF4-FFF2-40B4-BE49-F238E27FC236}">
                  <a16:creationId xmlns:a16="http://schemas.microsoft.com/office/drawing/2014/main" id="{D1B64649-B0C6-828D-C689-40739A51B8B6}"/>
                </a:ext>
              </a:extLst>
            </p:cNvPr>
            <p:cNvSpPr/>
            <p:nvPr/>
          </p:nvSpPr>
          <p:spPr>
            <a:xfrm>
              <a:off x="1936025" y="3111225"/>
              <a:ext cx="207425" cy="177850"/>
            </a:xfrm>
            <a:custGeom>
              <a:avLst/>
              <a:gdLst/>
              <a:ahLst/>
              <a:cxnLst/>
              <a:rect l="l" t="t" r="r" b="b"/>
              <a:pathLst>
                <a:path w="8297" h="7114" extrusionOk="0">
                  <a:moveTo>
                    <a:pt x="4719" y="1"/>
                  </a:moveTo>
                  <a:cubicBezTo>
                    <a:pt x="1545" y="1"/>
                    <a:pt x="0" y="3813"/>
                    <a:pt x="2226" y="6072"/>
                  </a:cubicBezTo>
                  <a:cubicBezTo>
                    <a:pt x="2945" y="6791"/>
                    <a:pt x="3831" y="7113"/>
                    <a:pt x="4701" y="7113"/>
                  </a:cubicBezTo>
                  <a:cubicBezTo>
                    <a:pt x="6533" y="7113"/>
                    <a:pt x="8297" y="5685"/>
                    <a:pt x="8297" y="3537"/>
                  </a:cubicBezTo>
                  <a:cubicBezTo>
                    <a:pt x="8297" y="1569"/>
                    <a:pt x="6729" y="1"/>
                    <a:pt x="4761" y="1"/>
                  </a:cubicBezTo>
                  <a:cubicBezTo>
                    <a:pt x="4747" y="1"/>
                    <a:pt x="4733" y="1"/>
                    <a:pt x="47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81;p85">
              <a:extLst>
                <a:ext uri="{FF2B5EF4-FFF2-40B4-BE49-F238E27FC236}">
                  <a16:creationId xmlns:a16="http://schemas.microsoft.com/office/drawing/2014/main" id="{073E0414-6AEE-AD29-B12A-179550FC8031}"/>
                </a:ext>
              </a:extLst>
            </p:cNvPr>
            <p:cNvSpPr/>
            <p:nvPr/>
          </p:nvSpPr>
          <p:spPr>
            <a:xfrm>
              <a:off x="2313550" y="3346700"/>
              <a:ext cx="195175" cy="177850"/>
            </a:xfrm>
            <a:custGeom>
              <a:avLst/>
              <a:gdLst/>
              <a:ahLst/>
              <a:cxnLst/>
              <a:rect l="l" t="t" r="r" b="b"/>
              <a:pathLst>
                <a:path w="7807" h="7114" extrusionOk="0">
                  <a:moveTo>
                    <a:pt x="3876" y="0"/>
                  </a:moveTo>
                  <a:cubicBezTo>
                    <a:pt x="2240" y="0"/>
                    <a:pt x="779" y="1123"/>
                    <a:pt x="434" y="2791"/>
                  </a:cubicBezTo>
                  <a:cubicBezTo>
                    <a:pt x="1" y="4692"/>
                    <a:pt x="1201" y="6593"/>
                    <a:pt x="3136" y="7027"/>
                  </a:cubicBezTo>
                  <a:cubicBezTo>
                    <a:pt x="3394" y="7086"/>
                    <a:pt x="3651" y="7114"/>
                    <a:pt x="3905" y="7114"/>
                  </a:cubicBezTo>
                  <a:cubicBezTo>
                    <a:pt x="5526" y="7114"/>
                    <a:pt x="6998" y="5969"/>
                    <a:pt x="7373" y="4325"/>
                  </a:cubicBezTo>
                  <a:cubicBezTo>
                    <a:pt x="7806" y="2390"/>
                    <a:pt x="6572" y="489"/>
                    <a:pt x="4671" y="89"/>
                  </a:cubicBezTo>
                  <a:cubicBezTo>
                    <a:pt x="4404" y="29"/>
                    <a:pt x="4138" y="0"/>
                    <a:pt x="3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82;p85">
              <a:extLst>
                <a:ext uri="{FF2B5EF4-FFF2-40B4-BE49-F238E27FC236}">
                  <a16:creationId xmlns:a16="http://schemas.microsoft.com/office/drawing/2014/main" id="{DE86708A-9450-1285-A636-9AAA9E612B1C}"/>
                </a:ext>
              </a:extLst>
            </p:cNvPr>
            <p:cNvSpPr/>
            <p:nvPr/>
          </p:nvSpPr>
          <p:spPr>
            <a:xfrm>
              <a:off x="2446975" y="3077875"/>
              <a:ext cx="177650" cy="177650"/>
            </a:xfrm>
            <a:custGeom>
              <a:avLst/>
              <a:gdLst/>
              <a:ahLst/>
              <a:cxnLst/>
              <a:rect l="l" t="t" r="r" b="b"/>
              <a:pathLst>
                <a:path w="7106" h="7106" extrusionOk="0">
                  <a:moveTo>
                    <a:pt x="3537" y="1"/>
                  </a:moveTo>
                  <a:cubicBezTo>
                    <a:pt x="1569" y="1"/>
                    <a:pt x="1" y="1568"/>
                    <a:pt x="1" y="3536"/>
                  </a:cubicBezTo>
                  <a:cubicBezTo>
                    <a:pt x="1" y="5505"/>
                    <a:pt x="1569" y="7106"/>
                    <a:pt x="3537" y="7106"/>
                  </a:cubicBezTo>
                  <a:cubicBezTo>
                    <a:pt x="5505" y="7106"/>
                    <a:pt x="7106" y="5505"/>
                    <a:pt x="7106" y="3536"/>
                  </a:cubicBezTo>
                  <a:cubicBezTo>
                    <a:pt x="7106" y="1568"/>
                    <a:pt x="5505" y="1"/>
                    <a:pt x="3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83;p85">
              <a:extLst>
                <a:ext uri="{FF2B5EF4-FFF2-40B4-BE49-F238E27FC236}">
                  <a16:creationId xmlns:a16="http://schemas.microsoft.com/office/drawing/2014/main" id="{D2C92145-46C9-9B02-9790-E2962AC13810}"/>
                </a:ext>
              </a:extLst>
            </p:cNvPr>
            <p:cNvSpPr/>
            <p:nvPr/>
          </p:nvSpPr>
          <p:spPr>
            <a:xfrm>
              <a:off x="1874900" y="3410625"/>
              <a:ext cx="207675" cy="177825"/>
            </a:xfrm>
            <a:custGeom>
              <a:avLst/>
              <a:gdLst/>
              <a:ahLst/>
              <a:cxnLst/>
              <a:rect l="l" t="t" r="r" b="b"/>
              <a:pathLst>
                <a:path w="8307" h="7113" extrusionOk="0">
                  <a:moveTo>
                    <a:pt x="4771" y="0"/>
                  </a:moveTo>
                  <a:cubicBezTo>
                    <a:pt x="1602" y="0"/>
                    <a:pt x="1" y="3836"/>
                    <a:pt x="2236" y="6071"/>
                  </a:cubicBezTo>
                  <a:cubicBezTo>
                    <a:pt x="2955" y="6791"/>
                    <a:pt x="3841" y="7113"/>
                    <a:pt x="4711" y="7113"/>
                  </a:cubicBezTo>
                  <a:cubicBezTo>
                    <a:pt x="6543" y="7113"/>
                    <a:pt x="8307" y="5685"/>
                    <a:pt x="8307" y="3536"/>
                  </a:cubicBezTo>
                  <a:cubicBezTo>
                    <a:pt x="8307" y="1601"/>
                    <a:pt x="6739" y="0"/>
                    <a:pt x="4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84;p85">
              <a:extLst>
                <a:ext uri="{FF2B5EF4-FFF2-40B4-BE49-F238E27FC236}">
                  <a16:creationId xmlns:a16="http://schemas.microsoft.com/office/drawing/2014/main" id="{D3473B81-6AC8-561E-518F-992DDAC52426}"/>
                </a:ext>
              </a:extLst>
            </p:cNvPr>
            <p:cNvSpPr/>
            <p:nvPr/>
          </p:nvSpPr>
          <p:spPr>
            <a:xfrm>
              <a:off x="1703125" y="2758075"/>
              <a:ext cx="196000" cy="177650"/>
            </a:xfrm>
            <a:custGeom>
              <a:avLst/>
              <a:gdLst/>
              <a:ahLst/>
              <a:cxnLst/>
              <a:rect l="l" t="t" r="r" b="b"/>
              <a:pathLst>
                <a:path w="7840" h="7106" extrusionOk="0">
                  <a:moveTo>
                    <a:pt x="3920" y="0"/>
                  </a:moveTo>
                  <a:cubicBezTo>
                    <a:pt x="3011" y="0"/>
                    <a:pt x="2102" y="350"/>
                    <a:pt x="1401" y="1051"/>
                  </a:cubicBezTo>
                  <a:cubicBezTo>
                    <a:pt x="0" y="2419"/>
                    <a:pt x="0" y="4687"/>
                    <a:pt x="1401" y="6054"/>
                  </a:cubicBezTo>
                  <a:cubicBezTo>
                    <a:pt x="2102" y="6755"/>
                    <a:pt x="3011" y="7105"/>
                    <a:pt x="3920" y="7105"/>
                  </a:cubicBezTo>
                  <a:cubicBezTo>
                    <a:pt x="4829" y="7105"/>
                    <a:pt x="5738" y="6755"/>
                    <a:pt x="6438" y="6054"/>
                  </a:cubicBezTo>
                  <a:cubicBezTo>
                    <a:pt x="7839" y="4687"/>
                    <a:pt x="7839" y="2419"/>
                    <a:pt x="6438" y="1051"/>
                  </a:cubicBezTo>
                  <a:cubicBezTo>
                    <a:pt x="5738" y="350"/>
                    <a:pt x="4829" y="0"/>
                    <a:pt x="3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85;p85">
              <a:extLst>
                <a:ext uri="{FF2B5EF4-FFF2-40B4-BE49-F238E27FC236}">
                  <a16:creationId xmlns:a16="http://schemas.microsoft.com/office/drawing/2014/main" id="{1C529BDA-A40B-8DAA-39E5-8C42C0BC33A7}"/>
                </a:ext>
              </a:extLst>
            </p:cNvPr>
            <p:cNvSpPr/>
            <p:nvPr/>
          </p:nvSpPr>
          <p:spPr>
            <a:xfrm>
              <a:off x="2110900" y="2768900"/>
              <a:ext cx="195175" cy="177875"/>
            </a:xfrm>
            <a:custGeom>
              <a:avLst/>
              <a:gdLst/>
              <a:ahLst/>
              <a:cxnLst/>
              <a:rect l="l" t="t" r="r" b="b"/>
              <a:pathLst>
                <a:path w="7807" h="7115" extrusionOk="0">
                  <a:moveTo>
                    <a:pt x="3908" y="1"/>
                  </a:moveTo>
                  <a:cubicBezTo>
                    <a:pt x="2995" y="1"/>
                    <a:pt x="2086" y="351"/>
                    <a:pt x="1402" y="1052"/>
                  </a:cubicBezTo>
                  <a:cubicBezTo>
                    <a:pt x="1" y="2453"/>
                    <a:pt x="1" y="4687"/>
                    <a:pt x="1402" y="6088"/>
                  </a:cubicBezTo>
                  <a:cubicBezTo>
                    <a:pt x="2086" y="6772"/>
                    <a:pt x="2995" y="7114"/>
                    <a:pt x="3908" y="7114"/>
                  </a:cubicBezTo>
                  <a:cubicBezTo>
                    <a:pt x="4821" y="7114"/>
                    <a:pt x="5738" y="6772"/>
                    <a:pt x="6439" y="6088"/>
                  </a:cubicBezTo>
                  <a:cubicBezTo>
                    <a:pt x="7806" y="4687"/>
                    <a:pt x="7806" y="2453"/>
                    <a:pt x="6439" y="1052"/>
                  </a:cubicBezTo>
                  <a:cubicBezTo>
                    <a:pt x="5738" y="351"/>
                    <a:pt x="4821" y="1"/>
                    <a:pt x="3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86;p85">
              <a:extLst>
                <a:ext uri="{FF2B5EF4-FFF2-40B4-BE49-F238E27FC236}">
                  <a16:creationId xmlns:a16="http://schemas.microsoft.com/office/drawing/2014/main" id="{696BEADF-8A87-E3AF-DC78-C538FC55C169}"/>
                </a:ext>
              </a:extLst>
            </p:cNvPr>
            <p:cNvSpPr/>
            <p:nvPr/>
          </p:nvSpPr>
          <p:spPr>
            <a:xfrm>
              <a:off x="2384425" y="2714275"/>
              <a:ext cx="137625" cy="143475"/>
            </a:xfrm>
            <a:custGeom>
              <a:avLst/>
              <a:gdLst/>
              <a:ahLst/>
              <a:cxnLst/>
              <a:rect l="l" t="t" r="r" b="b"/>
              <a:pathLst>
                <a:path w="5505" h="5739" extrusionOk="0">
                  <a:moveTo>
                    <a:pt x="1836" y="1"/>
                  </a:moveTo>
                  <a:lnTo>
                    <a:pt x="1836" y="1"/>
                  </a:lnTo>
                  <a:cubicBezTo>
                    <a:pt x="1" y="2336"/>
                    <a:pt x="1669" y="5738"/>
                    <a:pt x="4604" y="5738"/>
                  </a:cubicBezTo>
                  <a:cubicBezTo>
                    <a:pt x="4904" y="5738"/>
                    <a:pt x="5205" y="5705"/>
                    <a:pt x="5505" y="5638"/>
                  </a:cubicBezTo>
                  <a:cubicBezTo>
                    <a:pt x="4304" y="3737"/>
                    <a:pt x="3070" y="1836"/>
                    <a:pt x="1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87;p85">
              <a:extLst>
                <a:ext uri="{FF2B5EF4-FFF2-40B4-BE49-F238E27FC236}">
                  <a16:creationId xmlns:a16="http://schemas.microsoft.com/office/drawing/2014/main" id="{6C91458B-5F73-46A7-6223-0AD314C760C1}"/>
                </a:ext>
              </a:extLst>
            </p:cNvPr>
            <p:cNvSpPr/>
            <p:nvPr/>
          </p:nvSpPr>
          <p:spPr>
            <a:xfrm>
              <a:off x="1904925" y="2559175"/>
              <a:ext cx="175975" cy="80925"/>
            </a:xfrm>
            <a:custGeom>
              <a:avLst/>
              <a:gdLst/>
              <a:ahLst/>
              <a:cxnLst/>
              <a:rect l="l" t="t" r="r" b="b"/>
              <a:pathLst>
                <a:path w="7039" h="3237" extrusionOk="0">
                  <a:moveTo>
                    <a:pt x="7039" y="0"/>
                  </a:moveTo>
                  <a:lnTo>
                    <a:pt x="7039" y="0"/>
                  </a:lnTo>
                  <a:cubicBezTo>
                    <a:pt x="4704" y="134"/>
                    <a:pt x="2336" y="234"/>
                    <a:pt x="1" y="334"/>
                  </a:cubicBezTo>
                  <a:cubicBezTo>
                    <a:pt x="334" y="2002"/>
                    <a:pt x="1802" y="3236"/>
                    <a:pt x="3503" y="3236"/>
                  </a:cubicBezTo>
                  <a:cubicBezTo>
                    <a:pt x="5338" y="3203"/>
                    <a:pt x="6872" y="1835"/>
                    <a:pt x="7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88;p85">
              <a:extLst>
                <a:ext uri="{FF2B5EF4-FFF2-40B4-BE49-F238E27FC236}">
                  <a16:creationId xmlns:a16="http://schemas.microsoft.com/office/drawing/2014/main" id="{92D84615-866B-E00E-EF63-E42C6D046FAD}"/>
                </a:ext>
              </a:extLst>
            </p:cNvPr>
            <p:cNvSpPr/>
            <p:nvPr/>
          </p:nvSpPr>
          <p:spPr>
            <a:xfrm>
              <a:off x="1859900" y="2347400"/>
              <a:ext cx="374450" cy="682975"/>
            </a:xfrm>
            <a:custGeom>
              <a:avLst/>
              <a:gdLst/>
              <a:ahLst/>
              <a:cxnLst/>
              <a:rect l="l" t="t" r="r" b="b"/>
              <a:pathLst>
                <a:path w="14978" h="27319" extrusionOk="0">
                  <a:moveTo>
                    <a:pt x="8728" y="0"/>
                  </a:moveTo>
                  <a:cubicBezTo>
                    <a:pt x="7751" y="0"/>
                    <a:pt x="6773" y="277"/>
                    <a:pt x="5938" y="799"/>
                  </a:cubicBezTo>
                  <a:cubicBezTo>
                    <a:pt x="4971" y="1366"/>
                    <a:pt x="4103" y="2167"/>
                    <a:pt x="3436" y="3068"/>
                  </a:cubicBezTo>
                  <a:cubicBezTo>
                    <a:pt x="3103" y="3501"/>
                    <a:pt x="2802" y="3935"/>
                    <a:pt x="2569" y="4402"/>
                  </a:cubicBezTo>
                  <a:cubicBezTo>
                    <a:pt x="2435" y="4635"/>
                    <a:pt x="2302" y="4835"/>
                    <a:pt x="2202" y="5069"/>
                  </a:cubicBezTo>
                  <a:cubicBezTo>
                    <a:pt x="2068" y="5302"/>
                    <a:pt x="1968" y="5536"/>
                    <a:pt x="1868" y="5770"/>
                  </a:cubicBezTo>
                  <a:cubicBezTo>
                    <a:pt x="1435" y="6670"/>
                    <a:pt x="1101" y="7604"/>
                    <a:pt x="834" y="8538"/>
                  </a:cubicBezTo>
                  <a:cubicBezTo>
                    <a:pt x="367" y="10273"/>
                    <a:pt x="100" y="12074"/>
                    <a:pt x="67" y="13875"/>
                  </a:cubicBezTo>
                  <a:cubicBezTo>
                    <a:pt x="0" y="15410"/>
                    <a:pt x="67" y="16944"/>
                    <a:pt x="267" y="18479"/>
                  </a:cubicBezTo>
                  <a:cubicBezTo>
                    <a:pt x="534" y="20680"/>
                    <a:pt x="934" y="22848"/>
                    <a:pt x="1501" y="25017"/>
                  </a:cubicBezTo>
                  <a:cubicBezTo>
                    <a:pt x="1935" y="26518"/>
                    <a:pt x="2202" y="27318"/>
                    <a:pt x="2335" y="27318"/>
                  </a:cubicBezTo>
                  <a:cubicBezTo>
                    <a:pt x="2502" y="27285"/>
                    <a:pt x="2435" y="26418"/>
                    <a:pt x="2235" y="24883"/>
                  </a:cubicBezTo>
                  <a:cubicBezTo>
                    <a:pt x="2068" y="23315"/>
                    <a:pt x="1735" y="21114"/>
                    <a:pt x="1568" y="18379"/>
                  </a:cubicBezTo>
                  <a:cubicBezTo>
                    <a:pt x="1468" y="16911"/>
                    <a:pt x="1501" y="15410"/>
                    <a:pt x="1601" y="13942"/>
                  </a:cubicBezTo>
                  <a:cubicBezTo>
                    <a:pt x="1702" y="12274"/>
                    <a:pt x="2002" y="10606"/>
                    <a:pt x="2502" y="9005"/>
                  </a:cubicBezTo>
                  <a:cubicBezTo>
                    <a:pt x="2769" y="8138"/>
                    <a:pt x="3069" y="7304"/>
                    <a:pt x="3469" y="6503"/>
                  </a:cubicBezTo>
                  <a:cubicBezTo>
                    <a:pt x="3870" y="5669"/>
                    <a:pt x="4337" y="4902"/>
                    <a:pt x="4904" y="4168"/>
                  </a:cubicBezTo>
                  <a:cubicBezTo>
                    <a:pt x="5438" y="3434"/>
                    <a:pt x="6105" y="2834"/>
                    <a:pt x="6872" y="2367"/>
                  </a:cubicBezTo>
                  <a:cubicBezTo>
                    <a:pt x="7417" y="2004"/>
                    <a:pt x="8062" y="1822"/>
                    <a:pt x="8715" y="1822"/>
                  </a:cubicBezTo>
                  <a:cubicBezTo>
                    <a:pt x="8901" y="1822"/>
                    <a:pt x="9088" y="1837"/>
                    <a:pt x="9274" y="1867"/>
                  </a:cubicBezTo>
                  <a:cubicBezTo>
                    <a:pt x="10108" y="2000"/>
                    <a:pt x="10875" y="2434"/>
                    <a:pt x="11475" y="3068"/>
                  </a:cubicBezTo>
                  <a:cubicBezTo>
                    <a:pt x="12109" y="3701"/>
                    <a:pt x="12543" y="4435"/>
                    <a:pt x="12809" y="5302"/>
                  </a:cubicBezTo>
                  <a:cubicBezTo>
                    <a:pt x="13377" y="6970"/>
                    <a:pt x="13276" y="8872"/>
                    <a:pt x="13043" y="10606"/>
                  </a:cubicBezTo>
                  <a:cubicBezTo>
                    <a:pt x="12609" y="13709"/>
                    <a:pt x="11509" y="16711"/>
                    <a:pt x="9807" y="19346"/>
                  </a:cubicBezTo>
                  <a:cubicBezTo>
                    <a:pt x="8640" y="21181"/>
                    <a:pt x="7239" y="22815"/>
                    <a:pt x="5671" y="24283"/>
                  </a:cubicBezTo>
                  <a:cubicBezTo>
                    <a:pt x="5371" y="24550"/>
                    <a:pt x="5104" y="24750"/>
                    <a:pt x="4904" y="24950"/>
                  </a:cubicBezTo>
                  <a:cubicBezTo>
                    <a:pt x="4670" y="25150"/>
                    <a:pt x="4470" y="25317"/>
                    <a:pt x="4337" y="25450"/>
                  </a:cubicBezTo>
                  <a:cubicBezTo>
                    <a:pt x="4037" y="25717"/>
                    <a:pt x="3903" y="25884"/>
                    <a:pt x="3936" y="25951"/>
                  </a:cubicBezTo>
                  <a:cubicBezTo>
                    <a:pt x="3945" y="25967"/>
                    <a:pt x="3964" y="25976"/>
                    <a:pt x="3993" y="25976"/>
                  </a:cubicBezTo>
                  <a:cubicBezTo>
                    <a:pt x="4080" y="25976"/>
                    <a:pt x="4262" y="25901"/>
                    <a:pt x="4537" y="25750"/>
                  </a:cubicBezTo>
                  <a:cubicBezTo>
                    <a:pt x="4737" y="25650"/>
                    <a:pt x="4971" y="25550"/>
                    <a:pt x="5237" y="25384"/>
                  </a:cubicBezTo>
                  <a:cubicBezTo>
                    <a:pt x="5504" y="25250"/>
                    <a:pt x="5771" y="25050"/>
                    <a:pt x="6105" y="24816"/>
                  </a:cubicBezTo>
                  <a:cubicBezTo>
                    <a:pt x="7939" y="23516"/>
                    <a:pt x="9540" y="21914"/>
                    <a:pt x="10841" y="20080"/>
                  </a:cubicBezTo>
                  <a:cubicBezTo>
                    <a:pt x="12843" y="17344"/>
                    <a:pt x="14144" y="14176"/>
                    <a:pt x="14711" y="10840"/>
                  </a:cubicBezTo>
                  <a:cubicBezTo>
                    <a:pt x="14878" y="9872"/>
                    <a:pt x="14944" y="8905"/>
                    <a:pt x="14944" y="7904"/>
                  </a:cubicBezTo>
                  <a:cubicBezTo>
                    <a:pt x="14978" y="6837"/>
                    <a:pt x="14811" y="5770"/>
                    <a:pt x="14511" y="4735"/>
                  </a:cubicBezTo>
                  <a:cubicBezTo>
                    <a:pt x="14177" y="3635"/>
                    <a:pt x="13577" y="2634"/>
                    <a:pt x="12776" y="1800"/>
                  </a:cubicBezTo>
                  <a:cubicBezTo>
                    <a:pt x="11909" y="899"/>
                    <a:pt x="10775" y="266"/>
                    <a:pt x="9540" y="65"/>
                  </a:cubicBezTo>
                  <a:cubicBezTo>
                    <a:pt x="9272" y="22"/>
                    <a:pt x="9000" y="0"/>
                    <a:pt x="8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89;p85">
              <a:extLst>
                <a:ext uri="{FF2B5EF4-FFF2-40B4-BE49-F238E27FC236}">
                  <a16:creationId xmlns:a16="http://schemas.microsoft.com/office/drawing/2014/main" id="{C54ED78B-E04E-B868-6F75-7C990B199321}"/>
                </a:ext>
              </a:extLst>
            </p:cNvPr>
            <p:cNvSpPr/>
            <p:nvPr/>
          </p:nvSpPr>
          <p:spPr>
            <a:xfrm>
              <a:off x="1241950" y="2402575"/>
              <a:ext cx="724575" cy="621200"/>
            </a:xfrm>
            <a:custGeom>
              <a:avLst/>
              <a:gdLst/>
              <a:ahLst/>
              <a:cxnLst/>
              <a:rect l="l" t="t" r="r" b="b"/>
              <a:pathLst>
                <a:path w="28983" h="24848" extrusionOk="0">
                  <a:moveTo>
                    <a:pt x="6939" y="1783"/>
                  </a:moveTo>
                  <a:cubicBezTo>
                    <a:pt x="7287" y="1783"/>
                    <a:pt x="7633" y="1820"/>
                    <a:pt x="7973" y="1895"/>
                  </a:cubicBezTo>
                  <a:cubicBezTo>
                    <a:pt x="9107" y="2128"/>
                    <a:pt x="10208" y="2562"/>
                    <a:pt x="11209" y="3162"/>
                  </a:cubicBezTo>
                  <a:cubicBezTo>
                    <a:pt x="11709" y="3429"/>
                    <a:pt x="12176" y="3729"/>
                    <a:pt x="12643" y="4096"/>
                  </a:cubicBezTo>
                  <a:cubicBezTo>
                    <a:pt x="13110" y="4463"/>
                    <a:pt x="13577" y="4797"/>
                    <a:pt x="14011" y="5164"/>
                  </a:cubicBezTo>
                  <a:cubicBezTo>
                    <a:pt x="17480" y="8099"/>
                    <a:pt x="19848" y="11602"/>
                    <a:pt x="21616" y="14637"/>
                  </a:cubicBezTo>
                  <a:cubicBezTo>
                    <a:pt x="23384" y="17673"/>
                    <a:pt x="24552" y="20308"/>
                    <a:pt x="25419" y="22109"/>
                  </a:cubicBezTo>
                  <a:cubicBezTo>
                    <a:pt x="25741" y="22804"/>
                    <a:pt x="26008" y="23380"/>
                    <a:pt x="26222" y="23821"/>
                  </a:cubicBezTo>
                  <a:lnTo>
                    <a:pt x="26222" y="23821"/>
                  </a:lnTo>
                  <a:cubicBezTo>
                    <a:pt x="26113" y="23818"/>
                    <a:pt x="26001" y="23814"/>
                    <a:pt x="25886" y="23810"/>
                  </a:cubicBezTo>
                  <a:cubicBezTo>
                    <a:pt x="23117" y="23677"/>
                    <a:pt x="20349" y="23277"/>
                    <a:pt x="17680" y="22543"/>
                  </a:cubicBezTo>
                  <a:cubicBezTo>
                    <a:pt x="15845" y="22076"/>
                    <a:pt x="14044" y="21409"/>
                    <a:pt x="12343" y="20641"/>
                  </a:cubicBezTo>
                  <a:cubicBezTo>
                    <a:pt x="10341" y="19741"/>
                    <a:pt x="8507" y="18607"/>
                    <a:pt x="6839" y="17272"/>
                  </a:cubicBezTo>
                  <a:cubicBezTo>
                    <a:pt x="5038" y="15805"/>
                    <a:pt x="3603" y="13903"/>
                    <a:pt x="2703" y="11768"/>
                  </a:cubicBezTo>
                  <a:cubicBezTo>
                    <a:pt x="2236" y="10668"/>
                    <a:pt x="1969" y="9467"/>
                    <a:pt x="1902" y="8266"/>
                  </a:cubicBezTo>
                  <a:cubicBezTo>
                    <a:pt x="1835" y="7065"/>
                    <a:pt x="2069" y="5864"/>
                    <a:pt x="2536" y="4763"/>
                  </a:cubicBezTo>
                  <a:cubicBezTo>
                    <a:pt x="2969" y="3696"/>
                    <a:pt x="3737" y="2829"/>
                    <a:pt x="4737" y="2295"/>
                  </a:cubicBezTo>
                  <a:cubicBezTo>
                    <a:pt x="5442" y="1954"/>
                    <a:pt x="6194" y="1783"/>
                    <a:pt x="6939" y="1783"/>
                  </a:cubicBezTo>
                  <a:close/>
                  <a:moveTo>
                    <a:pt x="6852" y="1"/>
                  </a:moveTo>
                  <a:cubicBezTo>
                    <a:pt x="5834" y="1"/>
                    <a:pt x="4830" y="231"/>
                    <a:pt x="3903" y="660"/>
                  </a:cubicBezTo>
                  <a:cubicBezTo>
                    <a:pt x="2536" y="1394"/>
                    <a:pt x="1435" y="2595"/>
                    <a:pt x="835" y="4030"/>
                  </a:cubicBezTo>
                  <a:cubicBezTo>
                    <a:pt x="268" y="5397"/>
                    <a:pt x="1" y="6898"/>
                    <a:pt x="101" y="8366"/>
                  </a:cubicBezTo>
                  <a:cubicBezTo>
                    <a:pt x="167" y="9767"/>
                    <a:pt x="468" y="11168"/>
                    <a:pt x="1035" y="12469"/>
                  </a:cubicBezTo>
                  <a:cubicBezTo>
                    <a:pt x="1535" y="13703"/>
                    <a:pt x="2236" y="14871"/>
                    <a:pt x="3070" y="15905"/>
                  </a:cubicBezTo>
                  <a:cubicBezTo>
                    <a:pt x="3870" y="16905"/>
                    <a:pt x="4771" y="17773"/>
                    <a:pt x="5771" y="18573"/>
                  </a:cubicBezTo>
                  <a:cubicBezTo>
                    <a:pt x="7573" y="20008"/>
                    <a:pt x="9574" y="21142"/>
                    <a:pt x="11709" y="22009"/>
                  </a:cubicBezTo>
                  <a:cubicBezTo>
                    <a:pt x="13544" y="22776"/>
                    <a:pt x="15445" y="23410"/>
                    <a:pt x="17380" y="23810"/>
                  </a:cubicBezTo>
                  <a:cubicBezTo>
                    <a:pt x="19598" y="24312"/>
                    <a:pt x="21837" y="24563"/>
                    <a:pt x="24097" y="24563"/>
                  </a:cubicBezTo>
                  <a:cubicBezTo>
                    <a:pt x="24692" y="24563"/>
                    <a:pt x="25288" y="24546"/>
                    <a:pt x="25886" y="24511"/>
                  </a:cubicBezTo>
                  <a:cubicBezTo>
                    <a:pt x="26119" y="24495"/>
                    <a:pt x="26339" y="24478"/>
                    <a:pt x="26547" y="24459"/>
                  </a:cubicBezTo>
                  <a:lnTo>
                    <a:pt x="26547" y="24459"/>
                  </a:lnTo>
                  <a:cubicBezTo>
                    <a:pt x="26688" y="24714"/>
                    <a:pt x="26785" y="24848"/>
                    <a:pt x="26840" y="24848"/>
                  </a:cubicBezTo>
                  <a:cubicBezTo>
                    <a:pt x="26844" y="24848"/>
                    <a:pt x="26849" y="24846"/>
                    <a:pt x="26853" y="24844"/>
                  </a:cubicBezTo>
                  <a:cubicBezTo>
                    <a:pt x="26888" y="24833"/>
                    <a:pt x="26882" y="24692"/>
                    <a:pt x="26830" y="24432"/>
                  </a:cubicBezTo>
                  <a:lnTo>
                    <a:pt x="26830" y="24432"/>
                  </a:lnTo>
                  <a:cubicBezTo>
                    <a:pt x="28230" y="24291"/>
                    <a:pt x="28982" y="24093"/>
                    <a:pt x="28955" y="24010"/>
                  </a:cubicBezTo>
                  <a:cubicBezTo>
                    <a:pt x="28955" y="23868"/>
                    <a:pt x="28150" y="23872"/>
                    <a:pt x="26685" y="23834"/>
                  </a:cubicBezTo>
                  <a:lnTo>
                    <a:pt x="26685" y="23834"/>
                  </a:lnTo>
                  <a:cubicBezTo>
                    <a:pt x="26551" y="23339"/>
                    <a:pt x="26343" y="22669"/>
                    <a:pt x="26053" y="21842"/>
                  </a:cubicBezTo>
                  <a:cubicBezTo>
                    <a:pt x="25152" y="19140"/>
                    <a:pt x="24051" y="16538"/>
                    <a:pt x="22750" y="14003"/>
                  </a:cubicBezTo>
                  <a:cubicBezTo>
                    <a:pt x="21850" y="12269"/>
                    <a:pt x="20816" y="10568"/>
                    <a:pt x="19681" y="8966"/>
                  </a:cubicBezTo>
                  <a:cubicBezTo>
                    <a:pt x="18347" y="7098"/>
                    <a:pt x="16813" y="5397"/>
                    <a:pt x="15078" y="3863"/>
                  </a:cubicBezTo>
                  <a:cubicBezTo>
                    <a:pt x="13310" y="2295"/>
                    <a:pt x="11075" y="694"/>
                    <a:pt x="8307" y="160"/>
                  </a:cubicBezTo>
                  <a:cubicBezTo>
                    <a:pt x="7823" y="53"/>
                    <a:pt x="7336" y="1"/>
                    <a:pt x="6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90;p85">
              <a:extLst>
                <a:ext uri="{FF2B5EF4-FFF2-40B4-BE49-F238E27FC236}">
                  <a16:creationId xmlns:a16="http://schemas.microsoft.com/office/drawing/2014/main" id="{412E5FEE-E212-B932-2246-46690A0E1417}"/>
                </a:ext>
              </a:extLst>
            </p:cNvPr>
            <p:cNvSpPr/>
            <p:nvPr/>
          </p:nvSpPr>
          <p:spPr>
            <a:xfrm>
              <a:off x="1630575" y="2206400"/>
              <a:ext cx="394475" cy="835725"/>
            </a:xfrm>
            <a:custGeom>
              <a:avLst/>
              <a:gdLst/>
              <a:ahLst/>
              <a:cxnLst/>
              <a:rect l="l" t="t" r="r" b="b"/>
              <a:pathLst>
                <a:path w="15779" h="33429" extrusionOk="0">
                  <a:moveTo>
                    <a:pt x="7247" y="0"/>
                  </a:moveTo>
                  <a:cubicBezTo>
                    <a:pt x="6449" y="0"/>
                    <a:pt x="5652" y="201"/>
                    <a:pt x="4937" y="602"/>
                  </a:cubicBezTo>
                  <a:cubicBezTo>
                    <a:pt x="4303" y="935"/>
                    <a:pt x="3736" y="1369"/>
                    <a:pt x="3269" y="1903"/>
                  </a:cubicBezTo>
                  <a:cubicBezTo>
                    <a:pt x="2368" y="2903"/>
                    <a:pt x="1701" y="4038"/>
                    <a:pt x="1234" y="5272"/>
                  </a:cubicBezTo>
                  <a:cubicBezTo>
                    <a:pt x="400" y="7507"/>
                    <a:pt x="0" y="9875"/>
                    <a:pt x="33" y="12277"/>
                  </a:cubicBezTo>
                  <a:cubicBezTo>
                    <a:pt x="33" y="14412"/>
                    <a:pt x="334" y="16547"/>
                    <a:pt x="934" y="18581"/>
                  </a:cubicBezTo>
                  <a:cubicBezTo>
                    <a:pt x="1168" y="19515"/>
                    <a:pt x="1468" y="20416"/>
                    <a:pt x="1835" y="21317"/>
                  </a:cubicBezTo>
                  <a:cubicBezTo>
                    <a:pt x="2168" y="22151"/>
                    <a:pt x="2535" y="22984"/>
                    <a:pt x="2936" y="23718"/>
                  </a:cubicBezTo>
                  <a:cubicBezTo>
                    <a:pt x="4103" y="26053"/>
                    <a:pt x="5537" y="28288"/>
                    <a:pt x="7205" y="30356"/>
                  </a:cubicBezTo>
                  <a:cubicBezTo>
                    <a:pt x="8322" y="31728"/>
                    <a:pt x="9042" y="32429"/>
                    <a:pt x="9190" y="32429"/>
                  </a:cubicBezTo>
                  <a:cubicBezTo>
                    <a:pt x="9197" y="32429"/>
                    <a:pt x="9202" y="32427"/>
                    <a:pt x="9207" y="32425"/>
                  </a:cubicBezTo>
                  <a:cubicBezTo>
                    <a:pt x="9307" y="32358"/>
                    <a:pt x="8773" y="31491"/>
                    <a:pt x="7772" y="29923"/>
                  </a:cubicBezTo>
                  <a:cubicBezTo>
                    <a:pt x="6371" y="27755"/>
                    <a:pt x="5137" y="25520"/>
                    <a:pt x="4070" y="23185"/>
                  </a:cubicBezTo>
                  <a:cubicBezTo>
                    <a:pt x="3769" y="22451"/>
                    <a:pt x="3436" y="21650"/>
                    <a:pt x="3136" y="20816"/>
                  </a:cubicBezTo>
                  <a:cubicBezTo>
                    <a:pt x="2835" y="19982"/>
                    <a:pt x="2602" y="19082"/>
                    <a:pt x="2368" y="18214"/>
                  </a:cubicBezTo>
                  <a:cubicBezTo>
                    <a:pt x="1901" y="16280"/>
                    <a:pt x="1668" y="14312"/>
                    <a:pt x="1701" y="12310"/>
                  </a:cubicBezTo>
                  <a:cubicBezTo>
                    <a:pt x="1701" y="10142"/>
                    <a:pt x="2102" y="7974"/>
                    <a:pt x="2902" y="5939"/>
                  </a:cubicBezTo>
                  <a:cubicBezTo>
                    <a:pt x="3269" y="4938"/>
                    <a:pt x="3836" y="3971"/>
                    <a:pt x="4570" y="3170"/>
                  </a:cubicBezTo>
                  <a:cubicBezTo>
                    <a:pt x="5204" y="2403"/>
                    <a:pt x="6138" y="1936"/>
                    <a:pt x="7172" y="1869"/>
                  </a:cubicBezTo>
                  <a:cubicBezTo>
                    <a:pt x="8173" y="1869"/>
                    <a:pt x="9107" y="2336"/>
                    <a:pt x="9774" y="3104"/>
                  </a:cubicBezTo>
                  <a:cubicBezTo>
                    <a:pt x="10508" y="3904"/>
                    <a:pt x="11141" y="4838"/>
                    <a:pt x="11575" y="5839"/>
                  </a:cubicBezTo>
                  <a:cubicBezTo>
                    <a:pt x="12476" y="7840"/>
                    <a:pt x="13143" y="9975"/>
                    <a:pt x="13576" y="12110"/>
                  </a:cubicBezTo>
                  <a:cubicBezTo>
                    <a:pt x="13977" y="14078"/>
                    <a:pt x="14177" y="16080"/>
                    <a:pt x="14210" y="18114"/>
                  </a:cubicBezTo>
                  <a:cubicBezTo>
                    <a:pt x="14210" y="19849"/>
                    <a:pt x="14110" y="21617"/>
                    <a:pt x="13843" y="23351"/>
                  </a:cubicBezTo>
                  <a:cubicBezTo>
                    <a:pt x="13476" y="25853"/>
                    <a:pt x="12809" y="28355"/>
                    <a:pt x="11909" y="30723"/>
                  </a:cubicBezTo>
                  <a:cubicBezTo>
                    <a:pt x="11742" y="31157"/>
                    <a:pt x="11608" y="31524"/>
                    <a:pt x="11508" y="31857"/>
                  </a:cubicBezTo>
                  <a:cubicBezTo>
                    <a:pt x="11375" y="32191"/>
                    <a:pt x="11241" y="32458"/>
                    <a:pt x="11141" y="32691"/>
                  </a:cubicBezTo>
                  <a:cubicBezTo>
                    <a:pt x="10941" y="33125"/>
                    <a:pt x="10875" y="33392"/>
                    <a:pt x="10941" y="33425"/>
                  </a:cubicBezTo>
                  <a:cubicBezTo>
                    <a:pt x="10946" y="33428"/>
                    <a:pt x="10951" y="33429"/>
                    <a:pt x="10957" y="33429"/>
                  </a:cubicBezTo>
                  <a:cubicBezTo>
                    <a:pt x="11032" y="33429"/>
                    <a:pt x="11194" y="33230"/>
                    <a:pt x="11442" y="32858"/>
                  </a:cubicBezTo>
                  <a:cubicBezTo>
                    <a:pt x="11608" y="32658"/>
                    <a:pt x="11775" y="32391"/>
                    <a:pt x="11942" y="32091"/>
                  </a:cubicBezTo>
                  <a:cubicBezTo>
                    <a:pt x="12142" y="31791"/>
                    <a:pt x="12342" y="31424"/>
                    <a:pt x="12542" y="31024"/>
                  </a:cubicBezTo>
                  <a:cubicBezTo>
                    <a:pt x="13777" y="28655"/>
                    <a:pt x="14644" y="26153"/>
                    <a:pt x="15144" y="23552"/>
                  </a:cubicBezTo>
                  <a:cubicBezTo>
                    <a:pt x="15511" y="21750"/>
                    <a:pt x="15711" y="19916"/>
                    <a:pt x="15745" y="18081"/>
                  </a:cubicBezTo>
                  <a:cubicBezTo>
                    <a:pt x="15778" y="15979"/>
                    <a:pt x="15611" y="13878"/>
                    <a:pt x="15244" y="11776"/>
                  </a:cubicBezTo>
                  <a:cubicBezTo>
                    <a:pt x="14844" y="9475"/>
                    <a:pt x="14144" y="7206"/>
                    <a:pt x="13210" y="5072"/>
                  </a:cubicBezTo>
                  <a:cubicBezTo>
                    <a:pt x="12709" y="3871"/>
                    <a:pt x="11975" y="2770"/>
                    <a:pt x="11108" y="1803"/>
                  </a:cubicBezTo>
                  <a:cubicBezTo>
                    <a:pt x="10608" y="1269"/>
                    <a:pt x="10007" y="835"/>
                    <a:pt x="9373" y="502"/>
                  </a:cubicBezTo>
                  <a:cubicBezTo>
                    <a:pt x="8705" y="167"/>
                    <a:pt x="7975" y="0"/>
                    <a:pt x="7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91;p85">
              <a:extLst>
                <a:ext uri="{FF2B5EF4-FFF2-40B4-BE49-F238E27FC236}">
                  <a16:creationId xmlns:a16="http://schemas.microsoft.com/office/drawing/2014/main" id="{9B481F34-48CB-8B4C-A86D-376A83B495E4}"/>
                </a:ext>
              </a:extLst>
            </p:cNvPr>
            <p:cNvSpPr/>
            <p:nvPr/>
          </p:nvSpPr>
          <p:spPr>
            <a:xfrm>
              <a:off x="905050" y="2951250"/>
              <a:ext cx="1712900" cy="607300"/>
            </a:xfrm>
            <a:custGeom>
              <a:avLst/>
              <a:gdLst/>
              <a:ahLst/>
              <a:cxnLst/>
              <a:rect l="l" t="t" r="r" b="b"/>
              <a:pathLst>
                <a:path w="68516" h="24292" extrusionOk="0">
                  <a:moveTo>
                    <a:pt x="58011" y="1"/>
                  </a:moveTo>
                  <a:cubicBezTo>
                    <a:pt x="57444" y="1"/>
                    <a:pt x="56876" y="10"/>
                    <a:pt x="56307" y="29"/>
                  </a:cubicBezTo>
                  <a:cubicBezTo>
                    <a:pt x="54406" y="62"/>
                    <a:pt x="52338" y="129"/>
                    <a:pt x="50103" y="195"/>
                  </a:cubicBezTo>
                  <a:cubicBezTo>
                    <a:pt x="47901" y="262"/>
                    <a:pt x="45500" y="362"/>
                    <a:pt x="42998" y="529"/>
                  </a:cubicBezTo>
                  <a:cubicBezTo>
                    <a:pt x="37994" y="829"/>
                    <a:pt x="32490" y="1363"/>
                    <a:pt x="26719" y="2097"/>
                  </a:cubicBezTo>
                  <a:cubicBezTo>
                    <a:pt x="23851" y="2464"/>
                    <a:pt x="21049" y="2864"/>
                    <a:pt x="18380" y="3264"/>
                  </a:cubicBezTo>
                  <a:cubicBezTo>
                    <a:pt x="15678" y="3698"/>
                    <a:pt x="13076" y="4165"/>
                    <a:pt x="10608" y="4565"/>
                  </a:cubicBezTo>
                  <a:lnTo>
                    <a:pt x="8807" y="4865"/>
                  </a:lnTo>
                  <a:cubicBezTo>
                    <a:pt x="8273" y="4966"/>
                    <a:pt x="7673" y="4999"/>
                    <a:pt x="7072" y="5066"/>
                  </a:cubicBezTo>
                  <a:cubicBezTo>
                    <a:pt x="6438" y="5099"/>
                    <a:pt x="5838" y="5199"/>
                    <a:pt x="5204" y="5332"/>
                  </a:cubicBezTo>
                  <a:cubicBezTo>
                    <a:pt x="4570" y="5466"/>
                    <a:pt x="3937" y="5699"/>
                    <a:pt x="3336" y="6033"/>
                  </a:cubicBezTo>
                  <a:cubicBezTo>
                    <a:pt x="2736" y="6400"/>
                    <a:pt x="2235" y="6934"/>
                    <a:pt x="1902" y="7534"/>
                  </a:cubicBezTo>
                  <a:cubicBezTo>
                    <a:pt x="1602" y="8068"/>
                    <a:pt x="1368" y="8601"/>
                    <a:pt x="1235" y="9202"/>
                  </a:cubicBezTo>
                  <a:cubicBezTo>
                    <a:pt x="1068" y="9736"/>
                    <a:pt x="968" y="10269"/>
                    <a:pt x="901" y="10770"/>
                  </a:cubicBezTo>
                  <a:cubicBezTo>
                    <a:pt x="801" y="11270"/>
                    <a:pt x="734" y="11737"/>
                    <a:pt x="668" y="12204"/>
                  </a:cubicBezTo>
                  <a:cubicBezTo>
                    <a:pt x="367" y="13905"/>
                    <a:pt x="167" y="15640"/>
                    <a:pt x="67" y="17341"/>
                  </a:cubicBezTo>
                  <a:cubicBezTo>
                    <a:pt x="0" y="18675"/>
                    <a:pt x="100" y="20010"/>
                    <a:pt x="401" y="21311"/>
                  </a:cubicBezTo>
                  <a:cubicBezTo>
                    <a:pt x="601" y="22145"/>
                    <a:pt x="901" y="22945"/>
                    <a:pt x="1368" y="23646"/>
                  </a:cubicBezTo>
                  <a:cubicBezTo>
                    <a:pt x="1660" y="24084"/>
                    <a:pt x="1876" y="24292"/>
                    <a:pt x="1969" y="24292"/>
                  </a:cubicBezTo>
                  <a:cubicBezTo>
                    <a:pt x="1983" y="24292"/>
                    <a:pt x="1994" y="24288"/>
                    <a:pt x="2002" y="24279"/>
                  </a:cubicBezTo>
                  <a:cubicBezTo>
                    <a:pt x="2069" y="24246"/>
                    <a:pt x="2002" y="23946"/>
                    <a:pt x="1768" y="23445"/>
                  </a:cubicBezTo>
                  <a:cubicBezTo>
                    <a:pt x="1535" y="22712"/>
                    <a:pt x="1368" y="21944"/>
                    <a:pt x="1268" y="21177"/>
                  </a:cubicBezTo>
                  <a:cubicBezTo>
                    <a:pt x="1135" y="19943"/>
                    <a:pt x="1168" y="18675"/>
                    <a:pt x="1335" y="17475"/>
                  </a:cubicBezTo>
                  <a:cubicBezTo>
                    <a:pt x="1568" y="15807"/>
                    <a:pt x="1902" y="14139"/>
                    <a:pt x="2269" y="12538"/>
                  </a:cubicBezTo>
                  <a:cubicBezTo>
                    <a:pt x="2369" y="12071"/>
                    <a:pt x="2502" y="11570"/>
                    <a:pt x="2602" y="11103"/>
                  </a:cubicBezTo>
                  <a:cubicBezTo>
                    <a:pt x="2702" y="10636"/>
                    <a:pt x="2802" y="10169"/>
                    <a:pt x="2936" y="9702"/>
                  </a:cubicBezTo>
                  <a:cubicBezTo>
                    <a:pt x="3069" y="9269"/>
                    <a:pt x="3269" y="8868"/>
                    <a:pt x="3503" y="8468"/>
                  </a:cubicBezTo>
                  <a:cubicBezTo>
                    <a:pt x="3703" y="8134"/>
                    <a:pt x="3970" y="7868"/>
                    <a:pt x="4337" y="7667"/>
                  </a:cubicBezTo>
                  <a:cubicBezTo>
                    <a:pt x="5037" y="7234"/>
                    <a:pt x="6105" y="7134"/>
                    <a:pt x="7239" y="7034"/>
                  </a:cubicBezTo>
                  <a:cubicBezTo>
                    <a:pt x="7839" y="7000"/>
                    <a:pt x="8440" y="7000"/>
                    <a:pt x="9107" y="6900"/>
                  </a:cubicBezTo>
                  <a:lnTo>
                    <a:pt x="10975" y="6633"/>
                  </a:lnTo>
                  <a:lnTo>
                    <a:pt x="18714" y="5466"/>
                  </a:lnTo>
                  <a:cubicBezTo>
                    <a:pt x="21382" y="5099"/>
                    <a:pt x="24184" y="4699"/>
                    <a:pt x="27053" y="4365"/>
                  </a:cubicBezTo>
                  <a:cubicBezTo>
                    <a:pt x="32757" y="3631"/>
                    <a:pt x="38194" y="3031"/>
                    <a:pt x="43165" y="2597"/>
                  </a:cubicBezTo>
                  <a:cubicBezTo>
                    <a:pt x="45666" y="2397"/>
                    <a:pt x="48001" y="2230"/>
                    <a:pt x="50236" y="2063"/>
                  </a:cubicBezTo>
                  <a:lnTo>
                    <a:pt x="56374" y="1630"/>
                  </a:lnTo>
                  <a:cubicBezTo>
                    <a:pt x="58429" y="1466"/>
                    <a:pt x="60500" y="1385"/>
                    <a:pt x="62576" y="1385"/>
                  </a:cubicBezTo>
                  <a:cubicBezTo>
                    <a:pt x="63466" y="1385"/>
                    <a:pt x="64356" y="1400"/>
                    <a:pt x="65247" y="1430"/>
                  </a:cubicBezTo>
                  <a:cubicBezTo>
                    <a:pt x="66014" y="1463"/>
                    <a:pt x="66815" y="1530"/>
                    <a:pt x="67615" y="1663"/>
                  </a:cubicBezTo>
                  <a:cubicBezTo>
                    <a:pt x="67966" y="1704"/>
                    <a:pt x="68202" y="1733"/>
                    <a:pt x="68338" y="1733"/>
                  </a:cubicBezTo>
                  <a:cubicBezTo>
                    <a:pt x="68423" y="1733"/>
                    <a:pt x="68470" y="1722"/>
                    <a:pt x="68483" y="1697"/>
                  </a:cubicBezTo>
                  <a:cubicBezTo>
                    <a:pt x="68516" y="1630"/>
                    <a:pt x="68282" y="1430"/>
                    <a:pt x="67749" y="1196"/>
                  </a:cubicBezTo>
                  <a:cubicBezTo>
                    <a:pt x="66982" y="896"/>
                    <a:pt x="66181" y="662"/>
                    <a:pt x="65347" y="529"/>
                  </a:cubicBezTo>
                  <a:cubicBezTo>
                    <a:pt x="62908" y="177"/>
                    <a:pt x="60469" y="1"/>
                    <a:pt x="58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92;p85">
              <a:extLst>
                <a:ext uri="{FF2B5EF4-FFF2-40B4-BE49-F238E27FC236}">
                  <a16:creationId xmlns:a16="http://schemas.microsoft.com/office/drawing/2014/main" id="{C288E761-6D3E-45CB-812A-1A0A76C53E45}"/>
                </a:ext>
              </a:extLst>
            </p:cNvPr>
            <p:cNvSpPr/>
            <p:nvPr/>
          </p:nvSpPr>
          <p:spPr>
            <a:xfrm>
              <a:off x="1652250" y="2569900"/>
              <a:ext cx="459525" cy="1315225"/>
            </a:xfrm>
            <a:custGeom>
              <a:avLst/>
              <a:gdLst/>
              <a:ahLst/>
              <a:cxnLst/>
              <a:rect l="l" t="t" r="r" b="b"/>
              <a:pathLst>
                <a:path w="18381" h="52609" extrusionOk="0">
                  <a:moveTo>
                    <a:pt x="257" y="0"/>
                  </a:moveTo>
                  <a:cubicBezTo>
                    <a:pt x="248" y="0"/>
                    <a:pt x="241" y="2"/>
                    <a:pt x="234" y="5"/>
                  </a:cubicBezTo>
                  <a:cubicBezTo>
                    <a:pt x="0" y="172"/>
                    <a:pt x="1501" y="3041"/>
                    <a:pt x="3970" y="7611"/>
                  </a:cubicBezTo>
                  <a:cubicBezTo>
                    <a:pt x="6438" y="12180"/>
                    <a:pt x="9841" y="18485"/>
                    <a:pt x="12609" y="25824"/>
                  </a:cubicBezTo>
                  <a:cubicBezTo>
                    <a:pt x="13877" y="29259"/>
                    <a:pt x="14911" y="32795"/>
                    <a:pt x="15645" y="36398"/>
                  </a:cubicBezTo>
                  <a:cubicBezTo>
                    <a:pt x="16212" y="39333"/>
                    <a:pt x="16546" y="42302"/>
                    <a:pt x="16612" y="45304"/>
                  </a:cubicBezTo>
                  <a:cubicBezTo>
                    <a:pt x="16612" y="46638"/>
                    <a:pt x="16746" y="47806"/>
                    <a:pt x="16712" y="48807"/>
                  </a:cubicBezTo>
                  <a:cubicBezTo>
                    <a:pt x="16746" y="49607"/>
                    <a:pt x="16646" y="50441"/>
                    <a:pt x="16412" y="51242"/>
                  </a:cubicBezTo>
                  <a:cubicBezTo>
                    <a:pt x="16379" y="51375"/>
                    <a:pt x="16312" y="51475"/>
                    <a:pt x="16245" y="51609"/>
                  </a:cubicBezTo>
                  <a:cubicBezTo>
                    <a:pt x="16179" y="51709"/>
                    <a:pt x="16112" y="51809"/>
                    <a:pt x="16045" y="51876"/>
                  </a:cubicBezTo>
                  <a:cubicBezTo>
                    <a:pt x="15912" y="52009"/>
                    <a:pt x="15745" y="52109"/>
                    <a:pt x="15578" y="52109"/>
                  </a:cubicBezTo>
                  <a:cubicBezTo>
                    <a:pt x="15495" y="52126"/>
                    <a:pt x="15420" y="52126"/>
                    <a:pt x="15349" y="52126"/>
                  </a:cubicBezTo>
                  <a:cubicBezTo>
                    <a:pt x="15278" y="52126"/>
                    <a:pt x="15211" y="52126"/>
                    <a:pt x="15145" y="52142"/>
                  </a:cubicBezTo>
                  <a:cubicBezTo>
                    <a:pt x="15078" y="52159"/>
                    <a:pt x="15036" y="52159"/>
                    <a:pt x="15011" y="52159"/>
                  </a:cubicBezTo>
                  <a:cubicBezTo>
                    <a:pt x="14986" y="52159"/>
                    <a:pt x="14978" y="52159"/>
                    <a:pt x="14978" y="52176"/>
                  </a:cubicBezTo>
                  <a:cubicBezTo>
                    <a:pt x="14978" y="52242"/>
                    <a:pt x="14978" y="52276"/>
                    <a:pt x="15078" y="52343"/>
                  </a:cubicBezTo>
                  <a:cubicBezTo>
                    <a:pt x="15211" y="52443"/>
                    <a:pt x="15378" y="52509"/>
                    <a:pt x="15545" y="52576"/>
                  </a:cubicBezTo>
                  <a:cubicBezTo>
                    <a:pt x="15629" y="52597"/>
                    <a:pt x="15720" y="52608"/>
                    <a:pt x="15813" y="52608"/>
                  </a:cubicBezTo>
                  <a:cubicBezTo>
                    <a:pt x="16013" y="52608"/>
                    <a:pt x="16219" y="52557"/>
                    <a:pt x="16379" y="52443"/>
                  </a:cubicBezTo>
                  <a:cubicBezTo>
                    <a:pt x="16546" y="52343"/>
                    <a:pt x="16712" y="52242"/>
                    <a:pt x="16846" y="52076"/>
                  </a:cubicBezTo>
                  <a:cubicBezTo>
                    <a:pt x="16979" y="51942"/>
                    <a:pt x="17113" y="51775"/>
                    <a:pt x="17213" y="51609"/>
                  </a:cubicBezTo>
                  <a:cubicBezTo>
                    <a:pt x="18047" y="50141"/>
                    <a:pt x="18047" y="47839"/>
                    <a:pt x="18213" y="45338"/>
                  </a:cubicBezTo>
                  <a:cubicBezTo>
                    <a:pt x="18380" y="42202"/>
                    <a:pt x="18213" y="39100"/>
                    <a:pt x="17713" y="36031"/>
                  </a:cubicBezTo>
                  <a:cubicBezTo>
                    <a:pt x="17079" y="32262"/>
                    <a:pt x="16079" y="28592"/>
                    <a:pt x="14744" y="25023"/>
                  </a:cubicBezTo>
                  <a:cubicBezTo>
                    <a:pt x="14044" y="23122"/>
                    <a:pt x="13277" y="21320"/>
                    <a:pt x="12476" y="19586"/>
                  </a:cubicBezTo>
                  <a:cubicBezTo>
                    <a:pt x="11709" y="17885"/>
                    <a:pt x="10875" y="16250"/>
                    <a:pt x="10041" y="14716"/>
                  </a:cubicBezTo>
                  <a:cubicBezTo>
                    <a:pt x="8406" y="11647"/>
                    <a:pt x="6805" y="8978"/>
                    <a:pt x="5371" y="6777"/>
                  </a:cubicBezTo>
                  <a:cubicBezTo>
                    <a:pt x="2574" y="2516"/>
                    <a:pt x="602" y="0"/>
                    <a:pt x="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93;p85">
              <a:extLst>
                <a:ext uri="{FF2B5EF4-FFF2-40B4-BE49-F238E27FC236}">
                  <a16:creationId xmlns:a16="http://schemas.microsoft.com/office/drawing/2014/main" id="{2FA1364C-E58A-C1D8-1FE6-BAFDAA7227A2}"/>
                </a:ext>
              </a:extLst>
            </p:cNvPr>
            <p:cNvSpPr/>
            <p:nvPr/>
          </p:nvSpPr>
          <p:spPr>
            <a:xfrm>
              <a:off x="2105075" y="3217475"/>
              <a:ext cx="369450" cy="178775"/>
            </a:xfrm>
            <a:custGeom>
              <a:avLst/>
              <a:gdLst/>
              <a:ahLst/>
              <a:cxnLst/>
              <a:rect l="l" t="t" r="r" b="b"/>
              <a:pathLst>
                <a:path w="14778" h="7151" extrusionOk="0">
                  <a:moveTo>
                    <a:pt x="14398" y="1"/>
                  </a:moveTo>
                  <a:cubicBezTo>
                    <a:pt x="14064" y="1"/>
                    <a:pt x="13363" y="511"/>
                    <a:pt x="12376" y="1188"/>
                  </a:cubicBezTo>
                  <a:cubicBezTo>
                    <a:pt x="12076" y="1388"/>
                    <a:pt x="11742" y="1622"/>
                    <a:pt x="11408" y="1855"/>
                  </a:cubicBezTo>
                  <a:cubicBezTo>
                    <a:pt x="11042" y="2055"/>
                    <a:pt x="10675" y="2289"/>
                    <a:pt x="10274" y="2522"/>
                  </a:cubicBezTo>
                  <a:cubicBezTo>
                    <a:pt x="9407" y="3023"/>
                    <a:pt x="8506" y="3490"/>
                    <a:pt x="7606" y="3890"/>
                  </a:cubicBezTo>
                  <a:cubicBezTo>
                    <a:pt x="6672" y="4257"/>
                    <a:pt x="5738" y="4591"/>
                    <a:pt x="4804" y="4891"/>
                  </a:cubicBezTo>
                  <a:cubicBezTo>
                    <a:pt x="4337" y="5024"/>
                    <a:pt x="3903" y="5158"/>
                    <a:pt x="3503" y="5224"/>
                  </a:cubicBezTo>
                  <a:cubicBezTo>
                    <a:pt x="3103" y="5324"/>
                    <a:pt x="2736" y="5424"/>
                    <a:pt x="2369" y="5491"/>
                  </a:cubicBezTo>
                  <a:cubicBezTo>
                    <a:pt x="1001" y="5791"/>
                    <a:pt x="67" y="5958"/>
                    <a:pt x="34" y="6292"/>
                  </a:cubicBezTo>
                  <a:cubicBezTo>
                    <a:pt x="0" y="6625"/>
                    <a:pt x="901" y="6992"/>
                    <a:pt x="2502" y="7126"/>
                  </a:cubicBezTo>
                  <a:cubicBezTo>
                    <a:pt x="2702" y="7142"/>
                    <a:pt x="2911" y="7151"/>
                    <a:pt x="3123" y="7151"/>
                  </a:cubicBezTo>
                  <a:cubicBezTo>
                    <a:pt x="3336" y="7151"/>
                    <a:pt x="3553" y="7142"/>
                    <a:pt x="3770" y="7126"/>
                  </a:cubicBezTo>
                  <a:cubicBezTo>
                    <a:pt x="4270" y="7092"/>
                    <a:pt x="4770" y="7026"/>
                    <a:pt x="5237" y="6959"/>
                  </a:cubicBezTo>
                  <a:cubicBezTo>
                    <a:pt x="6372" y="6759"/>
                    <a:pt x="7472" y="6425"/>
                    <a:pt x="8506" y="5992"/>
                  </a:cubicBezTo>
                  <a:cubicBezTo>
                    <a:pt x="9540" y="5525"/>
                    <a:pt x="10508" y="4957"/>
                    <a:pt x="11442" y="4290"/>
                  </a:cubicBezTo>
                  <a:cubicBezTo>
                    <a:pt x="11809" y="3990"/>
                    <a:pt x="12209" y="3690"/>
                    <a:pt x="12543" y="3323"/>
                  </a:cubicBezTo>
                  <a:cubicBezTo>
                    <a:pt x="12876" y="3056"/>
                    <a:pt x="13176" y="2723"/>
                    <a:pt x="13443" y="2389"/>
                  </a:cubicBezTo>
                  <a:cubicBezTo>
                    <a:pt x="14477" y="1155"/>
                    <a:pt x="14778" y="221"/>
                    <a:pt x="14544" y="54"/>
                  </a:cubicBezTo>
                  <a:cubicBezTo>
                    <a:pt x="14508" y="18"/>
                    <a:pt x="14459" y="1"/>
                    <a:pt x="14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94;p85">
              <a:extLst>
                <a:ext uri="{FF2B5EF4-FFF2-40B4-BE49-F238E27FC236}">
                  <a16:creationId xmlns:a16="http://schemas.microsoft.com/office/drawing/2014/main" id="{E7AA4194-2211-BF18-0024-A089960F8F8A}"/>
                </a:ext>
              </a:extLst>
            </p:cNvPr>
            <p:cNvSpPr/>
            <p:nvPr/>
          </p:nvSpPr>
          <p:spPr>
            <a:xfrm>
              <a:off x="2458650" y="3081225"/>
              <a:ext cx="61750" cy="90100"/>
            </a:xfrm>
            <a:custGeom>
              <a:avLst/>
              <a:gdLst/>
              <a:ahLst/>
              <a:cxnLst/>
              <a:rect l="l" t="t" r="r" b="b"/>
              <a:pathLst>
                <a:path w="2470" h="3604" extrusionOk="0">
                  <a:moveTo>
                    <a:pt x="1468" y="0"/>
                  </a:moveTo>
                  <a:cubicBezTo>
                    <a:pt x="1135" y="33"/>
                    <a:pt x="835" y="200"/>
                    <a:pt x="635" y="467"/>
                  </a:cubicBezTo>
                  <a:cubicBezTo>
                    <a:pt x="368" y="767"/>
                    <a:pt x="201" y="1134"/>
                    <a:pt x="101" y="1534"/>
                  </a:cubicBezTo>
                  <a:cubicBezTo>
                    <a:pt x="1" y="1935"/>
                    <a:pt x="1" y="2335"/>
                    <a:pt x="67" y="2735"/>
                  </a:cubicBezTo>
                  <a:cubicBezTo>
                    <a:pt x="101" y="3069"/>
                    <a:pt x="301" y="3369"/>
                    <a:pt x="601" y="3536"/>
                  </a:cubicBezTo>
                  <a:cubicBezTo>
                    <a:pt x="716" y="3582"/>
                    <a:pt x="834" y="3604"/>
                    <a:pt x="951" y="3604"/>
                  </a:cubicBezTo>
                  <a:cubicBezTo>
                    <a:pt x="1175" y="3604"/>
                    <a:pt x="1393" y="3523"/>
                    <a:pt x="1569" y="3369"/>
                  </a:cubicBezTo>
                  <a:cubicBezTo>
                    <a:pt x="1935" y="3036"/>
                    <a:pt x="2202" y="2602"/>
                    <a:pt x="2336" y="2102"/>
                  </a:cubicBezTo>
                  <a:cubicBezTo>
                    <a:pt x="2469" y="1635"/>
                    <a:pt x="2436" y="1101"/>
                    <a:pt x="2236" y="634"/>
                  </a:cubicBezTo>
                  <a:cubicBezTo>
                    <a:pt x="2136" y="300"/>
                    <a:pt x="1835" y="33"/>
                    <a:pt x="1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a:extLst>
              <a:ext uri="{FF2B5EF4-FFF2-40B4-BE49-F238E27FC236}">
                <a16:creationId xmlns:a16="http://schemas.microsoft.com/office/drawing/2014/main" id="{551F1EEF-F1A7-A5DC-256D-6AC3B19A1437}"/>
              </a:ext>
            </a:extLst>
          </p:cNvPr>
          <p:cNvSpPr txBox="1"/>
          <p:nvPr/>
        </p:nvSpPr>
        <p:spPr>
          <a:xfrm>
            <a:off x="324069" y="1270863"/>
            <a:ext cx="7826265" cy="3747180"/>
          </a:xfrm>
          <a:prstGeom prst="rect">
            <a:avLst/>
          </a:prstGeom>
          <a:noFill/>
        </p:spPr>
        <p:txBody>
          <a:bodyPr wrap="square">
            <a:spAutoFit/>
          </a:bodyPr>
          <a:lstStyle/>
          <a:p>
            <a:pPr marL="388493" marR="274714" indent="180111" algn="just" rtl="0">
              <a:spcBef>
                <a:spcPts val="667"/>
              </a:spcBef>
              <a:spcAft>
                <a:spcPts val="0"/>
              </a:spcAft>
            </a:pPr>
            <a:r>
              <a:rPr lang="vi-VN" sz="2000" b="0" i="0" u="none" strike="noStrike" dirty="0">
                <a:solidFill>
                  <a:srgbClr val="002060"/>
                </a:solidFill>
                <a:effectLst/>
                <a:latin typeface="+mn-lt"/>
              </a:rPr>
              <a:t>Bạn C đã quản lí thời gian </a:t>
            </a:r>
            <a:r>
              <a:rPr lang="vi-VN" sz="2000" b="0" i="0" u="none" strike="noStrike" dirty="0">
                <a:solidFill>
                  <a:schemeClr val="accent2">
                    <a:lumMod val="50000"/>
                  </a:schemeClr>
                </a:solidFill>
                <a:effectLst/>
                <a:latin typeface="+mn-lt"/>
              </a:rPr>
              <a:t>chưa hiệu quả </a:t>
            </a:r>
            <a:r>
              <a:rPr lang="vi-VN" sz="2000" b="0" i="0" u="none" strike="noStrike" dirty="0">
                <a:solidFill>
                  <a:srgbClr val="002060"/>
                </a:solidFill>
                <a:effectLst/>
                <a:latin typeface="+mn-lt"/>
              </a:rPr>
              <a:t>nên có nguy cơ sẽ </a:t>
            </a:r>
            <a:r>
              <a:rPr lang="vi-VN" sz="2000" b="0" i="0" u="none" strike="noStrike" dirty="0">
                <a:solidFill>
                  <a:schemeClr val="accent2">
                    <a:lumMod val="50000"/>
                  </a:schemeClr>
                </a:solidFill>
                <a:effectLst/>
                <a:latin typeface="+mn-lt"/>
              </a:rPr>
              <a:t>không hoàn thành tốt kì thi học kì</a:t>
            </a:r>
            <a:r>
              <a:rPr lang="vi-VN" sz="2000" b="0" i="0" u="none" strike="noStrike" dirty="0">
                <a:solidFill>
                  <a:srgbClr val="002060"/>
                </a:solidFill>
                <a:effectLst/>
                <a:latin typeface="+mn-lt"/>
              </a:rPr>
              <a:t>. Vì vậy, bạn C nên: </a:t>
            </a:r>
          </a:p>
          <a:p>
            <a:pPr marL="388493" marR="274714" indent="180111" algn="just" rtl="0">
              <a:spcBef>
                <a:spcPts val="667"/>
              </a:spcBef>
              <a:spcAft>
                <a:spcPts val="0"/>
              </a:spcAft>
            </a:pPr>
            <a:r>
              <a:rPr lang="vi-VN" sz="2000" b="0" i="0" u="none" strike="noStrike" dirty="0">
                <a:solidFill>
                  <a:srgbClr val="002060"/>
                </a:solidFill>
                <a:effectLst/>
                <a:latin typeface="+mn-lt"/>
              </a:rPr>
              <a:t>+ Lập thời gian biểu cụ thể, phù hợp để áp dụng, cần bố trí thời gian </a:t>
            </a:r>
            <a:r>
              <a:rPr lang="vi-VN" sz="2000" b="0" i="0" u="none" strike="noStrike" dirty="0" err="1">
                <a:solidFill>
                  <a:srgbClr val="002060"/>
                </a:solidFill>
                <a:effectLst/>
                <a:latin typeface="+mn-lt"/>
              </a:rPr>
              <a:t>thoả</a:t>
            </a:r>
            <a:r>
              <a:rPr lang="vi-VN" sz="2000" b="0" i="0" u="none" strike="noStrike" dirty="0">
                <a:solidFill>
                  <a:srgbClr val="002060"/>
                </a:solidFill>
                <a:effectLst/>
                <a:latin typeface="+mn-lt"/>
              </a:rPr>
              <a:t> đáng cho việc học tập, ôn bài. </a:t>
            </a:r>
          </a:p>
          <a:p>
            <a:pPr marL="388493" marR="274714" indent="180111" algn="just" rtl="0">
              <a:spcBef>
                <a:spcPts val="667"/>
              </a:spcBef>
              <a:spcAft>
                <a:spcPts val="0"/>
              </a:spcAft>
            </a:pPr>
            <a:r>
              <a:rPr lang="vi-VN" sz="2000" b="0" i="0" u="none" strike="noStrike" dirty="0">
                <a:solidFill>
                  <a:srgbClr val="002060"/>
                </a:solidFill>
                <a:effectLst/>
                <a:latin typeface="+mn-lt"/>
              </a:rPr>
              <a:t>+ Quyết tâm thực hiện thời gian biểu đã đề ra. Nếu cần thiết, có thể nhờ sự trợ giúp, nhắc nhở của người thân trong gia đình hoặc bạn bè</a:t>
            </a:r>
            <a:r>
              <a:rPr lang="en-US" sz="2000" b="0" i="0" u="none" strike="noStrike" dirty="0">
                <a:solidFill>
                  <a:srgbClr val="002060"/>
                </a:solidFill>
                <a:effectLst/>
                <a:latin typeface="+mn-lt"/>
              </a:rPr>
              <a:t>.</a:t>
            </a:r>
          </a:p>
          <a:p>
            <a:pPr marL="388493" marR="274714" indent="180111" algn="just" rtl="0">
              <a:spcBef>
                <a:spcPts val="667"/>
              </a:spcBef>
              <a:spcAft>
                <a:spcPts val="0"/>
              </a:spcAft>
            </a:pPr>
            <a:r>
              <a:rPr lang="vi-VN" sz="2000" b="0" i="0" u="none" strike="noStrike" dirty="0">
                <a:solidFill>
                  <a:srgbClr val="002060"/>
                </a:solidFill>
                <a:effectLst/>
                <a:latin typeface="+mn-lt"/>
              </a:rPr>
              <a:t>+ Thường xuyên xem xét, đánh giá lại sự phù hợp của thời gian biểu để có sự điều chỉnh kịp thời. </a:t>
            </a:r>
            <a:endParaRPr lang="vi-VN" sz="2000" b="0" dirty="0">
              <a:solidFill>
                <a:srgbClr val="002060"/>
              </a:solidFill>
              <a:effectLst/>
              <a:latin typeface="+mn-lt"/>
            </a:endParaRPr>
          </a:p>
          <a:p>
            <a:pPr algn="just"/>
            <a:br>
              <a:rPr lang="vi-VN" sz="2000" dirty="0">
                <a:solidFill>
                  <a:srgbClr val="002060"/>
                </a:solidFill>
                <a:latin typeface="+mn-lt"/>
              </a:rPr>
            </a:br>
            <a:endParaRPr lang="en-US" sz="2000" dirty="0">
              <a:solidFill>
                <a:srgbClr val="002060"/>
              </a:solidFill>
              <a:latin typeface="+mn-lt"/>
            </a:endParaRPr>
          </a:p>
        </p:txBody>
      </p:sp>
      <p:sp>
        <p:nvSpPr>
          <p:cNvPr id="56" name="Google Shape;2269;p54">
            <a:extLst>
              <a:ext uri="{FF2B5EF4-FFF2-40B4-BE49-F238E27FC236}">
                <a16:creationId xmlns:a16="http://schemas.microsoft.com/office/drawing/2014/main" id="{29E417C9-E17C-7A63-7F2F-4E90D45BB8E8}"/>
              </a:ext>
            </a:extLst>
          </p:cNvPr>
          <p:cNvSpPr txBox="1">
            <a:spLocks noGrp="1"/>
          </p:cNvSpPr>
          <p:nvPr>
            <p:ph type="title"/>
          </p:nvPr>
        </p:nvSpPr>
        <p:spPr>
          <a:xfrm flipH="1">
            <a:off x="-634242" y="537736"/>
            <a:ext cx="3875282" cy="59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dirty="0" err="1">
                <a:solidFill>
                  <a:schemeClr val="accent2">
                    <a:lumMod val="50000"/>
                  </a:schemeClr>
                </a:solidFill>
                <a:latin typeface="SVN-Beloved" pitchFamily="50" charset="0"/>
              </a:rPr>
              <a:t>Trường</a:t>
            </a:r>
            <a:r>
              <a:rPr lang="en-US" sz="4400" dirty="0">
                <a:solidFill>
                  <a:schemeClr val="accent2">
                    <a:lumMod val="50000"/>
                  </a:schemeClr>
                </a:solidFill>
                <a:latin typeface="SVN-Beloved" pitchFamily="50" charset="0"/>
              </a:rPr>
              <a:t> </a:t>
            </a:r>
            <a:r>
              <a:rPr lang="en-US" sz="4400" dirty="0" err="1">
                <a:solidFill>
                  <a:schemeClr val="accent2">
                    <a:lumMod val="50000"/>
                  </a:schemeClr>
                </a:solidFill>
                <a:latin typeface="SVN-Beloved" pitchFamily="50" charset="0"/>
              </a:rPr>
              <a:t>hợp</a:t>
            </a:r>
            <a:r>
              <a:rPr lang="en-US" sz="4400" dirty="0">
                <a:solidFill>
                  <a:schemeClr val="accent2">
                    <a:lumMod val="50000"/>
                  </a:schemeClr>
                </a:solidFill>
                <a:latin typeface="SVN-Beloved" pitchFamily="50" charset="0"/>
              </a:rPr>
              <a:t> 1:</a:t>
            </a:r>
            <a:endParaRPr sz="4400" dirty="0">
              <a:solidFill>
                <a:schemeClr val="accent2">
                  <a:lumMod val="50000"/>
                </a:schemeClr>
              </a:solidFill>
              <a:latin typeface="SVN-Beloved" pitchFamily="50" charset="0"/>
            </a:endParaRPr>
          </a:p>
        </p:txBody>
      </p:sp>
    </p:spTree>
    <p:extLst>
      <p:ext uri="{BB962C8B-B14F-4D97-AF65-F5344CB8AC3E}">
        <p14:creationId xmlns:p14="http://schemas.microsoft.com/office/powerpoint/2010/main" val="3847340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F6097-2DF8-A645-E3DD-4BD6CC4F5BC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0ED6287-0CB2-1672-EB0D-EFF50074B55D}"/>
              </a:ext>
            </a:extLst>
          </p:cNvPr>
          <p:cNvSpPr/>
          <p:nvPr/>
        </p:nvSpPr>
        <p:spPr>
          <a:xfrm>
            <a:off x="509153" y="0"/>
            <a:ext cx="7897093" cy="400110"/>
          </a:xfrm>
          <a:prstGeom prst="rect">
            <a:avLst/>
          </a:prstGeom>
          <a:solidFill>
            <a:schemeClr val="bg2"/>
          </a:solidFill>
          <a:ln w="28575">
            <a:solidFill>
              <a:schemeClr val="tx1"/>
            </a:solidFill>
            <a:prstDash val="sysDash"/>
          </a:ln>
        </p:spPr>
        <p:txBody>
          <a:bodyPr wrap="square">
            <a:spAutoFit/>
          </a:bodyPr>
          <a:lstStyle/>
          <a:p>
            <a:pPr algn="ctr"/>
            <a:r>
              <a:rPr lang="en-US" sz="2000" b="1" dirty="0" err="1"/>
              <a:t>Gợi</a:t>
            </a:r>
            <a:r>
              <a:rPr lang="en-US" sz="2000" b="1" dirty="0"/>
              <a:t> ý </a:t>
            </a:r>
            <a:r>
              <a:rPr lang="en-US" sz="2000" b="1" dirty="0" err="1"/>
              <a:t>trả</a:t>
            </a:r>
            <a:r>
              <a:rPr lang="en-US" sz="2000" b="1" dirty="0"/>
              <a:t> </a:t>
            </a:r>
            <a:r>
              <a:rPr lang="en-US" sz="2000" b="1" dirty="0" err="1"/>
              <a:t>lời</a:t>
            </a:r>
            <a:endParaRPr lang="vi-VN" sz="2000" b="1" dirty="0"/>
          </a:p>
        </p:txBody>
      </p:sp>
      <p:grpSp>
        <p:nvGrpSpPr>
          <p:cNvPr id="12" name="Google Shape;4861;p85">
            <a:extLst>
              <a:ext uri="{FF2B5EF4-FFF2-40B4-BE49-F238E27FC236}">
                <a16:creationId xmlns:a16="http://schemas.microsoft.com/office/drawing/2014/main" id="{1D0C3C2F-66B8-9FCB-CD42-D71F7324DEAC}"/>
              </a:ext>
            </a:extLst>
          </p:cNvPr>
          <p:cNvGrpSpPr/>
          <p:nvPr/>
        </p:nvGrpSpPr>
        <p:grpSpPr>
          <a:xfrm>
            <a:off x="7955810" y="2486043"/>
            <a:ext cx="1208263" cy="1016648"/>
            <a:chOff x="771625" y="2127200"/>
            <a:chExt cx="2059000" cy="1883025"/>
          </a:xfrm>
        </p:grpSpPr>
        <p:sp>
          <p:nvSpPr>
            <p:cNvPr id="13" name="Google Shape;4862;p85">
              <a:extLst>
                <a:ext uri="{FF2B5EF4-FFF2-40B4-BE49-F238E27FC236}">
                  <a16:creationId xmlns:a16="http://schemas.microsoft.com/office/drawing/2014/main" id="{31827F5E-F440-03C5-FF38-87CDE81850AD}"/>
                </a:ext>
              </a:extLst>
            </p:cNvPr>
            <p:cNvSpPr/>
            <p:nvPr/>
          </p:nvSpPr>
          <p:spPr>
            <a:xfrm>
              <a:off x="771625" y="2127200"/>
              <a:ext cx="2059000" cy="1883025"/>
            </a:xfrm>
            <a:custGeom>
              <a:avLst/>
              <a:gdLst/>
              <a:ahLst/>
              <a:cxnLst/>
              <a:rect l="l" t="t" r="r" b="b"/>
              <a:pathLst>
                <a:path w="82360" h="75321" extrusionOk="0">
                  <a:moveTo>
                    <a:pt x="41497" y="0"/>
                  </a:moveTo>
                  <a:cubicBezTo>
                    <a:pt x="40229" y="34"/>
                    <a:pt x="38961" y="334"/>
                    <a:pt x="37861" y="968"/>
                  </a:cubicBezTo>
                  <a:cubicBezTo>
                    <a:pt x="36927" y="1468"/>
                    <a:pt x="36059" y="2135"/>
                    <a:pt x="35359" y="2902"/>
                  </a:cubicBezTo>
                  <a:cubicBezTo>
                    <a:pt x="34191" y="4203"/>
                    <a:pt x="33291" y="5671"/>
                    <a:pt x="32690" y="7306"/>
                  </a:cubicBezTo>
                  <a:cubicBezTo>
                    <a:pt x="32390" y="8039"/>
                    <a:pt x="32157" y="8807"/>
                    <a:pt x="31956" y="9574"/>
                  </a:cubicBezTo>
                  <a:cubicBezTo>
                    <a:pt x="30655" y="8840"/>
                    <a:pt x="29254" y="8340"/>
                    <a:pt x="27787" y="8039"/>
                  </a:cubicBezTo>
                  <a:lnTo>
                    <a:pt x="27753" y="8039"/>
                  </a:lnTo>
                  <a:cubicBezTo>
                    <a:pt x="27086" y="7906"/>
                    <a:pt x="26386" y="7839"/>
                    <a:pt x="25685" y="7839"/>
                  </a:cubicBezTo>
                  <a:cubicBezTo>
                    <a:pt x="24184" y="7839"/>
                    <a:pt x="22716" y="8173"/>
                    <a:pt x="21382" y="8840"/>
                  </a:cubicBezTo>
                  <a:cubicBezTo>
                    <a:pt x="19314" y="9907"/>
                    <a:pt x="17713" y="11642"/>
                    <a:pt x="16812" y="13777"/>
                  </a:cubicBezTo>
                  <a:cubicBezTo>
                    <a:pt x="16312" y="14911"/>
                    <a:pt x="16012" y="16112"/>
                    <a:pt x="15845" y="17346"/>
                  </a:cubicBezTo>
                  <a:lnTo>
                    <a:pt x="13010" y="17713"/>
                  </a:lnTo>
                  <a:cubicBezTo>
                    <a:pt x="12442" y="17780"/>
                    <a:pt x="11709" y="17913"/>
                    <a:pt x="10941" y="18047"/>
                  </a:cubicBezTo>
                  <a:cubicBezTo>
                    <a:pt x="9040" y="18480"/>
                    <a:pt x="6305" y="19281"/>
                    <a:pt x="4503" y="21749"/>
                  </a:cubicBezTo>
                  <a:cubicBezTo>
                    <a:pt x="4070" y="22383"/>
                    <a:pt x="3703" y="23050"/>
                    <a:pt x="3469" y="23751"/>
                  </a:cubicBezTo>
                  <a:cubicBezTo>
                    <a:pt x="1234" y="27520"/>
                    <a:pt x="834" y="32223"/>
                    <a:pt x="467" y="36360"/>
                  </a:cubicBezTo>
                  <a:lnTo>
                    <a:pt x="367" y="36860"/>
                  </a:lnTo>
                  <a:cubicBezTo>
                    <a:pt x="334" y="37127"/>
                    <a:pt x="334" y="37394"/>
                    <a:pt x="300" y="37694"/>
                  </a:cubicBezTo>
                  <a:lnTo>
                    <a:pt x="300" y="37861"/>
                  </a:lnTo>
                  <a:cubicBezTo>
                    <a:pt x="267" y="38128"/>
                    <a:pt x="234" y="38428"/>
                    <a:pt x="200" y="38695"/>
                  </a:cubicBezTo>
                  <a:lnTo>
                    <a:pt x="200" y="38761"/>
                  </a:lnTo>
                  <a:cubicBezTo>
                    <a:pt x="167" y="39062"/>
                    <a:pt x="167" y="39329"/>
                    <a:pt x="100" y="39595"/>
                  </a:cubicBezTo>
                  <a:cubicBezTo>
                    <a:pt x="100" y="39629"/>
                    <a:pt x="100" y="39629"/>
                    <a:pt x="100" y="39629"/>
                  </a:cubicBezTo>
                  <a:cubicBezTo>
                    <a:pt x="67" y="39962"/>
                    <a:pt x="34" y="40296"/>
                    <a:pt x="0" y="40696"/>
                  </a:cubicBezTo>
                  <a:lnTo>
                    <a:pt x="0" y="40963"/>
                  </a:lnTo>
                  <a:lnTo>
                    <a:pt x="0" y="41030"/>
                  </a:lnTo>
                  <a:lnTo>
                    <a:pt x="0" y="41730"/>
                  </a:lnTo>
                  <a:lnTo>
                    <a:pt x="0" y="42131"/>
                  </a:lnTo>
                  <a:lnTo>
                    <a:pt x="0" y="42898"/>
                  </a:lnTo>
                  <a:cubicBezTo>
                    <a:pt x="167" y="45366"/>
                    <a:pt x="667" y="47835"/>
                    <a:pt x="1468" y="50170"/>
                  </a:cubicBezTo>
                  <a:lnTo>
                    <a:pt x="1468" y="50236"/>
                  </a:lnTo>
                  <a:cubicBezTo>
                    <a:pt x="1535" y="50503"/>
                    <a:pt x="1668" y="50803"/>
                    <a:pt x="1768" y="51104"/>
                  </a:cubicBezTo>
                  <a:lnTo>
                    <a:pt x="1768" y="51170"/>
                  </a:lnTo>
                  <a:cubicBezTo>
                    <a:pt x="1868" y="51437"/>
                    <a:pt x="1968" y="51737"/>
                    <a:pt x="2068" y="52004"/>
                  </a:cubicBezTo>
                  <a:lnTo>
                    <a:pt x="2068" y="52038"/>
                  </a:lnTo>
                  <a:cubicBezTo>
                    <a:pt x="2135" y="52238"/>
                    <a:pt x="2202" y="52438"/>
                    <a:pt x="2269" y="52605"/>
                  </a:cubicBezTo>
                  <a:cubicBezTo>
                    <a:pt x="2335" y="53439"/>
                    <a:pt x="2469" y="54239"/>
                    <a:pt x="2635" y="55040"/>
                  </a:cubicBezTo>
                  <a:cubicBezTo>
                    <a:pt x="2936" y="56207"/>
                    <a:pt x="3369" y="57308"/>
                    <a:pt x="4003" y="58309"/>
                  </a:cubicBezTo>
                  <a:cubicBezTo>
                    <a:pt x="4070" y="58376"/>
                    <a:pt x="4103" y="58476"/>
                    <a:pt x="4170" y="58542"/>
                  </a:cubicBezTo>
                  <a:cubicBezTo>
                    <a:pt x="4437" y="58943"/>
                    <a:pt x="4770" y="59310"/>
                    <a:pt x="5137" y="59643"/>
                  </a:cubicBezTo>
                  <a:cubicBezTo>
                    <a:pt x="5271" y="59910"/>
                    <a:pt x="5437" y="60177"/>
                    <a:pt x="5571" y="60477"/>
                  </a:cubicBezTo>
                  <a:lnTo>
                    <a:pt x="5738" y="60777"/>
                  </a:lnTo>
                  <a:cubicBezTo>
                    <a:pt x="5904" y="61111"/>
                    <a:pt x="6071" y="61444"/>
                    <a:pt x="6271" y="61778"/>
                  </a:cubicBezTo>
                  <a:lnTo>
                    <a:pt x="7172" y="63446"/>
                  </a:lnTo>
                  <a:cubicBezTo>
                    <a:pt x="7873" y="64680"/>
                    <a:pt x="8506" y="65881"/>
                    <a:pt x="9107" y="67082"/>
                  </a:cubicBezTo>
                  <a:cubicBezTo>
                    <a:pt x="9207" y="67249"/>
                    <a:pt x="9307" y="67449"/>
                    <a:pt x="9374" y="67615"/>
                  </a:cubicBezTo>
                  <a:cubicBezTo>
                    <a:pt x="9574" y="67982"/>
                    <a:pt x="9774" y="68316"/>
                    <a:pt x="9974" y="68683"/>
                  </a:cubicBezTo>
                  <a:cubicBezTo>
                    <a:pt x="10308" y="69217"/>
                    <a:pt x="10641" y="69750"/>
                    <a:pt x="11008" y="70217"/>
                  </a:cubicBezTo>
                  <a:cubicBezTo>
                    <a:pt x="12342" y="72052"/>
                    <a:pt x="14077" y="73520"/>
                    <a:pt x="16112" y="74520"/>
                  </a:cubicBezTo>
                  <a:cubicBezTo>
                    <a:pt x="17079" y="74954"/>
                    <a:pt x="18147" y="75221"/>
                    <a:pt x="19247" y="75288"/>
                  </a:cubicBezTo>
                  <a:cubicBezTo>
                    <a:pt x="19548" y="75321"/>
                    <a:pt x="19814" y="75321"/>
                    <a:pt x="20115" y="75321"/>
                  </a:cubicBezTo>
                  <a:cubicBezTo>
                    <a:pt x="20848" y="75321"/>
                    <a:pt x="21516" y="75254"/>
                    <a:pt x="22183" y="75221"/>
                  </a:cubicBezTo>
                  <a:lnTo>
                    <a:pt x="22683" y="75188"/>
                  </a:lnTo>
                  <a:lnTo>
                    <a:pt x="23150" y="75154"/>
                  </a:lnTo>
                  <a:cubicBezTo>
                    <a:pt x="25418" y="75021"/>
                    <a:pt x="27753" y="74887"/>
                    <a:pt x="29988" y="74721"/>
                  </a:cubicBezTo>
                  <a:cubicBezTo>
                    <a:pt x="33558" y="74487"/>
                    <a:pt x="37227" y="74187"/>
                    <a:pt x="40896" y="73820"/>
                  </a:cubicBezTo>
                  <a:cubicBezTo>
                    <a:pt x="41897" y="73720"/>
                    <a:pt x="42931" y="73620"/>
                    <a:pt x="43932" y="73486"/>
                  </a:cubicBezTo>
                  <a:lnTo>
                    <a:pt x="44465" y="73453"/>
                  </a:lnTo>
                  <a:lnTo>
                    <a:pt x="44899" y="73386"/>
                  </a:lnTo>
                  <a:cubicBezTo>
                    <a:pt x="45766" y="73286"/>
                    <a:pt x="46667" y="73219"/>
                    <a:pt x="47534" y="73086"/>
                  </a:cubicBezTo>
                  <a:lnTo>
                    <a:pt x="48935" y="72919"/>
                  </a:lnTo>
                  <a:cubicBezTo>
                    <a:pt x="49569" y="73286"/>
                    <a:pt x="50303" y="73486"/>
                    <a:pt x="51037" y="73486"/>
                  </a:cubicBezTo>
                  <a:cubicBezTo>
                    <a:pt x="51804" y="73486"/>
                    <a:pt x="52571" y="73286"/>
                    <a:pt x="53238" y="72886"/>
                  </a:cubicBezTo>
                  <a:cubicBezTo>
                    <a:pt x="53538" y="72719"/>
                    <a:pt x="53839" y="72486"/>
                    <a:pt x="54106" y="72252"/>
                  </a:cubicBezTo>
                  <a:cubicBezTo>
                    <a:pt x="57375" y="71785"/>
                    <a:pt x="60577" y="71285"/>
                    <a:pt x="63646" y="70718"/>
                  </a:cubicBezTo>
                  <a:lnTo>
                    <a:pt x="64046" y="70651"/>
                  </a:lnTo>
                  <a:cubicBezTo>
                    <a:pt x="67148" y="70084"/>
                    <a:pt x="69984" y="69483"/>
                    <a:pt x="72685" y="68883"/>
                  </a:cubicBezTo>
                  <a:lnTo>
                    <a:pt x="73186" y="68750"/>
                  </a:lnTo>
                  <a:lnTo>
                    <a:pt x="74020" y="68549"/>
                  </a:lnTo>
                  <a:cubicBezTo>
                    <a:pt x="75588" y="68149"/>
                    <a:pt x="77089" y="67449"/>
                    <a:pt x="78390" y="66448"/>
                  </a:cubicBezTo>
                  <a:cubicBezTo>
                    <a:pt x="78590" y="66281"/>
                    <a:pt x="78790" y="66114"/>
                    <a:pt x="78990" y="65914"/>
                  </a:cubicBezTo>
                  <a:cubicBezTo>
                    <a:pt x="79057" y="65848"/>
                    <a:pt x="79157" y="65781"/>
                    <a:pt x="79190" y="65681"/>
                  </a:cubicBezTo>
                  <a:cubicBezTo>
                    <a:pt x="79324" y="65581"/>
                    <a:pt x="79424" y="65447"/>
                    <a:pt x="79524" y="65314"/>
                  </a:cubicBezTo>
                  <a:cubicBezTo>
                    <a:pt x="79590" y="65214"/>
                    <a:pt x="79657" y="65147"/>
                    <a:pt x="79724" y="65047"/>
                  </a:cubicBezTo>
                  <a:cubicBezTo>
                    <a:pt x="79724" y="65014"/>
                    <a:pt x="79757" y="65014"/>
                    <a:pt x="79757" y="64980"/>
                  </a:cubicBezTo>
                  <a:cubicBezTo>
                    <a:pt x="79824" y="64914"/>
                    <a:pt x="79891" y="64813"/>
                    <a:pt x="79957" y="64680"/>
                  </a:cubicBezTo>
                  <a:cubicBezTo>
                    <a:pt x="80024" y="64580"/>
                    <a:pt x="80091" y="64480"/>
                    <a:pt x="80157" y="64346"/>
                  </a:cubicBezTo>
                  <a:cubicBezTo>
                    <a:pt x="80258" y="64180"/>
                    <a:pt x="80291" y="64146"/>
                    <a:pt x="80324" y="64080"/>
                  </a:cubicBezTo>
                  <a:cubicBezTo>
                    <a:pt x="80358" y="63980"/>
                    <a:pt x="80424" y="63813"/>
                    <a:pt x="80491" y="63679"/>
                  </a:cubicBezTo>
                  <a:cubicBezTo>
                    <a:pt x="80558" y="63546"/>
                    <a:pt x="80558" y="63513"/>
                    <a:pt x="80591" y="63446"/>
                  </a:cubicBezTo>
                  <a:cubicBezTo>
                    <a:pt x="80624" y="63346"/>
                    <a:pt x="80691" y="63179"/>
                    <a:pt x="80758" y="63012"/>
                  </a:cubicBezTo>
                  <a:lnTo>
                    <a:pt x="80825" y="62812"/>
                  </a:lnTo>
                  <a:cubicBezTo>
                    <a:pt x="80891" y="62679"/>
                    <a:pt x="80925" y="62545"/>
                    <a:pt x="80958" y="62412"/>
                  </a:cubicBezTo>
                  <a:lnTo>
                    <a:pt x="80991" y="62278"/>
                  </a:lnTo>
                  <a:cubicBezTo>
                    <a:pt x="81325" y="60911"/>
                    <a:pt x="81525" y="59543"/>
                    <a:pt x="81592" y="58175"/>
                  </a:cubicBezTo>
                  <a:cubicBezTo>
                    <a:pt x="81592" y="57808"/>
                    <a:pt x="81625" y="57508"/>
                    <a:pt x="81659" y="57208"/>
                  </a:cubicBezTo>
                  <a:cubicBezTo>
                    <a:pt x="81959" y="54139"/>
                    <a:pt x="82126" y="50970"/>
                    <a:pt x="82226" y="47801"/>
                  </a:cubicBezTo>
                  <a:cubicBezTo>
                    <a:pt x="82259" y="47568"/>
                    <a:pt x="82292" y="47301"/>
                    <a:pt x="82292" y="47067"/>
                  </a:cubicBezTo>
                  <a:cubicBezTo>
                    <a:pt x="82359" y="44999"/>
                    <a:pt x="81492" y="43265"/>
                    <a:pt x="80925" y="42097"/>
                  </a:cubicBezTo>
                  <a:cubicBezTo>
                    <a:pt x="79690" y="39662"/>
                    <a:pt x="78423" y="37194"/>
                    <a:pt x="77022" y="34725"/>
                  </a:cubicBezTo>
                  <a:cubicBezTo>
                    <a:pt x="77055" y="33891"/>
                    <a:pt x="76788" y="32690"/>
                    <a:pt x="75321" y="31756"/>
                  </a:cubicBezTo>
                  <a:cubicBezTo>
                    <a:pt x="74487" y="30322"/>
                    <a:pt x="73619" y="28854"/>
                    <a:pt x="72719" y="27453"/>
                  </a:cubicBezTo>
                  <a:cubicBezTo>
                    <a:pt x="72719" y="27453"/>
                    <a:pt x="72719" y="27420"/>
                    <a:pt x="72719" y="27420"/>
                  </a:cubicBezTo>
                  <a:cubicBezTo>
                    <a:pt x="72118" y="26486"/>
                    <a:pt x="71518" y="25519"/>
                    <a:pt x="70884" y="24551"/>
                  </a:cubicBezTo>
                  <a:lnTo>
                    <a:pt x="70851" y="24518"/>
                  </a:lnTo>
                  <a:cubicBezTo>
                    <a:pt x="69850" y="22984"/>
                    <a:pt x="68949" y="21649"/>
                    <a:pt x="68116" y="20415"/>
                  </a:cubicBezTo>
                  <a:cubicBezTo>
                    <a:pt x="66481" y="18080"/>
                    <a:pt x="64480" y="15645"/>
                    <a:pt x="61511" y="14477"/>
                  </a:cubicBezTo>
                  <a:cubicBezTo>
                    <a:pt x="61411" y="13844"/>
                    <a:pt x="61277" y="13210"/>
                    <a:pt x="61111" y="12609"/>
                  </a:cubicBezTo>
                  <a:cubicBezTo>
                    <a:pt x="60610" y="11008"/>
                    <a:pt x="59776" y="9541"/>
                    <a:pt x="58609" y="8340"/>
                  </a:cubicBezTo>
                  <a:cubicBezTo>
                    <a:pt x="57274" y="6972"/>
                    <a:pt x="55540" y="6038"/>
                    <a:pt x="53672" y="5704"/>
                  </a:cubicBezTo>
                  <a:cubicBezTo>
                    <a:pt x="53209" y="5629"/>
                    <a:pt x="52746" y="5592"/>
                    <a:pt x="52287" y="5592"/>
                  </a:cubicBezTo>
                  <a:cubicBezTo>
                    <a:pt x="51521" y="5592"/>
                    <a:pt x="50766" y="5696"/>
                    <a:pt x="50036" y="5905"/>
                  </a:cubicBezTo>
                  <a:cubicBezTo>
                    <a:pt x="49436" y="4770"/>
                    <a:pt x="48668" y="3703"/>
                    <a:pt x="47768" y="2736"/>
                  </a:cubicBezTo>
                  <a:cubicBezTo>
                    <a:pt x="47034" y="1968"/>
                    <a:pt x="46167" y="1301"/>
                    <a:pt x="45199" y="834"/>
                  </a:cubicBezTo>
                  <a:cubicBezTo>
                    <a:pt x="44098" y="267"/>
                    <a:pt x="42864" y="0"/>
                    <a:pt x="41630" y="0"/>
                  </a:cubicBezTo>
                  <a:close/>
                </a:path>
              </a:pathLst>
            </a:custGeom>
            <a:solidFill>
              <a:srgbClr val="FFFFFF"/>
            </a:solidFill>
            <a:ln>
              <a:noFill/>
            </a:ln>
            <a:effectLst>
              <a:outerShdw dist="76200" dir="3000000" algn="bl" rotWithShape="0">
                <a:srgbClr val="000000">
                  <a:alpha val="8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63;p85">
              <a:extLst>
                <a:ext uri="{FF2B5EF4-FFF2-40B4-BE49-F238E27FC236}">
                  <a16:creationId xmlns:a16="http://schemas.microsoft.com/office/drawing/2014/main" id="{C3882796-4752-D23D-3B52-242C5F3E7C30}"/>
                </a:ext>
              </a:extLst>
            </p:cNvPr>
            <p:cNvSpPr/>
            <p:nvPr/>
          </p:nvSpPr>
          <p:spPr>
            <a:xfrm>
              <a:off x="835000" y="2701775"/>
              <a:ext cx="1913050" cy="1229675"/>
            </a:xfrm>
            <a:custGeom>
              <a:avLst/>
              <a:gdLst/>
              <a:ahLst/>
              <a:cxnLst/>
              <a:rect l="l" t="t" r="r" b="b"/>
              <a:pathLst>
                <a:path w="76522" h="49187" extrusionOk="0">
                  <a:moveTo>
                    <a:pt x="5638" y="1"/>
                  </a:moveTo>
                  <a:cubicBezTo>
                    <a:pt x="1101" y="3670"/>
                    <a:pt x="1401" y="11676"/>
                    <a:pt x="701" y="17013"/>
                  </a:cubicBezTo>
                  <a:cubicBezTo>
                    <a:pt x="0" y="22183"/>
                    <a:pt x="2269" y="27353"/>
                    <a:pt x="4070" y="32157"/>
                  </a:cubicBezTo>
                  <a:cubicBezTo>
                    <a:pt x="5438" y="35759"/>
                    <a:pt x="7673" y="39162"/>
                    <a:pt x="9407" y="42664"/>
                  </a:cubicBezTo>
                  <a:cubicBezTo>
                    <a:pt x="10608" y="45099"/>
                    <a:pt x="12376" y="47468"/>
                    <a:pt x="14911" y="48669"/>
                  </a:cubicBezTo>
                  <a:cubicBezTo>
                    <a:pt x="15748" y="49071"/>
                    <a:pt x="16632" y="49186"/>
                    <a:pt x="17532" y="49186"/>
                  </a:cubicBezTo>
                  <a:cubicBezTo>
                    <a:pt x="18498" y="49186"/>
                    <a:pt x="19482" y="49054"/>
                    <a:pt x="20448" y="49002"/>
                  </a:cubicBezTo>
                  <a:cubicBezTo>
                    <a:pt x="22717" y="48869"/>
                    <a:pt x="24985" y="48735"/>
                    <a:pt x="27220" y="48569"/>
                  </a:cubicBezTo>
                  <a:cubicBezTo>
                    <a:pt x="31856" y="48235"/>
                    <a:pt x="36460" y="47835"/>
                    <a:pt x="41063" y="47368"/>
                  </a:cubicBezTo>
                  <a:cubicBezTo>
                    <a:pt x="50603" y="46400"/>
                    <a:pt x="60077" y="44866"/>
                    <a:pt x="69417" y="42798"/>
                  </a:cubicBezTo>
                  <a:cubicBezTo>
                    <a:pt x="71018" y="42431"/>
                    <a:pt x="72586" y="41997"/>
                    <a:pt x="73853" y="40997"/>
                  </a:cubicBezTo>
                  <a:cubicBezTo>
                    <a:pt x="75821" y="39462"/>
                    <a:pt x="75721" y="36160"/>
                    <a:pt x="75955" y="33891"/>
                  </a:cubicBezTo>
                  <a:cubicBezTo>
                    <a:pt x="76288" y="30456"/>
                    <a:pt x="76488" y="26987"/>
                    <a:pt x="76522" y="23517"/>
                  </a:cubicBezTo>
                  <a:lnTo>
                    <a:pt x="56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64;p85">
              <a:extLst>
                <a:ext uri="{FF2B5EF4-FFF2-40B4-BE49-F238E27FC236}">
                  <a16:creationId xmlns:a16="http://schemas.microsoft.com/office/drawing/2014/main" id="{4CA7F02C-A542-5E69-9D48-6731849CDE8F}"/>
                </a:ext>
              </a:extLst>
            </p:cNvPr>
            <p:cNvSpPr/>
            <p:nvPr/>
          </p:nvSpPr>
          <p:spPr>
            <a:xfrm>
              <a:off x="1230275" y="3839250"/>
              <a:ext cx="176825" cy="91500"/>
            </a:xfrm>
            <a:custGeom>
              <a:avLst/>
              <a:gdLst/>
              <a:ahLst/>
              <a:cxnLst/>
              <a:rect l="l" t="t" r="r" b="b"/>
              <a:pathLst>
                <a:path w="7073" h="3660" extrusionOk="0">
                  <a:moveTo>
                    <a:pt x="3537" y="1"/>
                  </a:moveTo>
                  <a:cubicBezTo>
                    <a:pt x="1635" y="1"/>
                    <a:pt x="34" y="1535"/>
                    <a:pt x="1" y="3470"/>
                  </a:cubicBezTo>
                  <a:cubicBezTo>
                    <a:pt x="572" y="3613"/>
                    <a:pt x="1163" y="3659"/>
                    <a:pt x="1764" y="3659"/>
                  </a:cubicBezTo>
                  <a:cubicBezTo>
                    <a:pt x="2709" y="3659"/>
                    <a:pt x="3679" y="3544"/>
                    <a:pt x="4637" y="3503"/>
                  </a:cubicBezTo>
                  <a:cubicBezTo>
                    <a:pt x="5471" y="3437"/>
                    <a:pt x="6272" y="3403"/>
                    <a:pt x="7072" y="3370"/>
                  </a:cubicBezTo>
                  <a:cubicBezTo>
                    <a:pt x="6972" y="1468"/>
                    <a:pt x="5438" y="34"/>
                    <a:pt x="3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65;p85">
              <a:extLst>
                <a:ext uri="{FF2B5EF4-FFF2-40B4-BE49-F238E27FC236}">
                  <a16:creationId xmlns:a16="http://schemas.microsoft.com/office/drawing/2014/main" id="{7DC21B33-1604-165C-007D-8AD50FE0E7C6}"/>
                </a:ext>
              </a:extLst>
            </p:cNvPr>
            <p:cNvSpPr/>
            <p:nvPr/>
          </p:nvSpPr>
          <p:spPr>
            <a:xfrm>
              <a:off x="1713125" y="3823400"/>
              <a:ext cx="171825" cy="76750"/>
            </a:xfrm>
            <a:custGeom>
              <a:avLst/>
              <a:gdLst/>
              <a:ahLst/>
              <a:cxnLst/>
              <a:rect l="l" t="t" r="r" b="b"/>
              <a:pathLst>
                <a:path w="6873" h="3070" extrusionOk="0">
                  <a:moveTo>
                    <a:pt x="3536" y="1"/>
                  </a:moveTo>
                  <a:cubicBezTo>
                    <a:pt x="1735" y="1"/>
                    <a:pt x="234" y="1302"/>
                    <a:pt x="0" y="3070"/>
                  </a:cubicBezTo>
                  <a:cubicBezTo>
                    <a:pt x="1969" y="2903"/>
                    <a:pt x="3937" y="2703"/>
                    <a:pt x="5938" y="2503"/>
                  </a:cubicBezTo>
                  <a:lnTo>
                    <a:pt x="6872" y="2403"/>
                  </a:lnTo>
                  <a:cubicBezTo>
                    <a:pt x="6372" y="968"/>
                    <a:pt x="5037" y="1"/>
                    <a:pt x="3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66;p85">
              <a:extLst>
                <a:ext uri="{FF2B5EF4-FFF2-40B4-BE49-F238E27FC236}">
                  <a16:creationId xmlns:a16="http://schemas.microsoft.com/office/drawing/2014/main" id="{7C8B2587-D970-BFC4-D4C8-B300D0142A5B}"/>
                </a:ext>
              </a:extLst>
            </p:cNvPr>
            <p:cNvSpPr/>
            <p:nvPr/>
          </p:nvSpPr>
          <p:spPr>
            <a:xfrm>
              <a:off x="2224575" y="3674125"/>
              <a:ext cx="228925" cy="154325"/>
            </a:xfrm>
            <a:custGeom>
              <a:avLst/>
              <a:gdLst/>
              <a:ahLst/>
              <a:cxnLst/>
              <a:rect l="l" t="t" r="r" b="b"/>
              <a:pathLst>
                <a:path w="9157" h="6173" extrusionOk="0">
                  <a:moveTo>
                    <a:pt x="4840" y="1"/>
                  </a:moveTo>
                  <a:cubicBezTo>
                    <a:pt x="4825" y="1"/>
                    <a:pt x="4809" y="1"/>
                    <a:pt x="4794" y="1"/>
                  </a:cubicBezTo>
                  <a:cubicBezTo>
                    <a:pt x="4780" y="1"/>
                    <a:pt x="4767" y="1"/>
                    <a:pt x="4753" y="1"/>
                  </a:cubicBezTo>
                  <a:cubicBezTo>
                    <a:pt x="1512" y="1"/>
                    <a:pt x="0" y="3980"/>
                    <a:pt x="2392" y="6172"/>
                  </a:cubicBezTo>
                  <a:cubicBezTo>
                    <a:pt x="4260" y="5872"/>
                    <a:pt x="6095" y="5505"/>
                    <a:pt x="7963" y="5138"/>
                  </a:cubicBezTo>
                  <a:cubicBezTo>
                    <a:pt x="9157" y="2784"/>
                    <a:pt x="7449" y="1"/>
                    <a:pt x="4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67;p85">
              <a:extLst>
                <a:ext uri="{FF2B5EF4-FFF2-40B4-BE49-F238E27FC236}">
                  <a16:creationId xmlns:a16="http://schemas.microsoft.com/office/drawing/2014/main" id="{B82C44EC-0BE6-0117-017E-3C709FBFE899}"/>
                </a:ext>
              </a:extLst>
            </p:cNvPr>
            <p:cNvSpPr/>
            <p:nvPr/>
          </p:nvSpPr>
          <p:spPr>
            <a:xfrm>
              <a:off x="2497025" y="3499600"/>
              <a:ext cx="190975" cy="177500"/>
            </a:xfrm>
            <a:custGeom>
              <a:avLst/>
              <a:gdLst/>
              <a:ahLst/>
              <a:cxnLst/>
              <a:rect l="l" t="t" r="r" b="b"/>
              <a:pathLst>
                <a:path w="7639" h="7100" extrusionOk="0">
                  <a:moveTo>
                    <a:pt x="3800" y="1"/>
                  </a:moveTo>
                  <a:cubicBezTo>
                    <a:pt x="3614" y="1"/>
                    <a:pt x="3426" y="15"/>
                    <a:pt x="3236" y="44"/>
                  </a:cubicBezTo>
                  <a:cubicBezTo>
                    <a:pt x="1301" y="344"/>
                    <a:pt x="0" y="2179"/>
                    <a:pt x="300" y="4113"/>
                  </a:cubicBezTo>
                  <a:cubicBezTo>
                    <a:pt x="599" y="5848"/>
                    <a:pt x="2078" y="7100"/>
                    <a:pt x="3775" y="7100"/>
                  </a:cubicBezTo>
                  <a:cubicBezTo>
                    <a:pt x="3971" y="7100"/>
                    <a:pt x="4170" y="7083"/>
                    <a:pt x="4370" y="7049"/>
                  </a:cubicBezTo>
                  <a:cubicBezTo>
                    <a:pt x="6338" y="6749"/>
                    <a:pt x="7639" y="4914"/>
                    <a:pt x="7339" y="2979"/>
                  </a:cubicBezTo>
                  <a:cubicBezTo>
                    <a:pt x="7037" y="1231"/>
                    <a:pt x="5538" y="1"/>
                    <a:pt x="3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68;p85">
              <a:extLst>
                <a:ext uri="{FF2B5EF4-FFF2-40B4-BE49-F238E27FC236}">
                  <a16:creationId xmlns:a16="http://schemas.microsoft.com/office/drawing/2014/main" id="{8AB15442-8F67-875A-DA31-ED05DB76B90A}"/>
                </a:ext>
              </a:extLst>
            </p:cNvPr>
            <p:cNvSpPr/>
            <p:nvPr/>
          </p:nvSpPr>
          <p:spPr>
            <a:xfrm>
              <a:off x="933400" y="3496500"/>
              <a:ext cx="121775" cy="148475"/>
            </a:xfrm>
            <a:custGeom>
              <a:avLst/>
              <a:gdLst/>
              <a:ahLst/>
              <a:cxnLst/>
              <a:rect l="l" t="t" r="r" b="b"/>
              <a:pathLst>
                <a:path w="4871" h="5939" extrusionOk="0">
                  <a:moveTo>
                    <a:pt x="1" y="1"/>
                  </a:moveTo>
                  <a:cubicBezTo>
                    <a:pt x="34" y="101"/>
                    <a:pt x="67" y="234"/>
                    <a:pt x="134" y="335"/>
                  </a:cubicBezTo>
                  <a:cubicBezTo>
                    <a:pt x="901" y="2269"/>
                    <a:pt x="1768" y="4137"/>
                    <a:pt x="2803" y="5939"/>
                  </a:cubicBezTo>
                  <a:cubicBezTo>
                    <a:pt x="4871" y="3670"/>
                    <a:pt x="3270"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69;p85">
              <a:extLst>
                <a:ext uri="{FF2B5EF4-FFF2-40B4-BE49-F238E27FC236}">
                  <a16:creationId xmlns:a16="http://schemas.microsoft.com/office/drawing/2014/main" id="{5FC7B53D-2BF6-AF04-7614-89B7C017685B}"/>
                </a:ext>
              </a:extLst>
            </p:cNvPr>
            <p:cNvSpPr/>
            <p:nvPr/>
          </p:nvSpPr>
          <p:spPr>
            <a:xfrm>
              <a:off x="848350" y="3025350"/>
              <a:ext cx="110925" cy="177650"/>
            </a:xfrm>
            <a:custGeom>
              <a:avLst/>
              <a:gdLst/>
              <a:ahLst/>
              <a:cxnLst/>
              <a:rect l="l" t="t" r="r" b="b"/>
              <a:pathLst>
                <a:path w="4437" h="7106" extrusionOk="0">
                  <a:moveTo>
                    <a:pt x="601" y="0"/>
                  </a:moveTo>
                  <a:cubicBezTo>
                    <a:pt x="467" y="1434"/>
                    <a:pt x="367" y="2802"/>
                    <a:pt x="167" y="4036"/>
                  </a:cubicBezTo>
                  <a:cubicBezTo>
                    <a:pt x="33" y="5037"/>
                    <a:pt x="0" y="6004"/>
                    <a:pt x="67" y="7005"/>
                  </a:cubicBezTo>
                  <a:cubicBezTo>
                    <a:pt x="334" y="7072"/>
                    <a:pt x="601" y="7072"/>
                    <a:pt x="867" y="7105"/>
                  </a:cubicBezTo>
                  <a:cubicBezTo>
                    <a:pt x="2802" y="7105"/>
                    <a:pt x="4403" y="5504"/>
                    <a:pt x="4437" y="3536"/>
                  </a:cubicBezTo>
                  <a:cubicBezTo>
                    <a:pt x="4403" y="1568"/>
                    <a:pt x="2835" y="0"/>
                    <a:pt x="8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70;p85">
              <a:extLst>
                <a:ext uri="{FF2B5EF4-FFF2-40B4-BE49-F238E27FC236}">
                  <a16:creationId xmlns:a16="http://schemas.microsoft.com/office/drawing/2014/main" id="{0BD79B2E-9E7A-2ACF-83B5-2AB5D41DB382}"/>
                </a:ext>
              </a:extLst>
            </p:cNvPr>
            <p:cNvSpPr/>
            <p:nvPr/>
          </p:nvSpPr>
          <p:spPr>
            <a:xfrm>
              <a:off x="1502150" y="3578225"/>
              <a:ext cx="177650" cy="177675"/>
            </a:xfrm>
            <a:custGeom>
              <a:avLst/>
              <a:gdLst/>
              <a:ahLst/>
              <a:cxnLst/>
              <a:rect l="l" t="t" r="r" b="b"/>
              <a:pathLst>
                <a:path w="7106" h="7107" extrusionOk="0">
                  <a:moveTo>
                    <a:pt x="3569" y="1"/>
                  </a:moveTo>
                  <a:cubicBezTo>
                    <a:pt x="1601" y="1"/>
                    <a:pt x="0" y="1569"/>
                    <a:pt x="0" y="3537"/>
                  </a:cubicBezTo>
                  <a:cubicBezTo>
                    <a:pt x="0" y="5505"/>
                    <a:pt x="1601" y="7106"/>
                    <a:pt x="3569" y="7106"/>
                  </a:cubicBezTo>
                  <a:cubicBezTo>
                    <a:pt x="5537" y="7106"/>
                    <a:pt x="7105" y="5505"/>
                    <a:pt x="7105" y="3537"/>
                  </a:cubicBezTo>
                  <a:cubicBezTo>
                    <a:pt x="7105" y="1569"/>
                    <a:pt x="5537"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71;p85">
              <a:extLst>
                <a:ext uri="{FF2B5EF4-FFF2-40B4-BE49-F238E27FC236}">
                  <a16:creationId xmlns:a16="http://schemas.microsoft.com/office/drawing/2014/main" id="{899937C0-8297-EA4F-F6EE-004B48D6D5C3}"/>
                </a:ext>
              </a:extLst>
            </p:cNvPr>
            <p:cNvSpPr/>
            <p:nvPr/>
          </p:nvSpPr>
          <p:spPr>
            <a:xfrm>
              <a:off x="909225" y="2551525"/>
              <a:ext cx="1841325" cy="1050425"/>
            </a:xfrm>
            <a:custGeom>
              <a:avLst/>
              <a:gdLst/>
              <a:ahLst/>
              <a:cxnLst/>
              <a:rect l="l" t="t" r="r" b="b"/>
              <a:pathLst>
                <a:path w="73653" h="42017" extrusionOk="0">
                  <a:moveTo>
                    <a:pt x="52086" y="1"/>
                  </a:moveTo>
                  <a:cubicBezTo>
                    <a:pt x="51811" y="1"/>
                    <a:pt x="51529" y="13"/>
                    <a:pt x="51237" y="40"/>
                  </a:cubicBezTo>
                  <a:cubicBezTo>
                    <a:pt x="46367" y="440"/>
                    <a:pt x="41463" y="507"/>
                    <a:pt x="36593" y="874"/>
                  </a:cubicBezTo>
                  <a:cubicBezTo>
                    <a:pt x="26986" y="1574"/>
                    <a:pt x="17413" y="2575"/>
                    <a:pt x="7872" y="3909"/>
                  </a:cubicBezTo>
                  <a:cubicBezTo>
                    <a:pt x="5537" y="4243"/>
                    <a:pt x="2936" y="4743"/>
                    <a:pt x="1535" y="6644"/>
                  </a:cubicBezTo>
                  <a:cubicBezTo>
                    <a:pt x="0" y="8746"/>
                    <a:pt x="567" y="11615"/>
                    <a:pt x="1234" y="14116"/>
                  </a:cubicBezTo>
                  <a:cubicBezTo>
                    <a:pt x="3169" y="21522"/>
                    <a:pt x="5504" y="28860"/>
                    <a:pt x="8206" y="36032"/>
                  </a:cubicBezTo>
                  <a:cubicBezTo>
                    <a:pt x="8840" y="37733"/>
                    <a:pt x="9540" y="39501"/>
                    <a:pt x="10975" y="40635"/>
                  </a:cubicBezTo>
                  <a:cubicBezTo>
                    <a:pt x="12304" y="41703"/>
                    <a:pt x="13998" y="42016"/>
                    <a:pt x="15749" y="42016"/>
                  </a:cubicBezTo>
                  <a:cubicBezTo>
                    <a:pt x="16898" y="42016"/>
                    <a:pt x="18071" y="41881"/>
                    <a:pt x="19181" y="41736"/>
                  </a:cubicBezTo>
                  <a:lnTo>
                    <a:pt x="45900" y="38067"/>
                  </a:lnTo>
                  <a:lnTo>
                    <a:pt x="59543" y="36199"/>
                  </a:lnTo>
                  <a:cubicBezTo>
                    <a:pt x="62778" y="35732"/>
                    <a:pt x="67115" y="35498"/>
                    <a:pt x="70184" y="34297"/>
                  </a:cubicBezTo>
                  <a:cubicBezTo>
                    <a:pt x="71985" y="33564"/>
                    <a:pt x="73553" y="31929"/>
                    <a:pt x="73619" y="29994"/>
                  </a:cubicBezTo>
                  <a:cubicBezTo>
                    <a:pt x="73653" y="28793"/>
                    <a:pt x="73119" y="27626"/>
                    <a:pt x="72585" y="26559"/>
                  </a:cubicBezTo>
                  <a:cubicBezTo>
                    <a:pt x="68883" y="19153"/>
                    <a:pt x="64680" y="12048"/>
                    <a:pt x="59976" y="5277"/>
                  </a:cubicBezTo>
                  <a:cubicBezTo>
                    <a:pt x="57838" y="2178"/>
                    <a:pt x="55672" y="1"/>
                    <a:pt x="52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72;p85">
              <a:extLst>
                <a:ext uri="{FF2B5EF4-FFF2-40B4-BE49-F238E27FC236}">
                  <a16:creationId xmlns:a16="http://schemas.microsoft.com/office/drawing/2014/main" id="{623062A5-746E-A46A-C780-0651932CA706}"/>
                </a:ext>
              </a:extLst>
            </p:cNvPr>
            <p:cNvSpPr/>
            <p:nvPr/>
          </p:nvSpPr>
          <p:spPr>
            <a:xfrm>
              <a:off x="1178575" y="3582400"/>
              <a:ext cx="36725" cy="317750"/>
            </a:xfrm>
            <a:custGeom>
              <a:avLst/>
              <a:gdLst/>
              <a:ahLst/>
              <a:cxnLst/>
              <a:rect l="l" t="t" r="r" b="b"/>
              <a:pathLst>
                <a:path w="1469" h="12710" extrusionOk="0">
                  <a:moveTo>
                    <a:pt x="1268" y="1"/>
                  </a:moveTo>
                  <a:cubicBezTo>
                    <a:pt x="1101" y="1"/>
                    <a:pt x="568" y="2803"/>
                    <a:pt x="267" y="6339"/>
                  </a:cubicBezTo>
                  <a:cubicBezTo>
                    <a:pt x="1" y="9841"/>
                    <a:pt x="67" y="12710"/>
                    <a:pt x="234" y="12710"/>
                  </a:cubicBezTo>
                  <a:cubicBezTo>
                    <a:pt x="434" y="12710"/>
                    <a:pt x="701" y="9874"/>
                    <a:pt x="968" y="6372"/>
                  </a:cubicBezTo>
                  <a:cubicBezTo>
                    <a:pt x="1235" y="2869"/>
                    <a:pt x="1468" y="34"/>
                    <a:pt x="1268" y="1"/>
                  </a:cubicBezTo>
                  <a:close/>
                </a:path>
              </a:pathLst>
            </a:custGeom>
            <a:solidFill>
              <a:srgbClr val="441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73;p85">
              <a:extLst>
                <a:ext uri="{FF2B5EF4-FFF2-40B4-BE49-F238E27FC236}">
                  <a16:creationId xmlns:a16="http://schemas.microsoft.com/office/drawing/2014/main" id="{CD960904-5784-129A-48B9-E65625E2A730}"/>
                </a:ext>
              </a:extLst>
            </p:cNvPr>
            <p:cNvSpPr/>
            <p:nvPr/>
          </p:nvSpPr>
          <p:spPr>
            <a:xfrm>
              <a:off x="1060150" y="2631725"/>
              <a:ext cx="176825" cy="102600"/>
            </a:xfrm>
            <a:custGeom>
              <a:avLst/>
              <a:gdLst/>
              <a:ahLst/>
              <a:cxnLst/>
              <a:rect l="l" t="t" r="r" b="b"/>
              <a:pathLst>
                <a:path w="7073" h="4104" extrusionOk="0">
                  <a:moveTo>
                    <a:pt x="7039" y="1"/>
                  </a:moveTo>
                  <a:cubicBezTo>
                    <a:pt x="5305" y="201"/>
                    <a:pt x="3570" y="434"/>
                    <a:pt x="1835" y="668"/>
                  </a:cubicBezTo>
                  <a:cubicBezTo>
                    <a:pt x="1235" y="768"/>
                    <a:pt x="635" y="868"/>
                    <a:pt x="1" y="968"/>
                  </a:cubicBezTo>
                  <a:cubicBezTo>
                    <a:pt x="234" y="2769"/>
                    <a:pt x="1735" y="4070"/>
                    <a:pt x="3537" y="4103"/>
                  </a:cubicBezTo>
                  <a:cubicBezTo>
                    <a:pt x="5505" y="4103"/>
                    <a:pt x="7073" y="2502"/>
                    <a:pt x="7073" y="534"/>
                  </a:cubicBezTo>
                  <a:cubicBezTo>
                    <a:pt x="7073" y="334"/>
                    <a:pt x="7073" y="167"/>
                    <a:pt x="7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74;p85">
              <a:extLst>
                <a:ext uri="{FF2B5EF4-FFF2-40B4-BE49-F238E27FC236}">
                  <a16:creationId xmlns:a16="http://schemas.microsoft.com/office/drawing/2014/main" id="{474A2025-D1AE-25ED-40F3-B3058A940C67}"/>
                </a:ext>
              </a:extLst>
            </p:cNvPr>
            <p:cNvSpPr/>
            <p:nvPr/>
          </p:nvSpPr>
          <p:spPr>
            <a:xfrm>
              <a:off x="1457950" y="2589200"/>
              <a:ext cx="190975" cy="115100"/>
            </a:xfrm>
            <a:custGeom>
              <a:avLst/>
              <a:gdLst/>
              <a:ahLst/>
              <a:cxnLst/>
              <a:rect l="l" t="t" r="r" b="b"/>
              <a:pathLst>
                <a:path w="7639" h="4604" extrusionOk="0">
                  <a:moveTo>
                    <a:pt x="6938" y="0"/>
                  </a:moveTo>
                  <a:lnTo>
                    <a:pt x="6938" y="0"/>
                  </a:lnTo>
                  <a:cubicBezTo>
                    <a:pt x="4637" y="200"/>
                    <a:pt x="2302" y="434"/>
                    <a:pt x="0" y="667"/>
                  </a:cubicBezTo>
                  <a:lnTo>
                    <a:pt x="0" y="1034"/>
                  </a:lnTo>
                  <a:cubicBezTo>
                    <a:pt x="0" y="3002"/>
                    <a:pt x="1568" y="4604"/>
                    <a:pt x="3536" y="4604"/>
                  </a:cubicBezTo>
                  <a:cubicBezTo>
                    <a:pt x="5938" y="4604"/>
                    <a:pt x="7639" y="2269"/>
                    <a:pt x="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75;p85">
              <a:extLst>
                <a:ext uri="{FF2B5EF4-FFF2-40B4-BE49-F238E27FC236}">
                  <a16:creationId xmlns:a16="http://schemas.microsoft.com/office/drawing/2014/main" id="{AEDC688A-D02C-5340-AFC5-397E01EED0DA}"/>
                </a:ext>
              </a:extLst>
            </p:cNvPr>
            <p:cNvSpPr/>
            <p:nvPr/>
          </p:nvSpPr>
          <p:spPr>
            <a:xfrm>
              <a:off x="1050975" y="2846850"/>
              <a:ext cx="195175" cy="178275"/>
            </a:xfrm>
            <a:custGeom>
              <a:avLst/>
              <a:gdLst/>
              <a:ahLst/>
              <a:cxnLst/>
              <a:rect l="l" t="t" r="r" b="b"/>
              <a:pathLst>
                <a:path w="7807" h="7131" extrusionOk="0">
                  <a:moveTo>
                    <a:pt x="3933" y="1"/>
                  </a:moveTo>
                  <a:cubicBezTo>
                    <a:pt x="3659" y="1"/>
                    <a:pt x="3381" y="33"/>
                    <a:pt x="3103" y="102"/>
                  </a:cubicBezTo>
                  <a:cubicBezTo>
                    <a:pt x="1168" y="569"/>
                    <a:pt x="1" y="2470"/>
                    <a:pt x="435" y="4371"/>
                  </a:cubicBezTo>
                  <a:cubicBezTo>
                    <a:pt x="836" y="6034"/>
                    <a:pt x="2297" y="7130"/>
                    <a:pt x="3928" y="7130"/>
                  </a:cubicBezTo>
                  <a:cubicBezTo>
                    <a:pt x="4194" y="7130"/>
                    <a:pt x="4466" y="7101"/>
                    <a:pt x="4738" y="7040"/>
                  </a:cubicBezTo>
                  <a:cubicBezTo>
                    <a:pt x="6639" y="6573"/>
                    <a:pt x="7806" y="4672"/>
                    <a:pt x="7373" y="2737"/>
                  </a:cubicBezTo>
                  <a:cubicBezTo>
                    <a:pt x="6974" y="1114"/>
                    <a:pt x="5530"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76;p85">
              <a:extLst>
                <a:ext uri="{FF2B5EF4-FFF2-40B4-BE49-F238E27FC236}">
                  <a16:creationId xmlns:a16="http://schemas.microsoft.com/office/drawing/2014/main" id="{B18A3545-5986-CD7A-5B21-10CB60974C15}"/>
                </a:ext>
              </a:extLst>
            </p:cNvPr>
            <p:cNvSpPr/>
            <p:nvPr/>
          </p:nvSpPr>
          <p:spPr>
            <a:xfrm>
              <a:off x="988450" y="3192950"/>
              <a:ext cx="207675" cy="178425"/>
            </a:xfrm>
            <a:custGeom>
              <a:avLst/>
              <a:gdLst/>
              <a:ahLst/>
              <a:cxnLst/>
              <a:rect l="l" t="t" r="r" b="b"/>
              <a:pathLst>
                <a:path w="8307" h="7137" extrusionOk="0">
                  <a:moveTo>
                    <a:pt x="4770" y="1"/>
                  </a:moveTo>
                  <a:cubicBezTo>
                    <a:pt x="1601" y="1"/>
                    <a:pt x="0" y="3837"/>
                    <a:pt x="2235" y="6072"/>
                  </a:cubicBezTo>
                  <a:cubicBezTo>
                    <a:pt x="2960" y="6808"/>
                    <a:pt x="3854" y="7136"/>
                    <a:pt x="4730" y="7136"/>
                  </a:cubicBezTo>
                  <a:cubicBezTo>
                    <a:pt x="6555" y="7136"/>
                    <a:pt x="8306" y="5711"/>
                    <a:pt x="8306" y="3570"/>
                  </a:cubicBezTo>
                  <a:cubicBezTo>
                    <a:pt x="8306" y="1602"/>
                    <a:pt x="6705" y="1"/>
                    <a:pt x="4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77;p85">
              <a:extLst>
                <a:ext uri="{FF2B5EF4-FFF2-40B4-BE49-F238E27FC236}">
                  <a16:creationId xmlns:a16="http://schemas.microsoft.com/office/drawing/2014/main" id="{CBDA1072-0C95-FAFA-6C8D-D4E84DFFF340}"/>
                </a:ext>
              </a:extLst>
            </p:cNvPr>
            <p:cNvSpPr/>
            <p:nvPr/>
          </p:nvSpPr>
          <p:spPr>
            <a:xfrm>
              <a:off x="1382900" y="3001750"/>
              <a:ext cx="190975" cy="178125"/>
            </a:xfrm>
            <a:custGeom>
              <a:avLst/>
              <a:gdLst/>
              <a:ahLst/>
              <a:cxnLst/>
              <a:rect l="l" t="t" r="r" b="b"/>
              <a:pathLst>
                <a:path w="7639" h="7125" extrusionOk="0">
                  <a:moveTo>
                    <a:pt x="3792" y="0"/>
                  </a:moveTo>
                  <a:cubicBezTo>
                    <a:pt x="3608" y="0"/>
                    <a:pt x="3422" y="14"/>
                    <a:pt x="3236" y="43"/>
                  </a:cubicBezTo>
                  <a:cubicBezTo>
                    <a:pt x="1301" y="344"/>
                    <a:pt x="0" y="2178"/>
                    <a:pt x="300" y="4113"/>
                  </a:cubicBezTo>
                  <a:cubicBezTo>
                    <a:pt x="602" y="5891"/>
                    <a:pt x="2101" y="7125"/>
                    <a:pt x="3839" y="7125"/>
                  </a:cubicBezTo>
                  <a:cubicBezTo>
                    <a:pt x="4025" y="7125"/>
                    <a:pt x="4213" y="7111"/>
                    <a:pt x="4403" y="7082"/>
                  </a:cubicBezTo>
                  <a:cubicBezTo>
                    <a:pt x="6338" y="6748"/>
                    <a:pt x="7639" y="4914"/>
                    <a:pt x="7339" y="2979"/>
                  </a:cubicBezTo>
                  <a:cubicBezTo>
                    <a:pt x="7037" y="1231"/>
                    <a:pt x="5511" y="0"/>
                    <a:pt x="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78;p85">
              <a:extLst>
                <a:ext uri="{FF2B5EF4-FFF2-40B4-BE49-F238E27FC236}">
                  <a16:creationId xmlns:a16="http://schemas.microsoft.com/office/drawing/2014/main" id="{F5E600FA-0013-DF87-52AF-CFF9F7E6DBD4}"/>
                </a:ext>
              </a:extLst>
            </p:cNvPr>
            <p:cNvSpPr/>
            <p:nvPr/>
          </p:nvSpPr>
          <p:spPr>
            <a:xfrm>
              <a:off x="1139375" y="3451425"/>
              <a:ext cx="181825" cy="177750"/>
            </a:xfrm>
            <a:custGeom>
              <a:avLst/>
              <a:gdLst/>
              <a:ahLst/>
              <a:cxnLst/>
              <a:rect l="l" t="t" r="r" b="b"/>
              <a:pathLst>
                <a:path w="7273" h="7110" extrusionOk="0">
                  <a:moveTo>
                    <a:pt x="3629" y="1"/>
                  </a:moveTo>
                  <a:cubicBezTo>
                    <a:pt x="3587" y="1"/>
                    <a:pt x="3545" y="1"/>
                    <a:pt x="3503" y="3"/>
                  </a:cubicBezTo>
                  <a:cubicBezTo>
                    <a:pt x="1535" y="69"/>
                    <a:pt x="1" y="1704"/>
                    <a:pt x="67" y="3672"/>
                  </a:cubicBezTo>
                  <a:cubicBezTo>
                    <a:pt x="165" y="5599"/>
                    <a:pt x="1734" y="7110"/>
                    <a:pt x="3647" y="7110"/>
                  </a:cubicBezTo>
                  <a:cubicBezTo>
                    <a:pt x="3688" y="7110"/>
                    <a:pt x="3729" y="7109"/>
                    <a:pt x="3770" y="7108"/>
                  </a:cubicBezTo>
                  <a:cubicBezTo>
                    <a:pt x="5738" y="7041"/>
                    <a:pt x="7273" y="5373"/>
                    <a:pt x="7206" y="3405"/>
                  </a:cubicBezTo>
                  <a:cubicBezTo>
                    <a:pt x="7108" y="1479"/>
                    <a:pt x="5541" y="1"/>
                    <a:pt x="3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79;p85">
              <a:extLst>
                <a:ext uri="{FF2B5EF4-FFF2-40B4-BE49-F238E27FC236}">
                  <a16:creationId xmlns:a16="http://schemas.microsoft.com/office/drawing/2014/main" id="{A95D6773-29AB-07D1-907C-9F5A2F18A7FB}"/>
                </a:ext>
              </a:extLst>
            </p:cNvPr>
            <p:cNvSpPr/>
            <p:nvPr/>
          </p:nvSpPr>
          <p:spPr>
            <a:xfrm>
              <a:off x="1559675" y="3199625"/>
              <a:ext cx="177650" cy="178500"/>
            </a:xfrm>
            <a:custGeom>
              <a:avLst/>
              <a:gdLst/>
              <a:ahLst/>
              <a:cxnLst/>
              <a:rect l="l" t="t" r="r" b="b"/>
              <a:pathLst>
                <a:path w="7106" h="7140" extrusionOk="0">
                  <a:moveTo>
                    <a:pt x="3570" y="1"/>
                  </a:moveTo>
                  <a:cubicBezTo>
                    <a:pt x="1602" y="1"/>
                    <a:pt x="1" y="1602"/>
                    <a:pt x="1" y="3570"/>
                  </a:cubicBezTo>
                  <a:cubicBezTo>
                    <a:pt x="1" y="5538"/>
                    <a:pt x="1602" y="7139"/>
                    <a:pt x="3570" y="7139"/>
                  </a:cubicBezTo>
                  <a:cubicBezTo>
                    <a:pt x="5538" y="7139"/>
                    <a:pt x="7106" y="5538"/>
                    <a:pt x="7106" y="3570"/>
                  </a:cubicBezTo>
                  <a:cubicBezTo>
                    <a:pt x="7106" y="1602"/>
                    <a:pt x="5538" y="1"/>
                    <a:pt x="3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80;p85">
              <a:extLst>
                <a:ext uri="{FF2B5EF4-FFF2-40B4-BE49-F238E27FC236}">
                  <a16:creationId xmlns:a16="http://schemas.microsoft.com/office/drawing/2014/main" id="{F90615BC-C37B-10F7-27D7-96E65881F494}"/>
                </a:ext>
              </a:extLst>
            </p:cNvPr>
            <p:cNvSpPr/>
            <p:nvPr/>
          </p:nvSpPr>
          <p:spPr>
            <a:xfrm>
              <a:off x="1936025" y="3111225"/>
              <a:ext cx="207425" cy="177850"/>
            </a:xfrm>
            <a:custGeom>
              <a:avLst/>
              <a:gdLst/>
              <a:ahLst/>
              <a:cxnLst/>
              <a:rect l="l" t="t" r="r" b="b"/>
              <a:pathLst>
                <a:path w="8297" h="7114" extrusionOk="0">
                  <a:moveTo>
                    <a:pt x="4719" y="1"/>
                  </a:moveTo>
                  <a:cubicBezTo>
                    <a:pt x="1545" y="1"/>
                    <a:pt x="0" y="3813"/>
                    <a:pt x="2226" y="6072"/>
                  </a:cubicBezTo>
                  <a:cubicBezTo>
                    <a:pt x="2945" y="6791"/>
                    <a:pt x="3831" y="7113"/>
                    <a:pt x="4701" y="7113"/>
                  </a:cubicBezTo>
                  <a:cubicBezTo>
                    <a:pt x="6533" y="7113"/>
                    <a:pt x="8297" y="5685"/>
                    <a:pt x="8297" y="3537"/>
                  </a:cubicBezTo>
                  <a:cubicBezTo>
                    <a:pt x="8297" y="1569"/>
                    <a:pt x="6729" y="1"/>
                    <a:pt x="4761" y="1"/>
                  </a:cubicBezTo>
                  <a:cubicBezTo>
                    <a:pt x="4747" y="1"/>
                    <a:pt x="4733" y="1"/>
                    <a:pt x="47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81;p85">
              <a:extLst>
                <a:ext uri="{FF2B5EF4-FFF2-40B4-BE49-F238E27FC236}">
                  <a16:creationId xmlns:a16="http://schemas.microsoft.com/office/drawing/2014/main" id="{2128A0D7-4CE0-DE49-70B9-FB1097C179DA}"/>
                </a:ext>
              </a:extLst>
            </p:cNvPr>
            <p:cNvSpPr/>
            <p:nvPr/>
          </p:nvSpPr>
          <p:spPr>
            <a:xfrm>
              <a:off x="2313550" y="3346700"/>
              <a:ext cx="195175" cy="177850"/>
            </a:xfrm>
            <a:custGeom>
              <a:avLst/>
              <a:gdLst/>
              <a:ahLst/>
              <a:cxnLst/>
              <a:rect l="l" t="t" r="r" b="b"/>
              <a:pathLst>
                <a:path w="7807" h="7114" extrusionOk="0">
                  <a:moveTo>
                    <a:pt x="3876" y="0"/>
                  </a:moveTo>
                  <a:cubicBezTo>
                    <a:pt x="2240" y="0"/>
                    <a:pt x="779" y="1123"/>
                    <a:pt x="434" y="2791"/>
                  </a:cubicBezTo>
                  <a:cubicBezTo>
                    <a:pt x="1" y="4692"/>
                    <a:pt x="1201" y="6593"/>
                    <a:pt x="3136" y="7027"/>
                  </a:cubicBezTo>
                  <a:cubicBezTo>
                    <a:pt x="3394" y="7086"/>
                    <a:pt x="3651" y="7114"/>
                    <a:pt x="3905" y="7114"/>
                  </a:cubicBezTo>
                  <a:cubicBezTo>
                    <a:pt x="5526" y="7114"/>
                    <a:pt x="6998" y="5969"/>
                    <a:pt x="7373" y="4325"/>
                  </a:cubicBezTo>
                  <a:cubicBezTo>
                    <a:pt x="7806" y="2390"/>
                    <a:pt x="6572" y="489"/>
                    <a:pt x="4671" y="89"/>
                  </a:cubicBezTo>
                  <a:cubicBezTo>
                    <a:pt x="4404" y="29"/>
                    <a:pt x="4138" y="0"/>
                    <a:pt x="3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82;p85">
              <a:extLst>
                <a:ext uri="{FF2B5EF4-FFF2-40B4-BE49-F238E27FC236}">
                  <a16:creationId xmlns:a16="http://schemas.microsoft.com/office/drawing/2014/main" id="{5EACB2B8-5A6C-63A9-FD13-F0FAEDF694A8}"/>
                </a:ext>
              </a:extLst>
            </p:cNvPr>
            <p:cNvSpPr/>
            <p:nvPr/>
          </p:nvSpPr>
          <p:spPr>
            <a:xfrm>
              <a:off x="2446975" y="3077875"/>
              <a:ext cx="177650" cy="177650"/>
            </a:xfrm>
            <a:custGeom>
              <a:avLst/>
              <a:gdLst/>
              <a:ahLst/>
              <a:cxnLst/>
              <a:rect l="l" t="t" r="r" b="b"/>
              <a:pathLst>
                <a:path w="7106" h="7106" extrusionOk="0">
                  <a:moveTo>
                    <a:pt x="3537" y="1"/>
                  </a:moveTo>
                  <a:cubicBezTo>
                    <a:pt x="1569" y="1"/>
                    <a:pt x="1" y="1568"/>
                    <a:pt x="1" y="3536"/>
                  </a:cubicBezTo>
                  <a:cubicBezTo>
                    <a:pt x="1" y="5505"/>
                    <a:pt x="1569" y="7106"/>
                    <a:pt x="3537" y="7106"/>
                  </a:cubicBezTo>
                  <a:cubicBezTo>
                    <a:pt x="5505" y="7106"/>
                    <a:pt x="7106" y="5505"/>
                    <a:pt x="7106" y="3536"/>
                  </a:cubicBezTo>
                  <a:cubicBezTo>
                    <a:pt x="7106" y="1568"/>
                    <a:pt x="5505" y="1"/>
                    <a:pt x="3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83;p85">
              <a:extLst>
                <a:ext uri="{FF2B5EF4-FFF2-40B4-BE49-F238E27FC236}">
                  <a16:creationId xmlns:a16="http://schemas.microsoft.com/office/drawing/2014/main" id="{0AD667BB-F50B-89BF-294E-21129FED3C15}"/>
                </a:ext>
              </a:extLst>
            </p:cNvPr>
            <p:cNvSpPr/>
            <p:nvPr/>
          </p:nvSpPr>
          <p:spPr>
            <a:xfrm>
              <a:off x="1874900" y="3410625"/>
              <a:ext cx="207675" cy="177825"/>
            </a:xfrm>
            <a:custGeom>
              <a:avLst/>
              <a:gdLst/>
              <a:ahLst/>
              <a:cxnLst/>
              <a:rect l="l" t="t" r="r" b="b"/>
              <a:pathLst>
                <a:path w="8307" h="7113" extrusionOk="0">
                  <a:moveTo>
                    <a:pt x="4771" y="0"/>
                  </a:moveTo>
                  <a:cubicBezTo>
                    <a:pt x="1602" y="0"/>
                    <a:pt x="1" y="3836"/>
                    <a:pt x="2236" y="6071"/>
                  </a:cubicBezTo>
                  <a:cubicBezTo>
                    <a:pt x="2955" y="6791"/>
                    <a:pt x="3841" y="7113"/>
                    <a:pt x="4711" y="7113"/>
                  </a:cubicBezTo>
                  <a:cubicBezTo>
                    <a:pt x="6543" y="7113"/>
                    <a:pt x="8307" y="5685"/>
                    <a:pt x="8307" y="3536"/>
                  </a:cubicBezTo>
                  <a:cubicBezTo>
                    <a:pt x="8307" y="1601"/>
                    <a:pt x="6739" y="0"/>
                    <a:pt x="4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84;p85">
              <a:extLst>
                <a:ext uri="{FF2B5EF4-FFF2-40B4-BE49-F238E27FC236}">
                  <a16:creationId xmlns:a16="http://schemas.microsoft.com/office/drawing/2014/main" id="{17BCD256-80E3-8203-A7EC-529D9ECD2BD9}"/>
                </a:ext>
              </a:extLst>
            </p:cNvPr>
            <p:cNvSpPr/>
            <p:nvPr/>
          </p:nvSpPr>
          <p:spPr>
            <a:xfrm>
              <a:off x="1703125" y="2758075"/>
              <a:ext cx="196000" cy="177650"/>
            </a:xfrm>
            <a:custGeom>
              <a:avLst/>
              <a:gdLst/>
              <a:ahLst/>
              <a:cxnLst/>
              <a:rect l="l" t="t" r="r" b="b"/>
              <a:pathLst>
                <a:path w="7840" h="7106" extrusionOk="0">
                  <a:moveTo>
                    <a:pt x="3920" y="0"/>
                  </a:moveTo>
                  <a:cubicBezTo>
                    <a:pt x="3011" y="0"/>
                    <a:pt x="2102" y="350"/>
                    <a:pt x="1401" y="1051"/>
                  </a:cubicBezTo>
                  <a:cubicBezTo>
                    <a:pt x="0" y="2419"/>
                    <a:pt x="0" y="4687"/>
                    <a:pt x="1401" y="6054"/>
                  </a:cubicBezTo>
                  <a:cubicBezTo>
                    <a:pt x="2102" y="6755"/>
                    <a:pt x="3011" y="7105"/>
                    <a:pt x="3920" y="7105"/>
                  </a:cubicBezTo>
                  <a:cubicBezTo>
                    <a:pt x="4829" y="7105"/>
                    <a:pt x="5738" y="6755"/>
                    <a:pt x="6438" y="6054"/>
                  </a:cubicBezTo>
                  <a:cubicBezTo>
                    <a:pt x="7839" y="4687"/>
                    <a:pt x="7839" y="2419"/>
                    <a:pt x="6438" y="1051"/>
                  </a:cubicBezTo>
                  <a:cubicBezTo>
                    <a:pt x="5738" y="350"/>
                    <a:pt x="4829" y="0"/>
                    <a:pt x="3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85;p85">
              <a:extLst>
                <a:ext uri="{FF2B5EF4-FFF2-40B4-BE49-F238E27FC236}">
                  <a16:creationId xmlns:a16="http://schemas.microsoft.com/office/drawing/2014/main" id="{E45479B3-DB70-D96B-08E4-8D09718EB81A}"/>
                </a:ext>
              </a:extLst>
            </p:cNvPr>
            <p:cNvSpPr/>
            <p:nvPr/>
          </p:nvSpPr>
          <p:spPr>
            <a:xfrm>
              <a:off x="2110900" y="2768900"/>
              <a:ext cx="195175" cy="177875"/>
            </a:xfrm>
            <a:custGeom>
              <a:avLst/>
              <a:gdLst/>
              <a:ahLst/>
              <a:cxnLst/>
              <a:rect l="l" t="t" r="r" b="b"/>
              <a:pathLst>
                <a:path w="7807" h="7115" extrusionOk="0">
                  <a:moveTo>
                    <a:pt x="3908" y="1"/>
                  </a:moveTo>
                  <a:cubicBezTo>
                    <a:pt x="2995" y="1"/>
                    <a:pt x="2086" y="351"/>
                    <a:pt x="1402" y="1052"/>
                  </a:cubicBezTo>
                  <a:cubicBezTo>
                    <a:pt x="1" y="2453"/>
                    <a:pt x="1" y="4687"/>
                    <a:pt x="1402" y="6088"/>
                  </a:cubicBezTo>
                  <a:cubicBezTo>
                    <a:pt x="2086" y="6772"/>
                    <a:pt x="2995" y="7114"/>
                    <a:pt x="3908" y="7114"/>
                  </a:cubicBezTo>
                  <a:cubicBezTo>
                    <a:pt x="4821" y="7114"/>
                    <a:pt x="5738" y="6772"/>
                    <a:pt x="6439" y="6088"/>
                  </a:cubicBezTo>
                  <a:cubicBezTo>
                    <a:pt x="7806" y="4687"/>
                    <a:pt x="7806" y="2453"/>
                    <a:pt x="6439" y="1052"/>
                  </a:cubicBezTo>
                  <a:cubicBezTo>
                    <a:pt x="5738" y="351"/>
                    <a:pt x="4821" y="1"/>
                    <a:pt x="3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86;p85">
              <a:extLst>
                <a:ext uri="{FF2B5EF4-FFF2-40B4-BE49-F238E27FC236}">
                  <a16:creationId xmlns:a16="http://schemas.microsoft.com/office/drawing/2014/main" id="{B0493B88-C95A-D0CE-765A-320A8D72DFB7}"/>
                </a:ext>
              </a:extLst>
            </p:cNvPr>
            <p:cNvSpPr/>
            <p:nvPr/>
          </p:nvSpPr>
          <p:spPr>
            <a:xfrm>
              <a:off x="2384425" y="2714275"/>
              <a:ext cx="137625" cy="143475"/>
            </a:xfrm>
            <a:custGeom>
              <a:avLst/>
              <a:gdLst/>
              <a:ahLst/>
              <a:cxnLst/>
              <a:rect l="l" t="t" r="r" b="b"/>
              <a:pathLst>
                <a:path w="5505" h="5739" extrusionOk="0">
                  <a:moveTo>
                    <a:pt x="1836" y="1"/>
                  </a:moveTo>
                  <a:lnTo>
                    <a:pt x="1836" y="1"/>
                  </a:lnTo>
                  <a:cubicBezTo>
                    <a:pt x="1" y="2336"/>
                    <a:pt x="1669" y="5738"/>
                    <a:pt x="4604" y="5738"/>
                  </a:cubicBezTo>
                  <a:cubicBezTo>
                    <a:pt x="4904" y="5738"/>
                    <a:pt x="5205" y="5705"/>
                    <a:pt x="5505" y="5638"/>
                  </a:cubicBezTo>
                  <a:cubicBezTo>
                    <a:pt x="4304" y="3737"/>
                    <a:pt x="3070" y="1836"/>
                    <a:pt x="1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87;p85">
              <a:extLst>
                <a:ext uri="{FF2B5EF4-FFF2-40B4-BE49-F238E27FC236}">
                  <a16:creationId xmlns:a16="http://schemas.microsoft.com/office/drawing/2014/main" id="{F16E0AC0-0D4B-0EE2-9D93-4356BBB207A3}"/>
                </a:ext>
              </a:extLst>
            </p:cNvPr>
            <p:cNvSpPr/>
            <p:nvPr/>
          </p:nvSpPr>
          <p:spPr>
            <a:xfrm>
              <a:off x="1904925" y="2559175"/>
              <a:ext cx="175975" cy="80925"/>
            </a:xfrm>
            <a:custGeom>
              <a:avLst/>
              <a:gdLst/>
              <a:ahLst/>
              <a:cxnLst/>
              <a:rect l="l" t="t" r="r" b="b"/>
              <a:pathLst>
                <a:path w="7039" h="3237" extrusionOk="0">
                  <a:moveTo>
                    <a:pt x="7039" y="0"/>
                  </a:moveTo>
                  <a:lnTo>
                    <a:pt x="7039" y="0"/>
                  </a:lnTo>
                  <a:cubicBezTo>
                    <a:pt x="4704" y="134"/>
                    <a:pt x="2336" y="234"/>
                    <a:pt x="1" y="334"/>
                  </a:cubicBezTo>
                  <a:cubicBezTo>
                    <a:pt x="334" y="2002"/>
                    <a:pt x="1802" y="3236"/>
                    <a:pt x="3503" y="3236"/>
                  </a:cubicBezTo>
                  <a:cubicBezTo>
                    <a:pt x="5338" y="3203"/>
                    <a:pt x="6872" y="1835"/>
                    <a:pt x="7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88;p85">
              <a:extLst>
                <a:ext uri="{FF2B5EF4-FFF2-40B4-BE49-F238E27FC236}">
                  <a16:creationId xmlns:a16="http://schemas.microsoft.com/office/drawing/2014/main" id="{74397BA4-C743-A9D9-CA3B-D954243963B2}"/>
                </a:ext>
              </a:extLst>
            </p:cNvPr>
            <p:cNvSpPr/>
            <p:nvPr/>
          </p:nvSpPr>
          <p:spPr>
            <a:xfrm>
              <a:off x="1859900" y="2347400"/>
              <a:ext cx="374450" cy="682975"/>
            </a:xfrm>
            <a:custGeom>
              <a:avLst/>
              <a:gdLst/>
              <a:ahLst/>
              <a:cxnLst/>
              <a:rect l="l" t="t" r="r" b="b"/>
              <a:pathLst>
                <a:path w="14978" h="27319" extrusionOk="0">
                  <a:moveTo>
                    <a:pt x="8728" y="0"/>
                  </a:moveTo>
                  <a:cubicBezTo>
                    <a:pt x="7751" y="0"/>
                    <a:pt x="6773" y="277"/>
                    <a:pt x="5938" y="799"/>
                  </a:cubicBezTo>
                  <a:cubicBezTo>
                    <a:pt x="4971" y="1366"/>
                    <a:pt x="4103" y="2167"/>
                    <a:pt x="3436" y="3068"/>
                  </a:cubicBezTo>
                  <a:cubicBezTo>
                    <a:pt x="3103" y="3501"/>
                    <a:pt x="2802" y="3935"/>
                    <a:pt x="2569" y="4402"/>
                  </a:cubicBezTo>
                  <a:cubicBezTo>
                    <a:pt x="2435" y="4635"/>
                    <a:pt x="2302" y="4835"/>
                    <a:pt x="2202" y="5069"/>
                  </a:cubicBezTo>
                  <a:cubicBezTo>
                    <a:pt x="2068" y="5302"/>
                    <a:pt x="1968" y="5536"/>
                    <a:pt x="1868" y="5770"/>
                  </a:cubicBezTo>
                  <a:cubicBezTo>
                    <a:pt x="1435" y="6670"/>
                    <a:pt x="1101" y="7604"/>
                    <a:pt x="834" y="8538"/>
                  </a:cubicBezTo>
                  <a:cubicBezTo>
                    <a:pt x="367" y="10273"/>
                    <a:pt x="100" y="12074"/>
                    <a:pt x="67" y="13875"/>
                  </a:cubicBezTo>
                  <a:cubicBezTo>
                    <a:pt x="0" y="15410"/>
                    <a:pt x="67" y="16944"/>
                    <a:pt x="267" y="18479"/>
                  </a:cubicBezTo>
                  <a:cubicBezTo>
                    <a:pt x="534" y="20680"/>
                    <a:pt x="934" y="22848"/>
                    <a:pt x="1501" y="25017"/>
                  </a:cubicBezTo>
                  <a:cubicBezTo>
                    <a:pt x="1935" y="26518"/>
                    <a:pt x="2202" y="27318"/>
                    <a:pt x="2335" y="27318"/>
                  </a:cubicBezTo>
                  <a:cubicBezTo>
                    <a:pt x="2502" y="27285"/>
                    <a:pt x="2435" y="26418"/>
                    <a:pt x="2235" y="24883"/>
                  </a:cubicBezTo>
                  <a:cubicBezTo>
                    <a:pt x="2068" y="23315"/>
                    <a:pt x="1735" y="21114"/>
                    <a:pt x="1568" y="18379"/>
                  </a:cubicBezTo>
                  <a:cubicBezTo>
                    <a:pt x="1468" y="16911"/>
                    <a:pt x="1501" y="15410"/>
                    <a:pt x="1601" y="13942"/>
                  </a:cubicBezTo>
                  <a:cubicBezTo>
                    <a:pt x="1702" y="12274"/>
                    <a:pt x="2002" y="10606"/>
                    <a:pt x="2502" y="9005"/>
                  </a:cubicBezTo>
                  <a:cubicBezTo>
                    <a:pt x="2769" y="8138"/>
                    <a:pt x="3069" y="7304"/>
                    <a:pt x="3469" y="6503"/>
                  </a:cubicBezTo>
                  <a:cubicBezTo>
                    <a:pt x="3870" y="5669"/>
                    <a:pt x="4337" y="4902"/>
                    <a:pt x="4904" y="4168"/>
                  </a:cubicBezTo>
                  <a:cubicBezTo>
                    <a:pt x="5438" y="3434"/>
                    <a:pt x="6105" y="2834"/>
                    <a:pt x="6872" y="2367"/>
                  </a:cubicBezTo>
                  <a:cubicBezTo>
                    <a:pt x="7417" y="2004"/>
                    <a:pt x="8062" y="1822"/>
                    <a:pt x="8715" y="1822"/>
                  </a:cubicBezTo>
                  <a:cubicBezTo>
                    <a:pt x="8901" y="1822"/>
                    <a:pt x="9088" y="1837"/>
                    <a:pt x="9274" y="1867"/>
                  </a:cubicBezTo>
                  <a:cubicBezTo>
                    <a:pt x="10108" y="2000"/>
                    <a:pt x="10875" y="2434"/>
                    <a:pt x="11475" y="3068"/>
                  </a:cubicBezTo>
                  <a:cubicBezTo>
                    <a:pt x="12109" y="3701"/>
                    <a:pt x="12543" y="4435"/>
                    <a:pt x="12809" y="5302"/>
                  </a:cubicBezTo>
                  <a:cubicBezTo>
                    <a:pt x="13377" y="6970"/>
                    <a:pt x="13276" y="8872"/>
                    <a:pt x="13043" y="10606"/>
                  </a:cubicBezTo>
                  <a:cubicBezTo>
                    <a:pt x="12609" y="13709"/>
                    <a:pt x="11509" y="16711"/>
                    <a:pt x="9807" y="19346"/>
                  </a:cubicBezTo>
                  <a:cubicBezTo>
                    <a:pt x="8640" y="21181"/>
                    <a:pt x="7239" y="22815"/>
                    <a:pt x="5671" y="24283"/>
                  </a:cubicBezTo>
                  <a:cubicBezTo>
                    <a:pt x="5371" y="24550"/>
                    <a:pt x="5104" y="24750"/>
                    <a:pt x="4904" y="24950"/>
                  </a:cubicBezTo>
                  <a:cubicBezTo>
                    <a:pt x="4670" y="25150"/>
                    <a:pt x="4470" y="25317"/>
                    <a:pt x="4337" y="25450"/>
                  </a:cubicBezTo>
                  <a:cubicBezTo>
                    <a:pt x="4037" y="25717"/>
                    <a:pt x="3903" y="25884"/>
                    <a:pt x="3936" y="25951"/>
                  </a:cubicBezTo>
                  <a:cubicBezTo>
                    <a:pt x="3945" y="25967"/>
                    <a:pt x="3964" y="25976"/>
                    <a:pt x="3993" y="25976"/>
                  </a:cubicBezTo>
                  <a:cubicBezTo>
                    <a:pt x="4080" y="25976"/>
                    <a:pt x="4262" y="25901"/>
                    <a:pt x="4537" y="25750"/>
                  </a:cubicBezTo>
                  <a:cubicBezTo>
                    <a:pt x="4737" y="25650"/>
                    <a:pt x="4971" y="25550"/>
                    <a:pt x="5237" y="25384"/>
                  </a:cubicBezTo>
                  <a:cubicBezTo>
                    <a:pt x="5504" y="25250"/>
                    <a:pt x="5771" y="25050"/>
                    <a:pt x="6105" y="24816"/>
                  </a:cubicBezTo>
                  <a:cubicBezTo>
                    <a:pt x="7939" y="23516"/>
                    <a:pt x="9540" y="21914"/>
                    <a:pt x="10841" y="20080"/>
                  </a:cubicBezTo>
                  <a:cubicBezTo>
                    <a:pt x="12843" y="17344"/>
                    <a:pt x="14144" y="14176"/>
                    <a:pt x="14711" y="10840"/>
                  </a:cubicBezTo>
                  <a:cubicBezTo>
                    <a:pt x="14878" y="9872"/>
                    <a:pt x="14944" y="8905"/>
                    <a:pt x="14944" y="7904"/>
                  </a:cubicBezTo>
                  <a:cubicBezTo>
                    <a:pt x="14978" y="6837"/>
                    <a:pt x="14811" y="5770"/>
                    <a:pt x="14511" y="4735"/>
                  </a:cubicBezTo>
                  <a:cubicBezTo>
                    <a:pt x="14177" y="3635"/>
                    <a:pt x="13577" y="2634"/>
                    <a:pt x="12776" y="1800"/>
                  </a:cubicBezTo>
                  <a:cubicBezTo>
                    <a:pt x="11909" y="899"/>
                    <a:pt x="10775" y="266"/>
                    <a:pt x="9540" y="65"/>
                  </a:cubicBezTo>
                  <a:cubicBezTo>
                    <a:pt x="9272" y="22"/>
                    <a:pt x="9000" y="0"/>
                    <a:pt x="8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89;p85">
              <a:extLst>
                <a:ext uri="{FF2B5EF4-FFF2-40B4-BE49-F238E27FC236}">
                  <a16:creationId xmlns:a16="http://schemas.microsoft.com/office/drawing/2014/main" id="{A07FD962-FB96-9251-6C96-66DFAE662BC2}"/>
                </a:ext>
              </a:extLst>
            </p:cNvPr>
            <p:cNvSpPr/>
            <p:nvPr/>
          </p:nvSpPr>
          <p:spPr>
            <a:xfrm>
              <a:off x="1241950" y="2402575"/>
              <a:ext cx="724575" cy="621200"/>
            </a:xfrm>
            <a:custGeom>
              <a:avLst/>
              <a:gdLst/>
              <a:ahLst/>
              <a:cxnLst/>
              <a:rect l="l" t="t" r="r" b="b"/>
              <a:pathLst>
                <a:path w="28983" h="24848" extrusionOk="0">
                  <a:moveTo>
                    <a:pt x="6939" y="1783"/>
                  </a:moveTo>
                  <a:cubicBezTo>
                    <a:pt x="7287" y="1783"/>
                    <a:pt x="7633" y="1820"/>
                    <a:pt x="7973" y="1895"/>
                  </a:cubicBezTo>
                  <a:cubicBezTo>
                    <a:pt x="9107" y="2128"/>
                    <a:pt x="10208" y="2562"/>
                    <a:pt x="11209" y="3162"/>
                  </a:cubicBezTo>
                  <a:cubicBezTo>
                    <a:pt x="11709" y="3429"/>
                    <a:pt x="12176" y="3729"/>
                    <a:pt x="12643" y="4096"/>
                  </a:cubicBezTo>
                  <a:cubicBezTo>
                    <a:pt x="13110" y="4463"/>
                    <a:pt x="13577" y="4797"/>
                    <a:pt x="14011" y="5164"/>
                  </a:cubicBezTo>
                  <a:cubicBezTo>
                    <a:pt x="17480" y="8099"/>
                    <a:pt x="19848" y="11602"/>
                    <a:pt x="21616" y="14637"/>
                  </a:cubicBezTo>
                  <a:cubicBezTo>
                    <a:pt x="23384" y="17673"/>
                    <a:pt x="24552" y="20308"/>
                    <a:pt x="25419" y="22109"/>
                  </a:cubicBezTo>
                  <a:cubicBezTo>
                    <a:pt x="25741" y="22804"/>
                    <a:pt x="26008" y="23380"/>
                    <a:pt x="26222" y="23821"/>
                  </a:cubicBezTo>
                  <a:lnTo>
                    <a:pt x="26222" y="23821"/>
                  </a:lnTo>
                  <a:cubicBezTo>
                    <a:pt x="26113" y="23818"/>
                    <a:pt x="26001" y="23814"/>
                    <a:pt x="25886" y="23810"/>
                  </a:cubicBezTo>
                  <a:cubicBezTo>
                    <a:pt x="23117" y="23677"/>
                    <a:pt x="20349" y="23277"/>
                    <a:pt x="17680" y="22543"/>
                  </a:cubicBezTo>
                  <a:cubicBezTo>
                    <a:pt x="15845" y="22076"/>
                    <a:pt x="14044" y="21409"/>
                    <a:pt x="12343" y="20641"/>
                  </a:cubicBezTo>
                  <a:cubicBezTo>
                    <a:pt x="10341" y="19741"/>
                    <a:pt x="8507" y="18607"/>
                    <a:pt x="6839" y="17272"/>
                  </a:cubicBezTo>
                  <a:cubicBezTo>
                    <a:pt x="5038" y="15805"/>
                    <a:pt x="3603" y="13903"/>
                    <a:pt x="2703" y="11768"/>
                  </a:cubicBezTo>
                  <a:cubicBezTo>
                    <a:pt x="2236" y="10668"/>
                    <a:pt x="1969" y="9467"/>
                    <a:pt x="1902" y="8266"/>
                  </a:cubicBezTo>
                  <a:cubicBezTo>
                    <a:pt x="1835" y="7065"/>
                    <a:pt x="2069" y="5864"/>
                    <a:pt x="2536" y="4763"/>
                  </a:cubicBezTo>
                  <a:cubicBezTo>
                    <a:pt x="2969" y="3696"/>
                    <a:pt x="3737" y="2829"/>
                    <a:pt x="4737" y="2295"/>
                  </a:cubicBezTo>
                  <a:cubicBezTo>
                    <a:pt x="5442" y="1954"/>
                    <a:pt x="6194" y="1783"/>
                    <a:pt x="6939" y="1783"/>
                  </a:cubicBezTo>
                  <a:close/>
                  <a:moveTo>
                    <a:pt x="6852" y="1"/>
                  </a:moveTo>
                  <a:cubicBezTo>
                    <a:pt x="5834" y="1"/>
                    <a:pt x="4830" y="231"/>
                    <a:pt x="3903" y="660"/>
                  </a:cubicBezTo>
                  <a:cubicBezTo>
                    <a:pt x="2536" y="1394"/>
                    <a:pt x="1435" y="2595"/>
                    <a:pt x="835" y="4030"/>
                  </a:cubicBezTo>
                  <a:cubicBezTo>
                    <a:pt x="268" y="5397"/>
                    <a:pt x="1" y="6898"/>
                    <a:pt x="101" y="8366"/>
                  </a:cubicBezTo>
                  <a:cubicBezTo>
                    <a:pt x="167" y="9767"/>
                    <a:pt x="468" y="11168"/>
                    <a:pt x="1035" y="12469"/>
                  </a:cubicBezTo>
                  <a:cubicBezTo>
                    <a:pt x="1535" y="13703"/>
                    <a:pt x="2236" y="14871"/>
                    <a:pt x="3070" y="15905"/>
                  </a:cubicBezTo>
                  <a:cubicBezTo>
                    <a:pt x="3870" y="16905"/>
                    <a:pt x="4771" y="17773"/>
                    <a:pt x="5771" y="18573"/>
                  </a:cubicBezTo>
                  <a:cubicBezTo>
                    <a:pt x="7573" y="20008"/>
                    <a:pt x="9574" y="21142"/>
                    <a:pt x="11709" y="22009"/>
                  </a:cubicBezTo>
                  <a:cubicBezTo>
                    <a:pt x="13544" y="22776"/>
                    <a:pt x="15445" y="23410"/>
                    <a:pt x="17380" y="23810"/>
                  </a:cubicBezTo>
                  <a:cubicBezTo>
                    <a:pt x="19598" y="24312"/>
                    <a:pt x="21837" y="24563"/>
                    <a:pt x="24097" y="24563"/>
                  </a:cubicBezTo>
                  <a:cubicBezTo>
                    <a:pt x="24692" y="24563"/>
                    <a:pt x="25288" y="24546"/>
                    <a:pt x="25886" y="24511"/>
                  </a:cubicBezTo>
                  <a:cubicBezTo>
                    <a:pt x="26119" y="24495"/>
                    <a:pt x="26339" y="24478"/>
                    <a:pt x="26547" y="24459"/>
                  </a:cubicBezTo>
                  <a:lnTo>
                    <a:pt x="26547" y="24459"/>
                  </a:lnTo>
                  <a:cubicBezTo>
                    <a:pt x="26688" y="24714"/>
                    <a:pt x="26785" y="24848"/>
                    <a:pt x="26840" y="24848"/>
                  </a:cubicBezTo>
                  <a:cubicBezTo>
                    <a:pt x="26844" y="24848"/>
                    <a:pt x="26849" y="24846"/>
                    <a:pt x="26853" y="24844"/>
                  </a:cubicBezTo>
                  <a:cubicBezTo>
                    <a:pt x="26888" y="24833"/>
                    <a:pt x="26882" y="24692"/>
                    <a:pt x="26830" y="24432"/>
                  </a:cubicBezTo>
                  <a:lnTo>
                    <a:pt x="26830" y="24432"/>
                  </a:lnTo>
                  <a:cubicBezTo>
                    <a:pt x="28230" y="24291"/>
                    <a:pt x="28982" y="24093"/>
                    <a:pt x="28955" y="24010"/>
                  </a:cubicBezTo>
                  <a:cubicBezTo>
                    <a:pt x="28955" y="23868"/>
                    <a:pt x="28150" y="23872"/>
                    <a:pt x="26685" y="23834"/>
                  </a:cubicBezTo>
                  <a:lnTo>
                    <a:pt x="26685" y="23834"/>
                  </a:lnTo>
                  <a:cubicBezTo>
                    <a:pt x="26551" y="23339"/>
                    <a:pt x="26343" y="22669"/>
                    <a:pt x="26053" y="21842"/>
                  </a:cubicBezTo>
                  <a:cubicBezTo>
                    <a:pt x="25152" y="19140"/>
                    <a:pt x="24051" y="16538"/>
                    <a:pt x="22750" y="14003"/>
                  </a:cubicBezTo>
                  <a:cubicBezTo>
                    <a:pt x="21850" y="12269"/>
                    <a:pt x="20816" y="10568"/>
                    <a:pt x="19681" y="8966"/>
                  </a:cubicBezTo>
                  <a:cubicBezTo>
                    <a:pt x="18347" y="7098"/>
                    <a:pt x="16813" y="5397"/>
                    <a:pt x="15078" y="3863"/>
                  </a:cubicBezTo>
                  <a:cubicBezTo>
                    <a:pt x="13310" y="2295"/>
                    <a:pt x="11075" y="694"/>
                    <a:pt x="8307" y="160"/>
                  </a:cubicBezTo>
                  <a:cubicBezTo>
                    <a:pt x="7823" y="53"/>
                    <a:pt x="7336" y="1"/>
                    <a:pt x="6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90;p85">
              <a:extLst>
                <a:ext uri="{FF2B5EF4-FFF2-40B4-BE49-F238E27FC236}">
                  <a16:creationId xmlns:a16="http://schemas.microsoft.com/office/drawing/2014/main" id="{84D3F473-A5D5-FFDC-CBB5-3F7176D471C1}"/>
                </a:ext>
              </a:extLst>
            </p:cNvPr>
            <p:cNvSpPr/>
            <p:nvPr/>
          </p:nvSpPr>
          <p:spPr>
            <a:xfrm>
              <a:off x="1630575" y="2206400"/>
              <a:ext cx="394475" cy="835725"/>
            </a:xfrm>
            <a:custGeom>
              <a:avLst/>
              <a:gdLst/>
              <a:ahLst/>
              <a:cxnLst/>
              <a:rect l="l" t="t" r="r" b="b"/>
              <a:pathLst>
                <a:path w="15779" h="33429" extrusionOk="0">
                  <a:moveTo>
                    <a:pt x="7247" y="0"/>
                  </a:moveTo>
                  <a:cubicBezTo>
                    <a:pt x="6449" y="0"/>
                    <a:pt x="5652" y="201"/>
                    <a:pt x="4937" y="602"/>
                  </a:cubicBezTo>
                  <a:cubicBezTo>
                    <a:pt x="4303" y="935"/>
                    <a:pt x="3736" y="1369"/>
                    <a:pt x="3269" y="1903"/>
                  </a:cubicBezTo>
                  <a:cubicBezTo>
                    <a:pt x="2368" y="2903"/>
                    <a:pt x="1701" y="4038"/>
                    <a:pt x="1234" y="5272"/>
                  </a:cubicBezTo>
                  <a:cubicBezTo>
                    <a:pt x="400" y="7507"/>
                    <a:pt x="0" y="9875"/>
                    <a:pt x="33" y="12277"/>
                  </a:cubicBezTo>
                  <a:cubicBezTo>
                    <a:pt x="33" y="14412"/>
                    <a:pt x="334" y="16547"/>
                    <a:pt x="934" y="18581"/>
                  </a:cubicBezTo>
                  <a:cubicBezTo>
                    <a:pt x="1168" y="19515"/>
                    <a:pt x="1468" y="20416"/>
                    <a:pt x="1835" y="21317"/>
                  </a:cubicBezTo>
                  <a:cubicBezTo>
                    <a:pt x="2168" y="22151"/>
                    <a:pt x="2535" y="22984"/>
                    <a:pt x="2936" y="23718"/>
                  </a:cubicBezTo>
                  <a:cubicBezTo>
                    <a:pt x="4103" y="26053"/>
                    <a:pt x="5537" y="28288"/>
                    <a:pt x="7205" y="30356"/>
                  </a:cubicBezTo>
                  <a:cubicBezTo>
                    <a:pt x="8322" y="31728"/>
                    <a:pt x="9042" y="32429"/>
                    <a:pt x="9190" y="32429"/>
                  </a:cubicBezTo>
                  <a:cubicBezTo>
                    <a:pt x="9197" y="32429"/>
                    <a:pt x="9202" y="32427"/>
                    <a:pt x="9207" y="32425"/>
                  </a:cubicBezTo>
                  <a:cubicBezTo>
                    <a:pt x="9307" y="32358"/>
                    <a:pt x="8773" y="31491"/>
                    <a:pt x="7772" y="29923"/>
                  </a:cubicBezTo>
                  <a:cubicBezTo>
                    <a:pt x="6371" y="27755"/>
                    <a:pt x="5137" y="25520"/>
                    <a:pt x="4070" y="23185"/>
                  </a:cubicBezTo>
                  <a:cubicBezTo>
                    <a:pt x="3769" y="22451"/>
                    <a:pt x="3436" y="21650"/>
                    <a:pt x="3136" y="20816"/>
                  </a:cubicBezTo>
                  <a:cubicBezTo>
                    <a:pt x="2835" y="19982"/>
                    <a:pt x="2602" y="19082"/>
                    <a:pt x="2368" y="18214"/>
                  </a:cubicBezTo>
                  <a:cubicBezTo>
                    <a:pt x="1901" y="16280"/>
                    <a:pt x="1668" y="14312"/>
                    <a:pt x="1701" y="12310"/>
                  </a:cubicBezTo>
                  <a:cubicBezTo>
                    <a:pt x="1701" y="10142"/>
                    <a:pt x="2102" y="7974"/>
                    <a:pt x="2902" y="5939"/>
                  </a:cubicBezTo>
                  <a:cubicBezTo>
                    <a:pt x="3269" y="4938"/>
                    <a:pt x="3836" y="3971"/>
                    <a:pt x="4570" y="3170"/>
                  </a:cubicBezTo>
                  <a:cubicBezTo>
                    <a:pt x="5204" y="2403"/>
                    <a:pt x="6138" y="1936"/>
                    <a:pt x="7172" y="1869"/>
                  </a:cubicBezTo>
                  <a:cubicBezTo>
                    <a:pt x="8173" y="1869"/>
                    <a:pt x="9107" y="2336"/>
                    <a:pt x="9774" y="3104"/>
                  </a:cubicBezTo>
                  <a:cubicBezTo>
                    <a:pt x="10508" y="3904"/>
                    <a:pt x="11141" y="4838"/>
                    <a:pt x="11575" y="5839"/>
                  </a:cubicBezTo>
                  <a:cubicBezTo>
                    <a:pt x="12476" y="7840"/>
                    <a:pt x="13143" y="9975"/>
                    <a:pt x="13576" y="12110"/>
                  </a:cubicBezTo>
                  <a:cubicBezTo>
                    <a:pt x="13977" y="14078"/>
                    <a:pt x="14177" y="16080"/>
                    <a:pt x="14210" y="18114"/>
                  </a:cubicBezTo>
                  <a:cubicBezTo>
                    <a:pt x="14210" y="19849"/>
                    <a:pt x="14110" y="21617"/>
                    <a:pt x="13843" y="23351"/>
                  </a:cubicBezTo>
                  <a:cubicBezTo>
                    <a:pt x="13476" y="25853"/>
                    <a:pt x="12809" y="28355"/>
                    <a:pt x="11909" y="30723"/>
                  </a:cubicBezTo>
                  <a:cubicBezTo>
                    <a:pt x="11742" y="31157"/>
                    <a:pt x="11608" y="31524"/>
                    <a:pt x="11508" y="31857"/>
                  </a:cubicBezTo>
                  <a:cubicBezTo>
                    <a:pt x="11375" y="32191"/>
                    <a:pt x="11241" y="32458"/>
                    <a:pt x="11141" y="32691"/>
                  </a:cubicBezTo>
                  <a:cubicBezTo>
                    <a:pt x="10941" y="33125"/>
                    <a:pt x="10875" y="33392"/>
                    <a:pt x="10941" y="33425"/>
                  </a:cubicBezTo>
                  <a:cubicBezTo>
                    <a:pt x="10946" y="33428"/>
                    <a:pt x="10951" y="33429"/>
                    <a:pt x="10957" y="33429"/>
                  </a:cubicBezTo>
                  <a:cubicBezTo>
                    <a:pt x="11032" y="33429"/>
                    <a:pt x="11194" y="33230"/>
                    <a:pt x="11442" y="32858"/>
                  </a:cubicBezTo>
                  <a:cubicBezTo>
                    <a:pt x="11608" y="32658"/>
                    <a:pt x="11775" y="32391"/>
                    <a:pt x="11942" y="32091"/>
                  </a:cubicBezTo>
                  <a:cubicBezTo>
                    <a:pt x="12142" y="31791"/>
                    <a:pt x="12342" y="31424"/>
                    <a:pt x="12542" y="31024"/>
                  </a:cubicBezTo>
                  <a:cubicBezTo>
                    <a:pt x="13777" y="28655"/>
                    <a:pt x="14644" y="26153"/>
                    <a:pt x="15144" y="23552"/>
                  </a:cubicBezTo>
                  <a:cubicBezTo>
                    <a:pt x="15511" y="21750"/>
                    <a:pt x="15711" y="19916"/>
                    <a:pt x="15745" y="18081"/>
                  </a:cubicBezTo>
                  <a:cubicBezTo>
                    <a:pt x="15778" y="15979"/>
                    <a:pt x="15611" y="13878"/>
                    <a:pt x="15244" y="11776"/>
                  </a:cubicBezTo>
                  <a:cubicBezTo>
                    <a:pt x="14844" y="9475"/>
                    <a:pt x="14144" y="7206"/>
                    <a:pt x="13210" y="5072"/>
                  </a:cubicBezTo>
                  <a:cubicBezTo>
                    <a:pt x="12709" y="3871"/>
                    <a:pt x="11975" y="2770"/>
                    <a:pt x="11108" y="1803"/>
                  </a:cubicBezTo>
                  <a:cubicBezTo>
                    <a:pt x="10608" y="1269"/>
                    <a:pt x="10007" y="835"/>
                    <a:pt x="9373" y="502"/>
                  </a:cubicBezTo>
                  <a:cubicBezTo>
                    <a:pt x="8705" y="167"/>
                    <a:pt x="7975" y="0"/>
                    <a:pt x="7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91;p85">
              <a:extLst>
                <a:ext uri="{FF2B5EF4-FFF2-40B4-BE49-F238E27FC236}">
                  <a16:creationId xmlns:a16="http://schemas.microsoft.com/office/drawing/2014/main" id="{632E9955-9E6F-E752-DCA5-BABA181C4D7E}"/>
                </a:ext>
              </a:extLst>
            </p:cNvPr>
            <p:cNvSpPr/>
            <p:nvPr/>
          </p:nvSpPr>
          <p:spPr>
            <a:xfrm>
              <a:off x="905050" y="2951250"/>
              <a:ext cx="1712900" cy="607300"/>
            </a:xfrm>
            <a:custGeom>
              <a:avLst/>
              <a:gdLst/>
              <a:ahLst/>
              <a:cxnLst/>
              <a:rect l="l" t="t" r="r" b="b"/>
              <a:pathLst>
                <a:path w="68516" h="24292" extrusionOk="0">
                  <a:moveTo>
                    <a:pt x="58011" y="1"/>
                  </a:moveTo>
                  <a:cubicBezTo>
                    <a:pt x="57444" y="1"/>
                    <a:pt x="56876" y="10"/>
                    <a:pt x="56307" y="29"/>
                  </a:cubicBezTo>
                  <a:cubicBezTo>
                    <a:pt x="54406" y="62"/>
                    <a:pt x="52338" y="129"/>
                    <a:pt x="50103" y="195"/>
                  </a:cubicBezTo>
                  <a:cubicBezTo>
                    <a:pt x="47901" y="262"/>
                    <a:pt x="45500" y="362"/>
                    <a:pt x="42998" y="529"/>
                  </a:cubicBezTo>
                  <a:cubicBezTo>
                    <a:pt x="37994" y="829"/>
                    <a:pt x="32490" y="1363"/>
                    <a:pt x="26719" y="2097"/>
                  </a:cubicBezTo>
                  <a:cubicBezTo>
                    <a:pt x="23851" y="2464"/>
                    <a:pt x="21049" y="2864"/>
                    <a:pt x="18380" y="3264"/>
                  </a:cubicBezTo>
                  <a:cubicBezTo>
                    <a:pt x="15678" y="3698"/>
                    <a:pt x="13076" y="4165"/>
                    <a:pt x="10608" y="4565"/>
                  </a:cubicBezTo>
                  <a:lnTo>
                    <a:pt x="8807" y="4865"/>
                  </a:lnTo>
                  <a:cubicBezTo>
                    <a:pt x="8273" y="4966"/>
                    <a:pt x="7673" y="4999"/>
                    <a:pt x="7072" y="5066"/>
                  </a:cubicBezTo>
                  <a:cubicBezTo>
                    <a:pt x="6438" y="5099"/>
                    <a:pt x="5838" y="5199"/>
                    <a:pt x="5204" y="5332"/>
                  </a:cubicBezTo>
                  <a:cubicBezTo>
                    <a:pt x="4570" y="5466"/>
                    <a:pt x="3937" y="5699"/>
                    <a:pt x="3336" y="6033"/>
                  </a:cubicBezTo>
                  <a:cubicBezTo>
                    <a:pt x="2736" y="6400"/>
                    <a:pt x="2235" y="6934"/>
                    <a:pt x="1902" y="7534"/>
                  </a:cubicBezTo>
                  <a:cubicBezTo>
                    <a:pt x="1602" y="8068"/>
                    <a:pt x="1368" y="8601"/>
                    <a:pt x="1235" y="9202"/>
                  </a:cubicBezTo>
                  <a:cubicBezTo>
                    <a:pt x="1068" y="9736"/>
                    <a:pt x="968" y="10269"/>
                    <a:pt x="901" y="10770"/>
                  </a:cubicBezTo>
                  <a:cubicBezTo>
                    <a:pt x="801" y="11270"/>
                    <a:pt x="734" y="11737"/>
                    <a:pt x="668" y="12204"/>
                  </a:cubicBezTo>
                  <a:cubicBezTo>
                    <a:pt x="367" y="13905"/>
                    <a:pt x="167" y="15640"/>
                    <a:pt x="67" y="17341"/>
                  </a:cubicBezTo>
                  <a:cubicBezTo>
                    <a:pt x="0" y="18675"/>
                    <a:pt x="100" y="20010"/>
                    <a:pt x="401" y="21311"/>
                  </a:cubicBezTo>
                  <a:cubicBezTo>
                    <a:pt x="601" y="22145"/>
                    <a:pt x="901" y="22945"/>
                    <a:pt x="1368" y="23646"/>
                  </a:cubicBezTo>
                  <a:cubicBezTo>
                    <a:pt x="1660" y="24084"/>
                    <a:pt x="1876" y="24292"/>
                    <a:pt x="1969" y="24292"/>
                  </a:cubicBezTo>
                  <a:cubicBezTo>
                    <a:pt x="1983" y="24292"/>
                    <a:pt x="1994" y="24288"/>
                    <a:pt x="2002" y="24279"/>
                  </a:cubicBezTo>
                  <a:cubicBezTo>
                    <a:pt x="2069" y="24246"/>
                    <a:pt x="2002" y="23946"/>
                    <a:pt x="1768" y="23445"/>
                  </a:cubicBezTo>
                  <a:cubicBezTo>
                    <a:pt x="1535" y="22712"/>
                    <a:pt x="1368" y="21944"/>
                    <a:pt x="1268" y="21177"/>
                  </a:cubicBezTo>
                  <a:cubicBezTo>
                    <a:pt x="1135" y="19943"/>
                    <a:pt x="1168" y="18675"/>
                    <a:pt x="1335" y="17475"/>
                  </a:cubicBezTo>
                  <a:cubicBezTo>
                    <a:pt x="1568" y="15807"/>
                    <a:pt x="1902" y="14139"/>
                    <a:pt x="2269" y="12538"/>
                  </a:cubicBezTo>
                  <a:cubicBezTo>
                    <a:pt x="2369" y="12071"/>
                    <a:pt x="2502" y="11570"/>
                    <a:pt x="2602" y="11103"/>
                  </a:cubicBezTo>
                  <a:cubicBezTo>
                    <a:pt x="2702" y="10636"/>
                    <a:pt x="2802" y="10169"/>
                    <a:pt x="2936" y="9702"/>
                  </a:cubicBezTo>
                  <a:cubicBezTo>
                    <a:pt x="3069" y="9269"/>
                    <a:pt x="3269" y="8868"/>
                    <a:pt x="3503" y="8468"/>
                  </a:cubicBezTo>
                  <a:cubicBezTo>
                    <a:pt x="3703" y="8134"/>
                    <a:pt x="3970" y="7868"/>
                    <a:pt x="4337" y="7667"/>
                  </a:cubicBezTo>
                  <a:cubicBezTo>
                    <a:pt x="5037" y="7234"/>
                    <a:pt x="6105" y="7134"/>
                    <a:pt x="7239" y="7034"/>
                  </a:cubicBezTo>
                  <a:cubicBezTo>
                    <a:pt x="7839" y="7000"/>
                    <a:pt x="8440" y="7000"/>
                    <a:pt x="9107" y="6900"/>
                  </a:cubicBezTo>
                  <a:lnTo>
                    <a:pt x="10975" y="6633"/>
                  </a:lnTo>
                  <a:lnTo>
                    <a:pt x="18714" y="5466"/>
                  </a:lnTo>
                  <a:cubicBezTo>
                    <a:pt x="21382" y="5099"/>
                    <a:pt x="24184" y="4699"/>
                    <a:pt x="27053" y="4365"/>
                  </a:cubicBezTo>
                  <a:cubicBezTo>
                    <a:pt x="32757" y="3631"/>
                    <a:pt x="38194" y="3031"/>
                    <a:pt x="43165" y="2597"/>
                  </a:cubicBezTo>
                  <a:cubicBezTo>
                    <a:pt x="45666" y="2397"/>
                    <a:pt x="48001" y="2230"/>
                    <a:pt x="50236" y="2063"/>
                  </a:cubicBezTo>
                  <a:lnTo>
                    <a:pt x="56374" y="1630"/>
                  </a:lnTo>
                  <a:cubicBezTo>
                    <a:pt x="58429" y="1466"/>
                    <a:pt x="60500" y="1385"/>
                    <a:pt x="62576" y="1385"/>
                  </a:cubicBezTo>
                  <a:cubicBezTo>
                    <a:pt x="63466" y="1385"/>
                    <a:pt x="64356" y="1400"/>
                    <a:pt x="65247" y="1430"/>
                  </a:cubicBezTo>
                  <a:cubicBezTo>
                    <a:pt x="66014" y="1463"/>
                    <a:pt x="66815" y="1530"/>
                    <a:pt x="67615" y="1663"/>
                  </a:cubicBezTo>
                  <a:cubicBezTo>
                    <a:pt x="67966" y="1704"/>
                    <a:pt x="68202" y="1733"/>
                    <a:pt x="68338" y="1733"/>
                  </a:cubicBezTo>
                  <a:cubicBezTo>
                    <a:pt x="68423" y="1733"/>
                    <a:pt x="68470" y="1722"/>
                    <a:pt x="68483" y="1697"/>
                  </a:cubicBezTo>
                  <a:cubicBezTo>
                    <a:pt x="68516" y="1630"/>
                    <a:pt x="68282" y="1430"/>
                    <a:pt x="67749" y="1196"/>
                  </a:cubicBezTo>
                  <a:cubicBezTo>
                    <a:pt x="66982" y="896"/>
                    <a:pt x="66181" y="662"/>
                    <a:pt x="65347" y="529"/>
                  </a:cubicBezTo>
                  <a:cubicBezTo>
                    <a:pt x="62908" y="177"/>
                    <a:pt x="60469" y="1"/>
                    <a:pt x="58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92;p85">
              <a:extLst>
                <a:ext uri="{FF2B5EF4-FFF2-40B4-BE49-F238E27FC236}">
                  <a16:creationId xmlns:a16="http://schemas.microsoft.com/office/drawing/2014/main" id="{52DF7345-2BCB-EA43-9359-83D00B6E51F9}"/>
                </a:ext>
              </a:extLst>
            </p:cNvPr>
            <p:cNvSpPr/>
            <p:nvPr/>
          </p:nvSpPr>
          <p:spPr>
            <a:xfrm>
              <a:off x="1652250" y="2569900"/>
              <a:ext cx="459525" cy="1315225"/>
            </a:xfrm>
            <a:custGeom>
              <a:avLst/>
              <a:gdLst/>
              <a:ahLst/>
              <a:cxnLst/>
              <a:rect l="l" t="t" r="r" b="b"/>
              <a:pathLst>
                <a:path w="18381" h="52609" extrusionOk="0">
                  <a:moveTo>
                    <a:pt x="257" y="0"/>
                  </a:moveTo>
                  <a:cubicBezTo>
                    <a:pt x="248" y="0"/>
                    <a:pt x="241" y="2"/>
                    <a:pt x="234" y="5"/>
                  </a:cubicBezTo>
                  <a:cubicBezTo>
                    <a:pt x="0" y="172"/>
                    <a:pt x="1501" y="3041"/>
                    <a:pt x="3970" y="7611"/>
                  </a:cubicBezTo>
                  <a:cubicBezTo>
                    <a:pt x="6438" y="12180"/>
                    <a:pt x="9841" y="18485"/>
                    <a:pt x="12609" y="25824"/>
                  </a:cubicBezTo>
                  <a:cubicBezTo>
                    <a:pt x="13877" y="29259"/>
                    <a:pt x="14911" y="32795"/>
                    <a:pt x="15645" y="36398"/>
                  </a:cubicBezTo>
                  <a:cubicBezTo>
                    <a:pt x="16212" y="39333"/>
                    <a:pt x="16546" y="42302"/>
                    <a:pt x="16612" y="45304"/>
                  </a:cubicBezTo>
                  <a:cubicBezTo>
                    <a:pt x="16612" y="46638"/>
                    <a:pt x="16746" y="47806"/>
                    <a:pt x="16712" y="48807"/>
                  </a:cubicBezTo>
                  <a:cubicBezTo>
                    <a:pt x="16746" y="49607"/>
                    <a:pt x="16646" y="50441"/>
                    <a:pt x="16412" y="51242"/>
                  </a:cubicBezTo>
                  <a:cubicBezTo>
                    <a:pt x="16379" y="51375"/>
                    <a:pt x="16312" y="51475"/>
                    <a:pt x="16245" y="51609"/>
                  </a:cubicBezTo>
                  <a:cubicBezTo>
                    <a:pt x="16179" y="51709"/>
                    <a:pt x="16112" y="51809"/>
                    <a:pt x="16045" y="51876"/>
                  </a:cubicBezTo>
                  <a:cubicBezTo>
                    <a:pt x="15912" y="52009"/>
                    <a:pt x="15745" y="52109"/>
                    <a:pt x="15578" y="52109"/>
                  </a:cubicBezTo>
                  <a:cubicBezTo>
                    <a:pt x="15495" y="52126"/>
                    <a:pt x="15420" y="52126"/>
                    <a:pt x="15349" y="52126"/>
                  </a:cubicBezTo>
                  <a:cubicBezTo>
                    <a:pt x="15278" y="52126"/>
                    <a:pt x="15211" y="52126"/>
                    <a:pt x="15145" y="52142"/>
                  </a:cubicBezTo>
                  <a:cubicBezTo>
                    <a:pt x="15078" y="52159"/>
                    <a:pt x="15036" y="52159"/>
                    <a:pt x="15011" y="52159"/>
                  </a:cubicBezTo>
                  <a:cubicBezTo>
                    <a:pt x="14986" y="52159"/>
                    <a:pt x="14978" y="52159"/>
                    <a:pt x="14978" y="52176"/>
                  </a:cubicBezTo>
                  <a:cubicBezTo>
                    <a:pt x="14978" y="52242"/>
                    <a:pt x="14978" y="52276"/>
                    <a:pt x="15078" y="52343"/>
                  </a:cubicBezTo>
                  <a:cubicBezTo>
                    <a:pt x="15211" y="52443"/>
                    <a:pt x="15378" y="52509"/>
                    <a:pt x="15545" y="52576"/>
                  </a:cubicBezTo>
                  <a:cubicBezTo>
                    <a:pt x="15629" y="52597"/>
                    <a:pt x="15720" y="52608"/>
                    <a:pt x="15813" y="52608"/>
                  </a:cubicBezTo>
                  <a:cubicBezTo>
                    <a:pt x="16013" y="52608"/>
                    <a:pt x="16219" y="52557"/>
                    <a:pt x="16379" y="52443"/>
                  </a:cubicBezTo>
                  <a:cubicBezTo>
                    <a:pt x="16546" y="52343"/>
                    <a:pt x="16712" y="52242"/>
                    <a:pt x="16846" y="52076"/>
                  </a:cubicBezTo>
                  <a:cubicBezTo>
                    <a:pt x="16979" y="51942"/>
                    <a:pt x="17113" y="51775"/>
                    <a:pt x="17213" y="51609"/>
                  </a:cubicBezTo>
                  <a:cubicBezTo>
                    <a:pt x="18047" y="50141"/>
                    <a:pt x="18047" y="47839"/>
                    <a:pt x="18213" y="45338"/>
                  </a:cubicBezTo>
                  <a:cubicBezTo>
                    <a:pt x="18380" y="42202"/>
                    <a:pt x="18213" y="39100"/>
                    <a:pt x="17713" y="36031"/>
                  </a:cubicBezTo>
                  <a:cubicBezTo>
                    <a:pt x="17079" y="32262"/>
                    <a:pt x="16079" y="28592"/>
                    <a:pt x="14744" y="25023"/>
                  </a:cubicBezTo>
                  <a:cubicBezTo>
                    <a:pt x="14044" y="23122"/>
                    <a:pt x="13277" y="21320"/>
                    <a:pt x="12476" y="19586"/>
                  </a:cubicBezTo>
                  <a:cubicBezTo>
                    <a:pt x="11709" y="17885"/>
                    <a:pt x="10875" y="16250"/>
                    <a:pt x="10041" y="14716"/>
                  </a:cubicBezTo>
                  <a:cubicBezTo>
                    <a:pt x="8406" y="11647"/>
                    <a:pt x="6805" y="8978"/>
                    <a:pt x="5371" y="6777"/>
                  </a:cubicBezTo>
                  <a:cubicBezTo>
                    <a:pt x="2574" y="2516"/>
                    <a:pt x="602" y="0"/>
                    <a:pt x="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93;p85">
              <a:extLst>
                <a:ext uri="{FF2B5EF4-FFF2-40B4-BE49-F238E27FC236}">
                  <a16:creationId xmlns:a16="http://schemas.microsoft.com/office/drawing/2014/main" id="{6FE23F0F-9D04-B6E9-9ACA-501F9F512830}"/>
                </a:ext>
              </a:extLst>
            </p:cNvPr>
            <p:cNvSpPr/>
            <p:nvPr/>
          </p:nvSpPr>
          <p:spPr>
            <a:xfrm>
              <a:off x="2105075" y="3217475"/>
              <a:ext cx="369450" cy="178775"/>
            </a:xfrm>
            <a:custGeom>
              <a:avLst/>
              <a:gdLst/>
              <a:ahLst/>
              <a:cxnLst/>
              <a:rect l="l" t="t" r="r" b="b"/>
              <a:pathLst>
                <a:path w="14778" h="7151" extrusionOk="0">
                  <a:moveTo>
                    <a:pt x="14398" y="1"/>
                  </a:moveTo>
                  <a:cubicBezTo>
                    <a:pt x="14064" y="1"/>
                    <a:pt x="13363" y="511"/>
                    <a:pt x="12376" y="1188"/>
                  </a:cubicBezTo>
                  <a:cubicBezTo>
                    <a:pt x="12076" y="1388"/>
                    <a:pt x="11742" y="1622"/>
                    <a:pt x="11408" y="1855"/>
                  </a:cubicBezTo>
                  <a:cubicBezTo>
                    <a:pt x="11042" y="2055"/>
                    <a:pt x="10675" y="2289"/>
                    <a:pt x="10274" y="2522"/>
                  </a:cubicBezTo>
                  <a:cubicBezTo>
                    <a:pt x="9407" y="3023"/>
                    <a:pt x="8506" y="3490"/>
                    <a:pt x="7606" y="3890"/>
                  </a:cubicBezTo>
                  <a:cubicBezTo>
                    <a:pt x="6672" y="4257"/>
                    <a:pt x="5738" y="4591"/>
                    <a:pt x="4804" y="4891"/>
                  </a:cubicBezTo>
                  <a:cubicBezTo>
                    <a:pt x="4337" y="5024"/>
                    <a:pt x="3903" y="5158"/>
                    <a:pt x="3503" y="5224"/>
                  </a:cubicBezTo>
                  <a:cubicBezTo>
                    <a:pt x="3103" y="5324"/>
                    <a:pt x="2736" y="5424"/>
                    <a:pt x="2369" y="5491"/>
                  </a:cubicBezTo>
                  <a:cubicBezTo>
                    <a:pt x="1001" y="5791"/>
                    <a:pt x="67" y="5958"/>
                    <a:pt x="34" y="6292"/>
                  </a:cubicBezTo>
                  <a:cubicBezTo>
                    <a:pt x="0" y="6625"/>
                    <a:pt x="901" y="6992"/>
                    <a:pt x="2502" y="7126"/>
                  </a:cubicBezTo>
                  <a:cubicBezTo>
                    <a:pt x="2702" y="7142"/>
                    <a:pt x="2911" y="7151"/>
                    <a:pt x="3123" y="7151"/>
                  </a:cubicBezTo>
                  <a:cubicBezTo>
                    <a:pt x="3336" y="7151"/>
                    <a:pt x="3553" y="7142"/>
                    <a:pt x="3770" y="7126"/>
                  </a:cubicBezTo>
                  <a:cubicBezTo>
                    <a:pt x="4270" y="7092"/>
                    <a:pt x="4770" y="7026"/>
                    <a:pt x="5237" y="6959"/>
                  </a:cubicBezTo>
                  <a:cubicBezTo>
                    <a:pt x="6372" y="6759"/>
                    <a:pt x="7472" y="6425"/>
                    <a:pt x="8506" y="5992"/>
                  </a:cubicBezTo>
                  <a:cubicBezTo>
                    <a:pt x="9540" y="5525"/>
                    <a:pt x="10508" y="4957"/>
                    <a:pt x="11442" y="4290"/>
                  </a:cubicBezTo>
                  <a:cubicBezTo>
                    <a:pt x="11809" y="3990"/>
                    <a:pt x="12209" y="3690"/>
                    <a:pt x="12543" y="3323"/>
                  </a:cubicBezTo>
                  <a:cubicBezTo>
                    <a:pt x="12876" y="3056"/>
                    <a:pt x="13176" y="2723"/>
                    <a:pt x="13443" y="2389"/>
                  </a:cubicBezTo>
                  <a:cubicBezTo>
                    <a:pt x="14477" y="1155"/>
                    <a:pt x="14778" y="221"/>
                    <a:pt x="14544" y="54"/>
                  </a:cubicBezTo>
                  <a:cubicBezTo>
                    <a:pt x="14508" y="18"/>
                    <a:pt x="14459" y="1"/>
                    <a:pt x="14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94;p85">
              <a:extLst>
                <a:ext uri="{FF2B5EF4-FFF2-40B4-BE49-F238E27FC236}">
                  <a16:creationId xmlns:a16="http://schemas.microsoft.com/office/drawing/2014/main" id="{B3C851FF-5A3D-51A9-4C28-37D5AEAD4396}"/>
                </a:ext>
              </a:extLst>
            </p:cNvPr>
            <p:cNvSpPr/>
            <p:nvPr/>
          </p:nvSpPr>
          <p:spPr>
            <a:xfrm>
              <a:off x="2458650" y="3081225"/>
              <a:ext cx="61750" cy="90100"/>
            </a:xfrm>
            <a:custGeom>
              <a:avLst/>
              <a:gdLst/>
              <a:ahLst/>
              <a:cxnLst/>
              <a:rect l="l" t="t" r="r" b="b"/>
              <a:pathLst>
                <a:path w="2470" h="3604" extrusionOk="0">
                  <a:moveTo>
                    <a:pt x="1468" y="0"/>
                  </a:moveTo>
                  <a:cubicBezTo>
                    <a:pt x="1135" y="33"/>
                    <a:pt x="835" y="200"/>
                    <a:pt x="635" y="467"/>
                  </a:cubicBezTo>
                  <a:cubicBezTo>
                    <a:pt x="368" y="767"/>
                    <a:pt x="201" y="1134"/>
                    <a:pt x="101" y="1534"/>
                  </a:cubicBezTo>
                  <a:cubicBezTo>
                    <a:pt x="1" y="1935"/>
                    <a:pt x="1" y="2335"/>
                    <a:pt x="67" y="2735"/>
                  </a:cubicBezTo>
                  <a:cubicBezTo>
                    <a:pt x="101" y="3069"/>
                    <a:pt x="301" y="3369"/>
                    <a:pt x="601" y="3536"/>
                  </a:cubicBezTo>
                  <a:cubicBezTo>
                    <a:pt x="716" y="3582"/>
                    <a:pt x="834" y="3604"/>
                    <a:pt x="951" y="3604"/>
                  </a:cubicBezTo>
                  <a:cubicBezTo>
                    <a:pt x="1175" y="3604"/>
                    <a:pt x="1393" y="3523"/>
                    <a:pt x="1569" y="3369"/>
                  </a:cubicBezTo>
                  <a:cubicBezTo>
                    <a:pt x="1935" y="3036"/>
                    <a:pt x="2202" y="2602"/>
                    <a:pt x="2336" y="2102"/>
                  </a:cubicBezTo>
                  <a:cubicBezTo>
                    <a:pt x="2469" y="1635"/>
                    <a:pt x="2436" y="1101"/>
                    <a:pt x="2236" y="634"/>
                  </a:cubicBezTo>
                  <a:cubicBezTo>
                    <a:pt x="2136" y="300"/>
                    <a:pt x="1835" y="33"/>
                    <a:pt x="1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a:extLst>
              <a:ext uri="{FF2B5EF4-FFF2-40B4-BE49-F238E27FC236}">
                <a16:creationId xmlns:a16="http://schemas.microsoft.com/office/drawing/2014/main" id="{81C2AAF2-CDE8-A83C-8F85-595811919A91}"/>
              </a:ext>
            </a:extLst>
          </p:cNvPr>
          <p:cNvSpPr txBox="1"/>
          <p:nvPr/>
        </p:nvSpPr>
        <p:spPr>
          <a:xfrm>
            <a:off x="212484" y="1313474"/>
            <a:ext cx="7826265" cy="3618939"/>
          </a:xfrm>
          <a:prstGeom prst="rect">
            <a:avLst/>
          </a:prstGeom>
          <a:noFill/>
        </p:spPr>
        <p:txBody>
          <a:bodyPr wrap="square">
            <a:spAutoFit/>
          </a:bodyPr>
          <a:lstStyle/>
          <a:p>
            <a:pPr marL="388493" marR="274714" indent="180111" algn="just" rtl="0">
              <a:spcBef>
                <a:spcPts val="667"/>
              </a:spcBef>
              <a:spcAft>
                <a:spcPts val="0"/>
              </a:spcAft>
            </a:pPr>
            <a:r>
              <a:rPr lang="vi-VN" sz="2000" b="0" i="0" u="none" strike="noStrike" dirty="0">
                <a:solidFill>
                  <a:srgbClr val="002060"/>
                </a:solidFill>
                <a:effectLst/>
                <a:latin typeface="+mn-lt"/>
              </a:rPr>
              <a:t> Bạn A chưa biết cách quản lí thời gian hiệu quả vì </a:t>
            </a:r>
            <a:r>
              <a:rPr lang="vi-VN" sz="2000" b="0" i="0" u="none" strike="noStrike" dirty="0">
                <a:solidFill>
                  <a:schemeClr val="accent2">
                    <a:lumMod val="50000"/>
                  </a:schemeClr>
                </a:solidFill>
                <a:effectLst/>
                <a:latin typeface="+mn-lt"/>
              </a:rPr>
              <a:t>cùng lúc thực hiện quá nhiều mục tiêu</a:t>
            </a:r>
            <a:r>
              <a:rPr lang="vi-VN" sz="2000" b="0" i="0" u="none" strike="noStrike" dirty="0">
                <a:solidFill>
                  <a:srgbClr val="002060"/>
                </a:solidFill>
                <a:effectLst/>
                <a:latin typeface="+mn-lt"/>
              </a:rPr>
              <a:t>. Do vậy, các mục tiêu đều không hoàn thành. Bạn A nên: </a:t>
            </a:r>
          </a:p>
          <a:p>
            <a:pPr marL="388493" marR="274714" indent="180111" algn="just" rtl="0">
              <a:spcBef>
                <a:spcPts val="667"/>
              </a:spcBef>
              <a:spcAft>
                <a:spcPts val="0"/>
              </a:spcAft>
            </a:pPr>
            <a:r>
              <a:rPr lang="vi-VN" sz="2000" b="0" i="0" u="none" strike="noStrike" dirty="0">
                <a:solidFill>
                  <a:srgbClr val="002060"/>
                </a:solidFill>
                <a:effectLst/>
                <a:latin typeface="+mn-lt"/>
              </a:rPr>
              <a:t>+ Xác định công việc nào thật sự quan trọng, cần thiết để thực hiện.</a:t>
            </a:r>
          </a:p>
          <a:p>
            <a:pPr marL="388493" marR="274714" indent="180111" algn="just" rtl="0">
              <a:spcBef>
                <a:spcPts val="667"/>
              </a:spcBef>
              <a:spcAft>
                <a:spcPts val="0"/>
              </a:spcAft>
            </a:pPr>
            <a:r>
              <a:rPr lang="vi-VN" sz="2000" b="0" i="0" u="none" strike="noStrike" dirty="0">
                <a:solidFill>
                  <a:srgbClr val="002060"/>
                </a:solidFill>
                <a:effectLst/>
                <a:latin typeface="+mn-lt"/>
              </a:rPr>
              <a:t>+ Xác định thứ tự các công việc cần ưu tiên.</a:t>
            </a:r>
          </a:p>
          <a:p>
            <a:pPr marL="388493" marR="274714" indent="180111" algn="just" rtl="0">
              <a:spcBef>
                <a:spcPts val="667"/>
              </a:spcBef>
              <a:spcAft>
                <a:spcPts val="0"/>
              </a:spcAft>
            </a:pPr>
            <a:r>
              <a:rPr lang="vi-VN" sz="2000" b="0" i="0" u="none" strike="noStrike" dirty="0">
                <a:solidFill>
                  <a:srgbClr val="002060"/>
                </a:solidFill>
                <a:effectLst/>
                <a:latin typeface="+mn-lt"/>
              </a:rPr>
              <a:t>+ Xác định kế hoạch để thực hiện từng công việc. </a:t>
            </a:r>
          </a:p>
          <a:p>
            <a:pPr marL="388493" marR="274714" indent="180111" algn="just" rtl="0">
              <a:spcBef>
                <a:spcPts val="667"/>
              </a:spcBef>
              <a:spcAft>
                <a:spcPts val="0"/>
              </a:spcAft>
            </a:pPr>
            <a:r>
              <a:rPr lang="vi-VN" sz="2000" b="0" i="0" u="none" strike="noStrike" dirty="0">
                <a:solidFill>
                  <a:srgbClr val="002060"/>
                </a:solidFill>
                <a:effectLst/>
                <a:latin typeface="+mn-lt"/>
              </a:rPr>
              <a:t>+ Quyết tâm thực hiện kế hoạch đã đề ra.</a:t>
            </a:r>
          </a:p>
          <a:p>
            <a:pPr marL="388493" marR="274714" indent="180111" algn="just" rtl="0">
              <a:spcBef>
                <a:spcPts val="667"/>
              </a:spcBef>
              <a:spcAft>
                <a:spcPts val="0"/>
              </a:spcAft>
            </a:pPr>
            <a:r>
              <a:rPr lang="vi-VN" sz="2000" b="0" i="0" u="none" strike="noStrike" dirty="0">
                <a:solidFill>
                  <a:srgbClr val="002060"/>
                </a:solidFill>
                <a:effectLst/>
                <a:latin typeface="+mn-lt"/>
              </a:rPr>
              <a:t>+ Điều chỉnh kế hoạch trong trường hợp cần thiết.</a:t>
            </a:r>
            <a:br>
              <a:rPr lang="vi-VN" sz="2000" dirty="0">
                <a:solidFill>
                  <a:srgbClr val="002060"/>
                </a:solidFill>
                <a:latin typeface="+mn-lt"/>
              </a:rPr>
            </a:br>
            <a:endParaRPr lang="en-US" sz="2000" dirty="0">
              <a:solidFill>
                <a:srgbClr val="002060"/>
              </a:solidFill>
              <a:latin typeface="+mn-lt"/>
            </a:endParaRPr>
          </a:p>
        </p:txBody>
      </p:sp>
      <p:sp>
        <p:nvSpPr>
          <p:cNvPr id="56" name="Google Shape;2269;p54">
            <a:extLst>
              <a:ext uri="{FF2B5EF4-FFF2-40B4-BE49-F238E27FC236}">
                <a16:creationId xmlns:a16="http://schemas.microsoft.com/office/drawing/2014/main" id="{2B3E8F7C-8DB8-FAF6-D636-07C35F568E1A}"/>
              </a:ext>
            </a:extLst>
          </p:cNvPr>
          <p:cNvSpPr txBox="1">
            <a:spLocks noGrp="1"/>
          </p:cNvSpPr>
          <p:nvPr>
            <p:ph type="title"/>
          </p:nvPr>
        </p:nvSpPr>
        <p:spPr>
          <a:xfrm flipH="1">
            <a:off x="-603762" y="549826"/>
            <a:ext cx="3875282" cy="59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dirty="0" err="1">
                <a:solidFill>
                  <a:srgbClr val="7030A0"/>
                </a:solidFill>
                <a:latin typeface="SVN-Beloved" pitchFamily="50" charset="0"/>
              </a:rPr>
              <a:t>Trường</a:t>
            </a:r>
            <a:r>
              <a:rPr lang="en-US" sz="4400" dirty="0">
                <a:solidFill>
                  <a:srgbClr val="7030A0"/>
                </a:solidFill>
                <a:latin typeface="SVN-Beloved" pitchFamily="50" charset="0"/>
              </a:rPr>
              <a:t> </a:t>
            </a:r>
            <a:r>
              <a:rPr lang="en-US" sz="4400" dirty="0" err="1">
                <a:solidFill>
                  <a:srgbClr val="7030A0"/>
                </a:solidFill>
                <a:latin typeface="SVN-Beloved" pitchFamily="50" charset="0"/>
              </a:rPr>
              <a:t>hợp</a:t>
            </a:r>
            <a:r>
              <a:rPr lang="en-US" sz="4400" dirty="0">
                <a:solidFill>
                  <a:srgbClr val="7030A0"/>
                </a:solidFill>
                <a:latin typeface="SVN-Beloved" pitchFamily="50" charset="0"/>
              </a:rPr>
              <a:t> 2:</a:t>
            </a:r>
            <a:endParaRPr sz="4400" dirty="0">
              <a:solidFill>
                <a:srgbClr val="7030A0"/>
              </a:solidFill>
              <a:latin typeface="SVN-Beloved" pitchFamily="50" charset="0"/>
            </a:endParaRPr>
          </a:p>
        </p:txBody>
      </p:sp>
    </p:spTree>
    <p:extLst>
      <p:ext uri="{BB962C8B-B14F-4D97-AF65-F5344CB8AC3E}">
        <p14:creationId xmlns:p14="http://schemas.microsoft.com/office/powerpoint/2010/main" val="611514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1"/>
        <p:cNvGrpSpPr/>
        <p:nvPr/>
      </p:nvGrpSpPr>
      <p:grpSpPr>
        <a:xfrm>
          <a:off x="0" y="0"/>
          <a:ext cx="0" cy="0"/>
          <a:chOff x="0" y="0"/>
          <a:chExt cx="0" cy="0"/>
        </a:xfrm>
      </p:grpSpPr>
      <p:grpSp>
        <p:nvGrpSpPr>
          <p:cNvPr id="2421" name="Google Shape;2421;p56"/>
          <p:cNvGrpSpPr/>
          <p:nvPr/>
        </p:nvGrpSpPr>
        <p:grpSpPr>
          <a:xfrm>
            <a:off x="7714747" y="3424283"/>
            <a:ext cx="972768" cy="765784"/>
            <a:chOff x="1182025" y="788450"/>
            <a:chExt cx="5235725" cy="4121675"/>
          </a:xfrm>
        </p:grpSpPr>
        <p:sp>
          <p:nvSpPr>
            <p:cNvPr id="2422" name="Google Shape;2422;p56"/>
            <p:cNvSpPr/>
            <p:nvPr/>
          </p:nvSpPr>
          <p:spPr>
            <a:xfrm>
              <a:off x="1936900" y="3030000"/>
              <a:ext cx="1794675" cy="1606225"/>
            </a:xfrm>
            <a:custGeom>
              <a:avLst/>
              <a:gdLst/>
              <a:ahLst/>
              <a:cxnLst/>
              <a:rect l="l" t="t" r="r" b="b"/>
              <a:pathLst>
                <a:path w="71787" h="64249" extrusionOk="0">
                  <a:moveTo>
                    <a:pt x="24537" y="4098"/>
                  </a:moveTo>
                  <a:cubicBezTo>
                    <a:pt x="26994" y="4098"/>
                    <a:pt x="29442" y="4124"/>
                    <a:pt x="31862" y="4153"/>
                  </a:cubicBezTo>
                  <a:lnTo>
                    <a:pt x="34288" y="4178"/>
                  </a:lnTo>
                  <a:cubicBezTo>
                    <a:pt x="43675" y="4276"/>
                    <a:pt x="52842" y="4693"/>
                    <a:pt x="61591" y="5452"/>
                  </a:cubicBezTo>
                  <a:cubicBezTo>
                    <a:pt x="65366" y="5796"/>
                    <a:pt x="66738" y="7585"/>
                    <a:pt x="67253" y="12854"/>
                  </a:cubicBezTo>
                  <a:cubicBezTo>
                    <a:pt x="67669" y="17021"/>
                    <a:pt x="67277" y="21138"/>
                    <a:pt x="66861" y="25501"/>
                  </a:cubicBezTo>
                  <a:cubicBezTo>
                    <a:pt x="66738" y="26947"/>
                    <a:pt x="66591" y="28417"/>
                    <a:pt x="66468" y="29888"/>
                  </a:cubicBezTo>
                  <a:cubicBezTo>
                    <a:pt x="66297" y="32363"/>
                    <a:pt x="66199" y="34887"/>
                    <a:pt x="66101" y="37289"/>
                  </a:cubicBezTo>
                  <a:cubicBezTo>
                    <a:pt x="65831" y="44176"/>
                    <a:pt x="65562" y="50647"/>
                    <a:pt x="63576" y="56994"/>
                  </a:cubicBezTo>
                  <a:cubicBezTo>
                    <a:pt x="63282" y="57926"/>
                    <a:pt x="62964" y="58808"/>
                    <a:pt x="62449" y="59151"/>
                  </a:cubicBezTo>
                  <a:cubicBezTo>
                    <a:pt x="61983" y="59470"/>
                    <a:pt x="61052" y="59519"/>
                    <a:pt x="60366" y="59568"/>
                  </a:cubicBezTo>
                  <a:cubicBezTo>
                    <a:pt x="53724" y="59935"/>
                    <a:pt x="46886" y="60009"/>
                    <a:pt x="40293" y="60082"/>
                  </a:cubicBezTo>
                  <a:cubicBezTo>
                    <a:pt x="38970" y="60082"/>
                    <a:pt x="37622" y="60107"/>
                    <a:pt x="36274" y="60107"/>
                  </a:cubicBezTo>
                  <a:cubicBezTo>
                    <a:pt x="34218" y="60134"/>
                    <a:pt x="32127" y="60156"/>
                    <a:pt x="30011" y="60156"/>
                  </a:cubicBezTo>
                  <a:cubicBezTo>
                    <a:pt x="24532" y="60156"/>
                    <a:pt x="18889" y="60011"/>
                    <a:pt x="13284" y="59445"/>
                  </a:cubicBezTo>
                  <a:cubicBezTo>
                    <a:pt x="11348" y="59274"/>
                    <a:pt x="9118" y="59004"/>
                    <a:pt x="7108" y="58318"/>
                  </a:cubicBezTo>
                  <a:cubicBezTo>
                    <a:pt x="6103" y="57950"/>
                    <a:pt x="5858" y="57656"/>
                    <a:pt x="5809" y="57558"/>
                  </a:cubicBezTo>
                  <a:cubicBezTo>
                    <a:pt x="5687" y="57337"/>
                    <a:pt x="5687" y="56798"/>
                    <a:pt x="5662" y="56406"/>
                  </a:cubicBezTo>
                  <a:cubicBezTo>
                    <a:pt x="5491" y="49960"/>
                    <a:pt x="5319" y="43515"/>
                    <a:pt x="5148" y="37093"/>
                  </a:cubicBezTo>
                  <a:lnTo>
                    <a:pt x="5000" y="31309"/>
                  </a:lnTo>
                  <a:cubicBezTo>
                    <a:pt x="4951" y="29250"/>
                    <a:pt x="4829" y="27143"/>
                    <a:pt x="4731" y="25108"/>
                  </a:cubicBezTo>
                  <a:cubicBezTo>
                    <a:pt x="4437" y="19055"/>
                    <a:pt x="4118" y="12781"/>
                    <a:pt x="5049" y="7021"/>
                  </a:cubicBezTo>
                  <a:cubicBezTo>
                    <a:pt x="5221" y="6016"/>
                    <a:pt x="5442" y="5403"/>
                    <a:pt x="5711" y="5207"/>
                  </a:cubicBezTo>
                  <a:cubicBezTo>
                    <a:pt x="5956" y="5036"/>
                    <a:pt x="6520" y="4962"/>
                    <a:pt x="6741" y="4938"/>
                  </a:cubicBezTo>
                  <a:cubicBezTo>
                    <a:pt x="6839" y="4913"/>
                    <a:pt x="6961" y="4913"/>
                    <a:pt x="7059" y="4889"/>
                  </a:cubicBezTo>
                  <a:cubicBezTo>
                    <a:pt x="12773" y="4250"/>
                    <a:pt x="18682" y="4098"/>
                    <a:pt x="24537" y="4098"/>
                  </a:cubicBezTo>
                  <a:close/>
                  <a:moveTo>
                    <a:pt x="24226" y="1"/>
                  </a:moveTo>
                  <a:cubicBezTo>
                    <a:pt x="18353" y="1"/>
                    <a:pt x="12427" y="156"/>
                    <a:pt x="6618" y="820"/>
                  </a:cubicBezTo>
                  <a:cubicBezTo>
                    <a:pt x="6471" y="845"/>
                    <a:pt x="6324" y="869"/>
                    <a:pt x="6201" y="869"/>
                  </a:cubicBezTo>
                  <a:cubicBezTo>
                    <a:pt x="5344" y="992"/>
                    <a:pt x="4241" y="1212"/>
                    <a:pt x="3285" y="1923"/>
                  </a:cubicBezTo>
                  <a:cubicBezTo>
                    <a:pt x="1716" y="3051"/>
                    <a:pt x="1251" y="4889"/>
                    <a:pt x="1006" y="6359"/>
                  </a:cubicBezTo>
                  <a:cubicBezTo>
                    <a:pt x="1" y="12560"/>
                    <a:pt x="319" y="19055"/>
                    <a:pt x="638" y="25329"/>
                  </a:cubicBezTo>
                  <a:cubicBezTo>
                    <a:pt x="736" y="27339"/>
                    <a:pt x="858" y="29422"/>
                    <a:pt x="908" y="31407"/>
                  </a:cubicBezTo>
                  <a:lnTo>
                    <a:pt x="1055" y="37191"/>
                  </a:lnTo>
                  <a:cubicBezTo>
                    <a:pt x="1226" y="43637"/>
                    <a:pt x="1398" y="50058"/>
                    <a:pt x="1569" y="56504"/>
                  </a:cubicBezTo>
                  <a:cubicBezTo>
                    <a:pt x="1594" y="57288"/>
                    <a:pt x="1618" y="58367"/>
                    <a:pt x="2157" y="59396"/>
                  </a:cubicBezTo>
                  <a:cubicBezTo>
                    <a:pt x="2991" y="61038"/>
                    <a:pt x="4633" y="61774"/>
                    <a:pt x="5785" y="62166"/>
                  </a:cubicBezTo>
                  <a:cubicBezTo>
                    <a:pt x="8211" y="63024"/>
                    <a:pt x="10711" y="63318"/>
                    <a:pt x="12892" y="63538"/>
                  </a:cubicBezTo>
                  <a:cubicBezTo>
                    <a:pt x="18750" y="64102"/>
                    <a:pt x="24632" y="64249"/>
                    <a:pt x="30294" y="64249"/>
                  </a:cubicBezTo>
                  <a:cubicBezTo>
                    <a:pt x="32352" y="64249"/>
                    <a:pt x="34362" y="64224"/>
                    <a:pt x="36323" y="64200"/>
                  </a:cubicBezTo>
                  <a:cubicBezTo>
                    <a:pt x="37671" y="64200"/>
                    <a:pt x="38994" y="64175"/>
                    <a:pt x="40342" y="64175"/>
                  </a:cubicBezTo>
                  <a:cubicBezTo>
                    <a:pt x="46984" y="64102"/>
                    <a:pt x="53846" y="64028"/>
                    <a:pt x="60611" y="63636"/>
                  </a:cubicBezTo>
                  <a:cubicBezTo>
                    <a:pt x="61689" y="63587"/>
                    <a:pt x="63356" y="63489"/>
                    <a:pt x="64753" y="62533"/>
                  </a:cubicBezTo>
                  <a:cubicBezTo>
                    <a:pt x="66297" y="61479"/>
                    <a:pt x="66983" y="59837"/>
                    <a:pt x="67473" y="58244"/>
                  </a:cubicBezTo>
                  <a:cubicBezTo>
                    <a:pt x="69630" y="51357"/>
                    <a:pt x="69924" y="44299"/>
                    <a:pt x="70194" y="37461"/>
                  </a:cubicBezTo>
                  <a:cubicBezTo>
                    <a:pt x="70292" y="35084"/>
                    <a:pt x="70390" y="32608"/>
                    <a:pt x="70561" y="30206"/>
                  </a:cubicBezTo>
                  <a:cubicBezTo>
                    <a:pt x="70659" y="28760"/>
                    <a:pt x="70807" y="27314"/>
                    <a:pt x="70929" y="25893"/>
                  </a:cubicBezTo>
                  <a:cubicBezTo>
                    <a:pt x="71346" y="21506"/>
                    <a:pt x="71787" y="16996"/>
                    <a:pt x="71346" y="12462"/>
                  </a:cubicBezTo>
                  <a:cubicBezTo>
                    <a:pt x="70831" y="7340"/>
                    <a:pt x="69311" y="2021"/>
                    <a:pt x="61934" y="1384"/>
                  </a:cubicBezTo>
                  <a:cubicBezTo>
                    <a:pt x="53087" y="624"/>
                    <a:pt x="43822" y="183"/>
                    <a:pt x="34337" y="85"/>
                  </a:cubicBezTo>
                  <a:lnTo>
                    <a:pt x="31911" y="60"/>
                  </a:lnTo>
                  <a:cubicBezTo>
                    <a:pt x="29370" y="31"/>
                    <a:pt x="26803" y="1"/>
                    <a:pt x="24226" y="1"/>
                  </a:cubicBezTo>
                  <a:close/>
                </a:path>
              </a:pathLst>
            </a:custGeom>
            <a:solidFill>
              <a:schemeClr val="dk1"/>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6"/>
            <p:cNvSpPr/>
            <p:nvPr/>
          </p:nvSpPr>
          <p:spPr>
            <a:xfrm>
              <a:off x="1182025" y="788450"/>
              <a:ext cx="5235725" cy="4121675"/>
            </a:xfrm>
            <a:custGeom>
              <a:avLst/>
              <a:gdLst/>
              <a:ahLst/>
              <a:cxnLst/>
              <a:rect l="l" t="t" r="r" b="b"/>
              <a:pathLst>
                <a:path w="209429" h="164867" extrusionOk="0">
                  <a:moveTo>
                    <a:pt x="54484" y="4089"/>
                  </a:moveTo>
                  <a:cubicBezTo>
                    <a:pt x="61910" y="4089"/>
                    <a:pt x="69581" y="4285"/>
                    <a:pt x="77179" y="5020"/>
                  </a:cubicBezTo>
                  <a:cubicBezTo>
                    <a:pt x="79777" y="5290"/>
                    <a:pt x="82792" y="5633"/>
                    <a:pt x="85536" y="6589"/>
                  </a:cubicBezTo>
                  <a:cubicBezTo>
                    <a:pt x="86713" y="7005"/>
                    <a:pt x="87399" y="7447"/>
                    <a:pt x="87669" y="7937"/>
                  </a:cubicBezTo>
                  <a:cubicBezTo>
                    <a:pt x="87889" y="8353"/>
                    <a:pt x="87889" y="9089"/>
                    <a:pt x="87914" y="9750"/>
                  </a:cubicBezTo>
                  <a:cubicBezTo>
                    <a:pt x="88134" y="18426"/>
                    <a:pt x="88380" y="27127"/>
                    <a:pt x="88600" y="35828"/>
                  </a:cubicBezTo>
                  <a:lnTo>
                    <a:pt x="88796" y="43107"/>
                  </a:lnTo>
                  <a:cubicBezTo>
                    <a:pt x="88870" y="45827"/>
                    <a:pt x="89017" y="48621"/>
                    <a:pt x="89164" y="51317"/>
                  </a:cubicBezTo>
                  <a:cubicBezTo>
                    <a:pt x="89580" y="59405"/>
                    <a:pt x="89997" y="67787"/>
                    <a:pt x="88723" y="75532"/>
                  </a:cubicBezTo>
                  <a:cubicBezTo>
                    <a:pt x="88551" y="76586"/>
                    <a:pt x="88257" y="77860"/>
                    <a:pt x="87595" y="78350"/>
                  </a:cubicBezTo>
                  <a:cubicBezTo>
                    <a:pt x="87179" y="78645"/>
                    <a:pt x="86517" y="78767"/>
                    <a:pt x="85904" y="78865"/>
                  </a:cubicBezTo>
                  <a:cubicBezTo>
                    <a:pt x="85757" y="78865"/>
                    <a:pt x="85610" y="78890"/>
                    <a:pt x="85463" y="78914"/>
                  </a:cubicBezTo>
                  <a:cubicBezTo>
                    <a:pt x="79801" y="79551"/>
                    <a:pt x="73993" y="79821"/>
                    <a:pt x="68209" y="79919"/>
                  </a:cubicBezTo>
                  <a:cubicBezTo>
                    <a:pt x="66812" y="79894"/>
                    <a:pt x="65415" y="79870"/>
                    <a:pt x="63993" y="79870"/>
                  </a:cubicBezTo>
                  <a:lnTo>
                    <a:pt x="60783" y="79821"/>
                  </a:lnTo>
                  <a:cubicBezTo>
                    <a:pt x="57465" y="79790"/>
                    <a:pt x="54129" y="79759"/>
                    <a:pt x="50779" y="79759"/>
                  </a:cubicBezTo>
                  <a:cubicBezTo>
                    <a:pt x="48832" y="79759"/>
                    <a:pt x="46880" y="79769"/>
                    <a:pt x="44925" y="79796"/>
                  </a:cubicBezTo>
                  <a:cubicBezTo>
                    <a:pt x="33921" y="79600"/>
                    <a:pt x="23137" y="79061"/>
                    <a:pt x="12819" y="78154"/>
                  </a:cubicBezTo>
                  <a:cubicBezTo>
                    <a:pt x="7476" y="77689"/>
                    <a:pt x="5393" y="75066"/>
                    <a:pt x="4682" y="67714"/>
                  </a:cubicBezTo>
                  <a:cubicBezTo>
                    <a:pt x="4118" y="62126"/>
                    <a:pt x="4658" y="56366"/>
                    <a:pt x="5197" y="50778"/>
                  </a:cubicBezTo>
                  <a:cubicBezTo>
                    <a:pt x="5393" y="48866"/>
                    <a:pt x="5564" y="46906"/>
                    <a:pt x="5711" y="44945"/>
                  </a:cubicBezTo>
                  <a:cubicBezTo>
                    <a:pt x="5957" y="41661"/>
                    <a:pt x="6079" y="38328"/>
                    <a:pt x="6226" y="35117"/>
                  </a:cubicBezTo>
                  <a:cubicBezTo>
                    <a:pt x="6569" y="25951"/>
                    <a:pt x="6912" y="17275"/>
                    <a:pt x="9608" y="8746"/>
                  </a:cubicBezTo>
                  <a:cubicBezTo>
                    <a:pt x="10000" y="7520"/>
                    <a:pt x="10491" y="6148"/>
                    <a:pt x="11373" y="5535"/>
                  </a:cubicBezTo>
                  <a:cubicBezTo>
                    <a:pt x="12084" y="5045"/>
                    <a:pt x="13187" y="4947"/>
                    <a:pt x="14461" y="4873"/>
                  </a:cubicBezTo>
                  <a:cubicBezTo>
                    <a:pt x="23333" y="4383"/>
                    <a:pt x="32426" y="4285"/>
                    <a:pt x="41200" y="4211"/>
                  </a:cubicBezTo>
                  <a:cubicBezTo>
                    <a:pt x="42965" y="4187"/>
                    <a:pt x="44754" y="4162"/>
                    <a:pt x="46519" y="4138"/>
                  </a:cubicBezTo>
                  <a:cubicBezTo>
                    <a:pt x="49141" y="4113"/>
                    <a:pt x="51788" y="4089"/>
                    <a:pt x="54484" y="4089"/>
                  </a:cubicBezTo>
                  <a:close/>
                  <a:moveTo>
                    <a:pt x="149235" y="5143"/>
                  </a:moveTo>
                  <a:cubicBezTo>
                    <a:pt x="156661" y="5143"/>
                    <a:pt x="164332" y="5339"/>
                    <a:pt x="171930" y="6074"/>
                  </a:cubicBezTo>
                  <a:cubicBezTo>
                    <a:pt x="174552" y="6344"/>
                    <a:pt x="177567" y="6687"/>
                    <a:pt x="180287" y="7643"/>
                  </a:cubicBezTo>
                  <a:cubicBezTo>
                    <a:pt x="181488" y="8059"/>
                    <a:pt x="182175" y="8500"/>
                    <a:pt x="182420" y="8991"/>
                  </a:cubicBezTo>
                  <a:cubicBezTo>
                    <a:pt x="182640" y="9407"/>
                    <a:pt x="182665" y="10143"/>
                    <a:pt x="182689" y="10804"/>
                  </a:cubicBezTo>
                  <a:cubicBezTo>
                    <a:pt x="182910" y="19578"/>
                    <a:pt x="183155" y="28328"/>
                    <a:pt x="183376" y="37102"/>
                  </a:cubicBezTo>
                  <a:lnTo>
                    <a:pt x="183572" y="44161"/>
                  </a:lnTo>
                  <a:cubicBezTo>
                    <a:pt x="183645" y="46881"/>
                    <a:pt x="183792" y="49675"/>
                    <a:pt x="183915" y="52371"/>
                  </a:cubicBezTo>
                  <a:cubicBezTo>
                    <a:pt x="184331" y="60484"/>
                    <a:pt x="184748" y="68841"/>
                    <a:pt x="183498" y="76586"/>
                  </a:cubicBezTo>
                  <a:cubicBezTo>
                    <a:pt x="183302" y="77640"/>
                    <a:pt x="183032" y="78914"/>
                    <a:pt x="182346" y="79404"/>
                  </a:cubicBezTo>
                  <a:cubicBezTo>
                    <a:pt x="181954" y="79698"/>
                    <a:pt x="181268" y="79821"/>
                    <a:pt x="180680" y="79919"/>
                  </a:cubicBezTo>
                  <a:cubicBezTo>
                    <a:pt x="180532" y="79943"/>
                    <a:pt x="180361" y="79943"/>
                    <a:pt x="180214" y="79968"/>
                  </a:cubicBezTo>
                  <a:cubicBezTo>
                    <a:pt x="174797" y="80581"/>
                    <a:pt x="169234" y="80850"/>
                    <a:pt x="163695" y="80973"/>
                  </a:cubicBezTo>
                  <a:cubicBezTo>
                    <a:pt x="162568" y="80948"/>
                    <a:pt x="161440" y="80924"/>
                    <a:pt x="160288" y="80924"/>
                  </a:cubicBezTo>
                  <a:lnTo>
                    <a:pt x="157078" y="80875"/>
                  </a:lnTo>
                  <a:cubicBezTo>
                    <a:pt x="153922" y="80847"/>
                    <a:pt x="150734" y="80818"/>
                    <a:pt x="147532" y="80818"/>
                  </a:cubicBezTo>
                  <a:cubicBezTo>
                    <a:pt x="145188" y="80818"/>
                    <a:pt x="142837" y="80833"/>
                    <a:pt x="140485" y="80875"/>
                  </a:cubicBezTo>
                  <a:cubicBezTo>
                    <a:pt x="129211" y="80679"/>
                    <a:pt x="118158" y="80140"/>
                    <a:pt x="107594" y="79208"/>
                  </a:cubicBezTo>
                  <a:cubicBezTo>
                    <a:pt x="102227" y="78743"/>
                    <a:pt x="100168" y="76120"/>
                    <a:pt x="99433" y="68767"/>
                  </a:cubicBezTo>
                  <a:cubicBezTo>
                    <a:pt x="98869" y="63179"/>
                    <a:pt x="99433" y="57420"/>
                    <a:pt x="99972" y="51832"/>
                  </a:cubicBezTo>
                  <a:cubicBezTo>
                    <a:pt x="100144" y="49920"/>
                    <a:pt x="100340" y="47960"/>
                    <a:pt x="100487" y="45999"/>
                  </a:cubicBezTo>
                  <a:cubicBezTo>
                    <a:pt x="100732" y="42715"/>
                    <a:pt x="100854" y="39406"/>
                    <a:pt x="100977" y="36195"/>
                  </a:cubicBezTo>
                  <a:cubicBezTo>
                    <a:pt x="101345" y="27005"/>
                    <a:pt x="101688" y="18328"/>
                    <a:pt x="104359" y="9799"/>
                  </a:cubicBezTo>
                  <a:cubicBezTo>
                    <a:pt x="104751" y="8574"/>
                    <a:pt x="105242" y="7201"/>
                    <a:pt x="106124" y="6613"/>
                  </a:cubicBezTo>
                  <a:cubicBezTo>
                    <a:pt x="106835" y="6123"/>
                    <a:pt x="107962" y="6025"/>
                    <a:pt x="109236" y="5952"/>
                  </a:cubicBezTo>
                  <a:cubicBezTo>
                    <a:pt x="118109" y="5437"/>
                    <a:pt x="127177" y="5339"/>
                    <a:pt x="135951" y="5265"/>
                  </a:cubicBezTo>
                  <a:cubicBezTo>
                    <a:pt x="137740" y="5241"/>
                    <a:pt x="139505" y="5216"/>
                    <a:pt x="141294" y="5216"/>
                  </a:cubicBezTo>
                  <a:cubicBezTo>
                    <a:pt x="143892" y="5167"/>
                    <a:pt x="146539" y="5143"/>
                    <a:pt x="149235" y="5143"/>
                  </a:cubicBezTo>
                  <a:close/>
                  <a:moveTo>
                    <a:pt x="44925" y="83889"/>
                  </a:moveTo>
                  <a:cubicBezTo>
                    <a:pt x="46322" y="83914"/>
                    <a:pt x="47719" y="83938"/>
                    <a:pt x="49116" y="83963"/>
                  </a:cubicBezTo>
                  <a:lnTo>
                    <a:pt x="52352" y="83987"/>
                  </a:lnTo>
                  <a:cubicBezTo>
                    <a:pt x="55636" y="84036"/>
                    <a:pt x="58969" y="84061"/>
                    <a:pt x="62302" y="84061"/>
                  </a:cubicBezTo>
                  <a:cubicBezTo>
                    <a:pt x="64287" y="84061"/>
                    <a:pt x="66273" y="84061"/>
                    <a:pt x="68258" y="84012"/>
                  </a:cubicBezTo>
                  <a:cubicBezTo>
                    <a:pt x="79238" y="84208"/>
                    <a:pt x="89997" y="84772"/>
                    <a:pt x="100291" y="85654"/>
                  </a:cubicBezTo>
                  <a:cubicBezTo>
                    <a:pt x="105658" y="86120"/>
                    <a:pt x="107717" y="88767"/>
                    <a:pt x="108452" y="96119"/>
                  </a:cubicBezTo>
                  <a:cubicBezTo>
                    <a:pt x="109016" y="101683"/>
                    <a:pt x="108452" y="107467"/>
                    <a:pt x="107938" y="113030"/>
                  </a:cubicBezTo>
                  <a:cubicBezTo>
                    <a:pt x="107741" y="114942"/>
                    <a:pt x="107545" y="116927"/>
                    <a:pt x="107423" y="118888"/>
                  </a:cubicBezTo>
                  <a:cubicBezTo>
                    <a:pt x="107178" y="122148"/>
                    <a:pt x="107031" y="125481"/>
                    <a:pt x="106908" y="128691"/>
                  </a:cubicBezTo>
                  <a:cubicBezTo>
                    <a:pt x="106541" y="137882"/>
                    <a:pt x="106197" y="146534"/>
                    <a:pt x="103526" y="155063"/>
                  </a:cubicBezTo>
                  <a:cubicBezTo>
                    <a:pt x="103134" y="156313"/>
                    <a:pt x="102644" y="157661"/>
                    <a:pt x="101761" y="158274"/>
                  </a:cubicBezTo>
                  <a:cubicBezTo>
                    <a:pt x="101051" y="158764"/>
                    <a:pt x="99948" y="158862"/>
                    <a:pt x="98673" y="158935"/>
                  </a:cubicBezTo>
                  <a:cubicBezTo>
                    <a:pt x="89801" y="159450"/>
                    <a:pt x="80708" y="159523"/>
                    <a:pt x="71934" y="159622"/>
                  </a:cubicBezTo>
                  <a:cubicBezTo>
                    <a:pt x="70169" y="159646"/>
                    <a:pt x="68380" y="159646"/>
                    <a:pt x="66591" y="159671"/>
                  </a:cubicBezTo>
                  <a:cubicBezTo>
                    <a:pt x="63939" y="159704"/>
                    <a:pt x="61240" y="159730"/>
                    <a:pt x="58509" y="159730"/>
                  </a:cubicBezTo>
                  <a:cubicBezTo>
                    <a:pt x="51123" y="159730"/>
                    <a:pt x="43507" y="159540"/>
                    <a:pt x="35955" y="158788"/>
                  </a:cubicBezTo>
                  <a:cubicBezTo>
                    <a:pt x="33333" y="158543"/>
                    <a:pt x="30343" y="158175"/>
                    <a:pt x="27598" y="157244"/>
                  </a:cubicBezTo>
                  <a:cubicBezTo>
                    <a:pt x="26421" y="156828"/>
                    <a:pt x="25711" y="156386"/>
                    <a:pt x="25465" y="155896"/>
                  </a:cubicBezTo>
                  <a:cubicBezTo>
                    <a:pt x="25245" y="155480"/>
                    <a:pt x="25220" y="154720"/>
                    <a:pt x="25220" y="154083"/>
                  </a:cubicBezTo>
                  <a:cubicBezTo>
                    <a:pt x="24975" y="145308"/>
                    <a:pt x="24755" y="136534"/>
                    <a:pt x="24510" y="127785"/>
                  </a:cubicBezTo>
                  <a:lnTo>
                    <a:pt x="24314" y="120702"/>
                  </a:lnTo>
                  <a:cubicBezTo>
                    <a:pt x="24240" y="118006"/>
                    <a:pt x="24118" y="115212"/>
                    <a:pt x="23970" y="112491"/>
                  </a:cubicBezTo>
                  <a:cubicBezTo>
                    <a:pt x="23554" y="104403"/>
                    <a:pt x="23137" y="96021"/>
                    <a:pt x="24412" y="88301"/>
                  </a:cubicBezTo>
                  <a:cubicBezTo>
                    <a:pt x="24583" y="87247"/>
                    <a:pt x="24853" y="85973"/>
                    <a:pt x="25539" y="85458"/>
                  </a:cubicBezTo>
                  <a:cubicBezTo>
                    <a:pt x="25956" y="85164"/>
                    <a:pt x="26617" y="85041"/>
                    <a:pt x="27206" y="84968"/>
                  </a:cubicBezTo>
                  <a:cubicBezTo>
                    <a:pt x="27377" y="84943"/>
                    <a:pt x="27524" y="84919"/>
                    <a:pt x="27671" y="84919"/>
                  </a:cubicBezTo>
                  <a:cubicBezTo>
                    <a:pt x="33333" y="84257"/>
                    <a:pt x="39117" y="83987"/>
                    <a:pt x="44925" y="83889"/>
                  </a:cubicBezTo>
                  <a:close/>
                  <a:moveTo>
                    <a:pt x="140485" y="84968"/>
                  </a:moveTo>
                  <a:cubicBezTo>
                    <a:pt x="141637" y="84992"/>
                    <a:pt x="142764" y="84992"/>
                    <a:pt x="143892" y="85017"/>
                  </a:cubicBezTo>
                  <a:lnTo>
                    <a:pt x="147127" y="85041"/>
                  </a:lnTo>
                  <a:cubicBezTo>
                    <a:pt x="150411" y="85090"/>
                    <a:pt x="153744" y="85115"/>
                    <a:pt x="157078" y="85115"/>
                  </a:cubicBezTo>
                  <a:cubicBezTo>
                    <a:pt x="159259" y="85115"/>
                    <a:pt x="161440" y="85090"/>
                    <a:pt x="163621" y="85066"/>
                  </a:cubicBezTo>
                  <a:cubicBezTo>
                    <a:pt x="174920" y="85237"/>
                    <a:pt x="185998" y="85801"/>
                    <a:pt x="196586" y="86708"/>
                  </a:cubicBezTo>
                  <a:cubicBezTo>
                    <a:pt x="201953" y="87174"/>
                    <a:pt x="204012" y="89821"/>
                    <a:pt x="204747" y="97173"/>
                  </a:cubicBezTo>
                  <a:cubicBezTo>
                    <a:pt x="205311" y="102737"/>
                    <a:pt x="204747" y="108521"/>
                    <a:pt x="204232" y="114084"/>
                  </a:cubicBezTo>
                  <a:cubicBezTo>
                    <a:pt x="204036" y="115996"/>
                    <a:pt x="203840" y="117981"/>
                    <a:pt x="203718" y="119942"/>
                  </a:cubicBezTo>
                  <a:cubicBezTo>
                    <a:pt x="203473" y="123226"/>
                    <a:pt x="203326" y="126535"/>
                    <a:pt x="203203" y="129745"/>
                  </a:cubicBezTo>
                  <a:cubicBezTo>
                    <a:pt x="202835" y="138936"/>
                    <a:pt x="202492" y="147612"/>
                    <a:pt x="199821" y="156117"/>
                  </a:cubicBezTo>
                  <a:cubicBezTo>
                    <a:pt x="199429" y="157367"/>
                    <a:pt x="198939" y="158739"/>
                    <a:pt x="198056" y="159327"/>
                  </a:cubicBezTo>
                  <a:cubicBezTo>
                    <a:pt x="197346" y="159818"/>
                    <a:pt x="196243" y="159916"/>
                    <a:pt x="194944" y="159989"/>
                  </a:cubicBezTo>
                  <a:cubicBezTo>
                    <a:pt x="186071" y="160504"/>
                    <a:pt x="177003" y="160602"/>
                    <a:pt x="168229" y="160675"/>
                  </a:cubicBezTo>
                  <a:cubicBezTo>
                    <a:pt x="166440" y="160700"/>
                    <a:pt x="164675" y="160700"/>
                    <a:pt x="162886" y="160724"/>
                  </a:cubicBezTo>
                  <a:cubicBezTo>
                    <a:pt x="160234" y="160757"/>
                    <a:pt x="157535" y="160783"/>
                    <a:pt x="154804" y="160783"/>
                  </a:cubicBezTo>
                  <a:cubicBezTo>
                    <a:pt x="147418" y="160783"/>
                    <a:pt x="139801" y="160594"/>
                    <a:pt x="132250" y="159842"/>
                  </a:cubicBezTo>
                  <a:cubicBezTo>
                    <a:pt x="129628" y="159597"/>
                    <a:pt x="126613" y="159254"/>
                    <a:pt x="123893" y="158298"/>
                  </a:cubicBezTo>
                  <a:cubicBezTo>
                    <a:pt x="122716" y="157881"/>
                    <a:pt x="122006" y="157440"/>
                    <a:pt x="121760" y="156950"/>
                  </a:cubicBezTo>
                  <a:cubicBezTo>
                    <a:pt x="121540" y="156533"/>
                    <a:pt x="121515" y="155774"/>
                    <a:pt x="121515" y="155136"/>
                  </a:cubicBezTo>
                  <a:cubicBezTo>
                    <a:pt x="121270" y="146436"/>
                    <a:pt x="121050" y="137735"/>
                    <a:pt x="120805" y="129059"/>
                  </a:cubicBezTo>
                  <a:lnTo>
                    <a:pt x="120609" y="121755"/>
                  </a:lnTo>
                  <a:cubicBezTo>
                    <a:pt x="120535" y="119059"/>
                    <a:pt x="120388" y="116265"/>
                    <a:pt x="120265" y="113545"/>
                  </a:cubicBezTo>
                  <a:cubicBezTo>
                    <a:pt x="119849" y="105457"/>
                    <a:pt x="119432" y="97075"/>
                    <a:pt x="120707" y="89355"/>
                  </a:cubicBezTo>
                  <a:cubicBezTo>
                    <a:pt x="120878" y="88301"/>
                    <a:pt x="121148" y="87027"/>
                    <a:pt x="121834" y="86512"/>
                  </a:cubicBezTo>
                  <a:cubicBezTo>
                    <a:pt x="122226" y="86218"/>
                    <a:pt x="122912" y="86095"/>
                    <a:pt x="123501" y="86022"/>
                  </a:cubicBezTo>
                  <a:cubicBezTo>
                    <a:pt x="123672" y="85997"/>
                    <a:pt x="123819" y="85973"/>
                    <a:pt x="123966" y="85973"/>
                  </a:cubicBezTo>
                  <a:cubicBezTo>
                    <a:pt x="129383" y="85360"/>
                    <a:pt x="134946" y="85066"/>
                    <a:pt x="140485" y="84968"/>
                  </a:cubicBezTo>
                  <a:close/>
                  <a:moveTo>
                    <a:pt x="54042" y="0"/>
                  </a:moveTo>
                  <a:cubicBezTo>
                    <a:pt x="51485" y="0"/>
                    <a:pt x="48957" y="20"/>
                    <a:pt x="46470" y="45"/>
                  </a:cubicBezTo>
                  <a:cubicBezTo>
                    <a:pt x="44705" y="69"/>
                    <a:pt x="42940" y="94"/>
                    <a:pt x="41151" y="118"/>
                  </a:cubicBezTo>
                  <a:cubicBezTo>
                    <a:pt x="32328" y="192"/>
                    <a:pt x="23211" y="290"/>
                    <a:pt x="14240" y="805"/>
                  </a:cubicBezTo>
                  <a:cubicBezTo>
                    <a:pt x="12770" y="878"/>
                    <a:pt x="10760" y="1001"/>
                    <a:pt x="9045" y="2177"/>
                  </a:cubicBezTo>
                  <a:cubicBezTo>
                    <a:pt x="7182" y="3452"/>
                    <a:pt x="6324" y="5486"/>
                    <a:pt x="5687" y="7520"/>
                  </a:cubicBezTo>
                  <a:cubicBezTo>
                    <a:pt x="2844" y="16564"/>
                    <a:pt x="2476" y="25926"/>
                    <a:pt x="2133" y="34970"/>
                  </a:cubicBezTo>
                  <a:cubicBezTo>
                    <a:pt x="2011" y="38156"/>
                    <a:pt x="1864" y="41440"/>
                    <a:pt x="1643" y="44651"/>
                  </a:cubicBezTo>
                  <a:cubicBezTo>
                    <a:pt x="1496" y="46563"/>
                    <a:pt x="1300" y="48499"/>
                    <a:pt x="1128" y="50386"/>
                  </a:cubicBezTo>
                  <a:cubicBezTo>
                    <a:pt x="565" y="56170"/>
                    <a:pt x="1" y="62150"/>
                    <a:pt x="589" y="68130"/>
                  </a:cubicBezTo>
                  <a:cubicBezTo>
                    <a:pt x="1251" y="74650"/>
                    <a:pt x="3163" y="81439"/>
                    <a:pt x="12476" y="82247"/>
                  </a:cubicBezTo>
                  <a:cubicBezTo>
                    <a:pt x="15686" y="82517"/>
                    <a:pt x="18946" y="82762"/>
                    <a:pt x="22230" y="82983"/>
                  </a:cubicBezTo>
                  <a:cubicBezTo>
                    <a:pt x="21054" y="84331"/>
                    <a:pt x="20613" y="86120"/>
                    <a:pt x="20368" y="87639"/>
                  </a:cubicBezTo>
                  <a:cubicBezTo>
                    <a:pt x="19020" y="95801"/>
                    <a:pt x="19461" y="104403"/>
                    <a:pt x="19877" y="112712"/>
                  </a:cubicBezTo>
                  <a:cubicBezTo>
                    <a:pt x="20025" y="115383"/>
                    <a:pt x="20147" y="118153"/>
                    <a:pt x="20221" y="120824"/>
                  </a:cubicBezTo>
                  <a:lnTo>
                    <a:pt x="20417" y="127883"/>
                  </a:lnTo>
                  <a:cubicBezTo>
                    <a:pt x="20662" y="136657"/>
                    <a:pt x="20882" y="145406"/>
                    <a:pt x="21127" y="154181"/>
                  </a:cubicBezTo>
                  <a:cubicBezTo>
                    <a:pt x="21152" y="155161"/>
                    <a:pt x="21176" y="156509"/>
                    <a:pt x="21814" y="157759"/>
                  </a:cubicBezTo>
                  <a:cubicBezTo>
                    <a:pt x="22819" y="159720"/>
                    <a:pt x="24828" y="160602"/>
                    <a:pt x="26250" y="161092"/>
                  </a:cubicBezTo>
                  <a:cubicBezTo>
                    <a:pt x="29411" y="162195"/>
                    <a:pt x="32696" y="162587"/>
                    <a:pt x="35539" y="162857"/>
                  </a:cubicBezTo>
                  <a:cubicBezTo>
                    <a:pt x="43332" y="163641"/>
                    <a:pt x="51102" y="163813"/>
                    <a:pt x="58650" y="163813"/>
                  </a:cubicBezTo>
                  <a:cubicBezTo>
                    <a:pt x="61346" y="163813"/>
                    <a:pt x="64018" y="163788"/>
                    <a:pt x="66640" y="163763"/>
                  </a:cubicBezTo>
                  <a:cubicBezTo>
                    <a:pt x="68429" y="163739"/>
                    <a:pt x="70194" y="163739"/>
                    <a:pt x="71983" y="163714"/>
                  </a:cubicBezTo>
                  <a:cubicBezTo>
                    <a:pt x="80806" y="163616"/>
                    <a:pt x="89924" y="163543"/>
                    <a:pt x="98894" y="163028"/>
                  </a:cubicBezTo>
                  <a:cubicBezTo>
                    <a:pt x="100364" y="162930"/>
                    <a:pt x="102374" y="162832"/>
                    <a:pt x="104065" y="161656"/>
                  </a:cubicBezTo>
                  <a:cubicBezTo>
                    <a:pt x="105952" y="160381"/>
                    <a:pt x="106786" y="158323"/>
                    <a:pt x="107423" y="156288"/>
                  </a:cubicBezTo>
                  <a:cubicBezTo>
                    <a:pt x="110266" y="147245"/>
                    <a:pt x="110658" y="137907"/>
                    <a:pt x="111001" y="128863"/>
                  </a:cubicBezTo>
                  <a:cubicBezTo>
                    <a:pt x="111124" y="125677"/>
                    <a:pt x="111271" y="122393"/>
                    <a:pt x="111491" y="119182"/>
                  </a:cubicBezTo>
                  <a:cubicBezTo>
                    <a:pt x="111638" y="117270"/>
                    <a:pt x="111834" y="115310"/>
                    <a:pt x="112006" y="113422"/>
                  </a:cubicBezTo>
                  <a:cubicBezTo>
                    <a:pt x="112545" y="107663"/>
                    <a:pt x="113133" y="101683"/>
                    <a:pt x="112521" y="95703"/>
                  </a:cubicBezTo>
                  <a:cubicBezTo>
                    <a:pt x="112030" y="90776"/>
                    <a:pt x="110830" y="85728"/>
                    <a:pt x="106295" y="83179"/>
                  </a:cubicBezTo>
                  <a:lnTo>
                    <a:pt x="106295" y="83179"/>
                  </a:lnTo>
                  <a:cubicBezTo>
                    <a:pt x="106590" y="83228"/>
                    <a:pt x="106908" y="83277"/>
                    <a:pt x="107251" y="83301"/>
                  </a:cubicBezTo>
                  <a:cubicBezTo>
                    <a:pt x="110928" y="83620"/>
                    <a:pt x="114677" y="83889"/>
                    <a:pt x="118452" y="84110"/>
                  </a:cubicBezTo>
                  <a:cubicBezTo>
                    <a:pt x="117324" y="85458"/>
                    <a:pt x="116908" y="87223"/>
                    <a:pt x="116663" y="88693"/>
                  </a:cubicBezTo>
                  <a:cubicBezTo>
                    <a:pt x="115315" y="96855"/>
                    <a:pt x="115756" y="105457"/>
                    <a:pt x="116172" y="113766"/>
                  </a:cubicBezTo>
                  <a:cubicBezTo>
                    <a:pt x="116320" y="116437"/>
                    <a:pt x="116442" y="119207"/>
                    <a:pt x="116516" y="121878"/>
                  </a:cubicBezTo>
                  <a:lnTo>
                    <a:pt x="116712" y="129157"/>
                  </a:lnTo>
                  <a:cubicBezTo>
                    <a:pt x="116957" y="137858"/>
                    <a:pt x="117177" y="146534"/>
                    <a:pt x="117422" y="155234"/>
                  </a:cubicBezTo>
                  <a:cubicBezTo>
                    <a:pt x="117447" y="156215"/>
                    <a:pt x="117471" y="157563"/>
                    <a:pt x="118109" y="158813"/>
                  </a:cubicBezTo>
                  <a:cubicBezTo>
                    <a:pt x="119114" y="160773"/>
                    <a:pt x="121123" y="161656"/>
                    <a:pt x="122545" y="162146"/>
                  </a:cubicBezTo>
                  <a:cubicBezTo>
                    <a:pt x="125706" y="163249"/>
                    <a:pt x="128991" y="163641"/>
                    <a:pt x="131834" y="163935"/>
                  </a:cubicBezTo>
                  <a:cubicBezTo>
                    <a:pt x="139627" y="164695"/>
                    <a:pt x="147397" y="164866"/>
                    <a:pt x="154945" y="164866"/>
                  </a:cubicBezTo>
                  <a:cubicBezTo>
                    <a:pt x="157641" y="164866"/>
                    <a:pt x="160313" y="164842"/>
                    <a:pt x="162935" y="164817"/>
                  </a:cubicBezTo>
                  <a:cubicBezTo>
                    <a:pt x="164724" y="164793"/>
                    <a:pt x="166489" y="164793"/>
                    <a:pt x="168254" y="164768"/>
                  </a:cubicBezTo>
                  <a:cubicBezTo>
                    <a:pt x="177101" y="164670"/>
                    <a:pt x="186219" y="164597"/>
                    <a:pt x="195189" y="164082"/>
                  </a:cubicBezTo>
                  <a:cubicBezTo>
                    <a:pt x="196659" y="163984"/>
                    <a:pt x="198644" y="163886"/>
                    <a:pt x="200360" y="162710"/>
                  </a:cubicBezTo>
                  <a:cubicBezTo>
                    <a:pt x="202247" y="161435"/>
                    <a:pt x="203081" y="159376"/>
                    <a:pt x="203718" y="157342"/>
                  </a:cubicBezTo>
                  <a:cubicBezTo>
                    <a:pt x="206561" y="148298"/>
                    <a:pt x="206928" y="138961"/>
                    <a:pt x="207296" y="129917"/>
                  </a:cubicBezTo>
                  <a:cubicBezTo>
                    <a:pt x="207419" y="126731"/>
                    <a:pt x="207541" y="123447"/>
                    <a:pt x="207786" y="120236"/>
                  </a:cubicBezTo>
                  <a:cubicBezTo>
                    <a:pt x="207933" y="118324"/>
                    <a:pt x="208105" y="116364"/>
                    <a:pt x="208301" y="114476"/>
                  </a:cubicBezTo>
                  <a:cubicBezTo>
                    <a:pt x="208840" y="108717"/>
                    <a:pt x="209428" y="102737"/>
                    <a:pt x="208816" y="96757"/>
                  </a:cubicBezTo>
                  <a:cubicBezTo>
                    <a:pt x="208178" y="90237"/>
                    <a:pt x="206242" y="83448"/>
                    <a:pt x="196953" y="82639"/>
                  </a:cubicBezTo>
                  <a:cubicBezTo>
                    <a:pt x="193253" y="82321"/>
                    <a:pt x="189503" y="82051"/>
                    <a:pt x="185728" y="81806"/>
                  </a:cubicBezTo>
                  <a:cubicBezTo>
                    <a:pt x="186856" y="80458"/>
                    <a:pt x="187297" y="78718"/>
                    <a:pt x="187517" y="77248"/>
                  </a:cubicBezTo>
                  <a:cubicBezTo>
                    <a:pt x="188865" y="69086"/>
                    <a:pt x="188424" y="60484"/>
                    <a:pt x="188008" y="52175"/>
                  </a:cubicBezTo>
                  <a:cubicBezTo>
                    <a:pt x="187885" y="49479"/>
                    <a:pt x="187738" y="46710"/>
                    <a:pt x="187665" y="44063"/>
                  </a:cubicBezTo>
                  <a:lnTo>
                    <a:pt x="187468" y="37004"/>
                  </a:lnTo>
                  <a:cubicBezTo>
                    <a:pt x="187248" y="28230"/>
                    <a:pt x="187003" y="19456"/>
                    <a:pt x="186758" y="10706"/>
                  </a:cubicBezTo>
                  <a:cubicBezTo>
                    <a:pt x="186733" y="9726"/>
                    <a:pt x="186709" y="8378"/>
                    <a:pt x="186071" y="7128"/>
                  </a:cubicBezTo>
                  <a:cubicBezTo>
                    <a:pt x="185067" y="5167"/>
                    <a:pt x="183057" y="4260"/>
                    <a:pt x="181635" y="3770"/>
                  </a:cubicBezTo>
                  <a:cubicBezTo>
                    <a:pt x="178474" y="2667"/>
                    <a:pt x="175190" y="2300"/>
                    <a:pt x="172347" y="2006"/>
                  </a:cubicBezTo>
                  <a:cubicBezTo>
                    <a:pt x="164634" y="1254"/>
                    <a:pt x="156909" y="1064"/>
                    <a:pt x="149428" y="1064"/>
                  </a:cubicBezTo>
                  <a:cubicBezTo>
                    <a:pt x="146663" y="1064"/>
                    <a:pt x="143931" y="1090"/>
                    <a:pt x="141245" y="1123"/>
                  </a:cubicBezTo>
                  <a:cubicBezTo>
                    <a:pt x="139456" y="1123"/>
                    <a:pt x="137691" y="1148"/>
                    <a:pt x="135902" y="1172"/>
                  </a:cubicBezTo>
                  <a:cubicBezTo>
                    <a:pt x="127079" y="1246"/>
                    <a:pt x="117962" y="1344"/>
                    <a:pt x="108991" y="1859"/>
                  </a:cubicBezTo>
                  <a:cubicBezTo>
                    <a:pt x="107521" y="1932"/>
                    <a:pt x="105536" y="2055"/>
                    <a:pt x="103820" y="3231"/>
                  </a:cubicBezTo>
                  <a:cubicBezTo>
                    <a:pt x="101957" y="4505"/>
                    <a:pt x="101100" y="6564"/>
                    <a:pt x="100462" y="8574"/>
                  </a:cubicBezTo>
                  <a:cubicBezTo>
                    <a:pt x="97619" y="17618"/>
                    <a:pt x="97252" y="26980"/>
                    <a:pt x="96884" y="36024"/>
                  </a:cubicBezTo>
                  <a:cubicBezTo>
                    <a:pt x="96762" y="39210"/>
                    <a:pt x="96639" y="42494"/>
                    <a:pt x="96394" y="45705"/>
                  </a:cubicBezTo>
                  <a:cubicBezTo>
                    <a:pt x="96247" y="47616"/>
                    <a:pt x="96075" y="49553"/>
                    <a:pt x="95879" y="51440"/>
                  </a:cubicBezTo>
                  <a:cubicBezTo>
                    <a:pt x="95340" y="57224"/>
                    <a:pt x="94752" y="63204"/>
                    <a:pt x="95365" y="69184"/>
                  </a:cubicBezTo>
                  <a:cubicBezTo>
                    <a:pt x="95855" y="74086"/>
                    <a:pt x="97056" y="79159"/>
                    <a:pt x="101590" y="81684"/>
                  </a:cubicBezTo>
                  <a:cubicBezTo>
                    <a:pt x="101296" y="81659"/>
                    <a:pt x="100977" y="81610"/>
                    <a:pt x="100658" y="81586"/>
                  </a:cubicBezTo>
                  <a:cubicBezTo>
                    <a:pt x="97448" y="81316"/>
                    <a:pt x="94188" y="81071"/>
                    <a:pt x="90879" y="80850"/>
                  </a:cubicBezTo>
                  <a:cubicBezTo>
                    <a:pt x="92080" y="79502"/>
                    <a:pt x="92521" y="77689"/>
                    <a:pt x="92767" y="76194"/>
                  </a:cubicBezTo>
                  <a:cubicBezTo>
                    <a:pt x="94090" y="68032"/>
                    <a:pt x="93673" y="59430"/>
                    <a:pt x="93257" y="51121"/>
                  </a:cubicBezTo>
                  <a:cubicBezTo>
                    <a:pt x="93110" y="48425"/>
                    <a:pt x="92963" y="45656"/>
                    <a:pt x="92889" y="43009"/>
                  </a:cubicBezTo>
                  <a:lnTo>
                    <a:pt x="92693" y="35705"/>
                  </a:lnTo>
                  <a:cubicBezTo>
                    <a:pt x="92472" y="27029"/>
                    <a:pt x="92227" y="18328"/>
                    <a:pt x="92007" y="9652"/>
                  </a:cubicBezTo>
                  <a:cubicBezTo>
                    <a:pt x="91982" y="8672"/>
                    <a:pt x="91933" y="7324"/>
                    <a:pt x="91296" y="6074"/>
                  </a:cubicBezTo>
                  <a:cubicBezTo>
                    <a:pt x="90291" y="4089"/>
                    <a:pt x="88306" y="3207"/>
                    <a:pt x="86884" y="2716"/>
                  </a:cubicBezTo>
                  <a:cubicBezTo>
                    <a:pt x="83723" y="1613"/>
                    <a:pt x="80414" y="1221"/>
                    <a:pt x="77571" y="952"/>
                  </a:cubicBezTo>
                  <a:cubicBezTo>
                    <a:pt x="69649" y="180"/>
                    <a:pt x="61712" y="0"/>
                    <a:pt x="54042" y="0"/>
                  </a:cubicBezTo>
                  <a:close/>
                </a:path>
              </a:pathLst>
            </a:custGeom>
            <a:solidFill>
              <a:schemeClr val="dk1"/>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6"/>
            <p:cNvSpPr/>
            <p:nvPr/>
          </p:nvSpPr>
          <p:spPr>
            <a:xfrm>
              <a:off x="4344275" y="3056475"/>
              <a:ext cx="1794675" cy="1606100"/>
            </a:xfrm>
            <a:custGeom>
              <a:avLst/>
              <a:gdLst/>
              <a:ahLst/>
              <a:cxnLst/>
              <a:rect l="l" t="t" r="r" b="b"/>
              <a:pathLst>
                <a:path w="71787" h="64244" extrusionOk="0">
                  <a:moveTo>
                    <a:pt x="24526" y="4093"/>
                  </a:moveTo>
                  <a:cubicBezTo>
                    <a:pt x="26984" y="4093"/>
                    <a:pt x="29435" y="4119"/>
                    <a:pt x="31862" y="4148"/>
                  </a:cubicBezTo>
                  <a:lnTo>
                    <a:pt x="34288" y="4173"/>
                  </a:lnTo>
                  <a:cubicBezTo>
                    <a:pt x="43675" y="4271"/>
                    <a:pt x="52842" y="4712"/>
                    <a:pt x="61591" y="5447"/>
                  </a:cubicBezTo>
                  <a:cubicBezTo>
                    <a:pt x="65366" y="5790"/>
                    <a:pt x="66738" y="7580"/>
                    <a:pt x="67253" y="12873"/>
                  </a:cubicBezTo>
                  <a:cubicBezTo>
                    <a:pt x="67669" y="17015"/>
                    <a:pt x="67277" y="21133"/>
                    <a:pt x="66861" y="25495"/>
                  </a:cubicBezTo>
                  <a:cubicBezTo>
                    <a:pt x="66738" y="26941"/>
                    <a:pt x="66591" y="28412"/>
                    <a:pt x="66468" y="29907"/>
                  </a:cubicBezTo>
                  <a:cubicBezTo>
                    <a:pt x="66297" y="32382"/>
                    <a:pt x="66199" y="34882"/>
                    <a:pt x="66101" y="37309"/>
                  </a:cubicBezTo>
                  <a:cubicBezTo>
                    <a:pt x="65831" y="44171"/>
                    <a:pt x="65562" y="50666"/>
                    <a:pt x="63576" y="57014"/>
                  </a:cubicBezTo>
                  <a:cubicBezTo>
                    <a:pt x="63282" y="57921"/>
                    <a:pt x="62964" y="58803"/>
                    <a:pt x="62449" y="59146"/>
                  </a:cubicBezTo>
                  <a:cubicBezTo>
                    <a:pt x="61983" y="59465"/>
                    <a:pt x="61052" y="59514"/>
                    <a:pt x="60366" y="59563"/>
                  </a:cubicBezTo>
                  <a:cubicBezTo>
                    <a:pt x="53699" y="59930"/>
                    <a:pt x="46886" y="60004"/>
                    <a:pt x="40293" y="60077"/>
                  </a:cubicBezTo>
                  <a:cubicBezTo>
                    <a:pt x="38945" y="60077"/>
                    <a:pt x="37622" y="60102"/>
                    <a:pt x="36274" y="60102"/>
                  </a:cubicBezTo>
                  <a:cubicBezTo>
                    <a:pt x="34193" y="60130"/>
                    <a:pt x="32075" y="60151"/>
                    <a:pt x="29932" y="60151"/>
                  </a:cubicBezTo>
                  <a:cubicBezTo>
                    <a:pt x="24478" y="60151"/>
                    <a:pt x="18862" y="60010"/>
                    <a:pt x="13284" y="59465"/>
                  </a:cubicBezTo>
                  <a:cubicBezTo>
                    <a:pt x="11348" y="59269"/>
                    <a:pt x="9118" y="58999"/>
                    <a:pt x="7108" y="58313"/>
                  </a:cubicBezTo>
                  <a:cubicBezTo>
                    <a:pt x="6103" y="57945"/>
                    <a:pt x="5858" y="57651"/>
                    <a:pt x="5809" y="57553"/>
                  </a:cubicBezTo>
                  <a:cubicBezTo>
                    <a:pt x="5687" y="57332"/>
                    <a:pt x="5687" y="56793"/>
                    <a:pt x="5662" y="56401"/>
                  </a:cubicBezTo>
                  <a:cubicBezTo>
                    <a:pt x="5491" y="49539"/>
                    <a:pt x="5295" y="42701"/>
                    <a:pt x="5123" y="35863"/>
                  </a:cubicBezTo>
                  <a:lnTo>
                    <a:pt x="5000" y="31304"/>
                  </a:lnTo>
                  <a:cubicBezTo>
                    <a:pt x="4951" y="29270"/>
                    <a:pt x="4829" y="27162"/>
                    <a:pt x="4731" y="25103"/>
                  </a:cubicBezTo>
                  <a:cubicBezTo>
                    <a:pt x="4412" y="19050"/>
                    <a:pt x="4118" y="12775"/>
                    <a:pt x="5049" y="7016"/>
                  </a:cubicBezTo>
                  <a:cubicBezTo>
                    <a:pt x="5221" y="6011"/>
                    <a:pt x="5442" y="5423"/>
                    <a:pt x="5711" y="5202"/>
                  </a:cubicBezTo>
                  <a:cubicBezTo>
                    <a:pt x="5956" y="5031"/>
                    <a:pt x="6520" y="4957"/>
                    <a:pt x="6741" y="4933"/>
                  </a:cubicBezTo>
                  <a:cubicBezTo>
                    <a:pt x="6839" y="4908"/>
                    <a:pt x="6961" y="4908"/>
                    <a:pt x="7059" y="4884"/>
                  </a:cubicBezTo>
                  <a:cubicBezTo>
                    <a:pt x="12773" y="4245"/>
                    <a:pt x="18670" y="4093"/>
                    <a:pt x="24526" y="4093"/>
                  </a:cubicBezTo>
                  <a:close/>
                  <a:moveTo>
                    <a:pt x="24549" y="0"/>
                  </a:moveTo>
                  <a:cubicBezTo>
                    <a:pt x="18569" y="0"/>
                    <a:pt x="12526" y="156"/>
                    <a:pt x="6594" y="815"/>
                  </a:cubicBezTo>
                  <a:cubicBezTo>
                    <a:pt x="6471" y="840"/>
                    <a:pt x="6324" y="864"/>
                    <a:pt x="6201" y="864"/>
                  </a:cubicBezTo>
                  <a:cubicBezTo>
                    <a:pt x="5344" y="987"/>
                    <a:pt x="4241" y="1207"/>
                    <a:pt x="3285" y="1918"/>
                  </a:cubicBezTo>
                  <a:cubicBezTo>
                    <a:pt x="1716" y="3045"/>
                    <a:pt x="1251" y="4884"/>
                    <a:pt x="1006" y="6354"/>
                  </a:cubicBezTo>
                  <a:cubicBezTo>
                    <a:pt x="1" y="12555"/>
                    <a:pt x="319" y="19050"/>
                    <a:pt x="638" y="25324"/>
                  </a:cubicBezTo>
                  <a:cubicBezTo>
                    <a:pt x="736" y="27334"/>
                    <a:pt x="858" y="29417"/>
                    <a:pt x="907" y="31402"/>
                  </a:cubicBezTo>
                  <a:lnTo>
                    <a:pt x="1030" y="35961"/>
                  </a:lnTo>
                  <a:cubicBezTo>
                    <a:pt x="1202" y="42799"/>
                    <a:pt x="1398" y="49661"/>
                    <a:pt x="1569" y="56499"/>
                  </a:cubicBezTo>
                  <a:cubicBezTo>
                    <a:pt x="1594" y="57283"/>
                    <a:pt x="1618" y="58362"/>
                    <a:pt x="2157" y="59416"/>
                  </a:cubicBezTo>
                  <a:cubicBezTo>
                    <a:pt x="2991" y="61058"/>
                    <a:pt x="4633" y="61768"/>
                    <a:pt x="5785" y="62161"/>
                  </a:cubicBezTo>
                  <a:cubicBezTo>
                    <a:pt x="8211" y="63018"/>
                    <a:pt x="10711" y="63313"/>
                    <a:pt x="12892" y="63533"/>
                  </a:cubicBezTo>
                  <a:cubicBezTo>
                    <a:pt x="18750" y="64097"/>
                    <a:pt x="24632" y="64244"/>
                    <a:pt x="30293" y="64244"/>
                  </a:cubicBezTo>
                  <a:cubicBezTo>
                    <a:pt x="32328" y="64244"/>
                    <a:pt x="34362" y="64219"/>
                    <a:pt x="36323" y="64195"/>
                  </a:cubicBezTo>
                  <a:cubicBezTo>
                    <a:pt x="37671" y="64195"/>
                    <a:pt x="38994" y="64170"/>
                    <a:pt x="40342" y="64170"/>
                  </a:cubicBezTo>
                  <a:cubicBezTo>
                    <a:pt x="46984" y="64097"/>
                    <a:pt x="53846" y="64023"/>
                    <a:pt x="60611" y="63656"/>
                  </a:cubicBezTo>
                  <a:cubicBezTo>
                    <a:pt x="61689" y="63582"/>
                    <a:pt x="63356" y="63484"/>
                    <a:pt x="64753" y="62528"/>
                  </a:cubicBezTo>
                  <a:cubicBezTo>
                    <a:pt x="66297" y="61474"/>
                    <a:pt x="66983" y="59832"/>
                    <a:pt x="67473" y="58239"/>
                  </a:cubicBezTo>
                  <a:cubicBezTo>
                    <a:pt x="69630" y="51352"/>
                    <a:pt x="69924" y="44294"/>
                    <a:pt x="70194" y="37456"/>
                  </a:cubicBezTo>
                  <a:cubicBezTo>
                    <a:pt x="70292" y="35078"/>
                    <a:pt x="70390" y="32603"/>
                    <a:pt x="70561" y="30201"/>
                  </a:cubicBezTo>
                  <a:cubicBezTo>
                    <a:pt x="70659" y="28780"/>
                    <a:pt x="70806" y="27309"/>
                    <a:pt x="70929" y="25888"/>
                  </a:cubicBezTo>
                  <a:cubicBezTo>
                    <a:pt x="71346" y="21525"/>
                    <a:pt x="71787" y="16991"/>
                    <a:pt x="71346" y="12457"/>
                  </a:cubicBezTo>
                  <a:cubicBezTo>
                    <a:pt x="70831" y="7334"/>
                    <a:pt x="69311" y="2016"/>
                    <a:pt x="61934" y="1379"/>
                  </a:cubicBezTo>
                  <a:cubicBezTo>
                    <a:pt x="53087" y="619"/>
                    <a:pt x="43822" y="178"/>
                    <a:pt x="34337" y="80"/>
                  </a:cubicBezTo>
                  <a:lnTo>
                    <a:pt x="31911" y="55"/>
                  </a:lnTo>
                  <a:cubicBezTo>
                    <a:pt x="29476" y="27"/>
                    <a:pt x="27018" y="0"/>
                    <a:pt x="24549" y="0"/>
                  </a:cubicBezTo>
                  <a:close/>
                </a:path>
              </a:pathLst>
            </a:custGeom>
            <a:solidFill>
              <a:schemeClr val="dk1"/>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6"/>
            <p:cNvSpPr/>
            <p:nvPr/>
          </p:nvSpPr>
          <p:spPr>
            <a:xfrm>
              <a:off x="3829600" y="1062600"/>
              <a:ext cx="1794675" cy="1606200"/>
            </a:xfrm>
            <a:custGeom>
              <a:avLst/>
              <a:gdLst/>
              <a:ahLst/>
              <a:cxnLst/>
              <a:rect l="l" t="t" r="r" b="b"/>
              <a:pathLst>
                <a:path w="71787" h="64248" extrusionOk="0">
                  <a:moveTo>
                    <a:pt x="41469" y="4103"/>
                  </a:moveTo>
                  <a:cubicBezTo>
                    <a:pt x="47057" y="4103"/>
                    <a:pt x="52817" y="4225"/>
                    <a:pt x="58503" y="4789"/>
                  </a:cubicBezTo>
                  <a:cubicBezTo>
                    <a:pt x="60439" y="4985"/>
                    <a:pt x="62669" y="5255"/>
                    <a:pt x="64679" y="5941"/>
                  </a:cubicBezTo>
                  <a:cubicBezTo>
                    <a:pt x="65684" y="6309"/>
                    <a:pt x="65929" y="6603"/>
                    <a:pt x="66002" y="6701"/>
                  </a:cubicBezTo>
                  <a:cubicBezTo>
                    <a:pt x="66100" y="6921"/>
                    <a:pt x="66125" y="7460"/>
                    <a:pt x="66125" y="7853"/>
                  </a:cubicBezTo>
                  <a:cubicBezTo>
                    <a:pt x="66297" y="14225"/>
                    <a:pt x="66468" y="20573"/>
                    <a:pt x="66640" y="26920"/>
                  </a:cubicBezTo>
                  <a:lnTo>
                    <a:pt x="66787" y="32950"/>
                  </a:lnTo>
                  <a:cubicBezTo>
                    <a:pt x="66860" y="34984"/>
                    <a:pt x="66958" y="37092"/>
                    <a:pt x="67056" y="39126"/>
                  </a:cubicBezTo>
                  <a:cubicBezTo>
                    <a:pt x="67375" y="45204"/>
                    <a:pt x="67694" y="51478"/>
                    <a:pt x="66738" y="57238"/>
                  </a:cubicBezTo>
                  <a:cubicBezTo>
                    <a:pt x="66566" y="58218"/>
                    <a:pt x="66370" y="58831"/>
                    <a:pt x="66076" y="59027"/>
                  </a:cubicBezTo>
                  <a:cubicBezTo>
                    <a:pt x="65855" y="59223"/>
                    <a:pt x="65267" y="59297"/>
                    <a:pt x="65071" y="59321"/>
                  </a:cubicBezTo>
                  <a:cubicBezTo>
                    <a:pt x="64949" y="59321"/>
                    <a:pt x="64826" y="59346"/>
                    <a:pt x="64728" y="59346"/>
                  </a:cubicBezTo>
                  <a:cubicBezTo>
                    <a:pt x="58955" y="60008"/>
                    <a:pt x="52996" y="60150"/>
                    <a:pt x="47081" y="60150"/>
                  </a:cubicBezTo>
                  <a:cubicBezTo>
                    <a:pt x="44683" y="60150"/>
                    <a:pt x="42293" y="60127"/>
                    <a:pt x="39925" y="60105"/>
                  </a:cubicBezTo>
                  <a:lnTo>
                    <a:pt x="37499" y="60081"/>
                  </a:lnTo>
                  <a:cubicBezTo>
                    <a:pt x="28136" y="59983"/>
                    <a:pt x="18946" y="59542"/>
                    <a:pt x="10196" y="58782"/>
                  </a:cubicBezTo>
                  <a:cubicBezTo>
                    <a:pt x="6446" y="58463"/>
                    <a:pt x="5049" y="56674"/>
                    <a:pt x="4534" y="51380"/>
                  </a:cubicBezTo>
                  <a:cubicBezTo>
                    <a:pt x="4118" y="47238"/>
                    <a:pt x="4510" y="43121"/>
                    <a:pt x="4927" y="38758"/>
                  </a:cubicBezTo>
                  <a:cubicBezTo>
                    <a:pt x="5074" y="37312"/>
                    <a:pt x="5196" y="35817"/>
                    <a:pt x="5319" y="34347"/>
                  </a:cubicBezTo>
                  <a:cubicBezTo>
                    <a:pt x="5490" y="31871"/>
                    <a:pt x="5588" y="29371"/>
                    <a:pt x="5686" y="26945"/>
                  </a:cubicBezTo>
                  <a:cubicBezTo>
                    <a:pt x="5956" y="20082"/>
                    <a:pt x="6226" y="13588"/>
                    <a:pt x="8211" y="7240"/>
                  </a:cubicBezTo>
                  <a:cubicBezTo>
                    <a:pt x="8505" y="6333"/>
                    <a:pt x="8848" y="5451"/>
                    <a:pt x="9338" y="5108"/>
                  </a:cubicBezTo>
                  <a:cubicBezTo>
                    <a:pt x="9804" y="4789"/>
                    <a:pt x="10735" y="4740"/>
                    <a:pt x="11421" y="4691"/>
                  </a:cubicBezTo>
                  <a:cubicBezTo>
                    <a:pt x="18088" y="4299"/>
                    <a:pt x="24901" y="4250"/>
                    <a:pt x="31494" y="4176"/>
                  </a:cubicBezTo>
                  <a:cubicBezTo>
                    <a:pt x="32842" y="4176"/>
                    <a:pt x="34166" y="4152"/>
                    <a:pt x="35513" y="4127"/>
                  </a:cubicBezTo>
                  <a:cubicBezTo>
                    <a:pt x="37474" y="4103"/>
                    <a:pt x="39459" y="4103"/>
                    <a:pt x="41469" y="4103"/>
                  </a:cubicBezTo>
                  <a:close/>
                  <a:moveTo>
                    <a:pt x="41243" y="0"/>
                  </a:moveTo>
                  <a:cubicBezTo>
                    <a:pt x="39292" y="0"/>
                    <a:pt x="37363" y="16"/>
                    <a:pt x="35464" y="34"/>
                  </a:cubicBezTo>
                  <a:cubicBezTo>
                    <a:pt x="34116" y="59"/>
                    <a:pt x="32793" y="83"/>
                    <a:pt x="31445" y="83"/>
                  </a:cubicBezTo>
                  <a:cubicBezTo>
                    <a:pt x="24803" y="157"/>
                    <a:pt x="17941" y="206"/>
                    <a:pt x="11176" y="598"/>
                  </a:cubicBezTo>
                  <a:cubicBezTo>
                    <a:pt x="10098" y="672"/>
                    <a:pt x="8431" y="770"/>
                    <a:pt x="7034" y="1725"/>
                  </a:cubicBezTo>
                  <a:cubicBezTo>
                    <a:pt x="5490" y="2779"/>
                    <a:pt x="4829" y="4397"/>
                    <a:pt x="4314" y="6014"/>
                  </a:cubicBezTo>
                  <a:cubicBezTo>
                    <a:pt x="2157" y="12877"/>
                    <a:pt x="1863" y="19960"/>
                    <a:pt x="1593" y="26798"/>
                  </a:cubicBezTo>
                  <a:cubicBezTo>
                    <a:pt x="1520" y="29175"/>
                    <a:pt x="1422" y="31651"/>
                    <a:pt x="1226" y="34052"/>
                  </a:cubicBezTo>
                  <a:cubicBezTo>
                    <a:pt x="1128" y="35474"/>
                    <a:pt x="981" y="36945"/>
                    <a:pt x="858" y="38366"/>
                  </a:cubicBezTo>
                  <a:cubicBezTo>
                    <a:pt x="441" y="42729"/>
                    <a:pt x="0" y="47238"/>
                    <a:pt x="466" y="51797"/>
                  </a:cubicBezTo>
                  <a:cubicBezTo>
                    <a:pt x="981" y="56919"/>
                    <a:pt x="2476" y="62238"/>
                    <a:pt x="9853" y="62875"/>
                  </a:cubicBezTo>
                  <a:cubicBezTo>
                    <a:pt x="18700" y="63635"/>
                    <a:pt x="27989" y="64076"/>
                    <a:pt x="37450" y="64174"/>
                  </a:cubicBezTo>
                  <a:lnTo>
                    <a:pt x="39876" y="64198"/>
                  </a:lnTo>
                  <a:cubicBezTo>
                    <a:pt x="42351" y="64223"/>
                    <a:pt x="44851" y="64247"/>
                    <a:pt x="47376" y="64247"/>
                  </a:cubicBezTo>
                  <a:cubicBezTo>
                    <a:pt x="53307" y="64247"/>
                    <a:pt x="59312" y="64100"/>
                    <a:pt x="65194" y="63414"/>
                  </a:cubicBezTo>
                  <a:cubicBezTo>
                    <a:pt x="65316" y="63414"/>
                    <a:pt x="65463" y="63389"/>
                    <a:pt x="65586" y="63365"/>
                  </a:cubicBezTo>
                  <a:lnTo>
                    <a:pt x="65610" y="63365"/>
                  </a:lnTo>
                  <a:cubicBezTo>
                    <a:pt x="66444" y="63267"/>
                    <a:pt x="67546" y="63046"/>
                    <a:pt x="68502" y="62336"/>
                  </a:cubicBezTo>
                  <a:cubicBezTo>
                    <a:pt x="70071" y="61184"/>
                    <a:pt x="70537" y="59370"/>
                    <a:pt x="70782" y="57900"/>
                  </a:cubicBezTo>
                  <a:cubicBezTo>
                    <a:pt x="71786" y="51699"/>
                    <a:pt x="71468" y="45204"/>
                    <a:pt x="71149" y="38930"/>
                  </a:cubicBezTo>
                  <a:cubicBezTo>
                    <a:pt x="71051" y="36920"/>
                    <a:pt x="70953" y="34837"/>
                    <a:pt x="70880" y="32827"/>
                  </a:cubicBezTo>
                  <a:lnTo>
                    <a:pt x="70733" y="26822"/>
                  </a:lnTo>
                  <a:cubicBezTo>
                    <a:pt x="70561" y="20475"/>
                    <a:pt x="70389" y="14102"/>
                    <a:pt x="70218" y="7755"/>
                  </a:cubicBezTo>
                  <a:cubicBezTo>
                    <a:pt x="70193" y="6970"/>
                    <a:pt x="70169" y="5892"/>
                    <a:pt x="69630" y="4838"/>
                  </a:cubicBezTo>
                  <a:cubicBezTo>
                    <a:pt x="68796" y="3196"/>
                    <a:pt x="67179" y="2485"/>
                    <a:pt x="66027" y="2069"/>
                  </a:cubicBezTo>
                  <a:cubicBezTo>
                    <a:pt x="63601" y="1235"/>
                    <a:pt x="61076" y="941"/>
                    <a:pt x="58919" y="721"/>
                  </a:cubicBezTo>
                  <a:cubicBezTo>
                    <a:pt x="52952" y="135"/>
                    <a:pt x="46999" y="0"/>
                    <a:pt x="41243" y="0"/>
                  </a:cubicBezTo>
                  <a:close/>
                </a:path>
              </a:pathLst>
            </a:custGeom>
            <a:solidFill>
              <a:schemeClr val="dk1"/>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6"/>
            <p:cNvSpPr/>
            <p:nvPr/>
          </p:nvSpPr>
          <p:spPr>
            <a:xfrm>
              <a:off x="1460825" y="1036250"/>
              <a:ext cx="1794675" cy="1606200"/>
            </a:xfrm>
            <a:custGeom>
              <a:avLst/>
              <a:gdLst/>
              <a:ahLst/>
              <a:cxnLst/>
              <a:rect l="l" t="t" r="r" b="b"/>
              <a:pathLst>
                <a:path w="71787" h="64248" extrusionOk="0">
                  <a:moveTo>
                    <a:pt x="41469" y="4103"/>
                  </a:moveTo>
                  <a:cubicBezTo>
                    <a:pt x="47033" y="4103"/>
                    <a:pt x="52792" y="4225"/>
                    <a:pt x="58503" y="4789"/>
                  </a:cubicBezTo>
                  <a:cubicBezTo>
                    <a:pt x="60439" y="4985"/>
                    <a:pt x="62669" y="5230"/>
                    <a:pt x="64655" y="5941"/>
                  </a:cubicBezTo>
                  <a:cubicBezTo>
                    <a:pt x="65684" y="6284"/>
                    <a:pt x="65929" y="6578"/>
                    <a:pt x="65978" y="6701"/>
                  </a:cubicBezTo>
                  <a:cubicBezTo>
                    <a:pt x="66101" y="6921"/>
                    <a:pt x="66101" y="7461"/>
                    <a:pt x="66125" y="7853"/>
                  </a:cubicBezTo>
                  <a:cubicBezTo>
                    <a:pt x="66297" y="14691"/>
                    <a:pt x="66468" y="21553"/>
                    <a:pt x="66664" y="28391"/>
                  </a:cubicBezTo>
                  <a:lnTo>
                    <a:pt x="66787" y="32950"/>
                  </a:lnTo>
                  <a:cubicBezTo>
                    <a:pt x="66836" y="34984"/>
                    <a:pt x="66958" y="37092"/>
                    <a:pt x="67056" y="39126"/>
                  </a:cubicBezTo>
                  <a:cubicBezTo>
                    <a:pt x="67350" y="45204"/>
                    <a:pt x="67669" y="51454"/>
                    <a:pt x="66738" y="57238"/>
                  </a:cubicBezTo>
                  <a:cubicBezTo>
                    <a:pt x="66566" y="58218"/>
                    <a:pt x="66346" y="58831"/>
                    <a:pt x="66076" y="59027"/>
                  </a:cubicBezTo>
                  <a:cubicBezTo>
                    <a:pt x="65831" y="59199"/>
                    <a:pt x="65267" y="59272"/>
                    <a:pt x="65047" y="59321"/>
                  </a:cubicBezTo>
                  <a:cubicBezTo>
                    <a:pt x="64924" y="59321"/>
                    <a:pt x="64826" y="59346"/>
                    <a:pt x="64704" y="59346"/>
                  </a:cubicBezTo>
                  <a:cubicBezTo>
                    <a:pt x="58931" y="60008"/>
                    <a:pt x="52972" y="60150"/>
                    <a:pt x="47065" y="60150"/>
                  </a:cubicBezTo>
                  <a:cubicBezTo>
                    <a:pt x="44671" y="60150"/>
                    <a:pt x="42286" y="60127"/>
                    <a:pt x="39925" y="60105"/>
                  </a:cubicBezTo>
                  <a:lnTo>
                    <a:pt x="37474" y="60056"/>
                  </a:lnTo>
                  <a:cubicBezTo>
                    <a:pt x="28112" y="59983"/>
                    <a:pt x="18921" y="59542"/>
                    <a:pt x="10196" y="58782"/>
                  </a:cubicBezTo>
                  <a:cubicBezTo>
                    <a:pt x="6422" y="58463"/>
                    <a:pt x="5049" y="56650"/>
                    <a:pt x="4510" y="51380"/>
                  </a:cubicBezTo>
                  <a:cubicBezTo>
                    <a:pt x="4093" y="47238"/>
                    <a:pt x="4485" y="43121"/>
                    <a:pt x="4927" y="38758"/>
                  </a:cubicBezTo>
                  <a:cubicBezTo>
                    <a:pt x="5049" y="37312"/>
                    <a:pt x="5196" y="35817"/>
                    <a:pt x="5294" y="34347"/>
                  </a:cubicBezTo>
                  <a:cubicBezTo>
                    <a:pt x="5490" y="31871"/>
                    <a:pt x="5588" y="29371"/>
                    <a:pt x="5686" y="26945"/>
                  </a:cubicBezTo>
                  <a:cubicBezTo>
                    <a:pt x="5956" y="20083"/>
                    <a:pt x="6201" y="13588"/>
                    <a:pt x="8211" y="7240"/>
                  </a:cubicBezTo>
                  <a:cubicBezTo>
                    <a:pt x="8480" y="6333"/>
                    <a:pt x="8824" y="5451"/>
                    <a:pt x="9338" y="5108"/>
                  </a:cubicBezTo>
                  <a:cubicBezTo>
                    <a:pt x="9804" y="4789"/>
                    <a:pt x="10735" y="4716"/>
                    <a:pt x="11397" y="4691"/>
                  </a:cubicBezTo>
                  <a:cubicBezTo>
                    <a:pt x="18063" y="4299"/>
                    <a:pt x="24901" y="4250"/>
                    <a:pt x="31494" y="4176"/>
                  </a:cubicBezTo>
                  <a:cubicBezTo>
                    <a:pt x="32818" y="4152"/>
                    <a:pt x="34166" y="4152"/>
                    <a:pt x="35489" y="4127"/>
                  </a:cubicBezTo>
                  <a:cubicBezTo>
                    <a:pt x="37450" y="4103"/>
                    <a:pt x="39459" y="4103"/>
                    <a:pt x="41469" y="4103"/>
                  </a:cubicBezTo>
                  <a:close/>
                  <a:moveTo>
                    <a:pt x="41222" y="0"/>
                  </a:moveTo>
                  <a:cubicBezTo>
                    <a:pt x="39269" y="0"/>
                    <a:pt x="37339" y="16"/>
                    <a:pt x="35440" y="34"/>
                  </a:cubicBezTo>
                  <a:cubicBezTo>
                    <a:pt x="34117" y="59"/>
                    <a:pt x="32793" y="59"/>
                    <a:pt x="31445" y="83"/>
                  </a:cubicBezTo>
                  <a:cubicBezTo>
                    <a:pt x="24803" y="157"/>
                    <a:pt x="17941" y="206"/>
                    <a:pt x="11176" y="598"/>
                  </a:cubicBezTo>
                  <a:cubicBezTo>
                    <a:pt x="10073" y="672"/>
                    <a:pt x="8431" y="770"/>
                    <a:pt x="7034" y="1726"/>
                  </a:cubicBezTo>
                  <a:cubicBezTo>
                    <a:pt x="5490" y="2755"/>
                    <a:pt x="4804" y="4397"/>
                    <a:pt x="4289" y="6015"/>
                  </a:cubicBezTo>
                  <a:cubicBezTo>
                    <a:pt x="2133" y="12877"/>
                    <a:pt x="1863" y="19960"/>
                    <a:pt x="1593" y="26798"/>
                  </a:cubicBezTo>
                  <a:cubicBezTo>
                    <a:pt x="1495" y="29175"/>
                    <a:pt x="1397" y="31651"/>
                    <a:pt x="1226" y="34053"/>
                  </a:cubicBezTo>
                  <a:cubicBezTo>
                    <a:pt x="1128" y="35474"/>
                    <a:pt x="981" y="36945"/>
                    <a:pt x="834" y="38366"/>
                  </a:cubicBezTo>
                  <a:cubicBezTo>
                    <a:pt x="417" y="42729"/>
                    <a:pt x="0" y="47238"/>
                    <a:pt x="442" y="51797"/>
                  </a:cubicBezTo>
                  <a:cubicBezTo>
                    <a:pt x="956" y="56895"/>
                    <a:pt x="2476" y="62213"/>
                    <a:pt x="9828" y="62875"/>
                  </a:cubicBezTo>
                  <a:cubicBezTo>
                    <a:pt x="18676" y="63635"/>
                    <a:pt x="27965" y="64076"/>
                    <a:pt x="37450" y="64149"/>
                  </a:cubicBezTo>
                  <a:lnTo>
                    <a:pt x="39876" y="64174"/>
                  </a:lnTo>
                  <a:cubicBezTo>
                    <a:pt x="42352" y="64223"/>
                    <a:pt x="44851" y="64247"/>
                    <a:pt x="47376" y="64247"/>
                  </a:cubicBezTo>
                  <a:cubicBezTo>
                    <a:pt x="53307" y="64247"/>
                    <a:pt x="59312" y="64076"/>
                    <a:pt x="65169" y="63414"/>
                  </a:cubicBezTo>
                  <a:cubicBezTo>
                    <a:pt x="65316" y="63414"/>
                    <a:pt x="65439" y="63390"/>
                    <a:pt x="65586" y="63365"/>
                  </a:cubicBezTo>
                  <a:cubicBezTo>
                    <a:pt x="66444" y="63267"/>
                    <a:pt x="67547" y="63046"/>
                    <a:pt x="68502" y="62336"/>
                  </a:cubicBezTo>
                  <a:cubicBezTo>
                    <a:pt x="70046" y="61184"/>
                    <a:pt x="70537" y="59370"/>
                    <a:pt x="70757" y="57900"/>
                  </a:cubicBezTo>
                  <a:cubicBezTo>
                    <a:pt x="71787" y="51699"/>
                    <a:pt x="71468" y="45204"/>
                    <a:pt x="71149" y="38930"/>
                  </a:cubicBezTo>
                  <a:cubicBezTo>
                    <a:pt x="71027" y="36920"/>
                    <a:pt x="70929" y="34837"/>
                    <a:pt x="70880" y="32827"/>
                  </a:cubicBezTo>
                  <a:lnTo>
                    <a:pt x="70757" y="28269"/>
                  </a:lnTo>
                  <a:cubicBezTo>
                    <a:pt x="70561" y="21431"/>
                    <a:pt x="70390" y="14593"/>
                    <a:pt x="70218" y="7755"/>
                  </a:cubicBezTo>
                  <a:cubicBezTo>
                    <a:pt x="70193" y="6970"/>
                    <a:pt x="70169" y="5892"/>
                    <a:pt x="69630" y="4838"/>
                  </a:cubicBezTo>
                  <a:cubicBezTo>
                    <a:pt x="68796" y="3196"/>
                    <a:pt x="67154" y="2485"/>
                    <a:pt x="66002" y="2069"/>
                  </a:cubicBezTo>
                  <a:cubicBezTo>
                    <a:pt x="63576" y="1235"/>
                    <a:pt x="61076" y="941"/>
                    <a:pt x="58895" y="721"/>
                  </a:cubicBezTo>
                  <a:cubicBezTo>
                    <a:pt x="52946" y="135"/>
                    <a:pt x="46984" y="0"/>
                    <a:pt x="41222" y="0"/>
                  </a:cubicBezTo>
                  <a:close/>
                </a:path>
              </a:pathLst>
            </a:custGeom>
            <a:solidFill>
              <a:schemeClr val="dk1"/>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6"/>
            <p:cNvSpPr/>
            <p:nvPr/>
          </p:nvSpPr>
          <p:spPr>
            <a:xfrm>
              <a:off x="1898925" y="1279725"/>
              <a:ext cx="979150" cy="1139075"/>
            </a:xfrm>
            <a:custGeom>
              <a:avLst/>
              <a:gdLst/>
              <a:ahLst/>
              <a:cxnLst/>
              <a:rect l="l" t="t" r="r" b="b"/>
              <a:pathLst>
                <a:path w="39166" h="45563" extrusionOk="0">
                  <a:moveTo>
                    <a:pt x="27082" y="4094"/>
                  </a:moveTo>
                  <a:lnTo>
                    <a:pt x="27082" y="4094"/>
                  </a:lnTo>
                  <a:cubicBezTo>
                    <a:pt x="28822" y="4118"/>
                    <a:pt x="30563" y="4216"/>
                    <a:pt x="32278" y="4388"/>
                  </a:cubicBezTo>
                  <a:cubicBezTo>
                    <a:pt x="32842" y="4437"/>
                    <a:pt x="33087" y="4511"/>
                    <a:pt x="33185" y="4560"/>
                  </a:cubicBezTo>
                  <a:cubicBezTo>
                    <a:pt x="33283" y="4756"/>
                    <a:pt x="33308" y="5368"/>
                    <a:pt x="33332" y="5564"/>
                  </a:cubicBezTo>
                  <a:lnTo>
                    <a:pt x="34852" y="33651"/>
                  </a:lnTo>
                  <a:cubicBezTo>
                    <a:pt x="34901" y="34215"/>
                    <a:pt x="34974" y="35539"/>
                    <a:pt x="34582" y="35931"/>
                  </a:cubicBezTo>
                  <a:cubicBezTo>
                    <a:pt x="34312" y="36200"/>
                    <a:pt x="33406" y="36323"/>
                    <a:pt x="32891" y="36396"/>
                  </a:cubicBezTo>
                  <a:lnTo>
                    <a:pt x="20048" y="38210"/>
                  </a:lnTo>
                  <a:cubicBezTo>
                    <a:pt x="19828" y="37279"/>
                    <a:pt x="19656" y="36347"/>
                    <a:pt x="19460" y="35367"/>
                  </a:cubicBezTo>
                  <a:cubicBezTo>
                    <a:pt x="19215" y="34117"/>
                    <a:pt x="18970" y="32843"/>
                    <a:pt x="18627" y="31568"/>
                  </a:cubicBezTo>
                  <a:cubicBezTo>
                    <a:pt x="17695" y="28039"/>
                    <a:pt x="16249" y="25466"/>
                    <a:pt x="14240" y="23652"/>
                  </a:cubicBezTo>
                  <a:cubicBezTo>
                    <a:pt x="13856" y="23303"/>
                    <a:pt x="13362" y="23116"/>
                    <a:pt x="12852" y="23116"/>
                  </a:cubicBezTo>
                  <a:cubicBezTo>
                    <a:pt x="12645" y="23116"/>
                    <a:pt x="12435" y="23147"/>
                    <a:pt x="12230" y="23211"/>
                  </a:cubicBezTo>
                  <a:cubicBezTo>
                    <a:pt x="11544" y="23456"/>
                    <a:pt x="11029" y="24020"/>
                    <a:pt x="10882" y="24755"/>
                  </a:cubicBezTo>
                  <a:cubicBezTo>
                    <a:pt x="9877" y="29608"/>
                    <a:pt x="9191" y="34583"/>
                    <a:pt x="8897" y="39509"/>
                  </a:cubicBezTo>
                  <a:cubicBezTo>
                    <a:pt x="8774" y="41102"/>
                    <a:pt x="8554" y="41323"/>
                    <a:pt x="8505" y="41347"/>
                  </a:cubicBezTo>
                  <a:cubicBezTo>
                    <a:pt x="8480" y="41372"/>
                    <a:pt x="8333" y="41421"/>
                    <a:pt x="7818" y="41445"/>
                  </a:cubicBezTo>
                  <a:cubicBezTo>
                    <a:pt x="7578" y="41461"/>
                    <a:pt x="7337" y="41469"/>
                    <a:pt x="7096" y="41469"/>
                  </a:cubicBezTo>
                  <a:cubicBezTo>
                    <a:pt x="6227" y="41469"/>
                    <a:pt x="5353" y="41367"/>
                    <a:pt x="4510" y="41176"/>
                  </a:cubicBezTo>
                  <a:cubicBezTo>
                    <a:pt x="4142" y="39975"/>
                    <a:pt x="4240" y="38725"/>
                    <a:pt x="4338" y="37279"/>
                  </a:cubicBezTo>
                  <a:cubicBezTo>
                    <a:pt x="4387" y="36470"/>
                    <a:pt x="4461" y="35661"/>
                    <a:pt x="4436" y="34779"/>
                  </a:cubicBezTo>
                  <a:cubicBezTo>
                    <a:pt x="4412" y="32034"/>
                    <a:pt x="4412" y="29142"/>
                    <a:pt x="4485" y="25931"/>
                  </a:cubicBezTo>
                  <a:cubicBezTo>
                    <a:pt x="4632" y="20098"/>
                    <a:pt x="4951" y="14167"/>
                    <a:pt x="5245" y="8432"/>
                  </a:cubicBezTo>
                  <a:lnTo>
                    <a:pt x="12818" y="7403"/>
                  </a:lnTo>
                  <a:cubicBezTo>
                    <a:pt x="15392" y="13726"/>
                    <a:pt x="18798" y="19681"/>
                    <a:pt x="22940" y="25098"/>
                  </a:cubicBezTo>
                  <a:cubicBezTo>
                    <a:pt x="23337" y="25627"/>
                    <a:pt x="23938" y="25908"/>
                    <a:pt x="24563" y="25908"/>
                  </a:cubicBezTo>
                  <a:cubicBezTo>
                    <a:pt x="24749" y="25908"/>
                    <a:pt x="24936" y="25884"/>
                    <a:pt x="25122" y="25833"/>
                  </a:cubicBezTo>
                  <a:cubicBezTo>
                    <a:pt x="25930" y="25588"/>
                    <a:pt x="26519" y="24902"/>
                    <a:pt x="26617" y="24069"/>
                  </a:cubicBezTo>
                  <a:cubicBezTo>
                    <a:pt x="27229" y="17451"/>
                    <a:pt x="27401" y="10736"/>
                    <a:pt x="27082" y="4094"/>
                  </a:cubicBezTo>
                  <a:close/>
                  <a:moveTo>
                    <a:pt x="26102" y="1"/>
                  </a:moveTo>
                  <a:cubicBezTo>
                    <a:pt x="25808" y="1"/>
                    <a:pt x="25293" y="1"/>
                    <a:pt x="24705" y="246"/>
                  </a:cubicBezTo>
                  <a:cubicBezTo>
                    <a:pt x="24019" y="565"/>
                    <a:pt x="22842" y="1422"/>
                    <a:pt x="22965" y="3726"/>
                  </a:cubicBezTo>
                  <a:cubicBezTo>
                    <a:pt x="23210" y="8456"/>
                    <a:pt x="23210" y="13260"/>
                    <a:pt x="22965" y="18015"/>
                  </a:cubicBezTo>
                  <a:cubicBezTo>
                    <a:pt x="20391" y="14069"/>
                    <a:pt x="18210" y="9853"/>
                    <a:pt x="16446" y="5466"/>
                  </a:cubicBezTo>
                  <a:cubicBezTo>
                    <a:pt x="16249" y="5025"/>
                    <a:pt x="15833" y="3971"/>
                    <a:pt x="14730" y="3481"/>
                  </a:cubicBezTo>
                  <a:cubicBezTo>
                    <a:pt x="14284" y="3286"/>
                    <a:pt x="13854" y="3234"/>
                    <a:pt x="13499" y="3234"/>
                  </a:cubicBezTo>
                  <a:cubicBezTo>
                    <a:pt x="13229" y="3234"/>
                    <a:pt x="13001" y="3264"/>
                    <a:pt x="12843" y="3285"/>
                  </a:cubicBezTo>
                  <a:lnTo>
                    <a:pt x="4265" y="4437"/>
                  </a:lnTo>
                  <a:cubicBezTo>
                    <a:pt x="3995" y="4462"/>
                    <a:pt x="3505" y="4535"/>
                    <a:pt x="3015" y="4780"/>
                  </a:cubicBezTo>
                  <a:cubicBezTo>
                    <a:pt x="1299" y="5638"/>
                    <a:pt x="1201" y="7574"/>
                    <a:pt x="1177" y="8211"/>
                  </a:cubicBezTo>
                  <a:cubicBezTo>
                    <a:pt x="858" y="13971"/>
                    <a:pt x="539" y="19927"/>
                    <a:pt x="392" y="25833"/>
                  </a:cubicBezTo>
                  <a:cubicBezTo>
                    <a:pt x="319" y="29093"/>
                    <a:pt x="319" y="32058"/>
                    <a:pt x="343" y="34852"/>
                  </a:cubicBezTo>
                  <a:cubicBezTo>
                    <a:pt x="368" y="35539"/>
                    <a:pt x="319" y="36225"/>
                    <a:pt x="270" y="36985"/>
                  </a:cubicBezTo>
                  <a:cubicBezTo>
                    <a:pt x="147" y="38602"/>
                    <a:pt x="0" y="40465"/>
                    <a:pt x="588" y="42401"/>
                  </a:cubicBezTo>
                  <a:cubicBezTo>
                    <a:pt x="784" y="43038"/>
                    <a:pt x="1103" y="43847"/>
                    <a:pt x="1863" y="44435"/>
                  </a:cubicBezTo>
                  <a:cubicBezTo>
                    <a:pt x="2476" y="44901"/>
                    <a:pt x="3137" y="45073"/>
                    <a:pt x="3456" y="45146"/>
                  </a:cubicBezTo>
                  <a:cubicBezTo>
                    <a:pt x="4657" y="45440"/>
                    <a:pt x="5882" y="45563"/>
                    <a:pt x="7132" y="45563"/>
                  </a:cubicBezTo>
                  <a:cubicBezTo>
                    <a:pt x="7426" y="45563"/>
                    <a:pt x="7745" y="45563"/>
                    <a:pt x="8064" y="45538"/>
                  </a:cubicBezTo>
                  <a:cubicBezTo>
                    <a:pt x="8848" y="45489"/>
                    <a:pt x="9779" y="45367"/>
                    <a:pt x="10637" y="44827"/>
                  </a:cubicBezTo>
                  <a:cubicBezTo>
                    <a:pt x="12745" y="43553"/>
                    <a:pt x="12892" y="41004"/>
                    <a:pt x="12965" y="39779"/>
                  </a:cubicBezTo>
                  <a:cubicBezTo>
                    <a:pt x="13161" y="36691"/>
                    <a:pt x="13504" y="33578"/>
                    <a:pt x="13995" y="30514"/>
                  </a:cubicBezTo>
                  <a:cubicBezTo>
                    <a:pt x="14240" y="31152"/>
                    <a:pt x="14460" y="31838"/>
                    <a:pt x="14656" y="32622"/>
                  </a:cubicBezTo>
                  <a:cubicBezTo>
                    <a:pt x="14975" y="33749"/>
                    <a:pt x="15196" y="34926"/>
                    <a:pt x="15441" y="36151"/>
                  </a:cubicBezTo>
                  <a:cubicBezTo>
                    <a:pt x="15710" y="37573"/>
                    <a:pt x="16004" y="39019"/>
                    <a:pt x="16397" y="40440"/>
                  </a:cubicBezTo>
                  <a:cubicBezTo>
                    <a:pt x="16740" y="41641"/>
                    <a:pt x="17475" y="42131"/>
                    <a:pt x="18014" y="42328"/>
                  </a:cubicBezTo>
                  <a:cubicBezTo>
                    <a:pt x="18340" y="42450"/>
                    <a:pt x="18643" y="42482"/>
                    <a:pt x="18887" y="42482"/>
                  </a:cubicBezTo>
                  <a:cubicBezTo>
                    <a:pt x="19082" y="42482"/>
                    <a:pt x="19239" y="42461"/>
                    <a:pt x="19338" y="42450"/>
                  </a:cubicBezTo>
                  <a:lnTo>
                    <a:pt x="33455" y="40465"/>
                  </a:lnTo>
                  <a:cubicBezTo>
                    <a:pt x="34558" y="40293"/>
                    <a:pt x="36224" y="40073"/>
                    <a:pt x="37474" y="38823"/>
                  </a:cubicBezTo>
                  <a:cubicBezTo>
                    <a:pt x="39165" y="37156"/>
                    <a:pt x="39018" y="34730"/>
                    <a:pt x="38945" y="33431"/>
                  </a:cubicBezTo>
                  <a:lnTo>
                    <a:pt x="37401" y="5344"/>
                  </a:lnTo>
                  <a:cubicBezTo>
                    <a:pt x="37352" y="4412"/>
                    <a:pt x="37278" y="2868"/>
                    <a:pt x="36126" y="1692"/>
                  </a:cubicBezTo>
                  <a:cubicBezTo>
                    <a:pt x="34999" y="540"/>
                    <a:pt x="33479" y="393"/>
                    <a:pt x="32670" y="320"/>
                  </a:cubicBezTo>
                  <a:cubicBezTo>
                    <a:pt x="30489" y="99"/>
                    <a:pt x="28283" y="1"/>
                    <a:pt x="26102" y="1"/>
                  </a:cubicBezTo>
                  <a:close/>
                </a:path>
              </a:pathLst>
            </a:custGeom>
            <a:solidFill>
              <a:schemeClr val="dk1"/>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6"/>
            <p:cNvSpPr/>
            <p:nvPr/>
          </p:nvSpPr>
          <p:spPr>
            <a:xfrm>
              <a:off x="4265250" y="1350450"/>
              <a:ext cx="992625" cy="1000950"/>
            </a:xfrm>
            <a:custGeom>
              <a:avLst/>
              <a:gdLst/>
              <a:ahLst/>
              <a:cxnLst/>
              <a:rect l="l" t="t" r="r" b="b"/>
              <a:pathLst>
                <a:path w="39705" h="40038" extrusionOk="0">
                  <a:moveTo>
                    <a:pt x="21847" y="4089"/>
                  </a:moveTo>
                  <a:cubicBezTo>
                    <a:pt x="23020" y="4089"/>
                    <a:pt x="24238" y="4290"/>
                    <a:pt x="25661" y="4672"/>
                  </a:cubicBezTo>
                  <a:cubicBezTo>
                    <a:pt x="30146" y="5873"/>
                    <a:pt x="33332" y="8691"/>
                    <a:pt x="34655" y="12612"/>
                  </a:cubicBezTo>
                  <a:cubicBezTo>
                    <a:pt x="35513" y="15137"/>
                    <a:pt x="35538" y="18078"/>
                    <a:pt x="34778" y="21117"/>
                  </a:cubicBezTo>
                  <a:cubicBezTo>
                    <a:pt x="34141" y="23715"/>
                    <a:pt x="32891" y="26411"/>
                    <a:pt x="30979" y="29401"/>
                  </a:cubicBezTo>
                  <a:cubicBezTo>
                    <a:pt x="29827" y="31215"/>
                    <a:pt x="28381" y="33224"/>
                    <a:pt x="26371" y="34425"/>
                  </a:cubicBezTo>
                  <a:cubicBezTo>
                    <a:pt x="25048" y="35210"/>
                    <a:pt x="23406" y="35675"/>
                    <a:pt x="21323" y="35871"/>
                  </a:cubicBezTo>
                  <a:cubicBezTo>
                    <a:pt x="20696" y="35931"/>
                    <a:pt x="20070" y="35960"/>
                    <a:pt x="19445" y="35960"/>
                  </a:cubicBezTo>
                  <a:cubicBezTo>
                    <a:pt x="17747" y="35960"/>
                    <a:pt x="16060" y="35744"/>
                    <a:pt x="14411" y="35332"/>
                  </a:cubicBezTo>
                  <a:cubicBezTo>
                    <a:pt x="12475" y="34842"/>
                    <a:pt x="10833" y="34107"/>
                    <a:pt x="9485" y="33151"/>
                  </a:cubicBezTo>
                  <a:cubicBezTo>
                    <a:pt x="6152" y="30798"/>
                    <a:pt x="4117" y="26582"/>
                    <a:pt x="4167" y="22171"/>
                  </a:cubicBezTo>
                  <a:cubicBezTo>
                    <a:pt x="4216" y="18004"/>
                    <a:pt x="6078" y="13740"/>
                    <a:pt x="9264" y="10431"/>
                  </a:cubicBezTo>
                  <a:cubicBezTo>
                    <a:pt x="11053" y="8593"/>
                    <a:pt x="13235" y="7024"/>
                    <a:pt x="15759" y="5799"/>
                  </a:cubicBezTo>
                  <a:cubicBezTo>
                    <a:pt x="18132" y="4628"/>
                    <a:pt x="19929" y="4089"/>
                    <a:pt x="21847" y="4089"/>
                  </a:cubicBezTo>
                  <a:close/>
                  <a:moveTo>
                    <a:pt x="21848" y="0"/>
                  </a:moveTo>
                  <a:cubicBezTo>
                    <a:pt x="19298" y="0"/>
                    <a:pt x="16885" y="684"/>
                    <a:pt x="13946" y="2123"/>
                  </a:cubicBezTo>
                  <a:cubicBezTo>
                    <a:pt x="11004" y="3569"/>
                    <a:pt x="8431" y="5407"/>
                    <a:pt x="6323" y="7588"/>
                  </a:cubicBezTo>
                  <a:cubicBezTo>
                    <a:pt x="2402" y="11632"/>
                    <a:pt x="123" y="16926"/>
                    <a:pt x="74" y="22122"/>
                  </a:cubicBezTo>
                  <a:cubicBezTo>
                    <a:pt x="0" y="27857"/>
                    <a:pt x="2696" y="33371"/>
                    <a:pt x="7108" y="36484"/>
                  </a:cubicBezTo>
                  <a:cubicBezTo>
                    <a:pt x="8872" y="37734"/>
                    <a:pt x="10980" y="38665"/>
                    <a:pt x="13382" y="39278"/>
                  </a:cubicBezTo>
                  <a:cubicBezTo>
                    <a:pt x="15367" y="39793"/>
                    <a:pt x="17377" y="40038"/>
                    <a:pt x="19435" y="40038"/>
                  </a:cubicBezTo>
                  <a:cubicBezTo>
                    <a:pt x="20195" y="40038"/>
                    <a:pt x="20931" y="40013"/>
                    <a:pt x="21690" y="39940"/>
                  </a:cubicBezTo>
                  <a:cubicBezTo>
                    <a:pt x="24386" y="39695"/>
                    <a:pt x="26617" y="39033"/>
                    <a:pt x="28479" y="37930"/>
                  </a:cubicBezTo>
                  <a:cubicBezTo>
                    <a:pt x="31224" y="36312"/>
                    <a:pt x="33111" y="33690"/>
                    <a:pt x="34435" y="31607"/>
                  </a:cubicBezTo>
                  <a:cubicBezTo>
                    <a:pt x="36567" y="28249"/>
                    <a:pt x="37989" y="25136"/>
                    <a:pt x="38748" y="22122"/>
                  </a:cubicBezTo>
                  <a:cubicBezTo>
                    <a:pt x="39704" y="18323"/>
                    <a:pt x="39631" y="14573"/>
                    <a:pt x="38528" y="11313"/>
                  </a:cubicBezTo>
                  <a:cubicBezTo>
                    <a:pt x="36788" y="6118"/>
                    <a:pt x="32499" y="2270"/>
                    <a:pt x="26739" y="726"/>
                  </a:cubicBezTo>
                  <a:cubicBezTo>
                    <a:pt x="24963" y="247"/>
                    <a:pt x="23381" y="0"/>
                    <a:pt x="21848" y="0"/>
                  </a:cubicBezTo>
                  <a:close/>
                </a:path>
              </a:pathLst>
            </a:custGeom>
            <a:solidFill>
              <a:schemeClr val="dk1"/>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6"/>
            <p:cNvSpPr/>
            <p:nvPr/>
          </p:nvSpPr>
          <p:spPr>
            <a:xfrm>
              <a:off x="4543425" y="1633075"/>
              <a:ext cx="433200" cy="435875"/>
            </a:xfrm>
            <a:custGeom>
              <a:avLst/>
              <a:gdLst/>
              <a:ahLst/>
              <a:cxnLst/>
              <a:rect l="l" t="t" r="r" b="b"/>
              <a:pathLst>
                <a:path w="17328" h="17435" extrusionOk="0">
                  <a:moveTo>
                    <a:pt x="9386" y="4096"/>
                  </a:moveTo>
                  <a:cubicBezTo>
                    <a:pt x="9714" y="4096"/>
                    <a:pt x="10059" y="4158"/>
                    <a:pt x="10490" y="4273"/>
                  </a:cubicBezTo>
                  <a:cubicBezTo>
                    <a:pt x="11201" y="4445"/>
                    <a:pt x="12450" y="4984"/>
                    <a:pt x="12916" y="6381"/>
                  </a:cubicBezTo>
                  <a:cubicBezTo>
                    <a:pt x="13235" y="7263"/>
                    <a:pt x="13112" y="8194"/>
                    <a:pt x="12941" y="8807"/>
                  </a:cubicBezTo>
                  <a:cubicBezTo>
                    <a:pt x="12745" y="9640"/>
                    <a:pt x="12328" y="10523"/>
                    <a:pt x="11691" y="11503"/>
                  </a:cubicBezTo>
                  <a:cubicBezTo>
                    <a:pt x="11372" y="12018"/>
                    <a:pt x="10931" y="12655"/>
                    <a:pt x="10416" y="12949"/>
                  </a:cubicBezTo>
                  <a:cubicBezTo>
                    <a:pt x="10098" y="13145"/>
                    <a:pt x="9656" y="13268"/>
                    <a:pt x="9093" y="13317"/>
                  </a:cubicBezTo>
                  <a:cubicBezTo>
                    <a:pt x="8901" y="13336"/>
                    <a:pt x="8710" y="13345"/>
                    <a:pt x="8521" y="13345"/>
                  </a:cubicBezTo>
                  <a:cubicBezTo>
                    <a:pt x="7988" y="13345"/>
                    <a:pt x="7467" y="13272"/>
                    <a:pt x="6960" y="13145"/>
                  </a:cubicBezTo>
                  <a:cubicBezTo>
                    <a:pt x="6397" y="12998"/>
                    <a:pt x="5931" y="12802"/>
                    <a:pt x="5539" y="12532"/>
                  </a:cubicBezTo>
                  <a:cubicBezTo>
                    <a:pt x="4657" y="11920"/>
                    <a:pt x="4117" y="10743"/>
                    <a:pt x="4117" y="9518"/>
                  </a:cubicBezTo>
                  <a:cubicBezTo>
                    <a:pt x="4142" y="8317"/>
                    <a:pt x="4706" y="7042"/>
                    <a:pt x="5662" y="6062"/>
                  </a:cubicBezTo>
                  <a:cubicBezTo>
                    <a:pt x="6201" y="5474"/>
                    <a:pt x="6887" y="4984"/>
                    <a:pt x="7696" y="4592"/>
                  </a:cubicBezTo>
                  <a:cubicBezTo>
                    <a:pt x="8398" y="4248"/>
                    <a:pt x="8872" y="4096"/>
                    <a:pt x="9386" y="4096"/>
                  </a:cubicBezTo>
                  <a:close/>
                  <a:moveTo>
                    <a:pt x="9413" y="1"/>
                  </a:moveTo>
                  <a:cubicBezTo>
                    <a:pt x="8264" y="1"/>
                    <a:pt x="7173" y="298"/>
                    <a:pt x="5907" y="915"/>
                  </a:cubicBezTo>
                  <a:cubicBezTo>
                    <a:pt x="4681" y="1528"/>
                    <a:pt x="3603" y="2288"/>
                    <a:pt x="2720" y="3195"/>
                  </a:cubicBezTo>
                  <a:lnTo>
                    <a:pt x="2720" y="3219"/>
                  </a:lnTo>
                  <a:cubicBezTo>
                    <a:pt x="1029" y="4935"/>
                    <a:pt x="49" y="7239"/>
                    <a:pt x="25" y="9469"/>
                  </a:cubicBezTo>
                  <a:cubicBezTo>
                    <a:pt x="0" y="12018"/>
                    <a:pt x="1201" y="14469"/>
                    <a:pt x="3186" y="15890"/>
                  </a:cubicBezTo>
                  <a:cubicBezTo>
                    <a:pt x="3970" y="16429"/>
                    <a:pt x="4902" y="16846"/>
                    <a:pt x="5931" y="17116"/>
                  </a:cubicBezTo>
                  <a:cubicBezTo>
                    <a:pt x="6764" y="17336"/>
                    <a:pt x="7622" y="17434"/>
                    <a:pt x="8505" y="17434"/>
                  </a:cubicBezTo>
                  <a:cubicBezTo>
                    <a:pt x="8823" y="17434"/>
                    <a:pt x="9142" y="17410"/>
                    <a:pt x="9460" y="17385"/>
                  </a:cubicBezTo>
                  <a:cubicBezTo>
                    <a:pt x="10661" y="17287"/>
                    <a:pt x="11642" y="16969"/>
                    <a:pt x="12499" y="16478"/>
                  </a:cubicBezTo>
                  <a:cubicBezTo>
                    <a:pt x="13749" y="15719"/>
                    <a:pt x="14583" y="14591"/>
                    <a:pt x="15146" y="13709"/>
                  </a:cubicBezTo>
                  <a:cubicBezTo>
                    <a:pt x="16029" y="12336"/>
                    <a:pt x="16592" y="11062"/>
                    <a:pt x="16911" y="9812"/>
                  </a:cubicBezTo>
                  <a:cubicBezTo>
                    <a:pt x="17328" y="8170"/>
                    <a:pt x="17303" y="6528"/>
                    <a:pt x="16813" y="5082"/>
                  </a:cubicBezTo>
                  <a:cubicBezTo>
                    <a:pt x="16029" y="2729"/>
                    <a:pt x="14093" y="989"/>
                    <a:pt x="11544" y="303"/>
                  </a:cubicBezTo>
                  <a:cubicBezTo>
                    <a:pt x="10782" y="103"/>
                    <a:pt x="10088" y="1"/>
                    <a:pt x="9413" y="1"/>
                  </a:cubicBezTo>
                  <a:close/>
                </a:path>
              </a:pathLst>
            </a:custGeom>
            <a:solidFill>
              <a:schemeClr val="dk1"/>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6"/>
            <p:cNvSpPr/>
            <p:nvPr/>
          </p:nvSpPr>
          <p:spPr>
            <a:xfrm>
              <a:off x="2316800" y="3289975"/>
              <a:ext cx="863325" cy="1152650"/>
            </a:xfrm>
            <a:custGeom>
              <a:avLst/>
              <a:gdLst/>
              <a:ahLst/>
              <a:cxnLst/>
              <a:rect l="l" t="t" r="r" b="b"/>
              <a:pathLst>
                <a:path w="34533" h="46106" extrusionOk="0">
                  <a:moveTo>
                    <a:pt x="21908" y="4097"/>
                  </a:moveTo>
                  <a:cubicBezTo>
                    <a:pt x="24121" y="4097"/>
                    <a:pt x="26365" y="4179"/>
                    <a:pt x="28528" y="4416"/>
                  </a:cubicBezTo>
                  <a:cubicBezTo>
                    <a:pt x="28896" y="4465"/>
                    <a:pt x="28994" y="4563"/>
                    <a:pt x="29068" y="4710"/>
                  </a:cubicBezTo>
                  <a:cubicBezTo>
                    <a:pt x="29607" y="5568"/>
                    <a:pt x="29435" y="7945"/>
                    <a:pt x="28700" y="9930"/>
                  </a:cubicBezTo>
                  <a:cubicBezTo>
                    <a:pt x="28357" y="10911"/>
                    <a:pt x="27867" y="11548"/>
                    <a:pt x="27401" y="11719"/>
                  </a:cubicBezTo>
                  <a:cubicBezTo>
                    <a:pt x="27107" y="11842"/>
                    <a:pt x="26617" y="11842"/>
                    <a:pt x="26151" y="11842"/>
                  </a:cubicBezTo>
                  <a:cubicBezTo>
                    <a:pt x="24166" y="11768"/>
                    <a:pt x="22205" y="11450"/>
                    <a:pt x="20318" y="10886"/>
                  </a:cubicBezTo>
                  <a:lnTo>
                    <a:pt x="20195" y="10837"/>
                  </a:lnTo>
                  <a:cubicBezTo>
                    <a:pt x="19391" y="10593"/>
                    <a:pt x="18419" y="10298"/>
                    <a:pt x="17386" y="10298"/>
                  </a:cubicBezTo>
                  <a:cubicBezTo>
                    <a:pt x="16657" y="10298"/>
                    <a:pt x="15898" y="10445"/>
                    <a:pt x="15147" y="10862"/>
                  </a:cubicBezTo>
                  <a:cubicBezTo>
                    <a:pt x="13333" y="11866"/>
                    <a:pt x="12451" y="14097"/>
                    <a:pt x="12818" y="16817"/>
                  </a:cubicBezTo>
                  <a:cubicBezTo>
                    <a:pt x="13039" y="18410"/>
                    <a:pt x="13504" y="19930"/>
                    <a:pt x="14191" y="21376"/>
                  </a:cubicBezTo>
                  <a:cubicBezTo>
                    <a:pt x="14387" y="21768"/>
                    <a:pt x="14828" y="22650"/>
                    <a:pt x="15735" y="23214"/>
                  </a:cubicBezTo>
                  <a:cubicBezTo>
                    <a:pt x="16477" y="23667"/>
                    <a:pt x="17273" y="23745"/>
                    <a:pt x="17846" y="23745"/>
                  </a:cubicBezTo>
                  <a:cubicBezTo>
                    <a:pt x="18048" y="23745"/>
                    <a:pt x="18223" y="23735"/>
                    <a:pt x="18357" y="23729"/>
                  </a:cubicBezTo>
                  <a:cubicBezTo>
                    <a:pt x="20220" y="23606"/>
                    <a:pt x="22058" y="23263"/>
                    <a:pt x="23823" y="22724"/>
                  </a:cubicBezTo>
                  <a:cubicBezTo>
                    <a:pt x="24187" y="22610"/>
                    <a:pt x="25081" y="22327"/>
                    <a:pt x="25520" y="22327"/>
                  </a:cubicBezTo>
                  <a:cubicBezTo>
                    <a:pt x="25553" y="22327"/>
                    <a:pt x="25584" y="22328"/>
                    <a:pt x="25612" y="22332"/>
                  </a:cubicBezTo>
                  <a:cubicBezTo>
                    <a:pt x="25636" y="22479"/>
                    <a:pt x="25685" y="22846"/>
                    <a:pt x="25514" y="23753"/>
                  </a:cubicBezTo>
                  <a:cubicBezTo>
                    <a:pt x="25342" y="24783"/>
                    <a:pt x="25171" y="25763"/>
                    <a:pt x="24778" y="26547"/>
                  </a:cubicBezTo>
                  <a:cubicBezTo>
                    <a:pt x="24484" y="27160"/>
                    <a:pt x="24043" y="27601"/>
                    <a:pt x="23602" y="27724"/>
                  </a:cubicBezTo>
                  <a:cubicBezTo>
                    <a:pt x="23482" y="27755"/>
                    <a:pt x="23345" y="27769"/>
                    <a:pt x="23193" y="27769"/>
                  </a:cubicBezTo>
                  <a:cubicBezTo>
                    <a:pt x="22755" y="27769"/>
                    <a:pt x="22199" y="27655"/>
                    <a:pt x="21617" y="27528"/>
                  </a:cubicBezTo>
                  <a:lnTo>
                    <a:pt x="21421" y="27479"/>
                  </a:lnTo>
                  <a:cubicBezTo>
                    <a:pt x="19730" y="27111"/>
                    <a:pt x="17990" y="26866"/>
                    <a:pt x="16274" y="26743"/>
                  </a:cubicBezTo>
                  <a:cubicBezTo>
                    <a:pt x="16112" y="26729"/>
                    <a:pt x="15955" y="26722"/>
                    <a:pt x="15803" y="26722"/>
                  </a:cubicBezTo>
                  <a:cubicBezTo>
                    <a:pt x="14623" y="26722"/>
                    <a:pt x="13753" y="27143"/>
                    <a:pt x="13210" y="27969"/>
                  </a:cubicBezTo>
                  <a:cubicBezTo>
                    <a:pt x="12598" y="28851"/>
                    <a:pt x="12696" y="29782"/>
                    <a:pt x="12745" y="30199"/>
                  </a:cubicBezTo>
                  <a:cubicBezTo>
                    <a:pt x="12892" y="31522"/>
                    <a:pt x="13112" y="32870"/>
                    <a:pt x="13406" y="34194"/>
                  </a:cubicBezTo>
                  <a:cubicBezTo>
                    <a:pt x="13553" y="34905"/>
                    <a:pt x="14044" y="37037"/>
                    <a:pt x="16053" y="37748"/>
                  </a:cubicBezTo>
                  <a:cubicBezTo>
                    <a:pt x="16501" y="37893"/>
                    <a:pt x="16927" y="37938"/>
                    <a:pt x="17302" y="37938"/>
                  </a:cubicBezTo>
                  <a:cubicBezTo>
                    <a:pt x="17625" y="37938"/>
                    <a:pt x="17910" y="37904"/>
                    <a:pt x="18137" y="37870"/>
                  </a:cubicBezTo>
                  <a:lnTo>
                    <a:pt x="24729" y="37061"/>
                  </a:lnTo>
                  <a:cubicBezTo>
                    <a:pt x="25612" y="36949"/>
                    <a:pt x="26566" y="36829"/>
                    <a:pt x="27483" y="36829"/>
                  </a:cubicBezTo>
                  <a:cubicBezTo>
                    <a:pt x="28170" y="36829"/>
                    <a:pt x="28836" y="36897"/>
                    <a:pt x="29435" y="37086"/>
                  </a:cubicBezTo>
                  <a:cubicBezTo>
                    <a:pt x="29337" y="38704"/>
                    <a:pt x="29141" y="40321"/>
                    <a:pt x="28798" y="41890"/>
                  </a:cubicBezTo>
                  <a:cubicBezTo>
                    <a:pt x="26642" y="41978"/>
                    <a:pt x="24473" y="42023"/>
                    <a:pt x="22304" y="42023"/>
                  </a:cubicBezTo>
                  <a:cubicBezTo>
                    <a:pt x="19074" y="42023"/>
                    <a:pt x="15843" y="41923"/>
                    <a:pt x="12647" y="41718"/>
                  </a:cubicBezTo>
                  <a:cubicBezTo>
                    <a:pt x="10343" y="41571"/>
                    <a:pt x="7916" y="41375"/>
                    <a:pt x="5637" y="40689"/>
                  </a:cubicBezTo>
                  <a:cubicBezTo>
                    <a:pt x="5319" y="40591"/>
                    <a:pt x="5147" y="40542"/>
                    <a:pt x="5073" y="40493"/>
                  </a:cubicBezTo>
                  <a:cubicBezTo>
                    <a:pt x="5024" y="40321"/>
                    <a:pt x="5024" y="39904"/>
                    <a:pt x="5024" y="39733"/>
                  </a:cubicBezTo>
                  <a:lnTo>
                    <a:pt x="4363" y="19905"/>
                  </a:lnTo>
                  <a:cubicBezTo>
                    <a:pt x="4240" y="16033"/>
                    <a:pt x="4093" y="12038"/>
                    <a:pt x="4363" y="8166"/>
                  </a:cubicBezTo>
                  <a:cubicBezTo>
                    <a:pt x="4436" y="7406"/>
                    <a:pt x="4510" y="6548"/>
                    <a:pt x="4828" y="6107"/>
                  </a:cubicBezTo>
                  <a:cubicBezTo>
                    <a:pt x="5270" y="5519"/>
                    <a:pt x="6397" y="5274"/>
                    <a:pt x="7451" y="5102"/>
                  </a:cubicBezTo>
                  <a:cubicBezTo>
                    <a:pt x="9804" y="4685"/>
                    <a:pt x="12279" y="4440"/>
                    <a:pt x="15024" y="4293"/>
                  </a:cubicBezTo>
                  <a:cubicBezTo>
                    <a:pt x="17193" y="4192"/>
                    <a:pt x="19533" y="4097"/>
                    <a:pt x="21908" y="4097"/>
                  </a:cubicBezTo>
                  <a:close/>
                  <a:moveTo>
                    <a:pt x="22077" y="0"/>
                  </a:moveTo>
                  <a:cubicBezTo>
                    <a:pt x="19560" y="0"/>
                    <a:pt x="17100" y="109"/>
                    <a:pt x="14828" y="225"/>
                  </a:cubicBezTo>
                  <a:cubicBezTo>
                    <a:pt x="11936" y="347"/>
                    <a:pt x="9289" y="641"/>
                    <a:pt x="6789" y="1058"/>
                  </a:cubicBezTo>
                  <a:cubicBezTo>
                    <a:pt x="4926" y="1377"/>
                    <a:pt x="2843" y="1916"/>
                    <a:pt x="1544" y="3681"/>
                  </a:cubicBezTo>
                  <a:cubicBezTo>
                    <a:pt x="564" y="5004"/>
                    <a:pt x="392" y="6524"/>
                    <a:pt x="294" y="7872"/>
                  </a:cubicBezTo>
                  <a:cubicBezTo>
                    <a:pt x="0" y="11940"/>
                    <a:pt x="123" y="16057"/>
                    <a:pt x="270" y="20028"/>
                  </a:cubicBezTo>
                  <a:lnTo>
                    <a:pt x="931" y="39855"/>
                  </a:lnTo>
                  <a:cubicBezTo>
                    <a:pt x="956" y="40640"/>
                    <a:pt x="980" y="41939"/>
                    <a:pt x="1838" y="43042"/>
                  </a:cubicBezTo>
                  <a:cubicBezTo>
                    <a:pt x="2574" y="43973"/>
                    <a:pt x="3578" y="44365"/>
                    <a:pt x="4485" y="44635"/>
                  </a:cubicBezTo>
                  <a:cubicBezTo>
                    <a:pt x="7157" y="45419"/>
                    <a:pt x="9951" y="45640"/>
                    <a:pt x="12377" y="45787"/>
                  </a:cubicBezTo>
                  <a:cubicBezTo>
                    <a:pt x="15759" y="46007"/>
                    <a:pt x="19141" y="46105"/>
                    <a:pt x="22548" y="46105"/>
                  </a:cubicBezTo>
                  <a:cubicBezTo>
                    <a:pt x="24778" y="46105"/>
                    <a:pt x="27009" y="46081"/>
                    <a:pt x="29239" y="45983"/>
                  </a:cubicBezTo>
                  <a:cubicBezTo>
                    <a:pt x="29705" y="45958"/>
                    <a:pt x="30612" y="45909"/>
                    <a:pt x="31420" y="45321"/>
                  </a:cubicBezTo>
                  <a:cubicBezTo>
                    <a:pt x="32401" y="44586"/>
                    <a:pt x="32646" y="43458"/>
                    <a:pt x="32768" y="42968"/>
                  </a:cubicBezTo>
                  <a:cubicBezTo>
                    <a:pt x="33160" y="41056"/>
                    <a:pt x="33430" y="39120"/>
                    <a:pt x="33528" y="37159"/>
                  </a:cubicBezTo>
                  <a:cubicBezTo>
                    <a:pt x="33553" y="36669"/>
                    <a:pt x="33602" y="35689"/>
                    <a:pt x="33013" y="34782"/>
                  </a:cubicBezTo>
                  <a:cubicBezTo>
                    <a:pt x="32499" y="33949"/>
                    <a:pt x="31714" y="33581"/>
                    <a:pt x="31175" y="33361"/>
                  </a:cubicBezTo>
                  <a:cubicBezTo>
                    <a:pt x="29949" y="32885"/>
                    <a:pt x="28691" y="32735"/>
                    <a:pt x="27482" y="32735"/>
                  </a:cubicBezTo>
                  <a:cubicBezTo>
                    <a:pt x="26324" y="32735"/>
                    <a:pt x="25210" y="32873"/>
                    <a:pt x="24215" y="32993"/>
                  </a:cubicBezTo>
                  <a:lnTo>
                    <a:pt x="17646" y="33802"/>
                  </a:lnTo>
                  <a:cubicBezTo>
                    <a:pt x="17622" y="33802"/>
                    <a:pt x="17573" y="33802"/>
                    <a:pt x="17548" y="33826"/>
                  </a:cubicBezTo>
                  <a:cubicBezTo>
                    <a:pt x="17499" y="33704"/>
                    <a:pt x="17450" y="33532"/>
                    <a:pt x="17401" y="33287"/>
                  </a:cubicBezTo>
                  <a:cubicBezTo>
                    <a:pt x="17205" y="32503"/>
                    <a:pt x="17058" y="31719"/>
                    <a:pt x="16960" y="30910"/>
                  </a:cubicBezTo>
                  <a:lnTo>
                    <a:pt x="16960" y="30910"/>
                  </a:lnTo>
                  <a:cubicBezTo>
                    <a:pt x="18161" y="31032"/>
                    <a:pt x="19362" y="31228"/>
                    <a:pt x="20538" y="31473"/>
                  </a:cubicBezTo>
                  <a:lnTo>
                    <a:pt x="20759" y="31522"/>
                  </a:lnTo>
                  <a:cubicBezTo>
                    <a:pt x="21474" y="31681"/>
                    <a:pt x="22301" y="31861"/>
                    <a:pt x="23182" y="31861"/>
                  </a:cubicBezTo>
                  <a:cubicBezTo>
                    <a:pt x="23661" y="31861"/>
                    <a:pt x="24155" y="31808"/>
                    <a:pt x="24656" y="31670"/>
                  </a:cubicBezTo>
                  <a:cubicBezTo>
                    <a:pt x="26249" y="31253"/>
                    <a:pt x="27622" y="30027"/>
                    <a:pt x="28455" y="28336"/>
                  </a:cubicBezTo>
                  <a:cubicBezTo>
                    <a:pt x="29092" y="27037"/>
                    <a:pt x="29337" y="25665"/>
                    <a:pt x="29558" y="24464"/>
                  </a:cubicBezTo>
                  <a:cubicBezTo>
                    <a:pt x="29729" y="23410"/>
                    <a:pt x="30170" y="20935"/>
                    <a:pt x="28381" y="19293"/>
                  </a:cubicBezTo>
                  <a:cubicBezTo>
                    <a:pt x="27507" y="18498"/>
                    <a:pt x="26502" y="18245"/>
                    <a:pt x="25533" y="18245"/>
                  </a:cubicBezTo>
                  <a:cubicBezTo>
                    <a:pt x="24438" y="18245"/>
                    <a:pt x="23389" y="18568"/>
                    <a:pt x="22622" y="18802"/>
                  </a:cubicBezTo>
                  <a:cubicBezTo>
                    <a:pt x="21151" y="19268"/>
                    <a:pt x="19632" y="19538"/>
                    <a:pt x="18088" y="19636"/>
                  </a:cubicBezTo>
                  <a:lnTo>
                    <a:pt x="17916" y="19636"/>
                  </a:lnTo>
                  <a:cubicBezTo>
                    <a:pt x="17892" y="19611"/>
                    <a:pt x="17892" y="19587"/>
                    <a:pt x="17867" y="19562"/>
                  </a:cubicBezTo>
                  <a:cubicBezTo>
                    <a:pt x="17352" y="18533"/>
                    <a:pt x="17034" y="17430"/>
                    <a:pt x="16862" y="16278"/>
                  </a:cubicBezTo>
                  <a:cubicBezTo>
                    <a:pt x="16740" y="15224"/>
                    <a:pt x="16960" y="14538"/>
                    <a:pt x="17132" y="14440"/>
                  </a:cubicBezTo>
                  <a:cubicBezTo>
                    <a:pt x="17191" y="14405"/>
                    <a:pt x="17279" y="14391"/>
                    <a:pt x="17387" y="14391"/>
                  </a:cubicBezTo>
                  <a:cubicBezTo>
                    <a:pt x="17814" y="14391"/>
                    <a:pt x="18549" y="14621"/>
                    <a:pt x="19019" y="14758"/>
                  </a:cubicBezTo>
                  <a:lnTo>
                    <a:pt x="19141" y="14807"/>
                  </a:lnTo>
                  <a:cubicBezTo>
                    <a:pt x="21372" y="15469"/>
                    <a:pt x="23676" y="15837"/>
                    <a:pt x="26004" y="15910"/>
                  </a:cubicBezTo>
                  <a:cubicBezTo>
                    <a:pt x="26216" y="15922"/>
                    <a:pt x="26430" y="15929"/>
                    <a:pt x="26647" y="15929"/>
                  </a:cubicBezTo>
                  <a:cubicBezTo>
                    <a:pt x="27358" y="15929"/>
                    <a:pt x="28095" y="15849"/>
                    <a:pt x="28847" y="15567"/>
                  </a:cubicBezTo>
                  <a:cubicBezTo>
                    <a:pt x="30489" y="14955"/>
                    <a:pt x="31763" y="13484"/>
                    <a:pt x="32548" y="11352"/>
                  </a:cubicBezTo>
                  <a:cubicBezTo>
                    <a:pt x="32744" y="10788"/>
                    <a:pt x="34533" y="5739"/>
                    <a:pt x="32572" y="2553"/>
                  </a:cubicBezTo>
                  <a:cubicBezTo>
                    <a:pt x="31763" y="1279"/>
                    <a:pt x="30538" y="519"/>
                    <a:pt x="28994" y="347"/>
                  </a:cubicBezTo>
                  <a:cubicBezTo>
                    <a:pt x="26706" y="90"/>
                    <a:pt x="24368" y="0"/>
                    <a:pt x="22077" y="0"/>
                  </a:cubicBezTo>
                  <a:close/>
                </a:path>
              </a:pathLst>
            </a:custGeom>
            <a:solidFill>
              <a:schemeClr val="dk1"/>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6"/>
            <p:cNvSpPr/>
            <p:nvPr/>
          </p:nvSpPr>
          <p:spPr>
            <a:xfrm>
              <a:off x="4830175" y="3303075"/>
              <a:ext cx="933175" cy="1129750"/>
            </a:xfrm>
            <a:custGeom>
              <a:avLst/>
              <a:gdLst/>
              <a:ahLst/>
              <a:cxnLst/>
              <a:rect l="l" t="t" r="r" b="b"/>
              <a:pathLst>
                <a:path w="37327" h="45190" extrusionOk="0">
                  <a:moveTo>
                    <a:pt x="8725" y="4097"/>
                  </a:moveTo>
                  <a:cubicBezTo>
                    <a:pt x="10743" y="4097"/>
                    <a:pt x="13302" y="4624"/>
                    <a:pt x="14509" y="4872"/>
                  </a:cubicBezTo>
                  <a:cubicBezTo>
                    <a:pt x="14803" y="4921"/>
                    <a:pt x="15098" y="4995"/>
                    <a:pt x="15343" y="5044"/>
                  </a:cubicBezTo>
                  <a:cubicBezTo>
                    <a:pt x="15563" y="5068"/>
                    <a:pt x="16200" y="5215"/>
                    <a:pt x="16347" y="5338"/>
                  </a:cubicBezTo>
                  <a:cubicBezTo>
                    <a:pt x="16445" y="5436"/>
                    <a:pt x="16593" y="5779"/>
                    <a:pt x="16544" y="7151"/>
                  </a:cubicBezTo>
                  <a:lnTo>
                    <a:pt x="16176" y="14234"/>
                  </a:lnTo>
                  <a:cubicBezTo>
                    <a:pt x="15931" y="19553"/>
                    <a:pt x="15661" y="25067"/>
                    <a:pt x="14681" y="30312"/>
                  </a:cubicBezTo>
                  <a:cubicBezTo>
                    <a:pt x="14583" y="30851"/>
                    <a:pt x="14313" y="32224"/>
                    <a:pt x="15294" y="33327"/>
                  </a:cubicBezTo>
                  <a:cubicBezTo>
                    <a:pt x="16147" y="34315"/>
                    <a:pt x="17331" y="34357"/>
                    <a:pt x="17918" y="34357"/>
                  </a:cubicBezTo>
                  <a:cubicBezTo>
                    <a:pt x="17972" y="34357"/>
                    <a:pt x="18020" y="34356"/>
                    <a:pt x="18063" y="34356"/>
                  </a:cubicBezTo>
                  <a:cubicBezTo>
                    <a:pt x="20195" y="34283"/>
                    <a:pt x="22303" y="34062"/>
                    <a:pt x="24337" y="33817"/>
                  </a:cubicBezTo>
                  <a:cubicBezTo>
                    <a:pt x="26627" y="33558"/>
                    <a:pt x="28806" y="33314"/>
                    <a:pt x="30968" y="33314"/>
                  </a:cubicBezTo>
                  <a:cubicBezTo>
                    <a:pt x="31675" y="33314"/>
                    <a:pt x="32380" y="33340"/>
                    <a:pt x="33087" y="33400"/>
                  </a:cubicBezTo>
                  <a:cubicBezTo>
                    <a:pt x="33209" y="35949"/>
                    <a:pt x="33111" y="38523"/>
                    <a:pt x="32768" y="41047"/>
                  </a:cubicBezTo>
                  <a:cubicBezTo>
                    <a:pt x="31472" y="41067"/>
                    <a:pt x="30173" y="41077"/>
                    <a:pt x="28873" y="41077"/>
                  </a:cubicBezTo>
                  <a:cubicBezTo>
                    <a:pt x="20642" y="41077"/>
                    <a:pt x="12365" y="40675"/>
                    <a:pt x="4216" y="39871"/>
                  </a:cubicBezTo>
                  <a:lnTo>
                    <a:pt x="4167" y="39871"/>
                  </a:lnTo>
                  <a:cubicBezTo>
                    <a:pt x="4118" y="36758"/>
                    <a:pt x="4436" y="33547"/>
                    <a:pt x="4730" y="30435"/>
                  </a:cubicBezTo>
                  <a:cubicBezTo>
                    <a:pt x="4779" y="29920"/>
                    <a:pt x="4853" y="29405"/>
                    <a:pt x="4902" y="28891"/>
                  </a:cubicBezTo>
                  <a:cubicBezTo>
                    <a:pt x="5196" y="25754"/>
                    <a:pt x="5441" y="22567"/>
                    <a:pt x="5637" y="19406"/>
                  </a:cubicBezTo>
                  <a:cubicBezTo>
                    <a:pt x="5809" y="16587"/>
                    <a:pt x="5931" y="13720"/>
                    <a:pt x="6005" y="10877"/>
                  </a:cubicBezTo>
                  <a:cubicBezTo>
                    <a:pt x="6029" y="10142"/>
                    <a:pt x="6005" y="9382"/>
                    <a:pt x="5980" y="8646"/>
                  </a:cubicBezTo>
                  <a:cubicBezTo>
                    <a:pt x="5931" y="7397"/>
                    <a:pt x="5882" y="6098"/>
                    <a:pt x="6078" y="5044"/>
                  </a:cubicBezTo>
                  <a:cubicBezTo>
                    <a:pt x="6127" y="4799"/>
                    <a:pt x="6225" y="4676"/>
                    <a:pt x="6397" y="4554"/>
                  </a:cubicBezTo>
                  <a:cubicBezTo>
                    <a:pt x="6907" y="4219"/>
                    <a:pt x="7753" y="4097"/>
                    <a:pt x="8725" y="4097"/>
                  </a:cubicBezTo>
                  <a:close/>
                  <a:moveTo>
                    <a:pt x="8805" y="0"/>
                  </a:moveTo>
                  <a:cubicBezTo>
                    <a:pt x="7029" y="0"/>
                    <a:pt x="5404" y="302"/>
                    <a:pt x="4142" y="1147"/>
                  </a:cubicBezTo>
                  <a:cubicBezTo>
                    <a:pt x="3039" y="1882"/>
                    <a:pt x="2328" y="2936"/>
                    <a:pt x="2059" y="4259"/>
                  </a:cubicBezTo>
                  <a:cubicBezTo>
                    <a:pt x="1765" y="5754"/>
                    <a:pt x="1838" y="7298"/>
                    <a:pt x="1887" y="8794"/>
                  </a:cubicBezTo>
                  <a:cubicBezTo>
                    <a:pt x="1912" y="9504"/>
                    <a:pt x="1936" y="10166"/>
                    <a:pt x="1912" y="10779"/>
                  </a:cubicBezTo>
                  <a:cubicBezTo>
                    <a:pt x="1838" y="13548"/>
                    <a:pt x="1716" y="16367"/>
                    <a:pt x="1544" y="19161"/>
                  </a:cubicBezTo>
                  <a:cubicBezTo>
                    <a:pt x="1373" y="22273"/>
                    <a:pt x="1128" y="25410"/>
                    <a:pt x="809" y="28499"/>
                  </a:cubicBezTo>
                  <a:cubicBezTo>
                    <a:pt x="760" y="29013"/>
                    <a:pt x="711" y="29528"/>
                    <a:pt x="662" y="30043"/>
                  </a:cubicBezTo>
                  <a:cubicBezTo>
                    <a:pt x="343" y="33278"/>
                    <a:pt x="0" y="36635"/>
                    <a:pt x="74" y="40018"/>
                  </a:cubicBezTo>
                  <a:cubicBezTo>
                    <a:pt x="74" y="40557"/>
                    <a:pt x="98" y="41684"/>
                    <a:pt x="882" y="42640"/>
                  </a:cubicBezTo>
                  <a:cubicBezTo>
                    <a:pt x="1814" y="43743"/>
                    <a:pt x="3162" y="43866"/>
                    <a:pt x="3799" y="43939"/>
                  </a:cubicBezTo>
                  <a:cubicBezTo>
                    <a:pt x="12107" y="44772"/>
                    <a:pt x="20563" y="45189"/>
                    <a:pt x="28920" y="45189"/>
                  </a:cubicBezTo>
                  <a:cubicBezTo>
                    <a:pt x="30342" y="45189"/>
                    <a:pt x="31763" y="45165"/>
                    <a:pt x="33185" y="45140"/>
                  </a:cubicBezTo>
                  <a:cubicBezTo>
                    <a:pt x="33724" y="45140"/>
                    <a:pt x="35146" y="45116"/>
                    <a:pt x="36053" y="43964"/>
                  </a:cubicBezTo>
                  <a:cubicBezTo>
                    <a:pt x="36567" y="43302"/>
                    <a:pt x="36665" y="42591"/>
                    <a:pt x="36714" y="42248"/>
                  </a:cubicBezTo>
                  <a:cubicBezTo>
                    <a:pt x="37180" y="39160"/>
                    <a:pt x="37327" y="36023"/>
                    <a:pt x="37155" y="32935"/>
                  </a:cubicBezTo>
                  <a:cubicBezTo>
                    <a:pt x="37131" y="32494"/>
                    <a:pt x="37082" y="31685"/>
                    <a:pt x="36567" y="30900"/>
                  </a:cubicBezTo>
                  <a:cubicBezTo>
                    <a:pt x="35660" y="29503"/>
                    <a:pt x="33969" y="29356"/>
                    <a:pt x="33406" y="29307"/>
                  </a:cubicBezTo>
                  <a:cubicBezTo>
                    <a:pt x="32641" y="29249"/>
                    <a:pt x="31880" y="29224"/>
                    <a:pt x="31122" y="29224"/>
                  </a:cubicBezTo>
                  <a:cubicBezTo>
                    <a:pt x="28671" y="29224"/>
                    <a:pt x="26255" y="29486"/>
                    <a:pt x="23896" y="29749"/>
                  </a:cubicBezTo>
                  <a:cubicBezTo>
                    <a:pt x="22156" y="29945"/>
                    <a:pt x="20514" y="30141"/>
                    <a:pt x="18847" y="30214"/>
                  </a:cubicBezTo>
                  <a:cubicBezTo>
                    <a:pt x="19754" y="24969"/>
                    <a:pt x="20024" y="19602"/>
                    <a:pt x="20269" y="14431"/>
                  </a:cubicBezTo>
                  <a:lnTo>
                    <a:pt x="20612" y="7348"/>
                  </a:lnTo>
                  <a:cubicBezTo>
                    <a:pt x="20686" y="6220"/>
                    <a:pt x="20784" y="3892"/>
                    <a:pt x="19141" y="2348"/>
                  </a:cubicBezTo>
                  <a:cubicBezTo>
                    <a:pt x="18137" y="1416"/>
                    <a:pt x="16813" y="1147"/>
                    <a:pt x="16127" y="1024"/>
                  </a:cubicBezTo>
                  <a:cubicBezTo>
                    <a:pt x="15882" y="975"/>
                    <a:pt x="15612" y="926"/>
                    <a:pt x="15343" y="853"/>
                  </a:cubicBezTo>
                  <a:cubicBezTo>
                    <a:pt x="13185" y="416"/>
                    <a:pt x="10891" y="0"/>
                    <a:pt x="8805" y="0"/>
                  </a:cubicBezTo>
                  <a:close/>
                </a:path>
              </a:pathLst>
            </a:custGeom>
            <a:solidFill>
              <a:schemeClr val="dk1"/>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4" name="Google Shape;2434;p56"/>
          <p:cNvGrpSpPr/>
          <p:nvPr/>
        </p:nvGrpSpPr>
        <p:grpSpPr>
          <a:xfrm rot="2065613">
            <a:off x="8712594" y="2991974"/>
            <a:ext cx="1653875" cy="539976"/>
            <a:chOff x="2564525" y="5223525"/>
            <a:chExt cx="2556110" cy="834547"/>
          </a:xfrm>
        </p:grpSpPr>
        <p:sp>
          <p:nvSpPr>
            <p:cNvPr id="2435" name="Google Shape;2435;p56"/>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6"/>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6"/>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6"/>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6"/>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6"/>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6"/>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6"/>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6"/>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6"/>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Rectangle 69"/>
          <p:cNvSpPr/>
          <p:nvPr/>
        </p:nvSpPr>
        <p:spPr>
          <a:xfrm>
            <a:off x="270899" y="148354"/>
            <a:ext cx="8337160" cy="1015663"/>
          </a:xfrm>
          <a:prstGeom prst="rect">
            <a:avLst/>
          </a:prstGeom>
          <a:solidFill>
            <a:schemeClr val="accent4"/>
          </a:solidFill>
          <a:ln w="28575">
            <a:solidFill>
              <a:srgbClr val="0070C0"/>
            </a:solidFill>
          </a:ln>
        </p:spPr>
        <p:txBody>
          <a:bodyPr wrap="square">
            <a:spAutoFit/>
          </a:bodyPr>
          <a:lstStyle/>
          <a:p>
            <a:pPr algn="just"/>
            <a:r>
              <a:rPr lang="en-US" sz="2000" b="1" dirty="0" err="1">
                <a:ln w="0"/>
                <a:solidFill>
                  <a:schemeClr val="accent2">
                    <a:lumMod val="50000"/>
                  </a:schemeClr>
                </a:solidFill>
                <a:latin typeface="Arial" panose="020B0604020202020204" pitchFamily="34" charset="0"/>
              </a:rPr>
              <a:t>Nhiệm</a:t>
            </a:r>
            <a:r>
              <a:rPr lang="en-US" sz="2000" b="1" dirty="0">
                <a:ln w="0"/>
                <a:solidFill>
                  <a:schemeClr val="accent2">
                    <a:lumMod val="50000"/>
                  </a:schemeClr>
                </a:solidFill>
                <a:latin typeface="Arial" panose="020B0604020202020204" pitchFamily="34" charset="0"/>
              </a:rPr>
              <a:t> </a:t>
            </a:r>
            <a:r>
              <a:rPr lang="en-US" sz="2000" b="1" dirty="0" err="1">
                <a:ln w="0"/>
                <a:solidFill>
                  <a:schemeClr val="accent2">
                    <a:lumMod val="50000"/>
                  </a:schemeClr>
                </a:solidFill>
                <a:latin typeface="Arial" panose="020B0604020202020204" pitchFamily="34" charset="0"/>
              </a:rPr>
              <a:t>vụ</a:t>
            </a:r>
            <a:r>
              <a:rPr lang="en-US" sz="2000" b="1" dirty="0">
                <a:ln w="0"/>
                <a:solidFill>
                  <a:schemeClr val="accent2">
                    <a:lumMod val="50000"/>
                  </a:schemeClr>
                </a:solidFill>
                <a:latin typeface="Arial" panose="020B0604020202020204" pitchFamily="34" charset="0"/>
              </a:rPr>
              <a:t> 3:  </a:t>
            </a:r>
            <a:r>
              <a:rPr lang="vi-VN" sz="2000" b="1" dirty="0">
                <a:solidFill>
                  <a:schemeClr val="accent2">
                    <a:lumMod val="50000"/>
                  </a:schemeClr>
                </a:solidFill>
                <a:latin typeface="Arial" panose="020B0604020202020204" pitchFamily="34" charset="0"/>
              </a:rPr>
              <a:t>Dựa vào kết quả thực hiện thời gian biểu của bản thân trong hoạt động khám phá,  em hãy báo cáo kết quả thực hiện theo gợi ý sau:</a:t>
            </a:r>
          </a:p>
        </p:txBody>
      </p:sp>
      <p:grpSp>
        <p:nvGrpSpPr>
          <p:cNvPr id="2445" name="Google Shape;2445;p56"/>
          <p:cNvGrpSpPr/>
          <p:nvPr/>
        </p:nvGrpSpPr>
        <p:grpSpPr>
          <a:xfrm rot="390124">
            <a:off x="-805976" y="1730513"/>
            <a:ext cx="1719442" cy="916249"/>
            <a:chOff x="7463504" y="3075665"/>
            <a:chExt cx="2603050" cy="1387103"/>
          </a:xfrm>
        </p:grpSpPr>
        <p:sp>
          <p:nvSpPr>
            <p:cNvPr id="2446" name="Google Shape;2446;p56"/>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6"/>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6"/>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6"/>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6"/>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6"/>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6"/>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6"/>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6"/>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6"/>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6"/>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6"/>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6"/>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6"/>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6"/>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6"/>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6"/>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6"/>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6"/>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6"/>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6"/>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6"/>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6"/>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6"/>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6"/>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6"/>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6"/>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6"/>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6"/>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6"/>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6"/>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6"/>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6"/>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4749;p85"/>
          <p:cNvGrpSpPr/>
          <p:nvPr/>
        </p:nvGrpSpPr>
        <p:grpSpPr>
          <a:xfrm rot="1873998">
            <a:off x="-16381" y="4131543"/>
            <a:ext cx="1640104" cy="1296691"/>
            <a:chOff x="3497722" y="1947372"/>
            <a:chExt cx="2082864" cy="1646744"/>
          </a:xfrm>
        </p:grpSpPr>
        <p:sp>
          <p:nvSpPr>
            <p:cNvPr id="81" name="Google Shape;4750;p85"/>
            <p:cNvSpPr/>
            <p:nvPr/>
          </p:nvSpPr>
          <p:spPr>
            <a:xfrm rot="458414">
              <a:off x="3582620" y="2068310"/>
              <a:ext cx="1913067" cy="1404869"/>
            </a:xfrm>
            <a:custGeom>
              <a:avLst/>
              <a:gdLst/>
              <a:ahLst/>
              <a:cxnLst/>
              <a:rect l="l" t="t" r="r" b="b"/>
              <a:pathLst>
                <a:path w="63547" h="46666" extrusionOk="0">
                  <a:moveTo>
                    <a:pt x="50416" y="0"/>
                  </a:moveTo>
                  <a:cubicBezTo>
                    <a:pt x="50180" y="0"/>
                    <a:pt x="49941" y="15"/>
                    <a:pt x="49703" y="45"/>
                  </a:cubicBezTo>
                  <a:cubicBezTo>
                    <a:pt x="47835" y="278"/>
                    <a:pt x="46134" y="1179"/>
                    <a:pt x="44833" y="2546"/>
                  </a:cubicBezTo>
                  <a:cubicBezTo>
                    <a:pt x="43532" y="3847"/>
                    <a:pt x="42531" y="5449"/>
                    <a:pt x="41864" y="7183"/>
                  </a:cubicBezTo>
                  <a:cubicBezTo>
                    <a:pt x="39729" y="5849"/>
                    <a:pt x="37361" y="4948"/>
                    <a:pt x="34892" y="4515"/>
                  </a:cubicBezTo>
                  <a:cubicBezTo>
                    <a:pt x="34626" y="4481"/>
                    <a:pt x="34392" y="4448"/>
                    <a:pt x="34125" y="4414"/>
                  </a:cubicBezTo>
                  <a:cubicBezTo>
                    <a:pt x="33281" y="4290"/>
                    <a:pt x="32429" y="4231"/>
                    <a:pt x="31575" y="4231"/>
                  </a:cubicBezTo>
                  <a:cubicBezTo>
                    <a:pt x="30134" y="4231"/>
                    <a:pt x="28691" y="4400"/>
                    <a:pt x="27287" y="4715"/>
                  </a:cubicBezTo>
                  <a:cubicBezTo>
                    <a:pt x="26853" y="4848"/>
                    <a:pt x="26386" y="4948"/>
                    <a:pt x="25886" y="5148"/>
                  </a:cubicBezTo>
                  <a:cubicBezTo>
                    <a:pt x="25519" y="5248"/>
                    <a:pt x="25152" y="5382"/>
                    <a:pt x="24785" y="5549"/>
                  </a:cubicBezTo>
                  <a:cubicBezTo>
                    <a:pt x="24418" y="5682"/>
                    <a:pt x="24085" y="5815"/>
                    <a:pt x="23751" y="5982"/>
                  </a:cubicBezTo>
                  <a:cubicBezTo>
                    <a:pt x="19181" y="8117"/>
                    <a:pt x="15612" y="11920"/>
                    <a:pt x="13811" y="16623"/>
                  </a:cubicBezTo>
                  <a:cubicBezTo>
                    <a:pt x="13344" y="17958"/>
                    <a:pt x="13010" y="19325"/>
                    <a:pt x="12810" y="20693"/>
                  </a:cubicBezTo>
                  <a:lnTo>
                    <a:pt x="12810" y="20760"/>
                  </a:lnTo>
                  <a:cubicBezTo>
                    <a:pt x="12777" y="20993"/>
                    <a:pt x="12743" y="21193"/>
                    <a:pt x="12710" y="21427"/>
                  </a:cubicBezTo>
                  <a:cubicBezTo>
                    <a:pt x="12710" y="21660"/>
                    <a:pt x="12677" y="21894"/>
                    <a:pt x="12643" y="22127"/>
                  </a:cubicBezTo>
                  <a:lnTo>
                    <a:pt x="12643" y="22461"/>
                  </a:lnTo>
                  <a:cubicBezTo>
                    <a:pt x="12643" y="22461"/>
                    <a:pt x="12643" y="22494"/>
                    <a:pt x="12643" y="22494"/>
                  </a:cubicBezTo>
                  <a:cubicBezTo>
                    <a:pt x="11542" y="22227"/>
                    <a:pt x="10417" y="22094"/>
                    <a:pt x="9295" y="22094"/>
                  </a:cubicBezTo>
                  <a:cubicBezTo>
                    <a:pt x="8173" y="22094"/>
                    <a:pt x="7056" y="22227"/>
                    <a:pt x="5972" y="22494"/>
                  </a:cubicBezTo>
                  <a:cubicBezTo>
                    <a:pt x="2369" y="23395"/>
                    <a:pt x="1" y="26130"/>
                    <a:pt x="201" y="29166"/>
                  </a:cubicBezTo>
                  <a:cubicBezTo>
                    <a:pt x="334" y="30867"/>
                    <a:pt x="1202" y="32401"/>
                    <a:pt x="2569" y="33435"/>
                  </a:cubicBezTo>
                  <a:cubicBezTo>
                    <a:pt x="1669" y="35036"/>
                    <a:pt x="1435" y="36938"/>
                    <a:pt x="1936" y="38739"/>
                  </a:cubicBezTo>
                  <a:cubicBezTo>
                    <a:pt x="2336" y="40240"/>
                    <a:pt x="3337" y="41508"/>
                    <a:pt x="4704" y="42275"/>
                  </a:cubicBezTo>
                  <a:cubicBezTo>
                    <a:pt x="5534" y="42719"/>
                    <a:pt x="6442" y="42953"/>
                    <a:pt x="7383" y="42953"/>
                  </a:cubicBezTo>
                  <a:cubicBezTo>
                    <a:pt x="7501" y="42953"/>
                    <a:pt x="7620" y="42950"/>
                    <a:pt x="7740" y="42942"/>
                  </a:cubicBezTo>
                  <a:cubicBezTo>
                    <a:pt x="7906" y="43376"/>
                    <a:pt x="8140" y="43776"/>
                    <a:pt x="8407" y="44143"/>
                  </a:cubicBezTo>
                  <a:cubicBezTo>
                    <a:pt x="9609" y="45726"/>
                    <a:pt x="11456" y="46665"/>
                    <a:pt x="13426" y="46665"/>
                  </a:cubicBezTo>
                  <a:cubicBezTo>
                    <a:pt x="13697" y="46665"/>
                    <a:pt x="13970" y="46648"/>
                    <a:pt x="14244" y="46611"/>
                  </a:cubicBezTo>
                  <a:cubicBezTo>
                    <a:pt x="15112" y="46511"/>
                    <a:pt x="15979" y="46244"/>
                    <a:pt x="16779" y="45811"/>
                  </a:cubicBezTo>
                  <a:cubicBezTo>
                    <a:pt x="18848" y="44677"/>
                    <a:pt x="20349" y="42475"/>
                    <a:pt x="20882" y="39840"/>
                  </a:cubicBezTo>
                  <a:cubicBezTo>
                    <a:pt x="21016" y="39139"/>
                    <a:pt x="21116" y="38439"/>
                    <a:pt x="21149" y="37738"/>
                  </a:cubicBezTo>
                  <a:cubicBezTo>
                    <a:pt x="21716" y="37838"/>
                    <a:pt x="22317" y="37905"/>
                    <a:pt x="22917" y="37972"/>
                  </a:cubicBezTo>
                  <a:lnTo>
                    <a:pt x="24652" y="37972"/>
                  </a:lnTo>
                  <a:cubicBezTo>
                    <a:pt x="25219" y="37938"/>
                    <a:pt x="25786" y="37872"/>
                    <a:pt x="26353" y="37805"/>
                  </a:cubicBezTo>
                  <a:cubicBezTo>
                    <a:pt x="26920" y="37738"/>
                    <a:pt x="27420" y="37672"/>
                    <a:pt x="27987" y="37538"/>
                  </a:cubicBezTo>
                  <a:cubicBezTo>
                    <a:pt x="28555" y="37438"/>
                    <a:pt x="28988" y="37338"/>
                    <a:pt x="29522" y="37205"/>
                  </a:cubicBezTo>
                  <a:cubicBezTo>
                    <a:pt x="30389" y="37004"/>
                    <a:pt x="31290" y="36738"/>
                    <a:pt x="32257" y="36437"/>
                  </a:cubicBezTo>
                  <a:cubicBezTo>
                    <a:pt x="33758" y="35970"/>
                    <a:pt x="35193" y="35437"/>
                    <a:pt x="36627" y="34803"/>
                  </a:cubicBezTo>
                  <a:cubicBezTo>
                    <a:pt x="36927" y="34669"/>
                    <a:pt x="37194" y="34536"/>
                    <a:pt x="37494" y="34369"/>
                  </a:cubicBezTo>
                  <a:cubicBezTo>
                    <a:pt x="37794" y="34236"/>
                    <a:pt x="38161" y="34069"/>
                    <a:pt x="38495" y="33869"/>
                  </a:cubicBezTo>
                  <a:lnTo>
                    <a:pt x="38528" y="33869"/>
                  </a:lnTo>
                  <a:lnTo>
                    <a:pt x="39195" y="33535"/>
                  </a:lnTo>
                  <a:cubicBezTo>
                    <a:pt x="40330" y="32902"/>
                    <a:pt x="41430" y="32234"/>
                    <a:pt x="42464" y="31467"/>
                  </a:cubicBezTo>
                  <a:cubicBezTo>
                    <a:pt x="43532" y="30733"/>
                    <a:pt x="44566" y="29899"/>
                    <a:pt x="45500" y="28965"/>
                  </a:cubicBezTo>
                  <a:cubicBezTo>
                    <a:pt x="46634" y="27898"/>
                    <a:pt x="47668" y="26697"/>
                    <a:pt x="48636" y="25430"/>
                  </a:cubicBezTo>
                  <a:cubicBezTo>
                    <a:pt x="48802" y="25196"/>
                    <a:pt x="48936" y="24963"/>
                    <a:pt x="49103" y="24729"/>
                  </a:cubicBezTo>
                  <a:cubicBezTo>
                    <a:pt x="49336" y="24362"/>
                    <a:pt x="49570" y="23995"/>
                    <a:pt x="49770" y="23595"/>
                  </a:cubicBezTo>
                  <a:cubicBezTo>
                    <a:pt x="49936" y="23495"/>
                    <a:pt x="50070" y="23395"/>
                    <a:pt x="50237" y="23261"/>
                  </a:cubicBezTo>
                  <a:cubicBezTo>
                    <a:pt x="50870" y="23628"/>
                    <a:pt x="51571" y="23928"/>
                    <a:pt x="52271" y="24162"/>
                  </a:cubicBezTo>
                  <a:cubicBezTo>
                    <a:pt x="53309" y="24525"/>
                    <a:pt x="54367" y="24707"/>
                    <a:pt x="55445" y="24707"/>
                  </a:cubicBezTo>
                  <a:cubicBezTo>
                    <a:pt x="55753" y="24707"/>
                    <a:pt x="56063" y="24692"/>
                    <a:pt x="56374" y="24662"/>
                  </a:cubicBezTo>
                  <a:cubicBezTo>
                    <a:pt x="57475" y="24529"/>
                    <a:pt x="58543" y="24195"/>
                    <a:pt x="59510" y="23595"/>
                  </a:cubicBezTo>
                  <a:cubicBezTo>
                    <a:pt x="62345" y="21927"/>
                    <a:pt x="63546" y="18391"/>
                    <a:pt x="62279" y="15556"/>
                  </a:cubicBezTo>
                  <a:cubicBezTo>
                    <a:pt x="62112" y="15122"/>
                    <a:pt x="61878" y="14722"/>
                    <a:pt x="61578" y="14355"/>
                  </a:cubicBezTo>
                  <a:cubicBezTo>
                    <a:pt x="62145" y="13488"/>
                    <a:pt x="62479" y="12454"/>
                    <a:pt x="62512" y="11386"/>
                  </a:cubicBezTo>
                  <a:cubicBezTo>
                    <a:pt x="62579" y="9852"/>
                    <a:pt x="61945" y="8351"/>
                    <a:pt x="60844" y="7216"/>
                  </a:cubicBezTo>
                  <a:cubicBezTo>
                    <a:pt x="59577" y="5916"/>
                    <a:pt x="57809" y="5148"/>
                    <a:pt x="55974" y="5115"/>
                  </a:cubicBezTo>
                  <a:cubicBezTo>
                    <a:pt x="55774" y="3414"/>
                    <a:pt x="54873" y="1879"/>
                    <a:pt x="53472" y="945"/>
                  </a:cubicBezTo>
                  <a:cubicBezTo>
                    <a:pt x="52568" y="315"/>
                    <a:pt x="51506" y="0"/>
                    <a:pt x="50416" y="0"/>
                  </a:cubicBezTo>
                  <a:close/>
                </a:path>
              </a:pathLst>
            </a:custGeom>
            <a:solidFill>
              <a:srgbClr val="FFFFFF"/>
            </a:solidFill>
            <a:ln>
              <a:noFill/>
            </a:ln>
            <a:effectLst>
              <a:outerShdw dist="76200" dir="3000000" algn="bl" rotWithShape="0">
                <a:srgbClr val="000000">
                  <a:alpha val="8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51;p85"/>
            <p:cNvSpPr/>
            <p:nvPr/>
          </p:nvSpPr>
          <p:spPr>
            <a:xfrm rot="458414">
              <a:off x="3641684" y="2740150"/>
              <a:ext cx="445912" cy="547636"/>
            </a:xfrm>
            <a:custGeom>
              <a:avLst/>
              <a:gdLst/>
              <a:ahLst/>
              <a:cxnLst/>
              <a:rect l="l" t="t" r="r" b="b"/>
              <a:pathLst>
                <a:path w="14812" h="18191" extrusionOk="0">
                  <a:moveTo>
                    <a:pt x="5964" y="0"/>
                  </a:moveTo>
                  <a:cubicBezTo>
                    <a:pt x="5128" y="0"/>
                    <a:pt x="4290" y="100"/>
                    <a:pt x="3470" y="306"/>
                  </a:cubicBezTo>
                  <a:cubicBezTo>
                    <a:pt x="1802" y="739"/>
                    <a:pt x="0" y="1973"/>
                    <a:pt x="101" y="3708"/>
                  </a:cubicBezTo>
                  <a:cubicBezTo>
                    <a:pt x="167" y="4909"/>
                    <a:pt x="1268" y="5910"/>
                    <a:pt x="2436" y="6243"/>
                  </a:cubicBezTo>
                  <a:cubicBezTo>
                    <a:pt x="3019" y="6427"/>
                    <a:pt x="3628" y="6485"/>
                    <a:pt x="4241" y="6485"/>
                  </a:cubicBezTo>
                  <a:cubicBezTo>
                    <a:pt x="4854" y="6485"/>
                    <a:pt x="5471" y="6427"/>
                    <a:pt x="6071" y="6377"/>
                  </a:cubicBezTo>
                  <a:lnTo>
                    <a:pt x="6071" y="6377"/>
                  </a:lnTo>
                  <a:cubicBezTo>
                    <a:pt x="4570" y="7211"/>
                    <a:pt x="2969" y="8111"/>
                    <a:pt x="2102" y="9612"/>
                  </a:cubicBezTo>
                  <a:cubicBezTo>
                    <a:pt x="1235" y="11113"/>
                    <a:pt x="1435" y="13382"/>
                    <a:pt x="2936" y="14216"/>
                  </a:cubicBezTo>
                  <a:cubicBezTo>
                    <a:pt x="3323" y="14421"/>
                    <a:pt x="3744" y="14513"/>
                    <a:pt x="4172" y="14513"/>
                  </a:cubicBezTo>
                  <a:cubicBezTo>
                    <a:pt x="4926" y="14513"/>
                    <a:pt x="5700" y="14229"/>
                    <a:pt x="6338" y="13782"/>
                  </a:cubicBezTo>
                  <a:cubicBezTo>
                    <a:pt x="7306" y="13082"/>
                    <a:pt x="8006" y="12081"/>
                    <a:pt x="8673" y="11080"/>
                  </a:cubicBezTo>
                  <a:lnTo>
                    <a:pt x="8673" y="11080"/>
                  </a:lnTo>
                  <a:cubicBezTo>
                    <a:pt x="8073" y="11981"/>
                    <a:pt x="7606" y="12948"/>
                    <a:pt x="7272" y="13949"/>
                  </a:cubicBezTo>
                  <a:cubicBezTo>
                    <a:pt x="6972" y="14983"/>
                    <a:pt x="7106" y="16117"/>
                    <a:pt x="7706" y="17018"/>
                  </a:cubicBezTo>
                  <a:cubicBezTo>
                    <a:pt x="8284" y="17802"/>
                    <a:pt x="9246" y="18191"/>
                    <a:pt x="10227" y="18191"/>
                  </a:cubicBezTo>
                  <a:cubicBezTo>
                    <a:pt x="10831" y="18191"/>
                    <a:pt x="11442" y="18044"/>
                    <a:pt x="11976" y="17751"/>
                  </a:cubicBezTo>
                  <a:cubicBezTo>
                    <a:pt x="13343" y="16984"/>
                    <a:pt x="14177" y="15483"/>
                    <a:pt x="14511" y="13949"/>
                  </a:cubicBezTo>
                  <a:cubicBezTo>
                    <a:pt x="14811" y="12381"/>
                    <a:pt x="14678" y="10780"/>
                    <a:pt x="14544" y="9212"/>
                  </a:cubicBezTo>
                  <a:lnTo>
                    <a:pt x="11008" y="1273"/>
                  </a:lnTo>
                  <a:cubicBezTo>
                    <a:pt x="9452" y="438"/>
                    <a:pt x="7712" y="0"/>
                    <a:pt x="5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52;p85"/>
            <p:cNvSpPr/>
            <p:nvPr/>
          </p:nvSpPr>
          <p:spPr>
            <a:xfrm rot="458414">
              <a:off x="4949782" y="2247316"/>
              <a:ext cx="479027" cy="553115"/>
            </a:xfrm>
            <a:custGeom>
              <a:avLst/>
              <a:gdLst/>
              <a:ahLst/>
              <a:cxnLst/>
              <a:rect l="l" t="t" r="r" b="b"/>
              <a:pathLst>
                <a:path w="15912" h="18373" extrusionOk="0">
                  <a:moveTo>
                    <a:pt x="6223" y="0"/>
                  </a:moveTo>
                  <a:cubicBezTo>
                    <a:pt x="5062" y="0"/>
                    <a:pt x="3822" y="725"/>
                    <a:pt x="2969" y="1602"/>
                  </a:cubicBezTo>
                  <a:cubicBezTo>
                    <a:pt x="1134" y="3503"/>
                    <a:pt x="67" y="6005"/>
                    <a:pt x="0" y="8640"/>
                  </a:cubicBezTo>
                  <a:lnTo>
                    <a:pt x="5071" y="15679"/>
                  </a:lnTo>
                  <a:cubicBezTo>
                    <a:pt x="6372" y="16579"/>
                    <a:pt x="7672" y="17513"/>
                    <a:pt x="9174" y="18014"/>
                  </a:cubicBezTo>
                  <a:cubicBezTo>
                    <a:pt x="9856" y="18241"/>
                    <a:pt x="10586" y="18372"/>
                    <a:pt x="11306" y="18372"/>
                  </a:cubicBezTo>
                  <a:cubicBezTo>
                    <a:pt x="12169" y="18372"/>
                    <a:pt x="13016" y="18184"/>
                    <a:pt x="13743" y="17747"/>
                  </a:cubicBezTo>
                  <a:cubicBezTo>
                    <a:pt x="15111" y="16946"/>
                    <a:pt x="15912" y="15145"/>
                    <a:pt x="15278" y="13677"/>
                  </a:cubicBezTo>
                  <a:cubicBezTo>
                    <a:pt x="14778" y="12710"/>
                    <a:pt x="13877" y="12043"/>
                    <a:pt x="12843" y="11776"/>
                  </a:cubicBezTo>
                  <a:cubicBezTo>
                    <a:pt x="12034" y="11599"/>
                    <a:pt x="11226" y="11518"/>
                    <a:pt x="10418" y="11518"/>
                  </a:cubicBezTo>
                  <a:cubicBezTo>
                    <a:pt x="10207" y="11518"/>
                    <a:pt x="9997" y="11523"/>
                    <a:pt x="9786" y="11534"/>
                  </a:cubicBezTo>
                  <a:lnTo>
                    <a:pt x="9786" y="11534"/>
                  </a:lnTo>
                  <a:cubicBezTo>
                    <a:pt x="10941" y="11467"/>
                    <a:pt x="12120" y="11355"/>
                    <a:pt x="13176" y="10875"/>
                  </a:cubicBezTo>
                  <a:cubicBezTo>
                    <a:pt x="14277" y="10375"/>
                    <a:pt x="15211" y="9341"/>
                    <a:pt x="15245" y="8140"/>
                  </a:cubicBezTo>
                  <a:cubicBezTo>
                    <a:pt x="15278" y="6439"/>
                    <a:pt x="13443" y="5138"/>
                    <a:pt x="11709" y="5138"/>
                  </a:cubicBezTo>
                  <a:cubicBezTo>
                    <a:pt x="9974" y="5138"/>
                    <a:pt x="8373" y="6039"/>
                    <a:pt x="6872" y="6906"/>
                  </a:cubicBezTo>
                  <a:cubicBezTo>
                    <a:pt x="7606" y="5938"/>
                    <a:pt x="8340" y="4904"/>
                    <a:pt x="8640" y="3704"/>
                  </a:cubicBezTo>
                  <a:cubicBezTo>
                    <a:pt x="8907" y="2503"/>
                    <a:pt x="8606" y="1102"/>
                    <a:pt x="7572" y="401"/>
                  </a:cubicBezTo>
                  <a:cubicBezTo>
                    <a:pt x="7157" y="121"/>
                    <a:pt x="6696" y="0"/>
                    <a:pt x="6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53;p85"/>
            <p:cNvSpPr/>
            <p:nvPr/>
          </p:nvSpPr>
          <p:spPr>
            <a:xfrm rot="458414">
              <a:off x="4985875" y="2340134"/>
              <a:ext cx="125567" cy="213262"/>
            </a:xfrm>
            <a:custGeom>
              <a:avLst/>
              <a:gdLst/>
              <a:ahLst/>
              <a:cxnLst/>
              <a:rect l="l" t="t" r="r" b="b"/>
              <a:pathLst>
                <a:path w="4171" h="7084" extrusionOk="0">
                  <a:moveTo>
                    <a:pt x="3904" y="1"/>
                  </a:moveTo>
                  <a:cubicBezTo>
                    <a:pt x="3626" y="1"/>
                    <a:pt x="2456" y="1333"/>
                    <a:pt x="1469" y="3212"/>
                  </a:cubicBezTo>
                  <a:cubicBezTo>
                    <a:pt x="435" y="5214"/>
                    <a:pt x="1" y="6982"/>
                    <a:pt x="234" y="7082"/>
                  </a:cubicBezTo>
                  <a:cubicBezTo>
                    <a:pt x="239" y="7083"/>
                    <a:pt x="244" y="7084"/>
                    <a:pt x="250" y="7084"/>
                  </a:cubicBezTo>
                  <a:cubicBezTo>
                    <a:pt x="501" y="7084"/>
                    <a:pt x="1289" y="5541"/>
                    <a:pt x="2269" y="3646"/>
                  </a:cubicBezTo>
                  <a:cubicBezTo>
                    <a:pt x="3303" y="1711"/>
                    <a:pt x="4171" y="177"/>
                    <a:pt x="3937" y="10"/>
                  </a:cubicBezTo>
                  <a:cubicBezTo>
                    <a:pt x="3928" y="4"/>
                    <a:pt x="3917" y="1"/>
                    <a:pt x="3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54;p85"/>
            <p:cNvSpPr/>
            <p:nvPr/>
          </p:nvSpPr>
          <p:spPr>
            <a:xfrm rot="458414">
              <a:off x="5019449" y="2466360"/>
              <a:ext cx="275188" cy="104614"/>
            </a:xfrm>
            <a:custGeom>
              <a:avLst/>
              <a:gdLst/>
              <a:ahLst/>
              <a:cxnLst/>
              <a:rect l="l" t="t" r="r" b="b"/>
              <a:pathLst>
                <a:path w="9141" h="3475" extrusionOk="0">
                  <a:moveTo>
                    <a:pt x="8864" y="0"/>
                  </a:moveTo>
                  <a:cubicBezTo>
                    <a:pt x="8302" y="0"/>
                    <a:pt x="6497" y="529"/>
                    <a:pt x="4404" y="1320"/>
                  </a:cubicBezTo>
                  <a:cubicBezTo>
                    <a:pt x="1936" y="2221"/>
                    <a:pt x="1" y="3188"/>
                    <a:pt x="68" y="3422"/>
                  </a:cubicBezTo>
                  <a:cubicBezTo>
                    <a:pt x="83" y="3458"/>
                    <a:pt x="144" y="3475"/>
                    <a:pt x="244" y="3475"/>
                  </a:cubicBezTo>
                  <a:cubicBezTo>
                    <a:pt x="806" y="3475"/>
                    <a:pt x="2611" y="2946"/>
                    <a:pt x="4704" y="2154"/>
                  </a:cubicBezTo>
                  <a:cubicBezTo>
                    <a:pt x="7206" y="1254"/>
                    <a:pt x="9141" y="286"/>
                    <a:pt x="9041" y="53"/>
                  </a:cubicBezTo>
                  <a:cubicBezTo>
                    <a:pt x="9026" y="17"/>
                    <a:pt x="8965" y="0"/>
                    <a:pt x="8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55;p85"/>
            <p:cNvSpPr/>
            <p:nvPr/>
          </p:nvSpPr>
          <p:spPr>
            <a:xfrm rot="458414">
              <a:off x="5040499" y="2641708"/>
              <a:ext cx="228013" cy="71288"/>
            </a:xfrm>
            <a:custGeom>
              <a:avLst/>
              <a:gdLst/>
              <a:ahLst/>
              <a:cxnLst/>
              <a:rect l="l" t="t" r="r" b="b"/>
              <a:pathLst>
                <a:path w="7574" h="2368" extrusionOk="0">
                  <a:moveTo>
                    <a:pt x="482" y="0"/>
                  </a:moveTo>
                  <a:cubicBezTo>
                    <a:pt x="214" y="0"/>
                    <a:pt x="54" y="34"/>
                    <a:pt x="34" y="101"/>
                  </a:cubicBezTo>
                  <a:cubicBezTo>
                    <a:pt x="1" y="368"/>
                    <a:pt x="1635" y="902"/>
                    <a:pt x="3670" y="1502"/>
                  </a:cubicBezTo>
                  <a:cubicBezTo>
                    <a:pt x="5322" y="1990"/>
                    <a:pt x="6754" y="2367"/>
                    <a:pt x="7270" y="2367"/>
                  </a:cubicBezTo>
                  <a:cubicBezTo>
                    <a:pt x="7390" y="2367"/>
                    <a:pt x="7460" y="2347"/>
                    <a:pt x="7473" y="2303"/>
                  </a:cubicBezTo>
                  <a:cubicBezTo>
                    <a:pt x="7573" y="2070"/>
                    <a:pt x="6005" y="1236"/>
                    <a:pt x="3937" y="635"/>
                  </a:cubicBezTo>
                  <a:cubicBezTo>
                    <a:pt x="2465" y="208"/>
                    <a:pt x="1145" y="0"/>
                    <a:pt x="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56;p85"/>
            <p:cNvSpPr/>
            <p:nvPr/>
          </p:nvSpPr>
          <p:spPr>
            <a:xfrm rot="458414">
              <a:off x="3791178" y="2818021"/>
              <a:ext cx="267150" cy="39467"/>
            </a:xfrm>
            <a:custGeom>
              <a:avLst/>
              <a:gdLst/>
              <a:ahLst/>
              <a:cxnLst/>
              <a:rect l="l" t="t" r="r" b="b"/>
              <a:pathLst>
                <a:path w="8874" h="1311" extrusionOk="0">
                  <a:moveTo>
                    <a:pt x="1351" y="1"/>
                  </a:moveTo>
                  <a:cubicBezTo>
                    <a:pt x="551" y="1"/>
                    <a:pt x="50" y="67"/>
                    <a:pt x="33" y="201"/>
                  </a:cubicBezTo>
                  <a:cubicBezTo>
                    <a:pt x="0" y="468"/>
                    <a:pt x="1968" y="868"/>
                    <a:pt x="4403" y="1135"/>
                  </a:cubicBezTo>
                  <a:cubicBezTo>
                    <a:pt x="5621" y="1252"/>
                    <a:pt x="6730" y="1310"/>
                    <a:pt x="7535" y="1310"/>
                  </a:cubicBezTo>
                  <a:cubicBezTo>
                    <a:pt x="8339" y="1310"/>
                    <a:pt x="8840" y="1252"/>
                    <a:pt x="8840" y="1135"/>
                  </a:cubicBezTo>
                  <a:cubicBezTo>
                    <a:pt x="8873" y="868"/>
                    <a:pt x="6905" y="468"/>
                    <a:pt x="4470" y="201"/>
                  </a:cubicBezTo>
                  <a:cubicBezTo>
                    <a:pt x="3252" y="67"/>
                    <a:pt x="2152"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57;p85"/>
            <p:cNvSpPr/>
            <p:nvPr/>
          </p:nvSpPr>
          <p:spPr>
            <a:xfrm rot="458414">
              <a:off x="3759396" y="2913602"/>
              <a:ext cx="230994" cy="168436"/>
            </a:xfrm>
            <a:custGeom>
              <a:avLst/>
              <a:gdLst/>
              <a:ahLst/>
              <a:cxnLst/>
              <a:rect l="l" t="t" r="r" b="b"/>
              <a:pathLst>
                <a:path w="7673" h="5595" extrusionOk="0">
                  <a:moveTo>
                    <a:pt x="7447" y="0"/>
                  </a:moveTo>
                  <a:cubicBezTo>
                    <a:pt x="7098" y="0"/>
                    <a:pt x="5528" y="1166"/>
                    <a:pt x="3670" y="2590"/>
                  </a:cubicBezTo>
                  <a:cubicBezTo>
                    <a:pt x="1635" y="4091"/>
                    <a:pt x="1" y="5359"/>
                    <a:pt x="134" y="5559"/>
                  </a:cubicBezTo>
                  <a:cubicBezTo>
                    <a:pt x="148" y="5583"/>
                    <a:pt x="180" y="5595"/>
                    <a:pt x="229" y="5595"/>
                  </a:cubicBezTo>
                  <a:cubicBezTo>
                    <a:pt x="658" y="5595"/>
                    <a:pt x="2377" y="4698"/>
                    <a:pt x="4204" y="3291"/>
                  </a:cubicBezTo>
                  <a:cubicBezTo>
                    <a:pt x="6272" y="1756"/>
                    <a:pt x="7673" y="189"/>
                    <a:pt x="7506" y="22"/>
                  </a:cubicBezTo>
                  <a:cubicBezTo>
                    <a:pt x="7494" y="7"/>
                    <a:pt x="7474" y="0"/>
                    <a:pt x="7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58;p85"/>
            <p:cNvSpPr/>
            <p:nvPr/>
          </p:nvSpPr>
          <p:spPr>
            <a:xfrm rot="458414">
              <a:off x="3951724" y="2964612"/>
              <a:ext cx="79356" cy="240146"/>
            </a:xfrm>
            <a:custGeom>
              <a:avLst/>
              <a:gdLst/>
              <a:ahLst/>
              <a:cxnLst/>
              <a:rect l="l" t="t" r="r" b="b"/>
              <a:pathLst>
                <a:path w="2636" h="7977" extrusionOk="0">
                  <a:moveTo>
                    <a:pt x="2387" y="0"/>
                  </a:moveTo>
                  <a:cubicBezTo>
                    <a:pt x="2111" y="0"/>
                    <a:pt x="1457" y="1711"/>
                    <a:pt x="868" y="3871"/>
                  </a:cubicBezTo>
                  <a:cubicBezTo>
                    <a:pt x="301" y="6073"/>
                    <a:pt x="1" y="7908"/>
                    <a:pt x="268" y="7974"/>
                  </a:cubicBezTo>
                  <a:cubicBezTo>
                    <a:pt x="272" y="7976"/>
                    <a:pt x="276" y="7976"/>
                    <a:pt x="281" y="7976"/>
                  </a:cubicBezTo>
                  <a:cubicBezTo>
                    <a:pt x="526" y="7976"/>
                    <a:pt x="1179" y="6265"/>
                    <a:pt x="1769" y="4105"/>
                  </a:cubicBezTo>
                  <a:cubicBezTo>
                    <a:pt x="2369" y="1903"/>
                    <a:pt x="2636" y="69"/>
                    <a:pt x="2402" y="2"/>
                  </a:cubicBezTo>
                  <a:cubicBezTo>
                    <a:pt x="2397" y="1"/>
                    <a:pt x="2392" y="0"/>
                    <a:pt x="2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59;p85"/>
            <p:cNvSpPr/>
            <p:nvPr/>
          </p:nvSpPr>
          <p:spPr>
            <a:xfrm rot="458414">
              <a:off x="3964258" y="2732875"/>
              <a:ext cx="218952" cy="314715"/>
            </a:xfrm>
            <a:custGeom>
              <a:avLst/>
              <a:gdLst/>
              <a:ahLst/>
              <a:cxnLst/>
              <a:rect l="l" t="t" r="r" b="b"/>
              <a:pathLst>
                <a:path w="7273" h="10454" extrusionOk="0">
                  <a:moveTo>
                    <a:pt x="3470" y="0"/>
                  </a:moveTo>
                  <a:cubicBezTo>
                    <a:pt x="1902" y="901"/>
                    <a:pt x="1101" y="1468"/>
                    <a:pt x="501" y="3203"/>
                  </a:cubicBezTo>
                  <a:cubicBezTo>
                    <a:pt x="1" y="4670"/>
                    <a:pt x="101" y="6271"/>
                    <a:pt x="801" y="7606"/>
                  </a:cubicBezTo>
                  <a:cubicBezTo>
                    <a:pt x="1836" y="9409"/>
                    <a:pt x="3735" y="10454"/>
                    <a:pt x="5727" y="10454"/>
                  </a:cubicBezTo>
                  <a:cubicBezTo>
                    <a:pt x="6241" y="10454"/>
                    <a:pt x="6760" y="10384"/>
                    <a:pt x="7273" y="10241"/>
                  </a:cubicBezTo>
                  <a:lnTo>
                    <a:pt x="34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60;p85"/>
            <p:cNvSpPr/>
            <p:nvPr/>
          </p:nvSpPr>
          <p:spPr>
            <a:xfrm rot="458414">
              <a:off x="4873410" y="2479234"/>
              <a:ext cx="232017" cy="289728"/>
            </a:xfrm>
            <a:custGeom>
              <a:avLst/>
              <a:gdLst/>
              <a:ahLst/>
              <a:cxnLst/>
              <a:rect l="l" t="t" r="r" b="b"/>
              <a:pathLst>
                <a:path w="7707" h="9624" extrusionOk="0">
                  <a:moveTo>
                    <a:pt x="1785" y="0"/>
                  </a:moveTo>
                  <a:cubicBezTo>
                    <a:pt x="1191" y="0"/>
                    <a:pt x="589" y="93"/>
                    <a:pt x="1" y="284"/>
                  </a:cubicBezTo>
                  <a:lnTo>
                    <a:pt x="4637" y="9624"/>
                  </a:lnTo>
                  <a:cubicBezTo>
                    <a:pt x="7706" y="9624"/>
                    <a:pt x="7673" y="4453"/>
                    <a:pt x="6572" y="2619"/>
                  </a:cubicBezTo>
                  <a:cubicBezTo>
                    <a:pt x="5505" y="942"/>
                    <a:pt x="3683" y="0"/>
                    <a:pt x="1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61;p85"/>
            <p:cNvSpPr/>
            <p:nvPr/>
          </p:nvSpPr>
          <p:spPr>
            <a:xfrm rot="458414">
              <a:off x="4054547" y="2291922"/>
              <a:ext cx="1002217" cy="824630"/>
            </a:xfrm>
            <a:custGeom>
              <a:avLst/>
              <a:gdLst/>
              <a:ahLst/>
              <a:cxnLst/>
              <a:rect l="l" t="t" r="r" b="b"/>
              <a:pathLst>
                <a:path w="33291" h="27392" extrusionOk="0">
                  <a:moveTo>
                    <a:pt x="16325" y="1"/>
                  </a:moveTo>
                  <a:cubicBezTo>
                    <a:pt x="9957" y="1"/>
                    <a:pt x="3824" y="3837"/>
                    <a:pt x="1401" y="10350"/>
                  </a:cubicBezTo>
                  <a:cubicBezTo>
                    <a:pt x="67" y="14186"/>
                    <a:pt x="0" y="18389"/>
                    <a:pt x="1235" y="22292"/>
                  </a:cubicBezTo>
                  <a:cubicBezTo>
                    <a:pt x="1902" y="24227"/>
                    <a:pt x="3236" y="26061"/>
                    <a:pt x="5137" y="26828"/>
                  </a:cubicBezTo>
                  <a:cubicBezTo>
                    <a:pt x="6145" y="27231"/>
                    <a:pt x="7287" y="27392"/>
                    <a:pt x="8477" y="27392"/>
                  </a:cubicBezTo>
                  <a:cubicBezTo>
                    <a:pt x="11028" y="27392"/>
                    <a:pt x="13796" y="26654"/>
                    <a:pt x="15912" y="25995"/>
                  </a:cubicBezTo>
                  <a:cubicBezTo>
                    <a:pt x="20215" y="24660"/>
                    <a:pt x="24585" y="22459"/>
                    <a:pt x="27887" y="19290"/>
                  </a:cubicBezTo>
                  <a:cubicBezTo>
                    <a:pt x="30055" y="17222"/>
                    <a:pt x="33291" y="13752"/>
                    <a:pt x="31990" y="10650"/>
                  </a:cubicBezTo>
                  <a:cubicBezTo>
                    <a:pt x="30489" y="7181"/>
                    <a:pt x="28087" y="4579"/>
                    <a:pt x="24918" y="2544"/>
                  </a:cubicBezTo>
                  <a:cubicBezTo>
                    <a:pt x="22229" y="811"/>
                    <a:pt x="19253" y="1"/>
                    <a:pt x="16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62;p85"/>
            <p:cNvSpPr/>
            <p:nvPr/>
          </p:nvSpPr>
          <p:spPr>
            <a:xfrm rot="458414">
              <a:off x="4089262" y="2272756"/>
              <a:ext cx="334434" cy="466985"/>
            </a:xfrm>
            <a:custGeom>
              <a:avLst/>
              <a:gdLst/>
              <a:ahLst/>
              <a:cxnLst/>
              <a:rect l="l" t="t" r="r" b="b"/>
              <a:pathLst>
                <a:path w="11109" h="15512" extrusionOk="0">
                  <a:moveTo>
                    <a:pt x="11108" y="0"/>
                  </a:moveTo>
                  <a:lnTo>
                    <a:pt x="11108" y="0"/>
                  </a:lnTo>
                  <a:cubicBezTo>
                    <a:pt x="10508" y="200"/>
                    <a:pt x="9907" y="434"/>
                    <a:pt x="9340" y="701"/>
                  </a:cubicBezTo>
                  <a:cubicBezTo>
                    <a:pt x="7039" y="5537"/>
                    <a:pt x="3903" y="9907"/>
                    <a:pt x="100" y="13643"/>
                  </a:cubicBezTo>
                  <a:cubicBezTo>
                    <a:pt x="34" y="14244"/>
                    <a:pt x="0" y="14877"/>
                    <a:pt x="0" y="15511"/>
                  </a:cubicBezTo>
                  <a:lnTo>
                    <a:pt x="34" y="15478"/>
                  </a:lnTo>
                  <a:cubicBezTo>
                    <a:pt x="2802" y="12976"/>
                    <a:pt x="5237" y="10141"/>
                    <a:pt x="7339" y="7038"/>
                  </a:cubicBezTo>
                  <a:cubicBezTo>
                    <a:pt x="8773" y="4837"/>
                    <a:pt x="10041" y="2469"/>
                    <a:pt x="11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63;p85"/>
            <p:cNvSpPr/>
            <p:nvPr/>
          </p:nvSpPr>
          <p:spPr>
            <a:xfrm rot="458414">
              <a:off x="4107239" y="2269958"/>
              <a:ext cx="527225" cy="716042"/>
            </a:xfrm>
            <a:custGeom>
              <a:avLst/>
              <a:gdLst/>
              <a:ahLst/>
              <a:cxnLst/>
              <a:rect l="l" t="t" r="r" b="b"/>
              <a:pathLst>
                <a:path w="17513" h="23785" extrusionOk="0">
                  <a:moveTo>
                    <a:pt x="16278" y="0"/>
                  </a:moveTo>
                  <a:cubicBezTo>
                    <a:pt x="16112" y="534"/>
                    <a:pt x="15945" y="1068"/>
                    <a:pt x="15711" y="1635"/>
                  </a:cubicBezTo>
                  <a:cubicBezTo>
                    <a:pt x="13243" y="8473"/>
                    <a:pt x="9173" y="14611"/>
                    <a:pt x="3836" y="19548"/>
                  </a:cubicBezTo>
                  <a:cubicBezTo>
                    <a:pt x="2635" y="20682"/>
                    <a:pt x="1401" y="21683"/>
                    <a:pt x="234" y="22617"/>
                  </a:cubicBezTo>
                  <a:cubicBezTo>
                    <a:pt x="134" y="22650"/>
                    <a:pt x="67" y="22717"/>
                    <a:pt x="0" y="22750"/>
                  </a:cubicBezTo>
                  <a:cubicBezTo>
                    <a:pt x="167" y="23117"/>
                    <a:pt x="334" y="23450"/>
                    <a:pt x="501" y="23784"/>
                  </a:cubicBezTo>
                  <a:lnTo>
                    <a:pt x="901" y="23517"/>
                  </a:lnTo>
                  <a:cubicBezTo>
                    <a:pt x="2202" y="22583"/>
                    <a:pt x="3469" y="21549"/>
                    <a:pt x="4670" y="20482"/>
                  </a:cubicBezTo>
                  <a:cubicBezTo>
                    <a:pt x="10274" y="15478"/>
                    <a:pt x="14477" y="9140"/>
                    <a:pt x="16912" y="2068"/>
                  </a:cubicBezTo>
                  <a:cubicBezTo>
                    <a:pt x="17146" y="1401"/>
                    <a:pt x="17346" y="768"/>
                    <a:pt x="17513" y="167"/>
                  </a:cubicBezTo>
                  <a:cubicBezTo>
                    <a:pt x="17112" y="67"/>
                    <a:pt x="16679" y="34"/>
                    <a:pt x="16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64;p85"/>
            <p:cNvSpPr/>
            <p:nvPr/>
          </p:nvSpPr>
          <p:spPr>
            <a:xfrm rot="458414">
              <a:off x="4265225" y="2354382"/>
              <a:ext cx="545318" cy="760597"/>
            </a:xfrm>
            <a:custGeom>
              <a:avLst/>
              <a:gdLst/>
              <a:ahLst/>
              <a:cxnLst/>
              <a:rect l="l" t="t" r="r" b="b"/>
              <a:pathLst>
                <a:path w="18114" h="25265" extrusionOk="0">
                  <a:moveTo>
                    <a:pt x="17080" y="0"/>
                  </a:moveTo>
                  <a:cubicBezTo>
                    <a:pt x="16713" y="1234"/>
                    <a:pt x="16313" y="2602"/>
                    <a:pt x="15812" y="3970"/>
                  </a:cubicBezTo>
                  <a:cubicBezTo>
                    <a:pt x="13310" y="10775"/>
                    <a:pt x="9241" y="16912"/>
                    <a:pt x="3904" y="21849"/>
                  </a:cubicBezTo>
                  <a:cubicBezTo>
                    <a:pt x="2703" y="22983"/>
                    <a:pt x="1469" y="23984"/>
                    <a:pt x="301" y="24918"/>
                  </a:cubicBezTo>
                  <a:lnTo>
                    <a:pt x="1" y="25185"/>
                  </a:lnTo>
                  <a:cubicBezTo>
                    <a:pt x="440" y="25234"/>
                    <a:pt x="880" y="25265"/>
                    <a:pt x="1320" y="25265"/>
                  </a:cubicBezTo>
                  <a:cubicBezTo>
                    <a:pt x="1480" y="25265"/>
                    <a:pt x="1641" y="25260"/>
                    <a:pt x="1802" y="25252"/>
                  </a:cubicBezTo>
                  <a:cubicBezTo>
                    <a:pt x="2770" y="24518"/>
                    <a:pt x="3770" y="23717"/>
                    <a:pt x="4771" y="22816"/>
                  </a:cubicBezTo>
                  <a:cubicBezTo>
                    <a:pt x="7540" y="20315"/>
                    <a:pt x="10008" y="17479"/>
                    <a:pt x="12076" y="14377"/>
                  </a:cubicBezTo>
                  <a:cubicBezTo>
                    <a:pt x="14144" y="11275"/>
                    <a:pt x="15779" y="7906"/>
                    <a:pt x="17013" y="4370"/>
                  </a:cubicBezTo>
                  <a:cubicBezTo>
                    <a:pt x="17447" y="3069"/>
                    <a:pt x="17814" y="1801"/>
                    <a:pt x="18114" y="634"/>
                  </a:cubicBezTo>
                  <a:lnTo>
                    <a:pt x="17780" y="400"/>
                  </a:lnTo>
                  <a:cubicBezTo>
                    <a:pt x="17547" y="267"/>
                    <a:pt x="17313" y="100"/>
                    <a:pt x="1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65;p85"/>
            <p:cNvSpPr/>
            <p:nvPr/>
          </p:nvSpPr>
          <p:spPr>
            <a:xfrm rot="458414">
              <a:off x="4673563" y="2537252"/>
              <a:ext cx="296261" cy="514189"/>
            </a:xfrm>
            <a:custGeom>
              <a:avLst/>
              <a:gdLst/>
              <a:ahLst/>
              <a:cxnLst/>
              <a:rect l="l" t="t" r="r" b="b"/>
              <a:pathLst>
                <a:path w="9841" h="17080" extrusionOk="0">
                  <a:moveTo>
                    <a:pt x="8940" y="1"/>
                  </a:moveTo>
                  <a:cubicBezTo>
                    <a:pt x="8606" y="1135"/>
                    <a:pt x="8239" y="2336"/>
                    <a:pt x="7806" y="3536"/>
                  </a:cubicBezTo>
                  <a:cubicBezTo>
                    <a:pt x="6004" y="8473"/>
                    <a:pt x="3369" y="13043"/>
                    <a:pt x="0" y="17079"/>
                  </a:cubicBezTo>
                  <a:cubicBezTo>
                    <a:pt x="1034" y="16579"/>
                    <a:pt x="2068" y="16045"/>
                    <a:pt x="3036" y="15412"/>
                  </a:cubicBezTo>
                  <a:cubicBezTo>
                    <a:pt x="3402" y="14945"/>
                    <a:pt x="3736" y="14444"/>
                    <a:pt x="4070" y="13944"/>
                  </a:cubicBezTo>
                  <a:cubicBezTo>
                    <a:pt x="6138" y="10842"/>
                    <a:pt x="7772" y="7473"/>
                    <a:pt x="9006" y="3937"/>
                  </a:cubicBezTo>
                  <a:cubicBezTo>
                    <a:pt x="9307" y="3036"/>
                    <a:pt x="9574" y="2135"/>
                    <a:pt x="9840" y="1268"/>
                  </a:cubicBezTo>
                  <a:cubicBezTo>
                    <a:pt x="9540" y="834"/>
                    <a:pt x="9273" y="434"/>
                    <a:pt x="8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66;p85"/>
            <p:cNvSpPr/>
            <p:nvPr/>
          </p:nvSpPr>
          <p:spPr>
            <a:xfrm rot="458414">
              <a:off x="4544269" y="2375112"/>
              <a:ext cx="225966" cy="102808"/>
            </a:xfrm>
            <a:custGeom>
              <a:avLst/>
              <a:gdLst/>
              <a:ahLst/>
              <a:cxnLst/>
              <a:rect l="l" t="t" r="r" b="b"/>
              <a:pathLst>
                <a:path w="7506" h="3415" extrusionOk="0">
                  <a:moveTo>
                    <a:pt x="1697" y="0"/>
                  </a:moveTo>
                  <a:cubicBezTo>
                    <a:pt x="1543" y="0"/>
                    <a:pt x="1389" y="5"/>
                    <a:pt x="1234" y="15"/>
                  </a:cubicBezTo>
                  <a:cubicBezTo>
                    <a:pt x="467" y="115"/>
                    <a:pt x="0" y="349"/>
                    <a:pt x="0" y="582"/>
                  </a:cubicBezTo>
                  <a:cubicBezTo>
                    <a:pt x="0" y="849"/>
                    <a:pt x="400" y="1082"/>
                    <a:pt x="1101" y="1316"/>
                  </a:cubicBezTo>
                  <a:cubicBezTo>
                    <a:pt x="1768" y="1549"/>
                    <a:pt x="2635" y="1816"/>
                    <a:pt x="3603" y="2183"/>
                  </a:cubicBezTo>
                  <a:cubicBezTo>
                    <a:pt x="4537" y="2550"/>
                    <a:pt x="5371" y="2917"/>
                    <a:pt x="6038" y="3151"/>
                  </a:cubicBezTo>
                  <a:cubicBezTo>
                    <a:pt x="6478" y="3305"/>
                    <a:pt x="6831" y="3415"/>
                    <a:pt x="7068" y="3415"/>
                  </a:cubicBezTo>
                  <a:cubicBezTo>
                    <a:pt x="7190" y="3415"/>
                    <a:pt x="7282" y="3386"/>
                    <a:pt x="7339" y="3317"/>
                  </a:cubicBezTo>
                  <a:cubicBezTo>
                    <a:pt x="7506" y="3151"/>
                    <a:pt x="7305" y="2650"/>
                    <a:pt x="6772" y="2083"/>
                  </a:cubicBezTo>
                  <a:cubicBezTo>
                    <a:pt x="5414" y="756"/>
                    <a:pt x="3599" y="0"/>
                    <a:pt x="1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67;p85"/>
            <p:cNvSpPr/>
            <p:nvPr/>
          </p:nvSpPr>
          <p:spPr>
            <a:xfrm rot="458414">
              <a:off x="4441203" y="2355692"/>
              <a:ext cx="70776" cy="59818"/>
            </a:xfrm>
            <a:custGeom>
              <a:avLst/>
              <a:gdLst/>
              <a:ahLst/>
              <a:cxnLst/>
              <a:rect l="l" t="t" r="r" b="b"/>
              <a:pathLst>
                <a:path w="2351" h="1987" extrusionOk="0">
                  <a:moveTo>
                    <a:pt x="1266" y="0"/>
                  </a:moveTo>
                  <a:cubicBezTo>
                    <a:pt x="960" y="0"/>
                    <a:pt x="650" y="142"/>
                    <a:pt x="449" y="450"/>
                  </a:cubicBezTo>
                  <a:cubicBezTo>
                    <a:pt x="0" y="1138"/>
                    <a:pt x="490" y="1987"/>
                    <a:pt x="1245" y="1987"/>
                  </a:cubicBezTo>
                  <a:cubicBezTo>
                    <a:pt x="1333" y="1987"/>
                    <a:pt x="1423" y="1976"/>
                    <a:pt x="1516" y="1951"/>
                  </a:cubicBezTo>
                  <a:cubicBezTo>
                    <a:pt x="2017" y="1851"/>
                    <a:pt x="2350" y="1351"/>
                    <a:pt x="2250" y="851"/>
                  </a:cubicBezTo>
                  <a:cubicBezTo>
                    <a:pt x="2171" y="312"/>
                    <a:pt x="1721" y="0"/>
                    <a:pt x="1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812;p85"/>
          <p:cNvGrpSpPr/>
          <p:nvPr/>
        </p:nvGrpSpPr>
        <p:grpSpPr>
          <a:xfrm flipH="1">
            <a:off x="7744559" y="832810"/>
            <a:ext cx="1258687" cy="1224516"/>
            <a:chOff x="3139275" y="3601950"/>
            <a:chExt cx="1492750" cy="1452225"/>
          </a:xfrm>
        </p:grpSpPr>
        <p:sp>
          <p:nvSpPr>
            <p:cNvPr id="100" name="Google Shape;4813;p85"/>
            <p:cNvSpPr/>
            <p:nvPr/>
          </p:nvSpPr>
          <p:spPr>
            <a:xfrm>
              <a:off x="3139275" y="3601950"/>
              <a:ext cx="1492750" cy="1452225"/>
            </a:xfrm>
            <a:custGeom>
              <a:avLst/>
              <a:gdLst/>
              <a:ahLst/>
              <a:cxnLst/>
              <a:rect l="l" t="t" r="r" b="b"/>
              <a:pathLst>
                <a:path w="59710" h="58089" extrusionOk="0">
                  <a:moveTo>
                    <a:pt x="16509" y="0"/>
                  </a:moveTo>
                  <a:cubicBezTo>
                    <a:pt x="14277" y="0"/>
                    <a:pt x="12082" y="532"/>
                    <a:pt x="10074" y="1503"/>
                  </a:cubicBezTo>
                  <a:cubicBezTo>
                    <a:pt x="7539" y="2770"/>
                    <a:pt x="5504" y="4872"/>
                    <a:pt x="4404" y="7507"/>
                  </a:cubicBezTo>
                  <a:cubicBezTo>
                    <a:pt x="3136" y="10576"/>
                    <a:pt x="2903" y="14312"/>
                    <a:pt x="3803" y="18015"/>
                  </a:cubicBezTo>
                  <a:cubicBezTo>
                    <a:pt x="4103" y="19316"/>
                    <a:pt x="4537" y="20550"/>
                    <a:pt x="5037" y="21784"/>
                  </a:cubicBezTo>
                  <a:cubicBezTo>
                    <a:pt x="4737" y="21851"/>
                    <a:pt x="4437" y="21951"/>
                    <a:pt x="4170" y="22118"/>
                  </a:cubicBezTo>
                  <a:cubicBezTo>
                    <a:pt x="2069" y="23152"/>
                    <a:pt x="1201" y="25653"/>
                    <a:pt x="2202" y="27755"/>
                  </a:cubicBezTo>
                  <a:lnTo>
                    <a:pt x="2169" y="27755"/>
                  </a:lnTo>
                  <a:cubicBezTo>
                    <a:pt x="434" y="29089"/>
                    <a:pt x="1" y="31524"/>
                    <a:pt x="1168" y="33392"/>
                  </a:cubicBezTo>
                  <a:cubicBezTo>
                    <a:pt x="1975" y="34684"/>
                    <a:pt x="3373" y="35401"/>
                    <a:pt x="4809" y="35401"/>
                  </a:cubicBezTo>
                  <a:cubicBezTo>
                    <a:pt x="5450" y="35401"/>
                    <a:pt x="6098" y="35259"/>
                    <a:pt x="6705" y="34960"/>
                  </a:cubicBezTo>
                  <a:cubicBezTo>
                    <a:pt x="6939" y="34827"/>
                    <a:pt x="7172" y="34660"/>
                    <a:pt x="7406" y="34493"/>
                  </a:cubicBezTo>
                  <a:cubicBezTo>
                    <a:pt x="7506" y="34426"/>
                    <a:pt x="7606" y="34360"/>
                    <a:pt x="7706" y="34260"/>
                  </a:cubicBezTo>
                  <a:cubicBezTo>
                    <a:pt x="7906" y="34360"/>
                    <a:pt x="8106" y="34426"/>
                    <a:pt x="8340" y="34526"/>
                  </a:cubicBezTo>
                  <a:cubicBezTo>
                    <a:pt x="8740" y="34693"/>
                    <a:pt x="9140" y="34927"/>
                    <a:pt x="9507" y="35127"/>
                  </a:cubicBezTo>
                  <a:cubicBezTo>
                    <a:pt x="9474" y="35494"/>
                    <a:pt x="9507" y="35861"/>
                    <a:pt x="9541" y="36261"/>
                  </a:cubicBezTo>
                  <a:cubicBezTo>
                    <a:pt x="9607" y="36928"/>
                    <a:pt x="9741" y="37629"/>
                    <a:pt x="9941" y="38262"/>
                  </a:cubicBezTo>
                  <a:cubicBezTo>
                    <a:pt x="10375" y="39630"/>
                    <a:pt x="10942" y="40898"/>
                    <a:pt x="11676" y="42099"/>
                  </a:cubicBezTo>
                  <a:cubicBezTo>
                    <a:pt x="13343" y="44967"/>
                    <a:pt x="15612" y="47669"/>
                    <a:pt x="18681" y="50671"/>
                  </a:cubicBezTo>
                  <a:cubicBezTo>
                    <a:pt x="18914" y="50938"/>
                    <a:pt x="19181" y="51172"/>
                    <a:pt x="19448" y="51405"/>
                  </a:cubicBezTo>
                  <a:cubicBezTo>
                    <a:pt x="20649" y="52573"/>
                    <a:pt x="21950" y="53673"/>
                    <a:pt x="23284" y="54674"/>
                  </a:cubicBezTo>
                  <a:lnTo>
                    <a:pt x="23584" y="54874"/>
                  </a:lnTo>
                  <a:lnTo>
                    <a:pt x="23651" y="54908"/>
                  </a:lnTo>
                  <a:cubicBezTo>
                    <a:pt x="24118" y="55241"/>
                    <a:pt x="24518" y="55508"/>
                    <a:pt x="24918" y="55742"/>
                  </a:cubicBezTo>
                  <a:cubicBezTo>
                    <a:pt x="26386" y="56709"/>
                    <a:pt x="27987" y="57409"/>
                    <a:pt x="29722" y="57843"/>
                  </a:cubicBezTo>
                  <a:cubicBezTo>
                    <a:pt x="30446" y="58007"/>
                    <a:pt x="31202" y="58088"/>
                    <a:pt x="31957" y="58088"/>
                  </a:cubicBezTo>
                  <a:cubicBezTo>
                    <a:pt x="32281" y="58088"/>
                    <a:pt x="32604" y="58073"/>
                    <a:pt x="32924" y="58043"/>
                  </a:cubicBezTo>
                  <a:cubicBezTo>
                    <a:pt x="33925" y="57943"/>
                    <a:pt x="34892" y="57676"/>
                    <a:pt x="35793" y="57209"/>
                  </a:cubicBezTo>
                  <a:cubicBezTo>
                    <a:pt x="38161" y="56042"/>
                    <a:pt x="39729" y="53840"/>
                    <a:pt x="39929" y="51472"/>
                  </a:cubicBezTo>
                  <a:cubicBezTo>
                    <a:pt x="43999" y="51305"/>
                    <a:pt x="47968" y="50104"/>
                    <a:pt x="51471" y="47936"/>
                  </a:cubicBezTo>
                  <a:cubicBezTo>
                    <a:pt x="55240" y="45601"/>
                    <a:pt x="59710" y="41398"/>
                    <a:pt x="59243" y="34760"/>
                  </a:cubicBezTo>
                  <a:cubicBezTo>
                    <a:pt x="59009" y="31257"/>
                    <a:pt x="57041" y="28389"/>
                    <a:pt x="53672" y="26621"/>
                  </a:cubicBezTo>
                  <a:cubicBezTo>
                    <a:pt x="51176" y="25403"/>
                    <a:pt x="48429" y="24769"/>
                    <a:pt x="45661" y="24769"/>
                  </a:cubicBezTo>
                  <a:cubicBezTo>
                    <a:pt x="45396" y="24769"/>
                    <a:pt x="45131" y="24774"/>
                    <a:pt x="44866" y="24786"/>
                  </a:cubicBezTo>
                  <a:cubicBezTo>
                    <a:pt x="43732" y="24820"/>
                    <a:pt x="42564" y="24920"/>
                    <a:pt x="41430" y="25153"/>
                  </a:cubicBezTo>
                  <a:cubicBezTo>
                    <a:pt x="42464" y="18415"/>
                    <a:pt x="40763" y="11443"/>
                    <a:pt x="36593" y="6773"/>
                  </a:cubicBezTo>
                  <a:cubicBezTo>
                    <a:pt x="34155" y="3995"/>
                    <a:pt x="30402" y="2474"/>
                    <a:pt x="26340" y="2474"/>
                  </a:cubicBezTo>
                  <a:cubicBezTo>
                    <a:pt x="26012" y="2474"/>
                    <a:pt x="25683" y="2484"/>
                    <a:pt x="25352" y="2504"/>
                  </a:cubicBezTo>
                  <a:lnTo>
                    <a:pt x="25118" y="2370"/>
                  </a:lnTo>
                  <a:cubicBezTo>
                    <a:pt x="22583" y="869"/>
                    <a:pt x="19681" y="35"/>
                    <a:pt x="16712" y="2"/>
                  </a:cubicBezTo>
                  <a:cubicBezTo>
                    <a:pt x="16645" y="1"/>
                    <a:pt x="16577" y="0"/>
                    <a:pt x="16509" y="0"/>
                  </a:cubicBezTo>
                  <a:close/>
                </a:path>
              </a:pathLst>
            </a:custGeom>
            <a:solidFill>
              <a:srgbClr val="FFFFFF"/>
            </a:solidFill>
            <a:ln>
              <a:noFill/>
            </a:ln>
            <a:effectLst>
              <a:outerShdw dist="76200" dir="3000000" algn="bl" rotWithShape="0">
                <a:srgbClr val="000000">
                  <a:alpha val="8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14;p85"/>
            <p:cNvSpPr/>
            <p:nvPr/>
          </p:nvSpPr>
          <p:spPr>
            <a:xfrm>
              <a:off x="3285225" y="3672025"/>
              <a:ext cx="542900" cy="786425"/>
            </a:xfrm>
            <a:custGeom>
              <a:avLst/>
              <a:gdLst/>
              <a:ahLst/>
              <a:cxnLst/>
              <a:rect l="l" t="t" r="r" b="b"/>
              <a:pathLst>
                <a:path w="21716" h="31457" extrusionOk="0">
                  <a:moveTo>
                    <a:pt x="10874" y="1"/>
                  </a:moveTo>
                  <a:cubicBezTo>
                    <a:pt x="6805" y="34"/>
                    <a:pt x="2835" y="1902"/>
                    <a:pt x="1168" y="5805"/>
                  </a:cubicBezTo>
                  <a:cubicBezTo>
                    <a:pt x="33" y="8507"/>
                    <a:pt x="0" y="11742"/>
                    <a:pt x="701" y="14544"/>
                  </a:cubicBezTo>
                  <a:cubicBezTo>
                    <a:pt x="2602" y="22450"/>
                    <a:pt x="8439" y="28121"/>
                    <a:pt x="15711" y="31457"/>
                  </a:cubicBezTo>
                  <a:lnTo>
                    <a:pt x="21716" y="6339"/>
                  </a:lnTo>
                  <a:cubicBezTo>
                    <a:pt x="21082" y="4504"/>
                    <a:pt x="19614" y="3003"/>
                    <a:pt x="17913" y="2036"/>
                  </a:cubicBezTo>
                  <a:cubicBezTo>
                    <a:pt x="15778" y="768"/>
                    <a:pt x="13343" y="67"/>
                    <a:pt x="10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15;p85"/>
            <p:cNvSpPr/>
            <p:nvPr/>
          </p:nvSpPr>
          <p:spPr>
            <a:xfrm>
              <a:off x="3363600" y="3767075"/>
              <a:ext cx="371950" cy="533775"/>
            </a:xfrm>
            <a:custGeom>
              <a:avLst/>
              <a:gdLst/>
              <a:ahLst/>
              <a:cxnLst/>
              <a:rect l="l" t="t" r="r" b="b"/>
              <a:pathLst>
                <a:path w="14878" h="21351" extrusionOk="0">
                  <a:moveTo>
                    <a:pt x="8383" y="0"/>
                  </a:moveTo>
                  <a:cubicBezTo>
                    <a:pt x="8030" y="0"/>
                    <a:pt x="7679" y="62"/>
                    <a:pt x="7339" y="202"/>
                  </a:cubicBezTo>
                  <a:cubicBezTo>
                    <a:pt x="6338" y="702"/>
                    <a:pt x="5638" y="1703"/>
                    <a:pt x="5471" y="2803"/>
                  </a:cubicBezTo>
                  <a:cubicBezTo>
                    <a:pt x="5338" y="3938"/>
                    <a:pt x="5438" y="5072"/>
                    <a:pt x="5738" y="6139"/>
                  </a:cubicBezTo>
                  <a:cubicBezTo>
                    <a:pt x="4729" y="5505"/>
                    <a:pt x="3546" y="5145"/>
                    <a:pt x="2360" y="5145"/>
                  </a:cubicBezTo>
                  <a:cubicBezTo>
                    <a:pt x="2174" y="5145"/>
                    <a:pt x="1988" y="5154"/>
                    <a:pt x="1802" y="5172"/>
                  </a:cubicBezTo>
                  <a:cubicBezTo>
                    <a:pt x="1335" y="5172"/>
                    <a:pt x="868" y="5372"/>
                    <a:pt x="501" y="5672"/>
                  </a:cubicBezTo>
                  <a:cubicBezTo>
                    <a:pt x="167" y="6106"/>
                    <a:pt x="1" y="6640"/>
                    <a:pt x="67" y="7207"/>
                  </a:cubicBezTo>
                  <a:cubicBezTo>
                    <a:pt x="67" y="10242"/>
                    <a:pt x="1869" y="13011"/>
                    <a:pt x="3870" y="15346"/>
                  </a:cubicBezTo>
                  <a:cubicBezTo>
                    <a:pt x="5771" y="17547"/>
                    <a:pt x="7940" y="19582"/>
                    <a:pt x="10308" y="21350"/>
                  </a:cubicBezTo>
                  <a:lnTo>
                    <a:pt x="14878" y="7674"/>
                  </a:lnTo>
                  <a:cubicBezTo>
                    <a:pt x="14544" y="5305"/>
                    <a:pt x="13377" y="3137"/>
                    <a:pt x="11642" y="1503"/>
                  </a:cubicBezTo>
                  <a:cubicBezTo>
                    <a:pt x="10745" y="683"/>
                    <a:pt x="9553" y="0"/>
                    <a:pt x="8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16;p85"/>
            <p:cNvSpPr/>
            <p:nvPr/>
          </p:nvSpPr>
          <p:spPr>
            <a:xfrm>
              <a:off x="3269375" y="4369400"/>
              <a:ext cx="206825" cy="85725"/>
            </a:xfrm>
            <a:custGeom>
              <a:avLst/>
              <a:gdLst/>
              <a:ahLst/>
              <a:cxnLst/>
              <a:rect l="l" t="t" r="r" b="b"/>
              <a:pathLst>
                <a:path w="8273" h="3429" extrusionOk="0">
                  <a:moveTo>
                    <a:pt x="810" y="1"/>
                  </a:moveTo>
                  <a:cubicBezTo>
                    <a:pt x="538" y="1"/>
                    <a:pt x="263" y="45"/>
                    <a:pt x="0" y="126"/>
                  </a:cubicBezTo>
                  <a:cubicBezTo>
                    <a:pt x="0" y="193"/>
                    <a:pt x="501" y="193"/>
                    <a:pt x="1301" y="326"/>
                  </a:cubicBezTo>
                  <a:cubicBezTo>
                    <a:pt x="1768" y="426"/>
                    <a:pt x="2235" y="526"/>
                    <a:pt x="2669" y="660"/>
                  </a:cubicBezTo>
                  <a:cubicBezTo>
                    <a:pt x="3236" y="860"/>
                    <a:pt x="3770" y="1060"/>
                    <a:pt x="4303" y="1293"/>
                  </a:cubicBezTo>
                  <a:cubicBezTo>
                    <a:pt x="5237" y="1727"/>
                    <a:pt x="6171" y="2227"/>
                    <a:pt x="7105" y="2794"/>
                  </a:cubicBezTo>
                  <a:cubicBezTo>
                    <a:pt x="7439" y="3061"/>
                    <a:pt x="7839" y="3261"/>
                    <a:pt x="8239" y="3428"/>
                  </a:cubicBezTo>
                  <a:cubicBezTo>
                    <a:pt x="8273" y="3395"/>
                    <a:pt x="7906" y="3028"/>
                    <a:pt x="7239" y="2561"/>
                  </a:cubicBezTo>
                  <a:cubicBezTo>
                    <a:pt x="6338" y="1927"/>
                    <a:pt x="5437" y="1360"/>
                    <a:pt x="4437" y="926"/>
                  </a:cubicBezTo>
                  <a:cubicBezTo>
                    <a:pt x="3903" y="660"/>
                    <a:pt x="3336" y="459"/>
                    <a:pt x="2769" y="293"/>
                  </a:cubicBezTo>
                  <a:cubicBezTo>
                    <a:pt x="2302" y="193"/>
                    <a:pt x="1835" y="92"/>
                    <a:pt x="1335" y="59"/>
                  </a:cubicBezTo>
                  <a:cubicBezTo>
                    <a:pt x="1164" y="20"/>
                    <a:pt x="987"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17;p85"/>
            <p:cNvSpPr/>
            <p:nvPr/>
          </p:nvSpPr>
          <p:spPr>
            <a:xfrm>
              <a:off x="3291050" y="4251575"/>
              <a:ext cx="215175" cy="177700"/>
            </a:xfrm>
            <a:custGeom>
              <a:avLst/>
              <a:gdLst/>
              <a:ahLst/>
              <a:cxnLst/>
              <a:rect l="l" t="t" r="r" b="b"/>
              <a:pathLst>
                <a:path w="8607" h="7108" extrusionOk="0">
                  <a:moveTo>
                    <a:pt x="388" y="1"/>
                  </a:moveTo>
                  <a:cubicBezTo>
                    <a:pt x="139" y="1"/>
                    <a:pt x="1" y="38"/>
                    <a:pt x="1" y="69"/>
                  </a:cubicBezTo>
                  <a:cubicBezTo>
                    <a:pt x="1" y="102"/>
                    <a:pt x="634" y="135"/>
                    <a:pt x="1602" y="502"/>
                  </a:cubicBezTo>
                  <a:cubicBezTo>
                    <a:pt x="2803" y="1069"/>
                    <a:pt x="3937" y="1803"/>
                    <a:pt x="4904" y="2737"/>
                  </a:cubicBezTo>
                  <a:cubicBezTo>
                    <a:pt x="7222" y="4824"/>
                    <a:pt x="8456" y="7107"/>
                    <a:pt x="8571" y="7107"/>
                  </a:cubicBezTo>
                  <a:cubicBezTo>
                    <a:pt x="8572" y="7107"/>
                    <a:pt x="8573" y="7107"/>
                    <a:pt x="8573" y="7107"/>
                  </a:cubicBezTo>
                  <a:cubicBezTo>
                    <a:pt x="8607" y="7107"/>
                    <a:pt x="8373" y="6473"/>
                    <a:pt x="7806" y="5573"/>
                  </a:cubicBezTo>
                  <a:cubicBezTo>
                    <a:pt x="7072" y="4405"/>
                    <a:pt x="6172" y="3338"/>
                    <a:pt x="5171" y="2437"/>
                  </a:cubicBezTo>
                  <a:cubicBezTo>
                    <a:pt x="4170" y="1470"/>
                    <a:pt x="2969" y="736"/>
                    <a:pt x="1702" y="236"/>
                  </a:cubicBezTo>
                  <a:cubicBezTo>
                    <a:pt x="1139" y="54"/>
                    <a:pt x="685" y="1"/>
                    <a:pt x="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18;p85"/>
            <p:cNvSpPr/>
            <p:nvPr/>
          </p:nvSpPr>
          <p:spPr>
            <a:xfrm>
              <a:off x="3210150" y="4344050"/>
              <a:ext cx="95725" cy="73025"/>
            </a:xfrm>
            <a:custGeom>
              <a:avLst/>
              <a:gdLst/>
              <a:ahLst/>
              <a:cxnLst/>
              <a:rect l="l" t="t" r="r" b="b"/>
              <a:pathLst>
                <a:path w="3829" h="2921" extrusionOk="0">
                  <a:moveTo>
                    <a:pt x="1919" y="1"/>
                  </a:moveTo>
                  <a:cubicBezTo>
                    <a:pt x="1609" y="1"/>
                    <a:pt x="1297" y="99"/>
                    <a:pt x="1035" y="306"/>
                  </a:cubicBezTo>
                  <a:cubicBezTo>
                    <a:pt x="1" y="1106"/>
                    <a:pt x="468" y="2741"/>
                    <a:pt x="1735" y="2908"/>
                  </a:cubicBezTo>
                  <a:cubicBezTo>
                    <a:pt x="1804" y="2917"/>
                    <a:pt x="1872" y="2921"/>
                    <a:pt x="1937" y="2921"/>
                  </a:cubicBezTo>
                  <a:cubicBezTo>
                    <a:pt x="3120" y="2921"/>
                    <a:pt x="3828" y="1552"/>
                    <a:pt x="3070" y="573"/>
                  </a:cubicBezTo>
                  <a:cubicBezTo>
                    <a:pt x="2795" y="200"/>
                    <a:pt x="2360" y="1"/>
                    <a:pt x="19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19;p85"/>
            <p:cNvSpPr/>
            <p:nvPr/>
          </p:nvSpPr>
          <p:spPr>
            <a:xfrm>
              <a:off x="3476175" y="3733775"/>
              <a:ext cx="1082475" cy="1086200"/>
            </a:xfrm>
            <a:custGeom>
              <a:avLst/>
              <a:gdLst/>
              <a:ahLst/>
              <a:cxnLst/>
              <a:rect l="l" t="t" r="r" b="b"/>
              <a:pathLst>
                <a:path w="43299" h="43448" extrusionOk="0">
                  <a:moveTo>
                    <a:pt x="12942" y="0"/>
                  </a:moveTo>
                  <a:cubicBezTo>
                    <a:pt x="10374" y="0"/>
                    <a:pt x="7778" y="744"/>
                    <a:pt x="5705" y="2101"/>
                  </a:cubicBezTo>
                  <a:cubicBezTo>
                    <a:pt x="3170" y="3769"/>
                    <a:pt x="1402" y="6304"/>
                    <a:pt x="701" y="9239"/>
                  </a:cubicBezTo>
                  <a:cubicBezTo>
                    <a:pt x="1" y="12608"/>
                    <a:pt x="935" y="16077"/>
                    <a:pt x="2202" y="19246"/>
                  </a:cubicBezTo>
                  <a:cubicBezTo>
                    <a:pt x="3537" y="22715"/>
                    <a:pt x="5271" y="26018"/>
                    <a:pt x="7306" y="29087"/>
                  </a:cubicBezTo>
                  <a:lnTo>
                    <a:pt x="14011" y="41729"/>
                  </a:lnTo>
                  <a:cubicBezTo>
                    <a:pt x="16746" y="42396"/>
                    <a:pt x="19515" y="42930"/>
                    <a:pt x="22317" y="43263"/>
                  </a:cubicBezTo>
                  <a:cubicBezTo>
                    <a:pt x="23351" y="43385"/>
                    <a:pt x="24369" y="43448"/>
                    <a:pt x="25370" y="43448"/>
                  </a:cubicBezTo>
                  <a:cubicBezTo>
                    <a:pt x="29313" y="43448"/>
                    <a:pt x="33009" y="42476"/>
                    <a:pt x="36494" y="40295"/>
                  </a:cubicBezTo>
                  <a:cubicBezTo>
                    <a:pt x="40396" y="37860"/>
                    <a:pt x="43298" y="34457"/>
                    <a:pt x="42998" y="29654"/>
                  </a:cubicBezTo>
                  <a:cubicBezTo>
                    <a:pt x="42611" y="24293"/>
                    <a:pt x="36658" y="22309"/>
                    <a:pt x="31981" y="22309"/>
                  </a:cubicBezTo>
                  <a:cubicBezTo>
                    <a:pt x="31827" y="22309"/>
                    <a:pt x="31674" y="22311"/>
                    <a:pt x="31523" y="22315"/>
                  </a:cubicBezTo>
                  <a:cubicBezTo>
                    <a:pt x="28655" y="22415"/>
                    <a:pt x="25619" y="22982"/>
                    <a:pt x="23584" y="25017"/>
                  </a:cubicBezTo>
                  <a:cubicBezTo>
                    <a:pt x="26586" y="18179"/>
                    <a:pt x="26153" y="9106"/>
                    <a:pt x="21049" y="3368"/>
                  </a:cubicBezTo>
                  <a:cubicBezTo>
                    <a:pt x="19003" y="1050"/>
                    <a:pt x="15992" y="0"/>
                    <a:pt x="12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20;p85"/>
            <p:cNvSpPr/>
            <p:nvPr/>
          </p:nvSpPr>
          <p:spPr>
            <a:xfrm>
              <a:off x="3245175" y="4213500"/>
              <a:ext cx="90775" cy="73375"/>
            </a:xfrm>
            <a:custGeom>
              <a:avLst/>
              <a:gdLst/>
              <a:ahLst/>
              <a:cxnLst/>
              <a:rect l="l" t="t" r="r" b="b"/>
              <a:pathLst>
                <a:path w="3631" h="2935" extrusionOk="0">
                  <a:moveTo>
                    <a:pt x="1810" y="1"/>
                  </a:moveTo>
                  <a:cubicBezTo>
                    <a:pt x="1591" y="1"/>
                    <a:pt x="1371" y="51"/>
                    <a:pt x="1168" y="157"/>
                  </a:cubicBezTo>
                  <a:cubicBezTo>
                    <a:pt x="1" y="758"/>
                    <a:pt x="134" y="2426"/>
                    <a:pt x="1369" y="2859"/>
                  </a:cubicBezTo>
                  <a:cubicBezTo>
                    <a:pt x="1528" y="2911"/>
                    <a:pt x="1684" y="2935"/>
                    <a:pt x="1836" y="2935"/>
                  </a:cubicBezTo>
                  <a:cubicBezTo>
                    <a:pt x="2859" y="2935"/>
                    <a:pt x="3631" y="1842"/>
                    <a:pt x="3136" y="825"/>
                  </a:cubicBezTo>
                  <a:cubicBezTo>
                    <a:pt x="2876" y="303"/>
                    <a:pt x="2346"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21;p85"/>
            <p:cNvSpPr/>
            <p:nvPr/>
          </p:nvSpPr>
          <p:spPr>
            <a:xfrm>
              <a:off x="3584600" y="3905900"/>
              <a:ext cx="346100" cy="521700"/>
            </a:xfrm>
            <a:custGeom>
              <a:avLst/>
              <a:gdLst/>
              <a:ahLst/>
              <a:cxnLst/>
              <a:rect l="l" t="t" r="r" b="b"/>
              <a:pathLst>
                <a:path w="13844" h="20868" extrusionOk="0">
                  <a:moveTo>
                    <a:pt x="11751" y="1"/>
                  </a:moveTo>
                  <a:cubicBezTo>
                    <a:pt x="11576" y="1"/>
                    <a:pt x="11403" y="27"/>
                    <a:pt x="11242" y="86"/>
                  </a:cubicBezTo>
                  <a:cubicBezTo>
                    <a:pt x="9607" y="486"/>
                    <a:pt x="8206" y="1520"/>
                    <a:pt x="7339" y="2988"/>
                  </a:cubicBezTo>
                  <a:cubicBezTo>
                    <a:pt x="6505" y="4456"/>
                    <a:pt x="6005" y="6090"/>
                    <a:pt x="5904" y="7758"/>
                  </a:cubicBezTo>
                  <a:cubicBezTo>
                    <a:pt x="5071" y="5656"/>
                    <a:pt x="4036" y="3655"/>
                    <a:pt x="2736" y="1820"/>
                  </a:cubicBezTo>
                  <a:cubicBezTo>
                    <a:pt x="2469" y="1453"/>
                    <a:pt x="2135" y="1053"/>
                    <a:pt x="1701" y="1053"/>
                  </a:cubicBezTo>
                  <a:cubicBezTo>
                    <a:pt x="1688" y="1052"/>
                    <a:pt x="1674" y="1052"/>
                    <a:pt x="1660" y="1052"/>
                  </a:cubicBezTo>
                  <a:cubicBezTo>
                    <a:pt x="1084" y="1052"/>
                    <a:pt x="731" y="1733"/>
                    <a:pt x="601" y="2287"/>
                  </a:cubicBezTo>
                  <a:cubicBezTo>
                    <a:pt x="0" y="4489"/>
                    <a:pt x="267" y="6857"/>
                    <a:pt x="834" y="9059"/>
                  </a:cubicBezTo>
                  <a:cubicBezTo>
                    <a:pt x="1935" y="13362"/>
                    <a:pt x="4270" y="17298"/>
                    <a:pt x="6838" y="20867"/>
                  </a:cubicBezTo>
                  <a:cubicBezTo>
                    <a:pt x="6772" y="20767"/>
                    <a:pt x="8706" y="18099"/>
                    <a:pt x="8840" y="17865"/>
                  </a:cubicBezTo>
                  <a:cubicBezTo>
                    <a:pt x="9640" y="16531"/>
                    <a:pt x="10508" y="15263"/>
                    <a:pt x="11175" y="13829"/>
                  </a:cubicBezTo>
                  <a:cubicBezTo>
                    <a:pt x="12042" y="12061"/>
                    <a:pt x="12743" y="10226"/>
                    <a:pt x="13310" y="8358"/>
                  </a:cubicBezTo>
                  <a:cubicBezTo>
                    <a:pt x="13677" y="7024"/>
                    <a:pt x="13843" y="5656"/>
                    <a:pt x="13843" y="4255"/>
                  </a:cubicBezTo>
                  <a:cubicBezTo>
                    <a:pt x="13843" y="3088"/>
                    <a:pt x="13677" y="720"/>
                    <a:pt x="12409" y="119"/>
                  </a:cubicBezTo>
                  <a:cubicBezTo>
                    <a:pt x="12203" y="44"/>
                    <a:pt x="11976" y="1"/>
                    <a:pt x="117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22;p85"/>
            <p:cNvSpPr/>
            <p:nvPr/>
          </p:nvSpPr>
          <p:spPr>
            <a:xfrm>
              <a:off x="3783900" y="4108575"/>
              <a:ext cx="261050" cy="355725"/>
            </a:xfrm>
            <a:custGeom>
              <a:avLst/>
              <a:gdLst/>
              <a:ahLst/>
              <a:cxnLst/>
              <a:rect l="l" t="t" r="r" b="b"/>
              <a:pathLst>
                <a:path w="10442" h="14229" extrusionOk="0">
                  <a:moveTo>
                    <a:pt x="9287" y="0"/>
                  </a:moveTo>
                  <a:cubicBezTo>
                    <a:pt x="9211" y="0"/>
                    <a:pt x="9128" y="17"/>
                    <a:pt x="9040" y="51"/>
                  </a:cubicBezTo>
                  <a:cubicBezTo>
                    <a:pt x="8507" y="285"/>
                    <a:pt x="8073" y="1352"/>
                    <a:pt x="7840" y="1853"/>
                  </a:cubicBezTo>
                  <a:cubicBezTo>
                    <a:pt x="7539" y="2453"/>
                    <a:pt x="7306" y="3120"/>
                    <a:pt x="7006" y="3754"/>
                  </a:cubicBezTo>
                  <a:cubicBezTo>
                    <a:pt x="6372" y="5055"/>
                    <a:pt x="5705" y="6322"/>
                    <a:pt x="4971" y="7557"/>
                  </a:cubicBezTo>
                  <a:cubicBezTo>
                    <a:pt x="4237" y="8758"/>
                    <a:pt x="3436" y="9958"/>
                    <a:pt x="2636" y="11059"/>
                  </a:cubicBezTo>
                  <a:cubicBezTo>
                    <a:pt x="1835" y="12160"/>
                    <a:pt x="868" y="13161"/>
                    <a:pt x="1" y="14228"/>
                  </a:cubicBezTo>
                  <a:cubicBezTo>
                    <a:pt x="1869" y="13561"/>
                    <a:pt x="3637" y="12660"/>
                    <a:pt x="5238" y="11459"/>
                  </a:cubicBezTo>
                  <a:cubicBezTo>
                    <a:pt x="6639" y="10425"/>
                    <a:pt x="7840" y="9158"/>
                    <a:pt x="8807" y="7723"/>
                  </a:cubicBezTo>
                  <a:cubicBezTo>
                    <a:pt x="9741" y="6189"/>
                    <a:pt x="10441" y="4521"/>
                    <a:pt x="10375" y="2720"/>
                  </a:cubicBezTo>
                  <a:cubicBezTo>
                    <a:pt x="10344" y="2137"/>
                    <a:pt x="10172" y="0"/>
                    <a:pt x="9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23;p85"/>
            <p:cNvSpPr/>
            <p:nvPr/>
          </p:nvSpPr>
          <p:spPr>
            <a:xfrm>
              <a:off x="3957350" y="3892150"/>
              <a:ext cx="86775" cy="203550"/>
            </a:xfrm>
            <a:custGeom>
              <a:avLst/>
              <a:gdLst/>
              <a:ahLst/>
              <a:cxnLst/>
              <a:rect l="l" t="t" r="r" b="b"/>
              <a:pathLst>
                <a:path w="3471" h="8142" extrusionOk="0">
                  <a:moveTo>
                    <a:pt x="993" y="1"/>
                  </a:moveTo>
                  <a:cubicBezTo>
                    <a:pt x="985" y="1"/>
                    <a:pt x="976" y="1"/>
                    <a:pt x="968" y="2"/>
                  </a:cubicBezTo>
                  <a:cubicBezTo>
                    <a:pt x="168" y="2"/>
                    <a:pt x="435" y="2904"/>
                    <a:pt x="435" y="3471"/>
                  </a:cubicBezTo>
                  <a:cubicBezTo>
                    <a:pt x="401" y="5072"/>
                    <a:pt x="435" y="6573"/>
                    <a:pt x="1" y="8141"/>
                  </a:cubicBezTo>
                  <a:cubicBezTo>
                    <a:pt x="401" y="7941"/>
                    <a:pt x="735" y="7674"/>
                    <a:pt x="968" y="7307"/>
                  </a:cubicBezTo>
                  <a:cubicBezTo>
                    <a:pt x="2436" y="5506"/>
                    <a:pt x="3470" y="2871"/>
                    <a:pt x="1902" y="803"/>
                  </a:cubicBezTo>
                  <a:cubicBezTo>
                    <a:pt x="1740" y="575"/>
                    <a:pt x="1293" y="1"/>
                    <a:pt x="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24;p85"/>
            <p:cNvSpPr/>
            <p:nvPr/>
          </p:nvSpPr>
          <p:spPr>
            <a:xfrm>
              <a:off x="3866450" y="4514925"/>
              <a:ext cx="494550" cy="195375"/>
            </a:xfrm>
            <a:custGeom>
              <a:avLst/>
              <a:gdLst/>
              <a:ahLst/>
              <a:cxnLst/>
              <a:rect l="l" t="t" r="r" b="b"/>
              <a:pathLst>
                <a:path w="19782" h="7815" extrusionOk="0">
                  <a:moveTo>
                    <a:pt x="10758" y="0"/>
                  </a:moveTo>
                  <a:cubicBezTo>
                    <a:pt x="9348" y="0"/>
                    <a:pt x="7929" y="155"/>
                    <a:pt x="6539" y="309"/>
                  </a:cubicBezTo>
                  <a:cubicBezTo>
                    <a:pt x="4634" y="514"/>
                    <a:pt x="2703" y="900"/>
                    <a:pt x="792" y="900"/>
                  </a:cubicBezTo>
                  <a:cubicBezTo>
                    <a:pt x="528" y="900"/>
                    <a:pt x="264" y="892"/>
                    <a:pt x="1" y="876"/>
                  </a:cubicBezTo>
                  <a:lnTo>
                    <a:pt x="1" y="876"/>
                  </a:lnTo>
                  <a:cubicBezTo>
                    <a:pt x="1168" y="2010"/>
                    <a:pt x="2403" y="3011"/>
                    <a:pt x="3704" y="3912"/>
                  </a:cubicBezTo>
                  <a:cubicBezTo>
                    <a:pt x="5138" y="4946"/>
                    <a:pt x="6706" y="5813"/>
                    <a:pt x="8340" y="6480"/>
                  </a:cubicBezTo>
                  <a:cubicBezTo>
                    <a:pt x="10041" y="7214"/>
                    <a:pt x="11876" y="7648"/>
                    <a:pt x="13711" y="7814"/>
                  </a:cubicBezTo>
                  <a:lnTo>
                    <a:pt x="14511" y="7814"/>
                  </a:lnTo>
                  <a:cubicBezTo>
                    <a:pt x="15779" y="7781"/>
                    <a:pt x="17147" y="7614"/>
                    <a:pt x="18214" y="6914"/>
                  </a:cubicBezTo>
                  <a:cubicBezTo>
                    <a:pt x="18848" y="6480"/>
                    <a:pt x="19782" y="5746"/>
                    <a:pt x="19748" y="4946"/>
                  </a:cubicBezTo>
                  <a:cubicBezTo>
                    <a:pt x="19682" y="4112"/>
                    <a:pt x="18914" y="3111"/>
                    <a:pt x="18314" y="2577"/>
                  </a:cubicBezTo>
                  <a:cubicBezTo>
                    <a:pt x="17480" y="1844"/>
                    <a:pt x="16513" y="1243"/>
                    <a:pt x="15479" y="843"/>
                  </a:cubicBezTo>
                  <a:cubicBezTo>
                    <a:pt x="14645" y="509"/>
                    <a:pt x="13777" y="276"/>
                    <a:pt x="12910" y="142"/>
                  </a:cubicBezTo>
                  <a:cubicBezTo>
                    <a:pt x="12199" y="41"/>
                    <a:pt x="11480" y="0"/>
                    <a:pt x="10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25;p85"/>
            <p:cNvSpPr/>
            <p:nvPr/>
          </p:nvSpPr>
          <p:spPr>
            <a:xfrm>
              <a:off x="4320125" y="4399150"/>
              <a:ext cx="125950" cy="123400"/>
            </a:xfrm>
            <a:custGeom>
              <a:avLst/>
              <a:gdLst/>
              <a:ahLst/>
              <a:cxnLst/>
              <a:rect l="l" t="t" r="r" b="b"/>
              <a:pathLst>
                <a:path w="5038" h="4936" extrusionOk="0">
                  <a:moveTo>
                    <a:pt x="2538" y="0"/>
                  </a:moveTo>
                  <a:cubicBezTo>
                    <a:pt x="1352" y="0"/>
                    <a:pt x="157" y="760"/>
                    <a:pt x="67" y="2071"/>
                  </a:cubicBezTo>
                  <a:cubicBezTo>
                    <a:pt x="0" y="2905"/>
                    <a:pt x="300" y="3706"/>
                    <a:pt x="901" y="4306"/>
                  </a:cubicBezTo>
                  <a:cubicBezTo>
                    <a:pt x="1336" y="4717"/>
                    <a:pt x="1912" y="4936"/>
                    <a:pt x="2500" y="4936"/>
                  </a:cubicBezTo>
                  <a:cubicBezTo>
                    <a:pt x="2724" y="4936"/>
                    <a:pt x="2949" y="4904"/>
                    <a:pt x="3169" y="4840"/>
                  </a:cubicBezTo>
                  <a:cubicBezTo>
                    <a:pt x="3403" y="4773"/>
                    <a:pt x="3603" y="4673"/>
                    <a:pt x="3803" y="4540"/>
                  </a:cubicBezTo>
                  <a:cubicBezTo>
                    <a:pt x="4437" y="4106"/>
                    <a:pt x="4870" y="3372"/>
                    <a:pt x="4970" y="2605"/>
                  </a:cubicBezTo>
                  <a:cubicBezTo>
                    <a:pt x="5037" y="1805"/>
                    <a:pt x="4704" y="1037"/>
                    <a:pt x="4103" y="537"/>
                  </a:cubicBezTo>
                  <a:cubicBezTo>
                    <a:pt x="3663" y="172"/>
                    <a:pt x="3101" y="0"/>
                    <a:pt x="2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26;p85"/>
            <p:cNvSpPr/>
            <p:nvPr/>
          </p:nvSpPr>
          <p:spPr>
            <a:xfrm>
              <a:off x="3959850" y="4372525"/>
              <a:ext cx="331100" cy="103450"/>
            </a:xfrm>
            <a:custGeom>
              <a:avLst/>
              <a:gdLst/>
              <a:ahLst/>
              <a:cxnLst/>
              <a:rect l="l" t="t" r="r" b="b"/>
              <a:pathLst>
                <a:path w="13244" h="4138" extrusionOk="0">
                  <a:moveTo>
                    <a:pt x="9692" y="0"/>
                  </a:moveTo>
                  <a:cubicBezTo>
                    <a:pt x="8546" y="0"/>
                    <a:pt x="7400" y="176"/>
                    <a:pt x="6305" y="535"/>
                  </a:cubicBezTo>
                  <a:cubicBezTo>
                    <a:pt x="5071" y="901"/>
                    <a:pt x="3904" y="1435"/>
                    <a:pt x="2803" y="2102"/>
                  </a:cubicBezTo>
                  <a:cubicBezTo>
                    <a:pt x="1836" y="2736"/>
                    <a:pt x="802" y="3303"/>
                    <a:pt x="1" y="4137"/>
                  </a:cubicBezTo>
                  <a:cubicBezTo>
                    <a:pt x="935" y="3804"/>
                    <a:pt x="1936" y="3603"/>
                    <a:pt x="2970" y="3570"/>
                  </a:cubicBezTo>
                  <a:cubicBezTo>
                    <a:pt x="3681" y="3570"/>
                    <a:pt x="4408" y="3585"/>
                    <a:pt x="5139" y="3585"/>
                  </a:cubicBezTo>
                  <a:cubicBezTo>
                    <a:pt x="5505" y="3585"/>
                    <a:pt x="5872" y="3581"/>
                    <a:pt x="6239" y="3570"/>
                  </a:cubicBezTo>
                  <a:cubicBezTo>
                    <a:pt x="7706" y="3537"/>
                    <a:pt x="9141" y="3236"/>
                    <a:pt x="10542" y="2736"/>
                  </a:cubicBezTo>
                  <a:cubicBezTo>
                    <a:pt x="11543" y="2436"/>
                    <a:pt x="12410" y="1869"/>
                    <a:pt x="13110" y="1068"/>
                  </a:cubicBezTo>
                  <a:cubicBezTo>
                    <a:pt x="13210" y="968"/>
                    <a:pt x="13244" y="835"/>
                    <a:pt x="13210" y="668"/>
                  </a:cubicBezTo>
                  <a:cubicBezTo>
                    <a:pt x="13144" y="568"/>
                    <a:pt x="13044" y="501"/>
                    <a:pt x="12910" y="468"/>
                  </a:cubicBezTo>
                  <a:cubicBezTo>
                    <a:pt x="11869" y="159"/>
                    <a:pt x="10781" y="0"/>
                    <a:pt x="9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27;p85"/>
            <p:cNvSpPr/>
            <p:nvPr/>
          </p:nvSpPr>
          <p:spPr>
            <a:xfrm>
              <a:off x="3443650" y="4362350"/>
              <a:ext cx="626325" cy="623000"/>
            </a:xfrm>
            <a:custGeom>
              <a:avLst/>
              <a:gdLst/>
              <a:ahLst/>
              <a:cxnLst/>
              <a:rect l="l" t="t" r="r" b="b"/>
              <a:pathLst>
                <a:path w="25053" h="24920" extrusionOk="0">
                  <a:moveTo>
                    <a:pt x="4165" y="1"/>
                  </a:moveTo>
                  <a:cubicBezTo>
                    <a:pt x="3397" y="1"/>
                    <a:pt x="2596" y="292"/>
                    <a:pt x="1769" y="1008"/>
                  </a:cubicBezTo>
                  <a:cubicBezTo>
                    <a:pt x="468" y="2109"/>
                    <a:pt x="1" y="3944"/>
                    <a:pt x="134" y="5612"/>
                  </a:cubicBezTo>
                  <a:cubicBezTo>
                    <a:pt x="301" y="7279"/>
                    <a:pt x="1035" y="8847"/>
                    <a:pt x="1902" y="10282"/>
                  </a:cubicBezTo>
                  <a:cubicBezTo>
                    <a:pt x="3737" y="13217"/>
                    <a:pt x="5938" y="15919"/>
                    <a:pt x="8474" y="18287"/>
                  </a:cubicBezTo>
                  <a:cubicBezTo>
                    <a:pt x="10208" y="20055"/>
                    <a:pt x="12143" y="21623"/>
                    <a:pt x="14211" y="22991"/>
                  </a:cubicBezTo>
                  <a:cubicBezTo>
                    <a:pt x="15938" y="24051"/>
                    <a:pt x="17886" y="24919"/>
                    <a:pt x="19878" y="24919"/>
                  </a:cubicBezTo>
                  <a:cubicBezTo>
                    <a:pt x="20079" y="24919"/>
                    <a:pt x="20281" y="24910"/>
                    <a:pt x="20482" y="24892"/>
                  </a:cubicBezTo>
                  <a:cubicBezTo>
                    <a:pt x="22684" y="24658"/>
                    <a:pt x="24852" y="22957"/>
                    <a:pt x="24952" y="20722"/>
                  </a:cubicBezTo>
                  <a:cubicBezTo>
                    <a:pt x="25052" y="18888"/>
                    <a:pt x="24185" y="17854"/>
                    <a:pt x="22784" y="16920"/>
                  </a:cubicBezTo>
                  <a:cubicBezTo>
                    <a:pt x="22050" y="16386"/>
                    <a:pt x="21316" y="15819"/>
                    <a:pt x="20649" y="15218"/>
                  </a:cubicBezTo>
                  <a:cubicBezTo>
                    <a:pt x="19848" y="14451"/>
                    <a:pt x="19081" y="13651"/>
                    <a:pt x="18314" y="12917"/>
                  </a:cubicBezTo>
                  <a:cubicBezTo>
                    <a:pt x="15412" y="10081"/>
                    <a:pt x="12677" y="7079"/>
                    <a:pt x="9908" y="4110"/>
                  </a:cubicBezTo>
                  <a:cubicBezTo>
                    <a:pt x="8368" y="2472"/>
                    <a:pt x="6404"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28;p85"/>
            <p:cNvSpPr/>
            <p:nvPr/>
          </p:nvSpPr>
          <p:spPr>
            <a:xfrm>
              <a:off x="3454500" y="4389200"/>
              <a:ext cx="167650" cy="160150"/>
            </a:xfrm>
            <a:custGeom>
              <a:avLst/>
              <a:gdLst/>
              <a:ahLst/>
              <a:cxnLst/>
              <a:rect l="l" t="t" r="r" b="b"/>
              <a:pathLst>
                <a:path w="6706" h="6406" extrusionOk="0">
                  <a:moveTo>
                    <a:pt x="6405" y="1"/>
                  </a:moveTo>
                  <a:cubicBezTo>
                    <a:pt x="5571" y="1135"/>
                    <a:pt x="4637" y="2236"/>
                    <a:pt x="3603" y="3203"/>
                  </a:cubicBezTo>
                  <a:cubicBezTo>
                    <a:pt x="2502" y="4237"/>
                    <a:pt x="1301" y="5205"/>
                    <a:pt x="1" y="6005"/>
                  </a:cubicBezTo>
                  <a:cubicBezTo>
                    <a:pt x="34" y="6139"/>
                    <a:pt x="101" y="6272"/>
                    <a:pt x="134" y="6406"/>
                  </a:cubicBezTo>
                  <a:cubicBezTo>
                    <a:pt x="1468" y="5572"/>
                    <a:pt x="2736" y="4604"/>
                    <a:pt x="3870" y="3503"/>
                  </a:cubicBezTo>
                  <a:cubicBezTo>
                    <a:pt x="4937" y="2503"/>
                    <a:pt x="5871" y="1402"/>
                    <a:pt x="6705" y="234"/>
                  </a:cubicBezTo>
                  <a:cubicBezTo>
                    <a:pt x="6605" y="168"/>
                    <a:pt x="6505" y="68"/>
                    <a:pt x="6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29;p85"/>
            <p:cNvSpPr/>
            <p:nvPr/>
          </p:nvSpPr>
          <p:spPr>
            <a:xfrm>
              <a:off x="3508700" y="4475100"/>
              <a:ext cx="198500" cy="178500"/>
            </a:xfrm>
            <a:custGeom>
              <a:avLst/>
              <a:gdLst/>
              <a:ahLst/>
              <a:cxnLst/>
              <a:rect l="l" t="t" r="r" b="b"/>
              <a:pathLst>
                <a:path w="7940" h="7140" extrusionOk="0">
                  <a:moveTo>
                    <a:pt x="7673" y="1"/>
                  </a:moveTo>
                  <a:cubicBezTo>
                    <a:pt x="6806" y="1202"/>
                    <a:pt x="5838" y="2302"/>
                    <a:pt x="4771" y="3336"/>
                  </a:cubicBezTo>
                  <a:cubicBezTo>
                    <a:pt x="3303" y="4704"/>
                    <a:pt x="1702" y="5872"/>
                    <a:pt x="1" y="6872"/>
                  </a:cubicBezTo>
                  <a:lnTo>
                    <a:pt x="201" y="7139"/>
                  </a:lnTo>
                  <a:cubicBezTo>
                    <a:pt x="1969" y="6172"/>
                    <a:pt x="3570" y="5004"/>
                    <a:pt x="5038" y="3603"/>
                  </a:cubicBezTo>
                  <a:cubicBezTo>
                    <a:pt x="6105" y="2603"/>
                    <a:pt x="7072" y="1468"/>
                    <a:pt x="7940" y="268"/>
                  </a:cubicBezTo>
                  <a:lnTo>
                    <a:pt x="76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30;p85"/>
            <p:cNvSpPr/>
            <p:nvPr/>
          </p:nvSpPr>
          <p:spPr>
            <a:xfrm>
              <a:off x="3581250" y="4564325"/>
              <a:ext cx="209350" cy="183500"/>
            </a:xfrm>
            <a:custGeom>
              <a:avLst/>
              <a:gdLst/>
              <a:ahLst/>
              <a:cxnLst/>
              <a:rect l="l" t="t" r="r" b="b"/>
              <a:pathLst>
                <a:path w="8374" h="7340" extrusionOk="0">
                  <a:moveTo>
                    <a:pt x="8107" y="1"/>
                  </a:moveTo>
                  <a:cubicBezTo>
                    <a:pt x="7239" y="1202"/>
                    <a:pt x="6272" y="2303"/>
                    <a:pt x="5205" y="3337"/>
                  </a:cubicBezTo>
                  <a:cubicBezTo>
                    <a:pt x="3637" y="4804"/>
                    <a:pt x="1869" y="6072"/>
                    <a:pt x="1" y="7073"/>
                  </a:cubicBezTo>
                  <a:cubicBezTo>
                    <a:pt x="68" y="7173"/>
                    <a:pt x="168" y="7273"/>
                    <a:pt x="234" y="7340"/>
                  </a:cubicBezTo>
                  <a:cubicBezTo>
                    <a:pt x="3470" y="5672"/>
                    <a:pt x="6272" y="3237"/>
                    <a:pt x="8373" y="268"/>
                  </a:cubicBezTo>
                  <a:lnTo>
                    <a:pt x="81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31;p85"/>
            <p:cNvSpPr/>
            <p:nvPr/>
          </p:nvSpPr>
          <p:spPr>
            <a:xfrm>
              <a:off x="3666325" y="4651900"/>
              <a:ext cx="208500" cy="185150"/>
            </a:xfrm>
            <a:custGeom>
              <a:avLst/>
              <a:gdLst/>
              <a:ahLst/>
              <a:cxnLst/>
              <a:rect l="l" t="t" r="r" b="b"/>
              <a:pathLst>
                <a:path w="8340" h="7406" extrusionOk="0">
                  <a:moveTo>
                    <a:pt x="8073" y="0"/>
                  </a:moveTo>
                  <a:cubicBezTo>
                    <a:pt x="7205" y="1235"/>
                    <a:pt x="6205" y="2369"/>
                    <a:pt x="5104" y="3403"/>
                  </a:cubicBezTo>
                  <a:cubicBezTo>
                    <a:pt x="3569" y="4871"/>
                    <a:pt x="1835" y="6105"/>
                    <a:pt x="0" y="7139"/>
                  </a:cubicBezTo>
                  <a:lnTo>
                    <a:pt x="267" y="7406"/>
                  </a:lnTo>
                  <a:cubicBezTo>
                    <a:pt x="2135" y="6405"/>
                    <a:pt x="3836" y="5171"/>
                    <a:pt x="5404" y="3703"/>
                  </a:cubicBezTo>
                  <a:cubicBezTo>
                    <a:pt x="6472" y="2669"/>
                    <a:pt x="7472" y="1502"/>
                    <a:pt x="8340" y="301"/>
                  </a:cubicBezTo>
                  <a:lnTo>
                    <a:pt x="80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32;p85"/>
            <p:cNvSpPr/>
            <p:nvPr/>
          </p:nvSpPr>
          <p:spPr>
            <a:xfrm>
              <a:off x="3763050" y="4736950"/>
              <a:ext cx="198500" cy="181000"/>
            </a:xfrm>
            <a:custGeom>
              <a:avLst/>
              <a:gdLst/>
              <a:ahLst/>
              <a:cxnLst/>
              <a:rect l="l" t="t" r="r" b="b"/>
              <a:pathLst>
                <a:path w="7940" h="7240" extrusionOk="0">
                  <a:moveTo>
                    <a:pt x="7639" y="1"/>
                  </a:moveTo>
                  <a:cubicBezTo>
                    <a:pt x="6739" y="1302"/>
                    <a:pt x="5705" y="2503"/>
                    <a:pt x="4571" y="3570"/>
                  </a:cubicBezTo>
                  <a:cubicBezTo>
                    <a:pt x="3170" y="4904"/>
                    <a:pt x="1635" y="6039"/>
                    <a:pt x="1" y="7006"/>
                  </a:cubicBezTo>
                  <a:lnTo>
                    <a:pt x="301" y="7239"/>
                  </a:lnTo>
                  <a:cubicBezTo>
                    <a:pt x="1969" y="6305"/>
                    <a:pt x="3470" y="5171"/>
                    <a:pt x="4871" y="3870"/>
                  </a:cubicBezTo>
                  <a:cubicBezTo>
                    <a:pt x="6005" y="2770"/>
                    <a:pt x="7039" y="1569"/>
                    <a:pt x="7940" y="268"/>
                  </a:cubicBezTo>
                  <a:lnTo>
                    <a:pt x="7873" y="234"/>
                  </a:lnTo>
                  <a:lnTo>
                    <a:pt x="76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33;p85"/>
            <p:cNvSpPr/>
            <p:nvPr/>
          </p:nvSpPr>
          <p:spPr>
            <a:xfrm>
              <a:off x="3884800" y="4814525"/>
              <a:ext cx="166825" cy="165975"/>
            </a:xfrm>
            <a:custGeom>
              <a:avLst/>
              <a:gdLst/>
              <a:ahLst/>
              <a:cxnLst/>
              <a:rect l="l" t="t" r="r" b="b"/>
              <a:pathLst>
                <a:path w="6673" h="6639" extrusionOk="0">
                  <a:moveTo>
                    <a:pt x="6439" y="0"/>
                  </a:moveTo>
                  <a:cubicBezTo>
                    <a:pt x="5471" y="1468"/>
                    <a:pt x="4304" y="2835"/>
                    <a:pt x="3036" y="4036"/>
                  </a:cubicBezTo>
                  <a:cubicBezTo>
                    <a:pt x="2069" y="4937"/>
                    <a:pt x="1068" y="5771"/>
                    <a:pt x="1" y="6505"/>
                  </a:cubicBezTo>
                  <a:cubicBezTo>
                    <a:pt x="168" y="6538"/>
                    <a:pt x="334" y="6605"/>
                    <a:pt x="501" y="6638"/>
                  </a:cubicBezTo>
                  <a:cubicBezTo>
                    <a:pt x="1502" y="5938"/>
                    <a:pt x="2436" y="5170"/>
                    <a:pt x="3303" y="4337"/>
                  </a:cubicBezTo>
                  <a:cubicBezTo>
                    <a:pt x="4571" y="3136"/>
                    <a:pt x="5705" y="1768"/>
                    <a:pt x="6672" y="300"/>
                  </a:cubicBezTo>
                  <a:cubicBezTo>
                    <a:pt x="6606" y="200"/>
                    <a:pt x="6539" y="100"/>
                    <a:pt x="6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F6D57582-9F77-21D2-D7D1-D77FCBBD51DE}"/>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390576" y="1442386"/>
            <a:ext cx="8439150" cy="31242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21"/>
                                        </p:tgtEl>
                                        <p:attrNameLst>
                                          <p:attrName>style.visibility</p:attrName>
                                        </p:attrNameLst>
                                      </p:cBhvr>
                                      <p:to>
                                        <p:strVal val="visible"/>
                                      </p:to>
                                    </p:set>
                                    <p:animEffect transition="in" filter="fade">
                                      <p:cBhvr>
                                        <p:cTn id="7" dur="1000"/>
                                        <p:tgtEl>
                                          <p:spTgt spid="2421"/>
                                        </p:tgtEl>
                                      </p:cBhvr>
                                    </p:animEffect>
                                    <p:anim calcmode="lin" valueType="num">
                                      <p:cBhvr>
                                        <p:cTn id="8" dur="1000" fill="hold"/>
                                        <p:tgtEl>
                                          <p:spTgt spid="2421"/>
                                        </p:tgtEl>
                                        <p:attrNameLst>
                                          <p:attrName>ppt_x</p:attrName>
                                        </p:attrNameLst>
                                      </p:cBhvr>
                                      <p:tavLst>
                                        <p:tav tm="0">
                                          <p:val>
                                            <p:strVal val="#ppt_x"/>
                                          </p:val>
                                        </p:tav>
                                        <p:tav tm="100000">
                                          <p:val>
                                            <p:strVal val="#ppt_x"/>
                                          </p:val>
                                        </p:tav>
                                      </p:tavLst>
                                    </p:anim>
                                    <p:anim calcmode="lin" valueType="num">
                                      <p:cBhvr>
                                        <p:cTn id="9" dur="1000" fill="hold"/>
                                        <p:tgtEl>
                                          <p:spTgt spid="24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77"/>
        <p:cNvGrpSpPr/>
        <p:nvPr/>
      </p:nvGrpSpPr>
      <p:grpSpPr>
        <a:xfrm>
          <a:off x="0" y="0"/>
          <a:ext cx="0" cy="0"/>
          <a:chOff x="0" y="0"/>
          <a:chExt cx="0" cy="0"/>
        </a:xfrm>
      </p:grpSpPr>
      <p:grpSp>
        <p:nvGrpSpPr>
          <p:cNvPr id="3581" name="Google Shape;3581;p73"/>
          <p:cNvGrpSpPr/>
          <p:nvPr/>
        </p:nvGrpSpPr>
        <p:grpSpPr>
          <a:xfrm>
            <a:off x="1795998" y="1930246"/>
            <a:ext cx="1553648" cy="1421934"/>
            <a:chOff x="-164200" y="1462250"/>
            <a:chExt cx="1037425" cy="949475"/>
          </a:xfrm>
        </p:grpSpPr>
        <p:sp>
          <p:nvSpPr>
            <p:cNvPr id="3582" name="Google Shape;3582;p73"/>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3"/>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3"/>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3"/>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3"/>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3"/>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3"/>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3"/>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3"/>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3"/>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3"/>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3"/>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3"/>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3"/>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3"/>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3"/>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3"/>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3"/>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3"/>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3"/>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3"/>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3"/>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3"/>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3"/>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3"/>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7" name="Google Shape;3607;p73"/>
          <p:cNvGrpSpPr/>
          <p:nvPr/>
        </p:nvGrpSpPr>
        <p:grpSpPr>
          <a:xfrm>
            <a:off x="6714796" y="476045"/>
            <a:ext cx="1840839" cy="1454204"/>
            <a:chOff x="9528187" y="-1088730"/>
            <a:chExt cx="2199067" cy="1737192"/>
          </a:xfrm>
        </p:grpSpPr>
        <p:sp>
          <p:nvSpPr>
            <p:cNvPr id="3608" name="Google Shape;3608;p73"/>
            <p:cNvSpPr/>
            <p:nvPr/>
          </p:nvSpPr>
          <p:spPr>
            <a:xfrm>
              <a:off x="9528187" y="-1088730"/>
              <a:ext cx="2199067" cy="1737192"/>
            </a:xfrm>
            <a:custGeom>
              <a:avLst/>
              <a:gdLst/>
              <a:ahLst/>
              <a:cxnLst/>
              <a:rect l="l" t="t" r="r" b="b"/>
              <a:pathLst>
                <a:path w="38975" h="30789" extrusionOk="0">
                  <a:moveTo>
                    <a:pt x="25983" y="4779"/>
                  </a:moveTo>
                  <a:lnTo>
                    <a:pt x="26142" y="6284"/>
                  </a:lnTo>
                  <a:lnTo>
                    <a:pt x="9216" y="8080"/>
                  </a:lnTo>
                  <a:lnTo>
                    <a:pt x="9084" y="6416"/>
                  </a:lnTo>
                  <a:lnTo>
                    <a:pt x="25983" y="4779"/>
                  </a:lnTo>
                  <a:close/>
                  <a:moveTo>
                    <a:pt x="33826" y="8608"/>
                  </a:moveTo>
                  <a:lnTo>
                    <a:pt x="35674" y="24609"/>
                  </a:lnTo>
                  <a:lnTo>
                    <a:pt x="5361" y="27646"/>
                  </a:lnTo>
                  <a:lnTo>
                    <a:pt x="3222" y="11856"/>
                  </a:lnTo>
                  <a:lnTo>
                    <a:pt x="33826" y="8608"/>
                  </a:lnTo>
                  <a:close/>
                  <a:moveTo>
                    <a:pt x="28280" y="0"/>
                  </a:moveTo>
                  <a:lnTo>
                    <a:pt x="6364" y="2086"/>
                  </a:lnTo>
                  <a:cubicBezTo>
                    <a:pt x="4939" y="2244"/>
                    <a:pt x="3882" y="3485"/>
                    <a:pt x="3988" y="4911"/>
                  </a:cubicBezTo>
                  <a:lnTo>
                    <a:pt x="4278" y="8608"/>
                  </a:lnTo>
                  <a:lnTo>
                    <a:pt x="2615" y="8793"/>
                  </a:lnTo>
                  <a:cubicBezTo>
                    <a:pt x="1849" y="8872"/>
                    <a:pt x="1163" y="9242"/>
                    <a:pt x="687" y="9849"/>
                  </a:cubicBezTo>
                  <a:cubicBezTo>
                    <a:pt x="212" y="10456"/>
                    <a:pt x="1" y="11249"/>
                    <a:pt x="106" y="11988"/>
                  </a:cubicBezTo>
                  <a:lnTo>
                    <a:pt x="2324" y="28333"/>
                  </a:lnTo>
                  <a:cubicBezTo>
                    <a:pt x="2536" y="29732"/>
                    <a:pt x="3724" y="30788"/>
                    <a:pt x="5150" y="30788"/>
                  </a:cubicBezTo>
                  <a:cubicBezTo>
                    <a:pt x="5229" y="30788"/>
                    <a:pt x="5335" y="30762"/>
                    <a:pt x="5440" y="30762"/>
                  </a:cubicBezTo>
                  <a:lnTo>
                    <a:pt x="36255" y="27672"/>
                  </a:lnTo>
                  <a:cubicBezTo>
                    <a:pt x="37813" y="27514"/>
                    <a:pt x="38974" y="26088"/>
                    <a:pt x="38790" y="24504"/>
                  </a:cubicBezTo>
                  <a:lnTo>
                    <a:pt x="36915" y="7974"/>
                  </a:lnTo>
                  <a:cubicBezTo>
                    <a:pt x="36730" y="6548"/>
                    <a:pt x="35515" y="5466"/>
                    <a:pt x="34063" y="5466"/>
                  </a:cubicBezTo>
                  <a:lnTo>
                    <a:pt x="33773" y="5466"/>
                  </a:lnTo>
                  <a:lnTo>
                    <a:pt x="31370" y="5730"/>
                  </a:lnTo>
                  <a:lnTo>
                    <a:pt x="31159" y="2429"/>
                  </a:lnTo>
                  <a:cubicBezTo>
                    <a:pt x="31053" y="1056"/>
                    <a:pt x="29891" y="0"/>
                    <a:pt x="28518" y="0"/>
                  </a:cubicBezTo>
                  <a:close/>
                </a:path>
              </a:pathLst>
            </a:custGeom>
            <a:solidFill>
              <a:schemeClr val="accent4"/>
            </a:solidFill>
            <a:ln>
              <a:noFill/>
            </a:ln>
            <a:effectLst>
              <a:outerShdw dist="66675"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3"/>
            <p:cNvSpPr/>
            <p:nvPr/>
          </p:nvSpPr>
          <p:spPr>
            <a:xfrm>
              <a:off x="9614628" y="-692918"/>
              <a:ext cx="2020264" cy="1253934"/>
            </a:xfrm>
            <a:custGeom>
              <a:avLst/>
              <a:gdLst/>
              <a:ahLst/>
              <a:cxnLst/>
              <a:rect l="l" t="t" r="r" b="b"/>
              <a:pathLst>
                <a:path w="35806" h="22224" extrusionOk="0">
                  <a:moveTo>
                    <a:pt x="32541" y="1"/>
                  </a:moveTo>
                  <a:cubicBezTo>
                    <a:pt x="32494" y="1"/>
                    <a:pt x="32447" y="3"/>
                    <a:pt x="32399" y="9"/>
                  </a:cubicBezTo>
                  <a:lnTo>
                    <a:pt x="1241" y="3309"/>
                  </a:lnTo>
                  <a:cubicBezTo>
                    <a:pt x="528" y="3389"/>
                    <a:pt x="0" y="4049"/>
                    <a:pt x="106" y="4762"/>
                  </a:cubicBezTo>
                  <a:lnTo>
                    <a:pt x="2324" y="21106"/>
                  </a:lnTo>
                  <a:cubicBezTo>
                    <a:pt x="2422" y="21745"/>
                    <a:pt x="2977" y="22224"/>
                    <a:pt x="3607" y="22224"/>
                  </a:cubicBezTo>
                  <a:cubicBezTo>
                    <a:pt x="3654" y="22224"/>
                    <a:pt x="3702" y="22221"/>
                    <a:pt x="3750" y="22215"/>
                  </a:cubicBezTo>
                  <a:lnTo>
                    <a:pt x="34564" y="19126"/>
                  </a:lnTo>
                  <a:cubicBezTo>
                    <a:pt x="35277" y="19047"/>
                    <a:pt x="35805" y="18413"/>
                    <a:pt x="35726" y="17700"/>
                  </a:cubicBezTo>
                  <a:lnTo>
                    <a:pt x="33851" y="1171"/>
                  </a:lnTo>
                  <a:cubicBezTo>
                    <a:pt x="33777" y="505"/>
                    <a:pt x="33198" y="1"/>
                    <a:pt x="32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3"/>
            <p:cNvSpPr/>
            <p:nvPr/>
          </p:nvSpPr>
          <p:spPr>
            <a:xfrm>
              <a:off x="10270158" y="-632883"/>
              <a:ext cx="700260" cy="930012"/>
            </a:xfrm>
            <a:custGeom>
              <a:avLst/>
              <a:gdLst/>
              <a:ahLst/>
              <a:cxnLst/>
              <a:rect l="l" t="t" r="r" b="b"/>
              <a:pathLst>
                <a:path w="12411" h="16483" extrusionOk="0">
                  <a:moveTo>
                    <a:pt x="10879" y="1"/>
                  </a:moveTo>
                  <a:lnTo>
                    <a:pt x="0" y="1163"/>
                  </a:lnTo>
                  <a:lnTo>
                    <a:pt x="1743" y="15474"/>
                  </a:lnTo>
                  <a:cubicBezTo>
                    <a:pt x="1818" y="16072"/>
                    <a:pt x="2316" y="16482"/>
                    <a:pt x="2904" y="16482"/>
                  </a:cubicBezTo>
                  <a:cubicBezTo>
                    <a:pt x="2939" y="16482"/>
                    <a:pt x="2975" y="16481"/>
                    <a:pt x="3011" y="16478"/>
                  </a:cubicBezTo>
                  <a:lnTo>
                    <a:pt x="11328" y="15606"/>
                  </a:lnTo>
                  <a:cubicBezTo>
                    <a:pt x="11962" y="15553"/>
                    <a:pt x="12411" y="14973"/>
                    <a:pt x="12358" y="14339"/>
                  </a:cubicBezTo>
                  <a:lnTo>
                    <a:pt x="108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3"/>
            <p:cNvSpPr/>
            <p:nvPr/>
          </p:nvSpPr>
          <p:spPr>
            <a:xfrm>
              <a:off x="9690575" y="-338972"/>
              <a:ext cx="643668" cy="598191"/>
            </a:xfrm>
            <a:custGeom>
              <a:avLst/>
              <a:gdLst/>
              <a:ahLst/>
              <a:cxnLst/>
              <a:rect l="l" t="t" r="r" b="b"/>
              <a:pathLst>
                <a:path w="11408" h="10602" extrusionOk="0">
                  <a:moveTo>
                    <a:pt x="5702" y="1"/>
                  </a:moveTo>
                  <a:cubicBezTo>
                    <a:pt x="3166" y="1"/>
                    <a:pt x="927" y="1821"/>
                    <a:pt x="476" y="4430"/>
                  </a:cubicBezTo>
                  <a:cubicBezTo>
                    <a:pt x="1" y="7308"/>
                    <a:pt x="1929" y="10028"/>
                    <a:pt x="4833" y="10529"/>
                  </a:cubicBezTo>
                  <a:cubicBezTo>
                    <a:pt x="5127" y="10578"/>
                    <a:pt x="5418" y="10601"/>
                    <a:pt x="5707" y="10601"/>
                  </a:cubicBezTo>
                  <a:cubicBezTo>
                    <a:pt x="8243" y="10601"/>
                    <a:pt x="10482" y="8781"/>
                    <a:pt x="10933" y="6172"/>
                  </a:cubicBezTo>
                  <a:cubicBezTo>
                    <a:pt x="11408" y="3294"/>
                    <a:pt x="9480" y="575"/>
                    <a:pt x="6576" y="73"/>
                  </a:cubicBezTo>
                  <a:cubicBezTo>
                    <a:pt x="6282" y="24"/>
                    <a:pt x="5990" y="1"/>
                    <a:pt x="5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3"/>
            <p:cNvSpPr/>
            <p:nvPr/>
          </p:nvSpPr>
          <p:spPr>
            <a:xfrm>
              <a:off x="9714442" y="-304610"/>
              <a:ext cx="595991" cy="530259"/>
            </a:xfrm>
            <a:custGeom>
              <a:avLst/>
              <a:gdLst/>
              <a:ahLst/>
              <a:cxnLst/>
              <a:rect l="l" t="t" r="r" b="b"/>
              <a:pathLst>
                <a:path w="10563" h="9398" extrusionOk="0">
                  <a:moveTo>
                    <a:pt x="5297" y="1"/>
                  </a:moveTo>
                  <a:cubicBezTo>
                    <a:pt x="4793" y="1"/>
                    <a:pt x="4280" y="83"/>
                    <a:pt x="3776" y="256"/>
                  </a:cubicBezTo>
                  <a:cubicBezTo>
                    <a:pt x="1321" y="1075"/>
                    <a:pt x="0" y="3742"/>
                    <a:pt x="845" y="6197"/>
                  </a:cubicBezTo>
                  <a:cubicBezTo>
                    <a:pt x="1500" y="8160"/>
                    <a:pt x="3334" y="9397"/>
                    <a:pt x="5298" y="9397"/>
                  </a:cubicBezTo>
                  <a:cubicBezTo>
                    <a:pt x="5792" y="9397"/>
                    <a:pt x="6293" y="9319"/>
                    <a:pt x="6787" y="9155"/>
                  </a:cubicBezTo>
                  <a:cubicBezTo>
                    <a:pt x="9242" y="8310"/>
                    <a:pt x="10562" y="5643"/>
                    <a:pt x="9744" y="3187"/>
                  </a:cubicBezTo>
                  <a:cubicBezTo>
                    <a:pt x="9072" y="1235"/>
                    <a:pt x="7249" y="1"/>
                    <a:pt x="5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3"/>
            <p:cNvSpPr/>
            <p:nvPr/>
          </p:nvSpPr>
          <p:spPr>
            <a:xfrm>
              <a:off x="9845570" y="-166429"/>
              <a:ext cx="304456" cy="254240"/>
            </a:xfrm>
            <a:custGeom>
              <a:avLst/>
              <a:gdLst/>
              <a:ahLst/>
              <a:cxnLst/>
              <a:rect l="l" t="t" r="r" b="b"/>
              <a:pathLst>
                <a:path w="5396" h="4506" extrusionOk="0">
                  <a:moveTo>
                    <a:pt x="2993" y="0"/>
                  </a:moveTo>
                  <a:cubicBezTo>
                    <a:pt x="2885" y="0"/>
                    <a:pt x="2776" y="8"/>
                    <a:pt x="2667" y="25"/>
                  </a:cubicBezTo>
                  <a:cubicBezTo>
                    <a:pt x="660" y="289"/>
                    <a:pt x="0" y="2824"/>
                    <a:pt x="1584" y="4039"/>
                  </a:cubicBezTo>
                  <a:cubicBezTo>
                    <a:pt x="2012" y="4361"/>
                    <a:pt x="2487" y="4505"/>
                    <a:pt x="2948" y="4505"/>
                  </a:cubicBezTo>
                  <a:cubicBezTo>
                    <a:pt x="4223" y="4505"/>
                    <a:pt x="5396" y="3407"/>
                    <a:pt x="5202" y="1953"/>
                  </a:cubicBezTo>
                  <a:cubicBezTo>
                    <a:pt x="5034" y="824"/>
                    <a:pt x="4079" y="0"/>
                    <a:pt x="29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3"/>
            <p:cNvSpPr/>
            <p:nvPr/>
          </p:nvSpPr>
          <p:spPr>
            <a:xfrm>
              <a:off x="9663773" y="-451763"/>
              <a:ext cx="92420" cy="87511"/>
            </a:xfrm>
            <a:custGeom>
              <a:avLst/>
              <a:gdLst/>
              <a:ahLst/>
              <a:cxnLst/>
              <a:rect l="l" t="t" r="r" b="b"/>
              <a:pathLst>
                <a:path w="1638" h="1551" extrusionOk="0">
                  <a:moveTo>
                    <a:pt x="844" y="0"/>
                  </a:moveTo>
                  <a:cubicBezTo>
                    <a:pt x="801" y="0"/>
                    <a:pt x="758" y="4"/>
                    <a:pt x="714" y="12"/>
                  </a:cubicBezTo>
                  <a:cubicBezTo>
                    <a:pt x="291" y="65"/>
                    <a:pt x="1" y="461"/>
                    <a:pt x="53" y="884"/>
                  </a:cubicBezTo>
                  <a:cubicBezTo>
                    <a:pt x="102" y="1273"/>
                    <a:pt x="442" y="1550"/>
                    <a:pt x="826" y="1550"/>
                  </a:cubicBezTo>
                  <a:cubicBezTo>
                    <a:pt x="858" y="1550"/>
                    <a:pt x="892" y="1548"/>
                    <a:pt x="925" y="1544"/>
                  </a:cubicBezTo>
                  <a:cubicBezTo>
                    <a:pt x="1347" y="1465"/>
                    <a:pt x="1638" y="1095"/>
                    <a:pt x="1585" y="672"/>
                  </a:cubicBezTo>
                  <a:cubicBezTo>
                    <a:pt x="1538" y="294"/>
                    <a:pt x="1215" y="0"/>
                    <a:pt x="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3"/>
            <p:cNvSpPr/>
            <p:nvPr/>
          </p:nvSpPr>
          <p:spPr>
            <a:xfrm>
              <a:off x="11360715" y="-642137"/>
              <a:ext cx="104664" cy="88358"/>
            </a:xfrm>
            <a:custGeom>
              <a:avLst/>
              <a:gdLst/>
              <a:ahLst/>
              <a:cxnLst/>
              <a:rect l="l" t="t" r="r" b="b"/>
              <a:pathLst>
                <a:path w="1855" h="1566" extrusionOk="0">
                  <a:moveTo>
                    <a:pt x="998" y="0"/>
                  </a:moveTo>
                  <a:cubicBezTo>
                    <a:pt x="965" y="0"/>
                    <a:pt x="932" y="2"/>
                    <a:pt x="899" y="7"/>
                  </a:cubicBezTo>
                  <a:cubicBezTo>
                    <a:pt x="212" y="112"/>
                    <a:pt x="1" y="983"/>
                    <a:pt x="555" y="1406"/>
                  </a:cubicBezTo>
                  <a:cubicBezTo>
                    <a:pt x="700" y="1516"/>
                    <a:pt x="860" y="1566"/>
                    <a:pt x="1015" y="1566"/>
                  </a:cubicBezTo>
                  <a:cubicBezTo>
                    <a:pt x="1453" y="1566"/>
                    <a:pt x="1855" y="1174"/>
                    <a:pt x="1796" y="667"/>
                  </a:cubicBezTo>
                  <a:cubicBezTo>
                    <a:pt x="1723" y="277"/>
                    <a:pt x="1382" y="0"/>
                    <a:pt x="9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3"/>
            <p:cNvSpPr/>
            <p:nvPr/>
          </p:nvSpPr>
          <p:spPr>
            <a:xfrm>
              <a:off x="10915250" y="-474220"/>
              <a:ext cx="673459" cy="599038"/>
            </a:xfrm>
            <a:custGeom>
              <a:avLst/>
              <a:gdLst/>
              <a:ahLst/>
              <a:cxnLst/>
              <a:rect l="l" t="t" r="r" b="b"/>
              <a:pathLst>
                <a:path w="11936" h="10617" extrusionOk="0">
                  <a:moveTo>
                    <a:pt x="5969" y="0"/>
                  </a:moveTo>
                  <a:cubicBezTo>
                    <a:pt x="5383" y="0"/>
                    <a:pt x="4786" y="98"/>
                    <a:pt x="4199" y="305"/>
                  </a:cubicBezTo>
                  <a:cubicBezTo>
                    <a:pt x="1453" y="1282"/>
                    <a:pt x="1" y="4318"/>
                    <a:pt x="978" y="7064"/>
                  </a:cubicBezTo>
                  <a:cubicBezTo>
                    <a:pt x="1748" y="9251"/>
                    <a:pt x="3800" y="10617"/>
                    <a:pt x="5980" y="10617"/>
                  </a:cubicBezTo>
                  <a:cubicBezTo>
                    <a:pt x="6564" y="10617"/>
                    <a:pt x="7157" y="10519"/>
                    <a:pt x="7737" y="10312"/>
                  </a:cubicBezTo>
                  <a:cubicBezTo>
                    <a:pt x="10510" y="9335"/>
                    <a:pt x="11936" y="6299"/>
                    <a:pt x="10959" y="3526"/>
                  </a:cubicBezTo>
                  <a:cubicBezTo>
                    <a:pt x="10189" y="1361"/>
                    <a:pt x="8154" y="0"/>
                    <a:pt x="59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3"/>
            <p:cNvSpPr/>
            <p:nvPr/>
          </p:nvSpPr>
          <p:spPr>
            <a:xfrm>
              <a:off x="10903345" y="-440084"/>
              <a:ext cx="635374" cy="530992"/>
            </a:xfrm>
            <a:custGeom>
              <a:avLst/>
              <a:gdLst/>
              <a:ahLst/>
              <a:cxnLst/>
              <a:rect l="l" t="t" r="r" b="b"/>
              <a:pathLst>
                <a:path w="11261" h="9411" extrusionOk="0">
                  <a:moveTo>
                    <a:pt x="6200" y="1"/>
                  </a:moveTo>
                  <a:cubicBezTo>
                    <a:pt x="5993" y="1"/>
                    <a:pt x="5783" y="15"/>
                    <a:pt x="5572" y="43"/>
                  </a:cubicBezTo>
                  <a:cubicBezTo>
                    <a:pt x="1400" y="597"/>
                    <a:pt x="1" y="5905"/>
                    <a:pt x="3328" y="8440"/>
                  </a:cubicBezTo>
                  <a:cubicBezTo>
                    <a:pt x="4216" y="9111"/>
                    <a:pt x="5200" y="9410"/>
                    <a:pt x="6157" y="9410"/>
                  </a:cubicBezTo>
                  <a:cubicBezTo>
                    <a:pt x="8814" y="9410"/>
                    <a:pt x="11261" y="7104"/>
                    <a:pt x="10853" y="4057"/>
                  </a:cubicBezTo>
                  <a:cubicBezTo>
                    <a:pt x="10514" y="1706"/>
                    <a:pt x="8507" y="1"/>
                    <a:pt x="6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3"/>
            <p:cNvSpPr/>
            <p:nvPr/>
          </p:nvSpPr>
          <p:spPr>
            <a:xfrm>
              <a:off x="10456413" y="-582384"/>
              <a:ext cx="233928" cy="98739"/>
            </a:xfrm>
            <a:custGeom>
              <a:avLst/>
              <a:gdLst/>
              <a:ahLst/>
              <a:cxnLst/>
              <a:rect l="l" t="t" r="r" b="b"/>
              <a:pathLst>
                <a:path w="4146" h="1750" extrusionOk="0">
                  <a:moveTo>
                    <a:pt x="3644" y="0"/>
                  </a:moveTo>
                  <a:cubicBezTo>
                    <a:pt x="3627" y="0"/>
                    <a:pt x="3609" y="1"/>
                    <a:pt x="3591" y="4"/>
                  </a:cubicBezTo>
                  <a:lnTo>
                    <a:pt x="396" y="426"/>
                  </a:lnTo>
                  <a:cubicBezTo>
                    <a:pt x="159" y="453"/>
                    <a:pt x="0" y="664"/>
                    <a:pt x="53" y="901"/>
                  </a:cubicBezTo>
                  <a:lnTo>
                    <a:pt x="132" y="1430"/>
                  </a:lnTo>
                  <a:cubicBezTo>
                    <a:pt x="156" y="1623"/>
                    <a:pt x="313" y="1750"/>
                    <a:pt x="501" y="1750"/>
                  </a:cubicBezTo>
                  <a:cubicBezTo>
                    <a:pt x="519" y="1750"/>
                    <a:pt x="537" y="1749"/>
                    <a:pt x="555" y="1746"/>
                  </a:cubicBezTo>
                  <a:lnTo>
                    <a:pt x="3750" y="1430"/>
                  </a:lnTo>
                  <a:cubicBezTo>
                    <a:pt x="3987" y="1403"/>
                    <a:pt x="4146" y="1192"/>
                    <a:pt x="4119" y="981"/>
                  </a:cubicBezTo>
                  <a:lnTo>
                    <a:pt x="4014" y="347"/>
                  </a:lnTo>
                  <a:cubicBezTo>
                    <a:pt x="3989" y="129"/>
                    <a:pt x="3833" y="0"/>
                    <a:pt x="3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3"/>
            <p:cNvSpPr/>
            <p:nvPr/>
          </p:nvSpPr>
          <p:spPr>
            <a:xfrm>
              <a:off x="10349095" y="-466095"/>
              <a:ext cx="473836" cy="232686"/>
            </a:xfrm>
            <a:custGeom>
              <a:avLst/>
              <a:gdLst/>
              <a:ahLst/>
              <a:cxnLst/>
              <a:rect l="l" t="t" r="r" b="b"/>
              <a:pathLst>
                <a:path w="8398" h="4124" extrusionOk="0">
                  <a:moveTo>
                    <a:pt x="7631" y="0"/>
                  </a:moveTo>
                  <a:cubicBezTo>
                    <a:pt x="7614" y="0"/>
                    <a:pt x="7597" y="1"/>
                    <a:pt x="7579" y="2"/>
                  </a:cubicBezTo>
                  <a:lnTo>
                    <a:pt x="555" y="689"/>
                  </a:lnTo>
                  <a:cubicBezTo>
                    <a:pt x="239" y="742"/>
                    <a:pt x="1" y="1032"/>
                    <a:pt x="27" y="1349"/>
                  </a:cubicBezTo>
                  <a:lnTo>
                    <a:pt x="265" y="3593"/>
                  </a:lnTo>
                  <a:cubicBezTo>
                    <a:pt x="290" y="3894"/>
                    <a:pt x="577" y="4123"/>
                    <a:pt x="877" y="4123"/>
                  </a:cubicBezTo>
                  <a:cubicBezTo>
                    <a:pt x="893" y="4123"/>
                    <a:pt x="909" y="4123"/>
                    <a:pt x="925" y="4121"/>
                  </a:cubicBezTo>
                  <a:lnTo>
                    <a:pt x="7843" y="3382"/>
                  </a:lnTo>
                  <a:cubicBezTo>
                    <a:pt x="8160" y="3329"/>
                    <a:pt x="8398" y="3065"/>
                    <a:pt x="8371" y="2748"/>
                  </a:cubicBezTo>
                  <a:lnTo>
                    <a:pt x="8239" y="557"/>
                  </a:lnTo>
                  <a:cubicBezTo>
                    <a:pt x="8214" y="231"/>
                    <a:pt x="7951" y="0"/>
                    <a:pt x="7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3"/>
            <p:cNvSpPr/>
            <p:nvPr/>
          </p:nvSpPr>
          <p:spPr>
            <a:xfrm>
              <a:off x="10375953" y="-259077"/>
              <a:ext cx="457417" cy="125540"/>
            </a:xfrm>
            <a:custGeom>
              <a:avLst/>
              <a:gdLst/>
              <a:ahLst/>
              <a:cxnLst/>
              <a:rect l="l" t="t" r="r" b="b"/>
              <a:pathLst>
                <a:path w="8107" h="2225" extrusionOk="0">
                  <a:moveTo>
                    <a:pt x="7598" y="1"/>
                  </a:moveTo>
                  <a:cubicBezTo>
                    <a:pt x="7583" y="1"/>
                    <a:pt x="7568" y="2"/>
                    <a:pt x="7552" y="4"/>
                  </a:cubicBezTo>
                  <a:lnTo>
                    <a:pt x="370" y="769"/>
                  </a:lnTo>
                  <a:cubicBezTo>
                    <a:pt x="159" y="796"/>
                    <a:pt x="0" y="981"/>
                    <a:pt x="27" y="1218"/>
                  </a:cubicBezTo>
                  <a:lnTo>
                    <a:pt x="79" y="1878"/>
                  </a:lnTo>
                  <a:cubicBezTo>
                    <a:pt x="104" y="2074"/>
                    <a:pt x="264" y="2224"/>
                    <a:pt x="477" y="2224"/>
                  </a:cubicBezTo>
                  <a:cubicBezTo>
                    <a:pt x="494" y="2224"/>
                    <a:pt x="511" y="2224"/>
                    <a:pt x="528" y="2222"/>
                  </a:cubicBezTo>
                  <a:lnTo>
                    <a:pt x="7763" y="1429"/>
                  </a:lnTo>
                  <a:cubicBezTo>
                    <a:pt x="7975" y="1377"/>
                    <a:pt x="8107" y="1192"/>
                    <a:pt x="8080" y="981"/>
                  </a:cubicBezTo>
                  <a:lnTo>
                    <a:pt x="8001" y="347"/>
                  </a:lnTo>
                  <a:cubicBezTo>
                    <a:pt x="7976" y="151"/>
                    <a:pt x="7793" y="1"/>
                    <a:pt x="7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3"/>
            <p:cNvSpPr/>
            <p:nvPr/>
          </p:nvSpPr>
          <p:spPr>
            <a:xfrm>
              <a:off x="9817246" y="305611"/>
              <a:ext cx="458941" cy="126838"/>
            </a:xfrm>
            <a:custGeom>
              <a:avLst/>
              <a:gdLst/>
              <a:ahLst/>
              <a:cxnLst/>
              <a:rect l="l" t="t" r="r" b="b"/>
              <a:pathLst>
                <a:path w="8134" h="2248" extrusionOk="0">
                  <a:moveTo>
                    <a:pt x="7625" y="0"/>
                  </a:moveTo>
                  <a:cubicBezTo>
                    <a:pt x="7610" y="0"/>
                    <a:pt x="7594" y="1"/>
                    <a:pt x="7579" y="3"/>
                  </a:cubicBezTo>
                  <a:lnTo>
                    <a:pt x="396" y="769"/>
                  </a:lnTo>
                  <a:cubicBezTo>
                    <a:pt x="159" y="795"/>
                    <a:pt x="0" y="1006"/>
                    <a:pt x="27" y="1218"/>
                  </a:cubicBezTo>
                  <a:lnTo>
                    <a:pt x="80" y="1878"/>
                  </a:lnTo>
                  <a:cubicBezTo>
                    <a:pt x="106" y="2089"/>
                    <a:pt x="291" y="2248"/>
                    <a:pt x="528" y="2248"/>
                  </a:cubicBezTo>
                  <a:lnTo>
                    <a:pt x="7737" y="1429"/>
                  </a:lnTo>
                  <a:cubicBezTo>
                    <a:pt x="7975" y="1403"/>
                    <a:pt x="8133" y="1218"/>
                    <a:pt x="8080" y="980"/>
                  </a:cubicBezTo>
                  <a:lnTo>
                    <a:pt x="8001" y="320"/>
                  </a:lnTo>
                  <a:cubicBezTo>
                    <a:pt x="7977" y="149"/>
                    <a:pt x="7816" y="0"/>
                    <a:pt x="76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3"/>
            <p:cNvSpPr/>
            <p:nvPr/>
          </p:nvSpPr>
          <p:spPr>
            <a:xfrm>
              <a:off x="11059808" y="181930"/>
              <a:ext cx="457417" cy="125540"/>
            </a:xfrm>
            <a:custGeom>
              <a:avLst/>
              <a:gdLst/>
              <a:ahLst/>
              <a:cxnLst/>
              <a:rect l="l" t="t" r="r" b="b"/>
              <a:pathLst>
                <a:path w="8107" h="2225" extrusionOk="0">
                  <a:moveTo>
                    <a:pt x="7605" y="0"/>
                  </a:moveTo>
                  <a:cubicBezTo>
                    <a:pt x="7588" y="0"/>
                    <a:pt x="7570" y="1"/>
                    <a:pt x="7552" y="3"/>
                  </a:cubicBezTo>
                  <a:lnTo>
                    <a:pt x="370" y="769"/>
                  </a:lnTo>
                  <a:cubicBezTo>
                    <a:pt x="159" y="796"/>
                    <a:pt x="0" y="980"/>
                    <a:pt x="26" y="1218"/>
                  </a:cubicBezTo>
                  <a:lnTo>
                    <a:pt x="79" y="1878"/>
                  </a:lnTo>
                  <a:cubicBezTo>
                    <a:pt x="79" y="2074"/>
                    <a:pt x="261" y="2224"/>
                    <a:pt x="455" y="2224"/>
                  </a:cubicBezTo>
                  <a:cubicBezTo>
                    <a:pt x="471" y="2224"/>
                    <a:pt x="486" y="2223"/>
                    <a:pt x="502" y="2221"/>
                  </a:cubicBezTo>
                  <a:lnTo>
                    <a:pt x="7737" y="1429"/>
                  </a:lnTo>
                  <a:cubicBezTo>
                    <a:pt x="7948" y="1403"/>
                    <a:pt x="8106" y="1192"/>
                    <a:pt x="8080" y="980"/>
                  </a:cubicBezTo>
                  <a:lnTo>
                    <a:pt x="7974" y="320"/>
                  </a:lnTo>
                  <a:cubicBezTo>
                    <a:pt x="7950" y="127"/>
                    <a:pt x="7793" y="0"/>
                    <a:pt x="7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3"/>
            <p:cNvSpPr/>
            <p:nvPr/>
          </p:nvSpPr>
          <p:spPr>
            <a:xfrm>
              <a:off x="10420640" y="-144537"/>
              <a:ext cx="426159" cy="327025"/>
            </a:xfrm>
            <a:custGeom>
              <a:avLst/>
              <a:gdLst/>
              <a:ahLst/>
              <a:cxnLst/>
              <a:rect l="l" t="t" r="r" b="b"/>
              <a:pathLst>
                <a:path w="7553" h="5796" extrusionOk="0">
                  <a:moveTo>
                    <a:pt x="6293" y="1"/>
                  </a:moveTo>
                  <a:cubicBezTo>
                    <a:pt x="6264" y="1"/>
                    <a:pt x="6235" y="3"/>
                    <a:pt x="6206" y="7"/>
                  </a:cubicBezTo>
                  <a:lnTo>
                    <a:pt x="661" y="614"/>
                  </a:lnTo>
                  <a:cubicBezTo>
                    <a:pt x="264" y="667"/>
                    <a:pt x="0" y="1010"/>
                    <a:pt x="27" y="1380"/>
                  </a:cubicBezTo>
                  <a:lnTo>
                    <a:pt x="476" y="5182"/>
                  </a:lnTo>
                  <a:cubicBezTo>
                    <a:pt x="524" y="5522"/>
                    <a:pt x="819" y="5796"/>
                    <a:pt x="1154" y="5796"/>
                  </a:cubicBezTo>
                  <a:cubicBezTo>
                    <a:pt x="1183" y="5796"/>
                    <a:pt x="1212" y="5794"/>
                    <a:pt x="1241" y="5789"/>
                  </a:cubicBezTo>
                  <a:lnTo>
                    <a:pt x="6866" y="5235"/>
                  </a:lnTo>
                  <a:cubicBezTo>
                    <a:pt x="7262" y="5209"/>
                    <a:pt x="7552" y="4839"/>
                    <a:pt x="7499" y="4469"/>
                  </a:cubicBezTo>
                  <a:lnTo>
                    <a:pt x="6971" y="614"/>
                  </a:lnTo>
                  <a:cubicBezTo>
                    <a:pt x="6923" y="274"/>
                    <a:pt x="6628" y="1"/>
                    <a:pt x="6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3"/>
            <p:cNvSpPr/>
            <p:nvPr/>
          </p:nvSpPr>
          <p:spPr>
            <a:xfrm>
              <a:off x="10468318" y="-38517"/>
              <a:ext cx="312919" cy="103422"/>
            </a:xfrm>
            <a:custGeom>
              <a:avLst/>
              <a:gdLst/>
              <a:ahLst/>
              <a:cxnLst/>
              <a:rect l="l" t="t" r="r" b="b"/>
              <a:pathLst>
                <a:path w="5546" h="1833" extrusionOk="0">
                  <a:moveTo>
                    <a:pt x="4988" y="0"/>
                  </a:moveTo>
                  <a:cubicBezTo>
                    <a:pt x="4972" y="0"/>
                    <a:pt x="4955" y="1"/>
                    <a:pt x="4938" y="3"/>
                  </a:cubicBezTo>
                  <a:lnTo>
                    <a:pt x="449" y="504"/>
                  </a:lnTo>
                  <a:cubicBezTo>
                    <a:pt x="185" y="531"/>
                    <a:pt x="0" y="768"/>
                    <a:pt x="27" y="1032"/>
                  </a:cubicBezTo>
                  <a:lnTo>
                    <a:pt x="53" y="1402"/>
                  </a:lnTo>
                  <a:cubicBezTo>
                    <a:pt x="77" y="1638"/>
                    <a:pt x="270" y="1833"/>
                    <a:pt x="519" y="1833"/>
                  </a:cubicBezTo>
                  <a:cubicBezTo>
                    <a:pt x="548" y="1833"/>
                    <a:pt x="577" y="1830"/>
                    <a:pt x="608" y="1824"/>
                  </a:cubicBezTo>
                  <a:lnTo>
                    <a:pt x="5096" y="1217"/>
                  </a:lnTo>
                  <a:cubicBezTo>
                    <a:pt x="5361" y="1191"/>
                    <a:pt x="5545" y="953"/>
                    <a:pt x="5493" y="689"/>
                  </a:cubicBezTo>
                  <a:lnTo>
                    <a:pt x="5466" y="425"/>
                  </a:lnTo>
                  <a:cubicBezTo>
                    <a:pt x="5441" y="178"/>
                    <a:pt x="5232" y="0"/>
                    <a:pt x="4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3"/>
            <p:cNvSpPr/>
            <p:nvPr/>
          </p:nvSpPr>
          <p:spPr>
            <a:xfrm>
              <a:off x="9838122" y="-1002571"/>
              <a:ext cx="1378120" cy="477052"/>
            </a:xfrm>
            <a:custGeom>
              <a:avLst/>
              <a:gdLst/>
              <a:ahLst/>
              <a:cxnLst/>
              <a:rect l="l" t="t" r="r" b="b"/>
              <a:pathLst>
                <a:path w="24425" h="8455" extrusionOk="0">
                  <a:moveTo>
                    <a:pt x="23016" y="0"/>
                  </a:moveTo>
                  <a:cubicBezTo>
                    <a:pt x="22984" y="0"/>
                    <a:pt x="22952" y="2"/>
                    <a:pt x="22920" y="5"/>
                  </a:cubicBezTo>
                  <a:lnTo>
                    <a:pt x="1003" y="2117"/>
                  </a:lnTo>
                  <a:cubicBezTo>
                    <a:pt x="423" y="2170"/>
                    <a:pt x="0" y="2698"/>
                    <a:pt x="53" y="3279"/>
                  </a:cubicBezTo>
                  <a:lnTo>
                    <a:pt x="475" y="8454"/>
                  </a:lnTo>
                  <a:lnTo>
                    <a:pt x="2297" y="8269"/>
                  </a:lnTo>
                  <a:lnTo>
                    <a:pt x="2007" y="4546"/>
                  </a:lnTo>
                  <a:cubicBezTo>
                    <a:pt x="1954" y="3965"/>
                    <a:pt x="2403" y="3437"/>
                    <a:pt x="2984" y="3384"/>
                  </a:cubicBezTo>
                  <a:lnTo>
                    <a:pt x="20834" y="1668"/>
                  </a:lnTo>
                  <a:cubicBezTo>
                    <a:pt x="20866" y="1665"/>
                    <a:pt x="20899" y="1664"/>
                    <a:pt x="20931" y="1664"/>
                  </a:cubicBezTo>
                  <a:cubicBezTo>
                    <a:pt x="21473" y="1664"/>
                    <a:pt x="21947" y="2072"/>
                    <a:pt x="22022" y="2645"/>
                  </a:cubicBezTo>
                  <a:lnTo>
                    <a:pt x="22339" y="6157"/>
                  </a:lnTo>
                  <a:lnTo>
                    <a:pt x="24425" y="5919"/>
                  </a:lnTo>
                  <a:lnTo>
                    <a:pt x="24108" y="1008"/>
                  </a:lnTo>
                  <a:cubicBezTo>
                    <a:pt x="24058" y="433"/>
                    <a:pt x="23582" y="0"/>
                    <a:pt x="23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3"/>
            <p:cNvSpPr/>
            <p:nvPr/>
          </p:nvSpPr>
          <p:spPr>
            <a:xfrm>
              <a:off x="11086609" y="-300548"/>
              <a:ext cx="302989" cy="254240"/>
            </a:xfrm>
            <a:custGeom>
              <a:avLst/>
              <a:gdLst/>
              <a:ahLst/>
              <a:cxnLst/>
              <a:rect l="l" t="t" r="r" b="b"/>
              <a:pathLst>
                <a:path w="5370" h="4506" extrusionOk="0">
                  <a:moveTo>
                    <a:pt x="2973" y="1"/>
                  </a:moveTo>
                  <a:cubicBezTo>
                    <a:pt x="2864" y="1"/>
                    <a:pt x="2753" y="9"/>
                    <a:pt x="2641" y="26"/>
                  </a:cubicBezTo>
                  <a:cubicBezTo>
                    <a:pt x="660" y="290"/>
                    <a:pt x="0" y="2825"/>
                    <a:pt x="1585" y="4039"/>
                  </a:cubicBezTo>
                  <a:cubicBezTo>
                    <a:pt x="2006" y="4362"/>
                    <a:pt x="2475" y="4506"/>
                    <a:pt x="2932" y="4506"/>
                  </a:cubicBezTo>
                  <a:cubicBezTo>
                    <a:pt x="4197" y="4506"/>
                    <a:pt x="5370" y="3407"/>
                    <a:pt x="5176" y="1953"/>
                  </a:cubicBezTo>
                  <a:cubicBezTo>
                    <a:pt x="5032" y="824"/>
                    <a:pt x="4079" y="1"/>
                    <a:pt x="29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7" name="Google Shape;3627;p73"/>
          <p:cNvGrpSpPr/>
          <p:nvPr/>
        </p:nvGrpSpPr>
        <p:grpSpPr>
          <a:xfrm>
            <a:off x="605127" y="3352174"/>
            <a:ext cx="943533" cy="1421984"/>
            <a:chOff x="1734075" y="3171623"/>
            <a:chExt cx="1231766" cy="1856376"/>
          </a:xfrm>
        </p:grpSpPr>
        <p:sp>
          <p:nvSpPr>
            <p:cNvPr id="3628" name="Google Shape;3628;p73"/>
            <p:cNvSpPr/>
            <p:nvPr/>
          </p:nvSpPr>
          <p:spPr>
            <a:xfrm>
              <a:off x="1734075" y="3171623"/>
              <a:ext cx="1231766" cy="1856376"/>
            </a:xfrm>
            <a:custGeom>
              <a:avLst/>
              <a:gdLst/>
              <a:ahLst/>
              <a:cxnLst/>
              <a:rect l="l" t="t" r="r" b="b"/>
              <a:pathLst>
                <a:path w="36627" h="55200" extrusionOk="0">
                  <a:moveTo>
                    <a:pt x="17603" y="1"/>
                  </a:moveTo>
                  <a:cubicBezTo>
                    <a:pt x="17494" y="1"/>
                    <a:pt x="17387" y="6"/>
                    <a:pt x="17280" y="15"/>
                  </a:cubicBezTo>
                  <a:cubicBezTo>
                    <a:pt x="14578" y="215"/>
                    <a:pt x="11776" y="3117"/>
                    <a:pt x="11776" y="3151"/>
                  </a:cubicBezTo>
                  <a:cubicBezTo>
                    <a:pt x="11642" y="3284"/>
                    <a:pt x="11575" y="3418"/>
                    <a:pt x="11475" y="3551"/>
                  </a:cubicBezTo>
                  <a:lnTo>
                    <a:pt x="11409" y="3551"/>
                  </a:lnTo>
                  <a:cubicBezTo>
                    <a:pt x="11242" y="3551"/>
                    <a:pt x="11075" y="3584"/>
                    <a:pt x="10908" y="3618"/>
                  </a:cubicBezTo>
                  <a:cubicBezTo>
                    <a:pt x="8607" y="4085"/>
                    <a:pt x="5805" y="6787"/>
                    <a:pt x="4971" y="8788"/>
                  </a:cubicBezTo>
                  <a:cubicBezTo>
                    <a:pt x="2336" y="9188"/>
                    <a:pt x="1402" y="11924"/>
                    <a:pt x="901" y="13458"/>
                  </a:cubicBezTo>
                  <a:cubicBezTo>
                    <a:pt x="1" y="16160"/>
                    <a:pt x="67" y="17128"/>
                    <a:pt x="101" y="17428"/>
                  </a:cubicBezTo>
                  <a:cubicBezTo>
                    <a:pt x="267" y="19629"/>
                    <a:pt x="1335" y="20497"/>
                    <a:pt x="8607" y="24199"/>
                  </a:cubicBezTo>
                  <a:cubicBezTo>
                    <a:pt x="7439" y="25700"/>
                    <a:pt x="6372" y="27235"/>
                    <a:pt x="5371" y="28869"/>
                  </a:cubicBezTo>
                  <a:cubicBezTo>
                    <a:pt x="4737" y="29970"/>
                    <a:pt x="3436" y="32205"/>
                    <a:pt x="4504" y="34440"/>
                  </a:cubicBezTo>
                  <a:cubicBezTo>
                    <a:pt x="5794" y="37158"/>
                    <a:pt x="8780" y="37662"/>
                    <a:pt x="11898" y="37662"/>
                  </a:cubicBezTo>
                  <a:cubicBezTo>
                    <a:pt x="12568" y="37662"/>
                    <a:pt x="13244" y="37638"/>
                    <a:pt x="13910" y="37609"/>
                  </a:cubicBezTo>
                  <a:lnTo>
                    <a:pt x="13910" y="37609"/>
                  </a:lnTo>
                  <a:cubicBezTo>
                    <a:pt x="13777" y="38443"/>
                    <a:pt x="13677" y="39310"/>
                    <a:pt x="13544" y="40077"/>
                  </a:cubicBezTo>
                  <a:cubicBezTo>
                    <a:pt x="12143" y="49451"/>
                    <a:pt x="11942" y="51852"/>
                    <a:pt x="13310" y="53654"/>
                  </a:cubicBezTo>
                  <a:cubicBezTo>
                    <a:pt x="14019" y="54640"/>
                    <a:pt x="15156" y="55199"/>
                    <a:pt x="16351" y="55199"/>
                  </a:cubicBezTo>
                  <a:cubicBezTo>
                    <a:pt x="16449" y="55199"/>
                    <a:pt x="16547" y="55196"/>
                    <a:pt x="16646" y="55188"/>
                  </a:cubicBezTo>
                  <a:cubicBezTo>
                    <a:pt x="18514" y="55055"/>
                    <a:pt x="19848" y="53754"/>
                    <a:pt x="22116" y="50885"/>
                  </a:cubicBezTo>
                  <a:cubicBezTo>
                    <a:pt x="25352" y="46649"/>
                    <a:pt x="28387" y="42212"/>
                    <a:pt x="31123" y="37642"/>
                  </a:cubicBezTo>
                  <a:cubicBezTo>
                    <a:pt x="36460" y="28869"/>
                    <a:pt x="36627" y="26434"/>
                    <a:pt x="36393" y="24866"/>
                  </a:cubicBezTo>
                  <a:cubicBezTo>
                    <a:pt x="36207" y="23746"/>
                    <a:pt x="35381" y="21291"/>
                    <a:pt x="31399" y="21291"/>
                  </a:cubicBezTo>
                  <a:cubicBezTo>
                    <a:pt x="31113" y="21291"/>
                    <a:pt x="30809" y="21304"/>
                    <a:pt x="30489" y="21331"/>
                  </a:cubicBezTo>
                  <a:cubicBezTo>
                    <a:pt x="29722" y="21364"/>
                    <a:pt x="28888" y="21497"/>
                    <a:pt x="28054" y="21631"/>
                  </a:cubicBezTo>
                  <a:cubicBezTo>
                    <a:pt x="30722" y="13692"/>
                    <a:pt x="31690" y="9689"/>
                    <a:pt x="28788" y="7487"/>
                  </a:cubicBezTo>
                  <a:cubicBezTo>
                    <a:pt x="28128" y="6977"/>
                    <a:pt x="27306" y="6710"/>
                    <a:pt x="26467" y="6710"/>
                  </a:cubicBezTo>
                  <a:cubicBezTo>
                    <a:pt x="26374" y="6710"/>
                    <a:pt x="26280" y="6713"/>
                    <a:pt x="26186" y="6720"/>
                  </a:cubicBezTo>
                  <a:cubicBezTo>
                    <a:pt x="25385" y="6787"/>
                    <a:pt x="24551" y="6853"/>
                    <a:pt x="22283" y="8822"/>
                  </a:cubicBezTo>
                  <a:cubicBezTo>
                    <a:pt x="22283" y="8655"/>
                    <a:pt x="22283" y="8555"/>
                    <a:pt x="22283" y="8555"/>
                  </a:cubicBezTo>
                  <a:cubicBezTo>
                    <a:pt x="21916" y="3851"/>
                    <a:pt x="21683" y="1550"/>
                    <a:pt x="19481" y="449"/>
                  </a:cubicBezTo>
                  <a:cubicBezTo>
                    <a:pt x="18883" y="164"/>
                    <a:pt x="18236" y="1"/>
                    <a:pt x="17603" y="1"/>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3"/>
            <p:cNvSpPr/>
            <p:nvPr/>
          </p:nvSpPr>
          <p:spPr>
            <a:xfrm>
              <a:off x="1962516" y="3520052"/>
              <a:ext cx="892843" cy="1384850"/>
            </a:xfrm>
            <a:custGeom>
              <a:avLst/>
              <a:gdLst/>
              <a:ahLst/>
              <a:cxnLst/>
              <a:rect l="l" t="t" r="r" b="b"/>
              <a:pathLst>
                <a:path w="26549" h="41179" extrusionOk="0">
                  <a:moveTo>
                    <a:pt x="19696" y="0"/>
                  </a:moveTo>
                  <a:cubicBezTo>
                    <a:pt x="17827" y="0"/>
                    <a:pt x="1" y="20355"/>
                    <a:pt x="1013" y="22511"/>
                  </a:cubicBezTo>
                  <a:cubicBezTo>
                    <a:pt x="1446" y="23433"/>
                    <a:pt x="3211" y="23635"/>
                    <a:pt x="5147" y="23635"/>
                  </a:cubicBezTo>
                  <a:cubicBezTo>
                    <a:pt x="6667" y="23635"/>
                    <a:pt x="8293" y="23510"/>
                    <a:pt x="9461" y="23510"/>
                  </a:cubicBezTo>
                  <a:cubicBezTo>
                    <a:pt x="10359" y="23510"/>
                    <a:pt x="10986" y="23584"/>
                    <a:pt x="11087" y="23845"/>
                  </a:cubicBezTo>
                  <a:cubicBezTo>
                    <a:pt x="11521" y="24846"/>
                    <a:pt x="8485" y="39790"/>
                    <a:pt x="9452" y="41124"/>
                  </a:cubicBezTo>
                  <a:cubicBezTo>
                    <a:pt x="9479" y="41161"/>
                    <a:pt x="9517" y="41179"/>
                    <a:pt x="9565" y="41179"/>
                  </a:cubicBezTo>
                  <a:cubicBezTo>
                    <a:pt x="11290" y="41179"/>
                    <a:pt x="26548" y="18674"/>
                    <a:pt x="25964" y="15072"/>
                  </a:cubicBezTo>
                  <a:cubicBezTo>
                    <a:pt x="25912" y="14717"/>
                    <a:pt x="25406" y="14584"/>
                    <a:pt x="24646" y="14584"/>
                  </a:cubicBezTo>
                  <a:cubicBezTo>
                    <a:pt x="22345" y="14584"/>
                    <a:pt x="17724" y="15808"/>
                    <a:pt x="16389" y="15808"/>
                  </a:cubicBezTo>
                  <a:cubicBezTo>
                    <a:pt x="16178" y="15808"/>
                    <a:pt x="16049" y="15777"/>
                    <a:pt x="16024" y="15706"/>
                  </a:cubicBezTo>
                  <a:cubicBezTo>
                    <a:pt x="15790" y="15006"/>
                    <a:pt x="21461" y="1329"/>
                    <a:pt x="19793" y="28"/>
                  </a:cubicBezTo>
                  <a:cubicBezTo>
                    <a:pt x="19768" y="10"/>
                    <a:pt x="19736" y="0"/>
                    <a:pt x="19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3"/>
            <p:cNvSpPr/>
            <p:nvPr/>
          </p:nvSpPr>
          <p:spPr>
            <a:xfrm>
              <a:off x="1858636" y="3589126"/>
              <a:ext cx="287839" cy="300820"/>
            </a:xfrm>
            <a:custGeom>
              <a:avLst/>
              <a:gdLst/>
              <a:ahLst/>
              <a:cxnLst/>
              <a:rect l="l" t="t" r="r" b="b"/>
              <a:pathLst>
                <a:path w="8559" h="8945" extrusionOk="0">
                  <a:moveTo>
                    <a:pt x="1848" y="0"/>
                  </a:moveTo>
                  <a:cubicBezTo>
                    <a:pt x="1171" y="0"/>
                    <a:pt x="0" y="4226"/>
                    <a:pt x="33" y="4746"/>
                  </a:cubicBezTo>
                  <a:cubicBezTo>
                    <a:pt x="99" y="5246"/>
                    <a:pt x="7338" y="8916"/>
                    <a:pt x="7338" y="8916"/>
                  </a:cubicBezTo>
                  <a:cubicBezTo>
                    <a:pt x="7403" y="8935"/>
                    <a:pt x="7467" y="8944"/>
                    <a:pt x="7530" y="8944"/>
                  </a:cubicBezTo>
                  <a:cubicBezTo>
                    <a:pt x="8109" y="8944"/>
                    <a:pt x="8559" y="8173"/>
                    <a:pt x="8439" y="7781"/>
                  </a:cubicBezTo>
                  <a:cubicBezTo>
                    <a:pt x="8305" y="7314"/>
                    <a:pt x="2601" y="209"/>
                    <a:pt x="1901" y="9"/>
                  </a:cubicBezTo>
                  <a:cubicBezTo>
                    <a:pt x="1883" y="3"/>
                    <a:pt x="1866" y="0"/>
                    <a:pt x="1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3"/>
            <p:cNvSpPr/>
            <p:nvPr/>
          </p:nvSpPr>
          <p:spPr>
            <a:xfrm>
              <a:off x="2005561" y="3414323"/>
              <a:ext cx="274824" cy="368080"/>
            </a:xfrm>
            <a:custGeom>
              <a:avLst/>
              <a:gdLst/>
              <a:ahLst/>
              <a:cxnLst/>
              <a:rect l="l" t="t" r="r" b="b"/>
              <a:pathLst>
                <a:path w="8172" h="10945" extrusionOk="0">
                  <a:moveTo>
                    <a:pt x="3603" y="0"/>
                  </a:moveTo>
                  <a:cubicBezTo>
                    <a:pt x="3592" y="0"/>
                    <a:pt x="3580" y="1"/>
                    <a:pt x="3569" y="3"/>
                  </a:cubicBezTo>
                  <a:cubicBezTo>
                    <a:pt x="2535" y="204"/>
                    <a:pt x="600" y="2072"/>
                    <a:pt x="267" y="3006"/>
                  </a:cubicBezTo>
                  <a:cubicBezTo>
                    <a:pt x="1" y="3804"/>
                    <a:pt x="5844" y="10945"/>
                    <a:pt x="6633" y="10945"/>
                  </a:cubicBezTo>
                  <a:cubicBezTo>
                    <a:pt x="6634" y="10945"/>
                    <a:pt x="6636" y="10945"/>
                    <a:pt x="6638" y="10945"/>
                  </a:cubicBezTo>
                  <a:cubicBezTo>
                    <a:pt x="7439" y="10878"/>
                    <a:pt x="8072" y="9977"/>
                    <a:pt x="8106" y="9510"/>
                  </a:cubicBezTo>
                  <a:cubicBezTo>
                    <a:pt x="8172" y="9048"/>
                    <a:pt x="4679" y="0"/>
                    <a:pt x="3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3"/>
            <p:cNvSpPr/>
            <p:nvPr/>
          </p:nvSpPr>
          <p:spPr>
            <a:xfrm>
              <a:off x="2211941" y="3295209"/>
              <a:ext cx="158229" cy="359706"/>
            </a:xfrm>
            <a:custGeom>
              <a:avLst/>
              <a:gdLst/>
              <a:ahLst/>
              <a:cxnLst/>
              <a:rect l="l" t="t" r="r" b="b"/>
              <a:pathLst>
                <a:path w="4705" h="10696" extrusionOk="0">
                  <a:moveTo>
                    <a:pt x="3422" y="1"/>
                  </a:moveTo>
                  <a:cubicBezTo>
                    <a:pt x="2563" y="1"/>
                    <a:pt x="672" y="1482"/>
                    <a:pt x="368" y="1878"/>
                  </a:cubicBezTo>
                  <a:cubicBezTo>
                    <a:pt x="1" y="2311"/>
                    <a:pt x="3303" y="10584"/>
                    <a:pt x="3803" y="10684"/>
                  </a:cubicBezTo>
                  <a:cubicBezTo>
                    <a:pt x="3858" y="10692"/>
                    <a:pt x="3911" y="10695"/>
                    <a:pt x="3962" y="10695"/>
                  </a:cubicBezTo>
                  <a:cubicBezTo>
                    <a:pt x="4351" y="10695"/>
                    <a:pt x="4641" y="10482"/>
                    <a:pt x="4671" y="10217"/>
                  </a:cubicBezTo>
                  <a:cubicBezTo>
                    <a:pt x="4704" y="9917"/>
                    <a:pt x="4304" y="376"/>
                    <a:pt x="3637" y="43"/>
                  </a:cubicBezTo>
                  <a:cubicBezTo>
                    <a:pt x="3576" y="14"/>
                    <a:pt x="3503" y="1"/>
                    <a:pt x="3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3" name="Google Shape;3633;p73"/>
          <p:cNvGrpSpPr/>
          <p:nvPr/>
        </p:nvGrpSpPr>
        <p:grpSpPr>
          <a:xfrm rot="2065613">
            <a:off x="6986644" y="4730874"/>
            <a:ext cx="1653875" cy="539976"/>
            <a:chOff x="2564525" y="5223525"/>
            <a:chExt cx="2556110" cy="834547"/>
          </a:xfrm>
        </p:grpSpPr>
        <p:sp>
          <p:nvSpPr>
            <p:cNvPr id="3634" name="Google Shape;3634;p73"/>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3"/>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3"/>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3"/>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3"/>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3"/>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3"/>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3"/>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3"/>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3"/>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4" name="Google Shape;3644;p73"/>
          <p:cNvGrpSpPr/>
          <p:nvPr/>
        </p:nvGrpSpPr>
        <p:grpSpPr>
          <a:xfrm rot="390124">
            <a:off x="-887350" y="483567"/>
            <a:ext cx="1719442" cy="916249"/>
            <a:chOff x="7463504" y="3075665"/>
            <a:chExt cx="2603050" cy="1387103"/>
          </a:xfrm>
        </p:grpSpPr>
        <p:sp>
          <p:nvSpPr>
            <p:cNvPr id="3645" name="Google Shape;3645;p73"/>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3"/>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3"/>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3"/>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3"/>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3"/>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3"/>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3"/>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3"/>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3"/>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3"/>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3"/>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3"/>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3"/>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3"/>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3"/>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3"/>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3"/>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3"/>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3"/>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3"/>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3"/>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3"/>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3"/>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3"/>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3"/>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3"/>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3"/>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3"/>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3"/>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3"/>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3"/>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3"/>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TextBox 104">
            <a:extLst>
              <a:ext uri="{FF2B5EF4-FFF2-40B4-BE49-F238E27FC236}">
                <a16:creationId xmlns:a16="http://schemas.microsoft.com/office/drawing/2014/main" id="{2E46CE24-A261-BF9C-5E10-E11350C3F358}"/>
              </a:ext>
            </a:extLst>
          </p:cNvPr>
          <p:cNvSpPr txBox="1"/>
          <p:nvPr/>
        </p:nvSpPr>
        <p:spPr>
          <a:xfrm>
            <a:off x="3316098" y="2792644"/>
            <a:ext cx="4740572" cy="1200329"/>
          </a:xfrm>
          <a:prstGeom prst="rect">
            <a:avLst/>
          </a:prstGeom>
          <a:noFill/>
        </p:spPr>
        <p:txBody>
          <a:bodyPr wrap="square" rtlCol="0">
            <a:spAutoFit/>
          </a:bodyPr>
          <a:lstStyle/>
          <a:p>
            <a:pPr algn="ctr"/>
            <a:r>
              <a:rPr lang="en-US" sz="7200" b="1" dirty="0">
                <a:solidFill>
                  <a:schemeClr val="bg2">
                    <a:lumMod val="75000"/>
                  </a:schemeClr>
                </a:solidFill>
                <a:latin typeface="SVN-Caprica Script" pitchFamily="2" charset="0"/>
              </a:rPr>
              <a:t>VẬN DỤNG</a:t>
            </a:r>
          </a:p>
        </p:txBody>
      </p:sp>
      <p:sp>
        <p:nvSpPr>
          <p:cNvPr id="106" name="TextBox 105">
            <a:extLst>
              <a:ext uri="{FF2B5EF4-FFF2-40B4-BE49-F238E27FC236}">
                <a16:creationId xmlns:a16="http://schemas.microsoft.com/office/drawing/2014/main" id="{4C84D674-69E2-ED72-E221-F0AA4E2BA4D6}"/>
              </a:ext>
            </a:extLst>
          </p:cNvPr>
          <p:cNvSpPr txBox="1"/>
          <p:nvPr/>
        </p:nvSpPr>
        <p:spPr>
          <a:xfrm>
            <a:off x="4061038" y="1998877"/>
            <a:ext cx="3362255" cy="769441"/>
          </a:xfrm>
          <a:prstGeom prst="rect">
            <a:avLst/>
          </a:prstGeom>
          <a:noFill/>
        </p:spPr>
        <p:txBody>
          <a:bodyPr wrap="square" rtlCol="0">
            <a:spAutoFit/>
          </a:bodyPr>
          <a:lstStyle/>
          <a:p>
            <a:pPr algn="ctr"/>
            <a:r>
              <a:rPr lang="en-US" sz="4400" dirty="0" err="1">
                <a:solidFill>
                  <a:schemeClr val="accent1">
                    <a:lumMod val="75000"/>
                  </a:schemeClr>
                </a:solidFill>
                <a:latin typeface="SVN-Caprica Script" pitchFamily="2" charset="0"/>
              </a:rPr>
              <a:t>Hoạt</a:t>
            </a:r>
            <a:r>
              <a:rPr lang="en-US" sz="4400" dirty="0">
                <a:solidFill>
                  <a:schemeClr val="accent1">
                    <a:lumMod val="75000"/>
                  </a:schemeClr>
                </a:solidFill>
                <a:latin typeface="SVN-Caprica Script" pitchFamily="2" charset="0"/>
              </a:rPr>
              <a:t> </a:t>
            </a:r>
            <a:r>
              <a:rPr lang="en-US" sz="4400" dirty="0" err="1">
                <a:solidFill>
                  <a:schemeClr val="accent1">
                    <a:lumMod val="75000"/>
                  </a:schemeClr>
                </a:solidFill>
                <a:latin typeface="SVN-Caprica Script" pitchFamily="2" charset="0"/>
              </a:rPr>
              <a:t>động</a:t>
            </a:r>
            <a:r>
              <a:rPr lang="en-US" sz="4400" dirty="0">
                <a:solidFill>
                  <a:schemeClr val="accent1">
                    <a:lumMod val="75000"/>
                  </a:schemeClr>
                </a:solidFill>
                <a:latin typeface="SVN-Caprica Script" pitchFamily="2" charset="0"/>
              </a:rPr>
              <a:t> 4</a:t>
            </a:r>
          </a:p>
        </p:txBody>
      </p:sp>
      <p:pic>
        <p:nvPicPr>
          <p:cNvPr id="107" name="Picture 106">
            <a:extLst>
              <a:ext uri="{FF2B5EF4-FFF2-40B4-BE49-F238E27FC236}">
                <a16:creationId xmlns:a16="http://schemas.microsoft.com/office/drawing/2014/main" id="{AC9CDC2E-6424-A131-77A9-5301EC3FC347}"/>
              </a:ext>
            </a:extLst>
          </p:cNvPr>
          <p:cNvPicPr>
            <a:picLocks noChangeAspect="1"/>
          </p:cNvPicPr>
          <p:nvPr/>
        </p:nvPicPr>
        <p:blipFill>
          <a:blip r:embed="rId3"/>
          <a:stretch>
            <a:fillRect/>
          </a:stretch>
        </p:blipFill>
        <p:spPr>
          <a:xfrm>
            <a:off x="2003940" y="1951182"/>
            <a:ext cx="1200329" cy="12003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8"/>
        <p:cNvGrpSpPr/>
        <p:nvPr/>
      </p:nvGrpSpPr>
      <p:grpSpPr>
        <a:xfrm>
          <a:off x="0" y="0"/>
          <a:ext cx="0" cy="0"/>
          <a:chOff x="0" y="0"/>
          <a:chExt cx="0" cy="0"/>
        </a:xfrm>
      </p:grpSpPr>
      <p:pic>
        <p:nvPicPr>
          <p:cNvPr id="2931" name="Google Shape;2931;p64"/>
          <p:cNvPicPr preferRelativeResize="0"/>
          <p:nvPr/>
        </p:nvPicPr>
        <p:blipFill rotWithShape="1">
          <a:blip r:embed="rId3">
            <a:alphaModFix/>
          </a:blip>
          <a:srcRect t="4396" b="4396"/>
          <a:stretch/>
        </p:blipFill>
        <p:spPr>
          <a:xfrm flipH="1">
            <a:off x="-1" y="0"/>
            <a:ext cx="3758722" cy="5143501"/>
          </a:xfrm>
          <a:prstGeom prst="rect">
            <a:avLst/>
          </a:prstGeom>
          <a:noFill/>
          <a:ln>
            <a:noFill/>
          </a:ln>
        </p:spPr>
      </p:pic>
      <p:grpSp>
        <p:nvGrpSpPr>
          <p:cNvPr id="2932" name="Google Shape;2932;p64"/>
          <p:cNvGrpSpPr/>
          <p:nvPr/>
        </p:nvGrpSpPr>
        <p:grpSpPr>
          <a:xfrm rot="-445069">
            <a:off x="2929218" y="177104"/>
            <a:ext cx="5914335" cy="4865492"/>
            <a:chOff x="776963" y="2512225"/>
            <a:chExt cx="1659575" cy="1745488"/>
          </a:xfrm>
        </p:grpSpPr>
        <p:sp>
          <p:nvSpPr>
            <p:cNvPr id="2933" name="Google Shape;2933;p64"/>
            <p:cNvSpPr/>
            <p:nvPr/>
          </p:nvSpPr>
          <p:spPr>
            <a:xfrm>
              <a:off x="790413" y="2601988"/>
              <a:ext cx="1646125" cy="1655725"/>
            </a:xfrm>
            <a:custGeom>
              <a:avLst/>
              <a:gdLst/>
              <a:ahLst/>
              <a:cxnLst/>
              <a:rect l="l" t="t" r="r" b="b"/>
              <a:pathLst>
                <a:path w="65845" h="66229" extrusionOk="0">
                  <a:moveTo>
                    <a:pt x="2974" y="1"/>
                  </a:moveTo>
                  <a:cubicBezTo>
                    <a:pt x="1308" y="1"/>
                    <a:pt x="1" y="1385"/>
                    <a:pt x="52" y="3051"/>
                  </a:cubicBezTo>
                  <a:lnTo>
                    <a:pt x="1359" y="63179"/>
                  </a:lnTo>
                  <a:cubicBezTo>
                    <a:pt x="1385" y="64845"/>
                    <a:pt x="2718" y="66203"/>
                    <a:pt x="4409" y="66229"/>
                  </a:cubicBezTo>
                  <a:lnTo>
                    <a:pt x="62846" y="66229"/>
                  </a:lnTo>
                  <a:cubicBezTo>
                    <a:pt x="64512" y="66229"/>
                    <a:pt x="65845" y="64819"/>
                    <a:pt x="65768" y="63179"/>
                  </a:cubicBezTo>
                  <a:lnTo>
                    <a:pt x="64460" y="3051"/>
                  </a:lnTo>
                  <a:cubicBezTo>
                    <a:pt x="64435" y="1385"/>
                    <a:pt x="63102" y="26"/>
                    <a:pt x="6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4"/>
            <p:cNvSpPr/>
            <p:nvPr/>
          </p:nvSpPr>
          <p:spPr>
            <a:xfrm>
              <a:off x="776963" y="2778838"/>
              <a:ext cx="1610225" cy="1430175"/>
            </a:xfrm>
            <a:custGeom>
              <a:avLst/>
              <a:gdLst/>
              <a:ahLst/>
              <a:cxnLst/>
              <a:rect l="l" t="t" r="r" b="b"/>
              <a:pathLst>
                <a:path w="64409" h="57207" extrusionOk="0">
                  <a:moveTo>
                    <a:pt x="3691" y="0"/>
                  </a:moveTo>
                  <a:cubicBezTo>
                    <a:pt x="2384" y="0"/>
                    <a:pt x="2410" y="1564"/>
                    <a:pt x="1103" y="1564"/>
                  </a:cubicBezTo>
                  <a:cubicBezTo>
                    <a:pt x="667" y="1564"/>
                    <a:pt x="257" y="1359"/>
                    <a:pt x="1" y="1026"/>
                  </a:cubicBezTo>
                  <a:lnTo>
                    <a:pt x="1" y="54208"/>
                  </a:lnTo>
                  <a:cubicBezTo>
                    <a:pt x="1" y="55874"/>
                    <a:pt x="1359" y="57207"/>
                    <a:pt x="2999" y="57207"/>
                  </a:cubicBezTo>
                  <a:lnTo>
                    <a:pt x="61436" y="57207"/>
                  </a:lnTo>
                  <a:cubicBezTo>
                    <a:pt x="63076" y="57207"/>
                    <a:pt x="64409" y="55848"/>
                    <a:pt x="64409" y="54208"/>
                  </a:cubicBezTo>
                  <a:lnTo>
                    <a:pt x="64409" y="1026"/>
                  </a:lnTo>
                  <a:cubicBezTo>
                    <a:pt x="64153" y="1359"/>
                    <a:pt x="63743" y="1564"/>
                    <a:pt x="63307" y="1564"/>
                  </a:cubicBezTo>
                  <a:cubicBezTo>
                    <a:pt x="62025" y="1564"/>
                    <a:pt x="62025" y="0"/>
                    <a:pt x="60718" y="0"/>
                  </a:cubicBezTo>
                  <a:cubicBezTo>
                    <a:pt x="59411" y="0"/>
                    <a:pt x="59437" y="1564"/>
                    <a:pt x="58130" y="1564"/>
                  </a:cubicBezTo>
                  <a:cubicBezTo>
                    <a:pt x="56822" y="1564"/>
                    <a:pt x="56848" y="0"/>
                    <a:pt x="55541" y="0"/>
                  </a:cubicBezTo>
                  <a:cubicBezTo>
                    <a:pt x="54234" y="0"/>
                    <a:pt x="54234" y="1564"/>
                    <a:pt x="52927" y="1564"/>
                  </a:cubicBezTo>
                  <a:cubicBezTo>
                    <a:pt x="51645" y="1564"/>
                    <a:pt x="51645" y="0"/>
                    <a:pt x="50338" y="0"/>
                  </a:cubicBezTo>
                  <a:cubicBezTo>
                    <a:pt x="49031" y="0"/>
                    <a:pt x="49057" y="1564"/>
                    <a:pt x="47749" y="1564"/>
                  </a:cubicBezTo>
                  <a:cubicBezTo>
                    <a:pt x="46442" y="1564"/>
                    <a:pt x="46468" y="0"/>
                    <a:pt x="45161" y="0"/>
                  </a:cubicBezTo>
                  <a:cubicBezTo>
                    <a:pt x="43854" y="0"/>
                    <a:pt x="43854" y="1564"/>
                    <a:pt x="42572" y="1564"/>
                  </a:cubicBezTo>
                  <a:cubicBezTo>
                    <a:pt x="41265" y="1564"/>
                    <a:pt x="41291" y="0"/>
                    <a:pt x="39984" y="0"/>
                  </a:cubicBezTo>
                  <a:cubicBezTo>
                    <a:pt x="38676" y="0"/>
                    <a:pt x="38702" y="1564"/>
                    <a:pt x="37395" y="1564"/>
                  </a:cubicBezTo>
                  <a:cubicBezTo>
                    <a:pt x="36062" y="1564"/>
                    <a:pt x="36088" y="0"/>
                    <a:pt x="34781" y="0"/>
                  </a:cubicBezTo>
                  <a:cubicBezTo>
                    <a:pt x="33499" y="0"/>
                    <a:pt x="33499" y="1564"/>
                    <a:pt x="32192" y="1564"/>
                  </a:cubicBezTo>
                  <a:cubicBezTo>
                    <a:pt x="30910" y="1564"/>
                    <a:pt x="30910" y="0"/>
                    <a:pt x="29603" y="0"/>
                  </a:cubicBezTo>
                  <a:cubicBezTo>
                    <a:pt x="28296" y="0"/>
                    <a:pt x="28322" y="1564"/>
                    <a:pt x="27015" y="1564"/>
                  </a:cubicBezTo>
                  <a:cubicBezTo>
                    <a:pt x="25708" y="1564"/>
                    <a:pt x="25733" y="0"/>
                    <a:pt x="24426" y="0"/>
                  </a:cubicBezTo>
                  <a:cubicBezTo>
                    <a:pt x="23119" y="0"/>
                    <a:pt x="23145" y="1564"/>
                    <a:pt x="21837" y="1564"/>
                  </a:cubicBezTo>
                  <a:cubicBezTo>
                    <a:pt x="20505" y="1564"/>
                    <a:pt x="20556" y="0"/>
                    <a:pt x="19223" y="0"/>
                  </a:cubicBezTo>
                  <a:cubicBezTo>
                    <a:pt x="17916" y="0"/>
                    <a:pt x="17942" y="1564"/>
                    <a:pt x="16634" y="1564"/>
                  </a:cubicBezTo>
                  <a:cubicBezTo>
                    <a:pt x="15327" y="1564"/>
                    <a:pt x="15353" y="0"/>
                    <a:pt x="14046" y="0"/>
                  </a:cubicBezTo>
                  <a:cubicBezTo>
                    <a:pt x="12739" y="0"/>
                    <a:pt x="12764" y="1564"/>
                    <a:pt x="11457" y="1564"/>
                  </a:cubicBezTo>
                  <a:cubicBezTo>
                    <a:pt x="10150" y="1564"/>
                    <a:pt x="10176" y="0"/>
                    <a:pt x="8869" y="0"/>
                  </a:cubicBezTo>
                  <a:cubicBezTo>
                    <a:pt x="7561" y="0"/>
                    <a:pt x="7587" y="1564"/>
                    <a:pt x="6280" y="1564"/>
                  </a:cubicBezTo>
                  <a:cubicBezTo>
                    <a:pt x="4973" y="1564"/>
                    <a:pt x="4973" y="0"/>
                    <a:pt x="3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5" name="Google Shape;2935;p64"/>
            <p:cNvGrpSpPr/>
            <p:nvPr/>
          </p:nvGrpSpPr>
          <p:grpSpPr>
            <a:xfrm>
              <a:off x="777214" y="2512225"/>
              <a:ext cx="1609575" cy="433175"/>
              <a:chOff x="777214" y="2512225"/>
              <a:chExt cx="1609575" cy="433175"/>
            </a:xfrm>
          </p:grpSpPr>
          <p:sp>
            <p:nvSpPr>
              <p:cNvPr id="2936" name="Google Shape;2936;p64"/>
              <p:cNvSpPr/>
              <p:nvPr/>
            </p:nvSpPr>
            <p:spPr>
              <a:xfrm>
                <a:off x="777214" y="2596800"/>
                <a:ext cx="1609575" cy="302475"/>
              </a:xfrm>
              <a:custGeom>
                <a:avLst/>
                <a:gdLst/>
                <a:ahLst/>
                <a:cxnLst/>
                <a:rect l="l" t="t" r="r" b="b"/>
                <a:pathLst>
                  <a:path w="64383" h="12099" extrusionOk="0">
                    <a:moveTo>
                      <a:pt x="2973" y="1"/>
                    </a:moveTo>
                    <a:cubicBezTo>
                      <a:pt x="1333" y="1"/>
                      <a:pt x="0" y="1333"/>
                      <a:pt x="0" y="2999"/>
                    </a:cubicBezTo>
                    <a:lnTo>
                      <a:pt x="0" y="12098"/>
                    </a:lnTo>
                    <a:lnTo>
                      <a:pt x="64383" y="12098"/>
                    </a:lnTo>
                    <a:lnTo>
                      <a:pt x="64383" y="2999"/>
                    </a:lnTo>
                    <a:cubicBezTo>
                      <a:pt x="64383" y="1333"/>
                      <a:pt x="63050" y="1"/>
                      <a:pt x="61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4"/>
              <p:cNvSpPr/>
              <p:nvPr/>
            </p:nvSpPr>
            <p:spPr>
              <a:xfrm>
                <a:off x="858950" y="2701875"/>
                <a:ext cx="1435950" cy="92325"/>
              </a:xfrm>
              <a:custGeom>
                <a:avLst/>
                <a:gdLst/>
                <a:ahLst/>
                <a:cxnLst/>
                <a:rect l="l" t="t" r="r" b="b"/>
                <a:pathLst>
                  <a:path w="57438" h="3693" extrusionOk="0">
                    <a:moveTo>
                      <a:pt x="2461" y="1"/>
                    </a:moveTo>
                    <a:cubicBezTo>
                      <a:pt x="821" y="1"/>
                      <a:pt x="1" y="2000"/>
                      <a:pt x="1154" y="3153"/>
                    </a:cubicBezTo>
                    <a:cubicBezTo>
                      <a:pt x="1534" y="3526"/>
                      <a:pt x="1997" y="3692"/>
                      <a:pt x="2450" y="3692"/>
                    </a:cubicBezTo>
                    <a:cubicBezTo>
                      <a:pt x="3401" y="3692"/>
                      <a:pt x="4307" y="2957"/>
                      <a:pt x="4307" y="1846"/>
                    </a:cubicBezTo>
                    <a:cubicBezTo>
                      <a:pt x="4307" y="821"/>
                      <a:pt x="3486" y="1"/>
                      <a:pt x="2461" y="1"/>
                    </a:cubicBezTo>
                    <a:close/>
                    <a:moveTo>
                      <a:pt x="9125" y="1"/>
                    </a:moveTo>
                    <a:cubicBezTo>
                      <a:pt x="7459" y="1"/>
                      <a:pt x="6639" y="2000"/>
                      <a:pt x="7792" y="3153"/>
                    </a:cubicBezTo>
                    <a:cubicBezTo>
                      <a:pt x="8173" y="3526"/>
                      <a:pt x="8636" y="3692"/>
                      <a:pt x="9088" y="3692"/>
                    </a:cubicBezTo>
                    <a:cubicBezTo>
                      <a:pt x="10039" y="3692"/>
                      <a:pt x="10945" y="2957"/>
                      <a:pt x="10945" y="1846"/>
                    </a:cubicBezTo>
                    <a:cubicBezTo>
                      <a:pt x="10945" y="821"/>
                      <a:pt x="10125" y="1"/>
                      <a:pt x="9125" y="1"/>
                    </a:cubicBezTo>
                    <a:close/>
                    <a:moveTo>
                      <a:pt x="15763" y="1"/>
                    </a:moveTo>
                    <a:cubicBezTo>
                      <a:pt x="14097" y="1"/>
                      <a:pt x="13277" y="2000"/>
                      <a:pt x="14456" y="3153"/>
                    </a:cubicBezTo>
                    <a:cubicBezTo>
                      <a:pt x="14828" y="3526"/>
                      <a:pt x="15288" y="3692"/>
                      <a:pt x="15741" y="3692"/>
                    </a:cubicBezTo>
                    <a:cubicBezTo>
                      <a:pt x="16691" y="3692"/>
                      <a:pt x="17609" y="2957"/>
                      <a:pt x="17609" y="1846"/>
                    </a:cubicBezTo>
                    <a:cubicBezTo>
                      <a:pt x="17609" y="821"/>
                      <a:pt x="16788" y="1"/>
                      <a:pt x="15763" y="1"/>
                    </a:cubicBezTo>
                    <a:close/>
                    <a:moveTo>
                      <a:pt x="22401" y="1"/>
                    </a:moveTo>
                    <a:cubicBezTo>
                      <a:pt x="20735" y="1"/>
                      <a:pt x="19915" y="2000"/>
                      <a:pt x="21094" y="3153"/>
                    </a:cubicBezTo>
                    <a:cubicBezTo>
                      <a:pt x="21466" y="3526"/>
                      <a:pt x="21926" y="3692"/>
                      <a:pt x="22379" y="3692"/>
                    </a:cubicBezTo>
                    <a:cubicBezTo>
                      <a:pt x="23329" y="3692"/>
                      <a:pt x="24247" y="2957"/>
                      <a:pt x="24247" y="1846"/>
                    </a:cubicBezTo>
                    <a:cubicBezTo>
                      <a:pt x="24247" y="821"/>
                      <a:pt x="23401" y="1"/>
                      <a:pt x="22401" y="1"/>
                    </a:cubicBezTo>
                    <a:close/>
                    <a:moveTo>
                      <a:pt x="29040" y="1"/>
                    </a:moveTo>
                    <a:cubicBezTo>
                      <a:pt x="27399" y="1"/>
                      <a:pt x="26553" y="2000"/>
                      <a:pt x="27732" y="3153"/>
                    </a:cubicBezTo>
                    <a:cubicBezTo>
                      <a:pt x="28105" y="3526"/>
                      <a:pt x="28565" y="3692"/>
                      <a:pt x="29017" y="3692"/>
                    </a:cubicBezTo>
                    <a:cubicBezTo>
                      <a:pt x="29968" y="3692"/>
                      <a:pt x="30885" y="2957"/>
                      <a:pt x="30885" y="1846"/>
                    </a:cubicBezTo>
                    <a:cubicBezTo>
                      <a:pt x="30885" y="821"/>
                      <a:pt x="30039" y="1"/>
                      <a:pt x="29040" y="1"/>
                    </a:cubicBezTo>
                    <a:close/>
                    <a:moveTo>
                      <a:pt x="35678" y="1"/>
                    </a:moveTo>
                    <a:cubicBezTo>
                      <a:pt x="34037" y="1"/>
                      <a:pt x="33217" y="2000"/>
                      <a:pt x="34371" y="3153"/>
                    </a:cubicBezTo>
                    <a:cubicBezTo>
                      <a:pt x="34743" y="3526"/>
                      <a:pt x="35203" y="3692"/>
                      <a:pt x="35656" y="3692"/>
                    </a:cubicBezTo>
                    <a:cubicBezTo>
                      <a:pt x="36606" y="3692"/>
                      <a:pt x="37523" y="2957"/>
                      <a:pt x="37523" y="1846"/>
                    </a:cubicBezTo>
                    <a:cubicBezTo>
                      <a:pt x="37523" y="821"/>
                      <a:pt x="36703" y="1"/>
                      <a:pt x="35678" y="1"/>
                    </a:cubicBezTo>
                    <a:close/>
                    <a:moveTo>
                      <a:pt x="42316" y="1"/>
                    </a:moveTo>
                    <a:cubicBezTo>
                      <a:pt x="40676" y="1"/>
                      <a:pt x="39856" y="2000"/>
                      <a:pt x="41009" y="3153"/>
                    </a:cubicBezTo>
                    <a:cubicBezTo>
                      <a:pt x="41381" y="3526"/>
                      <a:pt x="41841" y="3692"/>
                      <a:pt x="42294" y="3692"/>
                    </a:cubicBezTo>
                    <a:cubicBezTo>
                      <a:pt x="43244" y="3692"/>
                      <a:pt x="44161" y="2957"/>
                      <a:pt x="44161" y="1846"/>
                    </a:cubicBezTo>
                    <a:cubicBezTo>
                      <a:pt x="44161" y="821"/>
                      <a:pt x="43341" y="1"/>
                      <a:pt x="42316" y="1"/>
                    </a:cubicBezTo>
                    <a:close/>
                    <a:moveTo>
                      <a:pt x="48954" y="1"/>
                    </a:moveTo>
                    <a:cubicBezTo>
                      <a:pt x="47314" y="1"/>
                      <a:pt x="46494" y="2000"/>
                      <a:pt x="47647" y="3153"/>
                    </a:cubicBezTo>
                    <a:cubicBezTo>
                      <a:pt x="48019" y="3526"/>
                      <a:pt x="48479" y="3692"/>
                      <a:pt x="48932" y="3692"/>
                    </a:cubicBezTo>
                    <a:cubicBezTo>
                      <a:pt x="49882" y="3692"/>
                      <a:pt x="50800" y="2957"/>
                      <a:pt x="50800" y="1846"/>
                    </a:cubicBezTo>
                    <a:cubicBezTo>
                      <a:pt x="50800" y="821"/>
                      <a:pt x="49979" y="1"/>
                      <a:pt x="48954" y="1"/>
                    </a:cubicBezTo>
                    <a:close/>
                    <a:moveTo>
                      <a:pt x="55592" y="1"/>
                    </a:moveTo>
                    <a:cubicBezTo>
                      <a:pt x="53952" y="1"/>
                      <a:pt x="53132" y="2000"/>
                      <a:pt x="54285" y="3153"/>
                    </a:cubicBezTo>
                    <a:cubicBezTo>
                      <a:pt x="54666" y="3526"/>
                      <a:pt x="55129" y="3692"/>
                      <a:pt x="55581" y="3692"/>
                    </a:cubicBezTo>
                    <a:cubicBezTo>
                      <a:pt x="56532" y="3692"/>
                      <a:pt x="57438" y="2957"/>
                      <a:pt x="57438" y="1846"/>
                    </a:cubicBezTo>
                    <a:cubicBezTo>
                      <a:pt x="57438" y="821"/>
                      <a:pt x="56618" y="1"/>
                      <a:pt x="55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4"/>
              <p:cNvSpPr/>
              <p:nvPr/>
            </p:nvSpPr>
            <p:spPr>
              <a:xfrm>
                <a:off x="1031132" y="2700757"/>
                <a:ext cx="98700" cy="73375"/>
              </a:xfrm>
              <a:custGeom>
                <a:avLst/>
                <a:gdLst/>
                <a:ahLst/>
                <a:cxnLst/>
                <a:rect l="l" t="t" r="r" b="b"/>
                <a:pathLst>
                  <a:path w="3948" h="2935" extrusionOk="0">
                    <a:moveTo>
                      <a:pt x="2177" y="1"/>
                    </a:moveTo>
                    <a:cubicBezTo>
                      <a:pt x="1905" y="1"/>
                      <a:pt x="1626" y="62"/>
                      <a:pt x="1359" y="192"/>
                    </a:cubicBezTo>
                    <a:cubicBezTo>
                      <a:pt x="334" y="679"/>
                      <a:pt x="0" y="2012"/>
                      <a:pt x="692" y="2934"/>
                    </a:cubicBezTo>
                    <a:cubicBezTo>
                      <a:pt x="641" y="2781"/>
                      <a:pt x="616" y="2601"/>
                      <a:pt x="616" y="2447"/>
                    </a:cubicBezTo>
                    <a:cubicBezTo>
                      <a:pt x="616" y="1306"/>
                      <a:pt x="1539" y="590"/>
                      <a:pt x="2482" y="590"/>
                    </a:cubicBezTo>
                    <a:cubicBezTo>
                      <a:pt x="3021" y="590"/>
                      <a:pt x="3565" y="823"/>
                      <a:pt x="3947" y="1345"/>
                    </a:cubicBezTo>
                    <a:cubicBezTo>
                      <a:pt x="3718" y="523"/>
                      <a:pt x="2976" y="1"/>
                      <a:pt x="2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4"/>
              <p:cNvSpPr/>
              <p:nvPr/>
            </p:nvSpPr>
            <p:spPr>
              <a:xfrm>
                <a:off x="1363032" y="2700757"/>
                <a:ext cx="98700" cy="73375"/>
              </a:xfrm>
              <a:custGeom>
                <a:avLst/>
                <a:gdLst/>
                <a:ahLst/>
                <a:cxnLst/>
                <a:rect l="l" t="t" r="r" b="b"/>
                <a:pathLst>
                  <a:path w="3948" h="2935" extrusionOk="0">
                    <a:moveTo>
                      <a:pt x="2177" y="1"/>
                    </a:moveTo>
                    <a:cubicBezTo>
                      <a:pt x="1905" y="1"/>
                      <a:pt x="1626" y="62"/>
                      <a:pt x="1359" y="192"/>
                    </a:cubicBezTo>
                    <a:cubicBezTo>
                      <a:pt x="334" y="679"/>
                      <a:pt x="1" y="2012"/>
                      <a:pt x="693" y="2934"/>
                    </a:cubicBezTo>
                    <a:cubicBezTo>
                      <a:pt x="642" y="2781"/>
                      <a:pt x="616" y="2601"/>
                      <a:pt x="616" y="2447"/>
                    </a:cubicBezTo>
                    <a:cubicBezTo>
                      <a:pt x="616" y="1306"/>
                      <a:pt x="1540" y="590"/>
                      <a:pt x="2482" y="590"/>
                    </a:cubicBezTo>
                    <a:cubicBezTo>
                      <a:pt x="3021" y="590"/>
                      <a:pt x="3566" y="823"/>
                      <a:pt x="3948" y="1345"/>
                    </a:cubicBezTo>
                    <a:cubicBezTo>
                      <a:pt x="3719" y="523"/>
                      <a:pt x="2976" y="1"/>
                      <a:pt x="2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4"/>
              <p:cNvSpPr/>
              <p:nvPr/>
            </p:nvSpPr>
            <p:spPr>
              <a:xfrm>
                <a:off x="1197082" y="2700757"/>
                <a:ext cx="98700" cy="73375"/>
              </a:xfrm>
              <a:custGeom>
                <a:avLst/>
                <a:gdLst/>
                <a:ahLst/>
                <a:cxnLst/>
                <a:rect l="l" t="t" r="r" b="b"/>
                <a:pathLst>
                  <a:path w="3948" h="2935" extrusionOk="0">
                    <a:moveTo>
                      <a:pt x="2177" y="1"/>
                    </a:moveTo>
                    <a:cubicBezTo>
                      <a:pt x="1905" y="1"/>
                      <a:pt x="1626" y="62"/>
                      <a:pt x="1359" y="192"/>
                    </a:cubicBezTo>
                    <a:cubicBezTo>
                      <a:pt x="334" y="679"/>
                      <a:pt x="1" y="2012"/>
                      <a:pt x="693" y="2934"/>
                    </a:cubicBezTo>
                    <a:cubicBezTo>
                      <a:pt x="641" y="2781"/>
                      <a:pt x="616" y="2601"/>
                      <a:pt x="616" y="2447"/>
                    </a:cubicBezTo>
                    <a:cubicBezTo>
                      <a:pt x="616" y="1306"/>
                      <a:pt x="1540" y="590"/>
                      <a:pt x="2482" y="590"/>
                    </a:cubicBezTo>
                    <a:cubicBezTo>
                      <a:pt x="3021" y="590"/>
                      <a:pt x="3566" y="823"/>
                      <a:pt x="3948" y="1345"/>
                    </a:cubicBezTo>
                    <a:cubicBezTo>
                      <a:pt x="3718" y="523"/>
                      <a:pt x="2976" y="1"/>
                      <a:pt x="2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4"/>
              <p:cNvSpPr/>
              <p:nvPr/>
            </p:nvSpPr>
            <p:spPr>
              <a:xfrm>
                <a:off x="2193457" y="2700757"/>
                <a:ext cx="98700" cy="73375"/>
              </a:xfrm>
              <a:custGeom>
                <a:avLst/>
                <a:gdLst/>
                <a:ahLst/>
                <a:cxnLst/>
                <a:rect l="l" t="t" r="r" b="b"/>
                <a:pathLst>
                  <a:path w="3948" h="2935" extrusionOk="0">
                    <a:moveTo>
                      <a:pt x="2166" y="1"/>
                    </a:moveTo>
                    <a:cubicBezTo>
                      <a:pt x="1895" y="1"/>
                      <a:pt x="1620" y="62"/>
                      <a:pt x="1359" y="192"/>
                    </a:cubicBezTo>
                    <a:cubicBezTo>
                      <a:pt x="334" y="679"/>
                      <a:pt x="0" y="2012"/>
                      <a:pt x="667" y="2934"/>
                    </a:cubicBezTo>
                    <a:cubicBezTo>
                      <a:pt x="641" y="2781"/>
                      <a:pt x="616" y="2601"/>
                      <a:pt x="616" y="2447"/>
                    </a:cubicBezTo>
                    <a:cubicBezTo>
                      <a:pt x="616" y="1306"/>
                      <a:pt x="1529" y="590"/>
                      <a:pt x="2471" y="590"/>
                    </a:cubicBezTo>
                    <a:cubicBezTo>
                      <a:pt x="3009" y="590"/>
                      <a:pt x="3556" y="823"/>
                      <a:pt x="3947" y="1345"/>
                    </a:cubicBezTo>
                    <a:cubicBezTo>
                      <a:pt x="3718" y="523"/>
                      <a:pt x="2961" y="1"/>
                      <a:pt x="2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4"/>
              <p:cNvSpPr/>
              <p:nvPr/>
            </p:nvSpPr>
            <p:spPr>
              <a:xfrm>
                <a:off x="865182" y="2700757"/>
                <a:ext cx="98700" cy="73375"/>
              </a:xfrm>
              <a:custGeom>
                <a:avLst/>
                <a:gdLst/>
                <a:ahLst/>
                <a:cxnLst/>
                <a:rect l="l" t="t" r="r" b="b"/>
                <a:pathLst>
                  <a:path w="3948" h="2935" extrusionOk="0">
                    <a:moveTo>
                      <a:pt x="2177" y="1"/>
                    </a:moveTo>
                    <a:cubicBezTo>
                      <a:pt x="1905" y="1"/>
                      <a:pt x="1626" y="62"/>
                      <a:pt x="1359" y="192"/>
                    </a:cubicBezTo>
                    <a:cubicBezTo>
                      <a:pt x="333" y="679"/>
                      <a:pt x="0" y="2012"/>
                      <a:pt x="692" y="2934"/>
                    </a:cubicBezTo>
                    <a:cubicBezTo>
                      <a:pt x="641" y="2781"/>
                      <a:pt x="615" y="2601"/>
                      <a:pt x="615" y="2447"/>
                    </a:cubicBezTo>
                    <a:cubicBezTo>
                      <a:pt x="615" y="1306"/>
                      <a:pt x="1539" y="590"/>
                      <a:pt x="2482" y="590"/>
                    </a:cubicBezTo>
                    <a:cubicBezTo>
                      <a:pt x="3020" y="590"/>
                      <a:pt x="3565" y="823"/>
                      <a:pt x="3947" y="1345"/>
                    </a:cubicBezTo>
                    <a:cubicBezTo>
                      <a:pt x="3718" y="523"/>
                      <a:pt x="2975" y="1"/>
                      <a:pt x="2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4"/>
              <p:cNvSpPr/>
              <p:nvPr/>
            </p:nvSpPr>
            <p:spPr>
              <a:xfrm>
                <a:off x="2027507" y="2700507"/>
                <a:ext cx="98050" cy="73625"/>
              </a:xfrm>
              <a:custGeom>
                <a:avLst/>
                <a:gdLst/>
                <a:ahLst/>
                <a:cxnLst/>
                <a:rect l="l" t="t" r="r" b="b"/>
                <a:pathLst>
                  <a:path w="3922" h="2945" extrusionOk="0">
                    <a:moveTo>
                      <a:pt x="2141" y="0"/>
                    </a:moveTo>
                    <a:cubicBezTo>
                      <a:pt x="1878" y="0"/>
                      <a:pt x="1611" y="56"/>
                      <a:pt x="1359" y="176"/>
                    </a:cubicBezTo>
                    <a:cubicBezTo>
                      <a:pt x="308" y="689"/>
                      <a:pt x="0" y="2022"/>
                      <a:pt x="692" y="2944"/>
                    </a:cubicBezTo>
                    <a:cubicBezTo>
                      <a:pt x="641" y="2791"/>
                      <a:pt x="615" y="2611"/>
                      <a:pt x="615" y="2457"/>
                    </a:cubicBezTo>
                    <a:cubicBezTo>
                      <a:pt x="599" y="1316"/>
                      <a:pt x="1517" y="600"/>
                      <a:pt x="2457" y="600"/>
                    </a:cubicBezTo>
                    <a:cubicBezTo>
                      <a:pt x="2995" y="600"/>
                      <a:pt x="3540" y="833"/>
                      <a:pt x="3922" y="1355"/>
                    </a:cubicBezTo>
                    <a:cubicBezTo>
                      <a:pt x="3709" y="525"/>
                      <a:pt x="2944" y="0"/>
                      <a:pt x="2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4"/>
              <p:cNvSpPr/>
              <p:nvPr/>
            </p:nvSpPr>
            <p:spPr>
              <a:xfrm>
                <a:off x="1860907" y="2700232"/>
                <a:ext cx="98700" cy="73900"/>
              </a:xfrm>
              <a:custGeom>
                <a:avLst/>
                <a:gdLst/>
                <a:ahLst/>
                <a:cxnLst/>
                <a:rect l="l" t="t" r="r" b="b"/>
                <a:pathLst>
                  <a:path w="3948" h="2956" extrusionOk="0">
                    <a:moveTo>
                      <a:pt x="2161" y="0"/>
                    </a:moveTo>
                    <a:cubicBezTo>
                      <a:pt x="1894" y="0"/>
                      <a:pt x="1621" y="60"/>
                      <a:pt x="1359" y="187"/>
                    </a:cubicBezTo>
                    <a:cubicBezTo>
                      <a:pt x="308" y="700"/>
                      <a:pt x="0" y="2033"/>
                      <a:pt x="692" y="2955"/>
                    </a:cubicBezTo>
                    <a:cubicBezTo>
                      <a:pt x="641" y="2802"/>
                      <a:pt x="616" y="2622"/>
                      <a:pt x="616" y="2468"/>
                    </a:cubicBezTo>
                    <a:cubicBezTo>
                      <a:pt x="616" y="1327"/>
                      <a:pt x="1539" y="611"/>
                      <a:pt x="2482" y="611"/>
                    </a:cubicBezTo>
                    <a:cubicBezTo>
                      <a:pt x="3021" y="611"/>
                      <a:pt x="3565" y="844"/>
                      <a:pt x="3947" y="1366"/>
                    </a:cubicBezTo>
                    <a:cubicBezTo>
                      <a:pt x="3717" y="539"/>
                      <a:pt x="2965" y="0"/>
                      <a:pt x="2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4"/>
              <p:cNvSpPr/>
              <p:nvPr/>
            </p:nvSpPr>
            <p:spPr>
              <a:xfrm>
                <a:off x="1695582" y="2700757"/>
                <a:ext cx="98075" cy="73375"/>
              </a:xfrm>
              <a:custGeom>
                <a:avLst/>
                <a:gdLst/>
                <a:ahLst/>
                <a:cxnLst/>
                <a:rect l="l" t="t" r="r" b="b"/>
                <a:pathLst>
                  <a:path w="3923" h="2935" extrusionOk="0">
                    <a:moveTo>
                      <a:pt x="2162" y="1"/>
                    </a:moveTo>
                    <a:cubicBezTo>
                      <a:pt x="1894" y="1"/>
                      <a:pt x="1620" y="62"/>
                      <a:pt x="1359" y="192"/>
                    </a:cubicBezTo>
                    <a:cubicBezTo>
                      <a:pt x="308" y="679"/>
                      <a:pt x="1" y="2012"/>
                      <a:pt x="667" y="2934"/>
                    </a:cubicBezTo>
                    <a:cubicBezTo>
                      <a:pt x="616" y="2781"/>
                      <a:pt x="590" y="2601"/>
                      <a:pt x="590" y="2447"/>
                    </a:cubicBezTo>
                    <a:cubicBezTo>
                      <a:pt x="590" y="1306"/>
                      <a:pt x="1514" y="590"/>
                      <a:pt x="2457" y="590"/>
                    </a:cubicBezTo>
                    <a:cubicBezTo>
                      <a:pt x="2995" y="590"/>
                      <a:pt x="3540" y="823"/>
                      <a:pt x="3922" y="1345"/>
                    </a:cubicBezTo>
                    <a:cubicBezTo>
                      <a:pt x="3693" y="523"/>
                      <a:pt x="2950" y="1"/>
                      <a:pt x="2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4"/>
              <p:cNvSpPr/>
              <p:nvPr/>
            </p:nvSpPr>
            <p:spPr>
              <a:xfrm>
                <a:off x="1537332" y="2700632"/>
                <a:ext cx="90375" cy="72850"/>
              </a:xfrm>
              <a:custGeom>
                <a:avLst/>
                <a:gdLst/>
                <a:ahLst/>
                <a:cxnLst/>
                <a:rect l="l" t="t" r="r" b="b"/>
                <a:pathLst>
                  <a:path w="3615" h="2914" extrusionOk="0">
                    <a:moveTo>
                      <a:pt x="1854" y="1"/>
                    </a:moveTo>
                    <a:cubicBezTo>
                      <a:pt x="928" y="1"/>
                      <a:pt x="0" y="650"/>
                      <a:pt x="0" y="1837"/>
                    </a:cubicBezTo>
                    <a:cubicBezTo>
                      <a:pt x="0" y="2222"/>
                      <a:pt x="128" y="2606"/>
                      <a:pt x="359" y="2914"/>
                    </a:cubicBezTo>
                    <a:cubicBezTo>
                      <a:pt x="308" y="2760"/>
                      <a:pt x="282" y="2606"/>
                      <a:pt x="282" y="2452"/>
                    </a:cubicBezTo>
                    <a:cubicBezTo>
                      <a:pt x="282" y="1311"/>
                      <a:pt x="1206" y="595"/>
                      <a:pt x="2149" y="595"/>
                    </a:cubicBezTo>
                    <a:cubicBezTo>
                      <a:pt x="2687" y="595"/>
                      <a:pt x="3232" y="828"/>
                      <a:pt x="3614" y="1350"/>
                    </a:cubicBezTo>
                    <a:cubicBezTo>
                      <a:pt x="3361" y="431"/>
                      <a:pt x="2608" y="1"/>
                      <a:pt x="1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4"/>
              <p:cNvSpPr/>
              <p:nvPr/>
            </p:nvSpPr>
            <p:spPr>
              <a:xfrm>
                <a:off x="1579800" y="2512225"/>
                <a:ext cx="353075" cy="433175"/>
              </a:xfrm>
              <a:custGeom>
                <a:avLst/>
                <a:gdLst/>
                <a:ahLst/>
                <a:cxnLst/>
                <a:rect l="l" t="t" r="r" b="b"/>
                <a:pathLst>
                  <a:path w="14123" h="17327" extrusionOk="0">
                    <a:moveTo>
                      <a:pt x="9848" y="0"/>
                    </a:moveTo>
                    <a:cubicBezTo>
                      <a:pt x="8500" y="0"/>
                      <a:pt x="7188" y="733"/>
                      <a:pt x="6511" y="2000"/>
                    </a:cubicBezTo>
                    <a:lnTo>
                      <a:pt x="5793" y="3384"/>
                    </a:lnTo>
                    <a:lnTo>
                      <a:pt x="7023" y="3384"/>
                    </a:lnTo>
                    <a:lnTo>
                      <a:pt x="7485" y="2512"/>
                    </a:lnTo>
                    <a:cubicBezTo>
                      <a:pt x="7952" y="1594"/>
                      <a:pt x="8900" y="1056"/>
                      <a:pt x="9876" y="1056"/>
                    </a:cubicBezTo>
                    <a:cubicBezTo>
                      <a:pt x="10290" y="1056"/>
                      <a:pt x="10709" y="1153"/>
                      <a:pt x="11098" y="1359"/>
                    </a:cubicBezTo>
                    <a:cubicBezTo>
                      <a:pt x="12406" y="2051"/>
                      <a:pt x="12892" y="3691"/>
                      <a:pt x="12175" y="4998"/>
                    </a:cubicBezTo>
                    <a:lnTo>
                      <a:pt x="6998" y="14815"/>
                    </a:lnTo>
                    <a:cubicBezTo>
                      <a:pt x="6519" y="15700"/>
                      <a:pt x="5601" y="16206"/>
                      <a:pt x="4656" y="16206"/>
                    </a:cubicBezTo>
                    <a:cubicBezTo>
                      <a:pt x="4233" y="16206"/>
                      <a:pt x="3805" y="16105"/>
                      <a:pt x="3409" y="15891"/>
                    </a:cubicBezTo>
                    <a:cubicBezTo>
                      <a:pt x="2128" y="15225"/>
                      <a:pt x="1615" y="13610"/>
                      <a:pt x="2307" y="12329"/>
                    </a:cubicBezTo>
                    <a:lnTo>
                      <a:pt x="5972" y="5357"/>
                    </a:lnTo>
                    <a:lnTo>
                      <a:pt x="5024" y="4845"/>
                    </a:lnTo>
                    <a:lnTo>
                      <a:pt x="1333" y="11816"/>
                    </a:lnTo>
                    <a:cubicBezTo>
                      <a:pt x="1" y="14302"/>
                      <a:pt x="1820" y="17301"/>
                      <a:pt x="4640" y="17326"/>
                    </a:cubicBezTo>
                    <a:cubicBezTo>
                      <a:pt x="6024" y="17326"/>
                      <a:pt x="7305" y="16557"/>
                      <a:pt x="7972" y="15327"/>
                    </a:cubicBezTo>
                    <a:lnTo>
                      <a:pt x="13149" y="5537"/>
                    </a:lnTo>
                    <a:cubicBezTo>
                      <a:pt x="14123" y="3691"/>
                      <a:pt x="13431" y="1410"/>
                      <a:pt x="11585" y="436"/>
                    </a:cubicBezTo>
                    <a:cubicBezTo>
                      <a:pt x="11032" y="140"/>
                      <a:pt x="10436" y="0"/>
                      <a:pt x="9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50" name="Google Shape;2950;p64"/>
          <p:cNvGrpSpPr/>
          <p:nvPr/>
        </p:nvGrpSpPr>
        <p:grpSpPr>
          <a:xfrm rot="-1030656" flipH="1">
            <a:off x="2881132" y="4704771"/>
            <a:ext cx="1653964" cy="540005"/>
            <a:chOff x="2564525" y="5223525"/>
            <a:chExt cx="2556110" cy="834547"/>
          </a:xfrm>
        </p:grpSpPr>
        <p:sp>
          <p:nvSpPr>
            <p:cNvPr id="2951" name="Google Shape;2951;p64"/>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4"/>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4"/>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4"/>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4"/>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4"/>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4"/>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4"/>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4"/>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4"/>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1" name="Google Shape;2961;p64"/>
          <p:cNvGrpSpPr/>
          <p:nvPr/>
        </p:nvGrpSpPr>
        <p:grpSpPr>
          <a:xfrm rot="1358433">
            <a:off x="8114604" y="217434"/>
            <a:ext cx="1719595" cy="916331"/>
            <a:chOff x="7463504" y="3075665"/>
            <a:chExt cx="2603050" cy="1387103"/>
          </a:xfrm>
        </p:grpSpPr>
        <p:sp>
          <p:nvSpPr>
            <p:cNvPr id="2962" name="Google Shape;2962;p64"/>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4"/>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4"/>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4"/>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4"/>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4"/>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4"/>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4"/>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4"/>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4"/>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4"/>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4"/>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4"/>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4"/>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4"/>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4"/>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4"/>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4"/>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4"/>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4"/>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4"/>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4"/>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4"/>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4"/>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4"/>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4"/>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4"/>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4"/>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4"/>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4"/>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4"/>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4"/>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4"/>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5" name="Google Shape;2995;p64"/>
          <p:cNvSpPr/>
          <p:nvPr/>
        </p:nvSpPr>
        <p:spPr>
          <a:xfrm flipH="1">
            <a:off x="3457781" y="4782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4"/>
          <p:cNvSpPr/>
          <p:nvPr/>
        </p:nvSpPr>
        <p:spPr>
          <a:xfrm flipH="1">
            <a:off x="2119056" y="15106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4"/>
          <p:cNvSpPr/>
          <p:nvPr/>
        </p:nvSpPr>
        <p:spPr>
          <a:xfrm flipH="1">
            <a:off x="2838268" y="2458488"/>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4"/>
          <p:cNvSpPr/>
          <p:nvPr/>
        </p:nvSpPr>
        <p:spPr>
          <a:xfrm flipH="1">
            <a:off x="4229806" y="27776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9" name="Google Shape;2999;p64"/>
          <p:cNvGrpSpPr/>
          <p:nvPr/>
        </p:nvGrpSpPr>
        <p:grpSpPr>
          <a:xfrm flipH="1">
            <a:off x="781231" y="450788"/>
            <a:ext cx="581325" cy="169475"/>
            <a:chOff x="5393300" y="2420750"/>
            <a:chExt cx="581325" cy="169475"/>
          </a:xfrm>
        </p:grpSpPr>
        <p:sp>
          <p:nvSpPr>
            <p:cNvPr id="3000" name="Google Shape;3000;p64"/>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4"/>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2" name="Google Shape;3002;p64"/>
          <p:cNvSpPr/>
          <p:nvPr/>
        </p:nvSpPr>
        <p:spPr>
          <a:xfrm>
            <a:off x="4229800" y="2753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Rectangle 77"/>
          <p:cNvSpPr/>
          <p:nvPr/>
        </p:nvSpPr>
        <p:spPr>
          <a:xfrm rot="21204062">
            <a:off x="2915763" y="1575899"/>
            <a:ext cx="5429527" cy="1323439"/>
          </a:xfrm>
          <a:prstGeom prst="rect">
            <a:avLst/>
          </a:prstGeom>
        </p:spPr>
        <p:txBody>
          <a:bodyPr wrap="square">
            <a:spAutoFit/>
          </a:bodyPr>
          <a:lstStyle/>
          <a:p>
            <a:pPr marL="193078" marR="11049" indent="-176200" algn="just">
              <a:spcBef>
                <a:spcPts val="2286"/>
              </a:spcBef>
            </a:pPr>
            <a:r>
              <a:rPr lang="en-US" sz="2000" b="1" dirty="0">
                <a:solidFill>
                  <a:srgbClr val="F58220"/>
                </a:solidFill>
                <a:latin typeface="Arial" panose="020B0604020202020204" pitchFamily="34" charset="0"/>
              </a:rPr>
              <a:t>   </a:t>
            </a:r>
            <a:r>
              <a:rPr lang="en-US" sz="2000" b="1" dirty="0" err="1">
                <a:solidFill>
                  <a:srgbClr val="F58220"/>
                </a:solidFill>
                <a:latin typeface="Arial" panose="020B0604020202020204" pitchFamily="34" charset="0"/>
              </a:rPr>
              <a:t>Nhiệm</a:t>
            </a:r>
            <a:r>
              <a:rPr lang="en-US" sz="2000" b="1" dirty="0">
                <a:solidFill>
                  <a:srgbClr val="F58220"/>
                </a:solidFill>
                <a:latin typeface="Arial" panose="020B0604020202020204" pitchFamily="34" charset="0"/>
              </a:rPr>
              <a:t> </a:t>
            </a:r>
            <a:r>
              <a:rPr lang="en-US" sz="2000" b="1" dirty="0" err="1">
                <a:solidFill>
                  <a:srgbClr val="F58220"/>
                </a:solidFill>
                <a:latin typeface="Arial" panose="020B0604020202020204" pitchFamily="34" charset="0"/>
              </a:rPr>
              <a:t>vụ</a:t>
            </a:r>
            <a:r>
              <a:rPr lang="en-US" sz="2000" b="1" dirty="0">
                <a:solidFill>
                  <a:srgbClr val="F58220"/>
                </a:solidFill>
                <a:latin typeface="Arial" panose="020B0604020202020204" pitchFamily="34" charset="0"/>
              </a:rPr>
              <a:t> 1: </a:t>
            </a:r>
            <a:r>
              <a:rPr lang="vi-VN" sz="2000" b="1" dirty="0">
                <a:latin typeface="Arial" panose="020B0604020202020204" pitchFamily="34" charset="0"/>
              </a:rPr>
              <a:t>Em hãy tìm các công cụ, phương tiện hỗ trợ việc quản lí thời gian (như sổ tay, phần mềm, ứng dụng,...) và chia sẻ về cách sử dụng các công cụ này</a:t>
            </a:r>
            <a:endParaRPr lang="en-US" sz="2000" dirty="0"/>
          </a:p>
        </p:txBody>
      </p:sp>
      <p:sp>
        <p:nvSpPr>
          <p:cNvPr id="79" name="Rectangle 78"/>
          <p:cNvSpPr/>
          <p:nvPr/>
        </p:nvSpPr>
        <p:spPr>
          <a:xfrm rot="21178386">
            <a:off x="3320541" y="3150364"/>
            <a:ext cx="5182943" cy="1015663"/>
          </a:xfrm>
          <a:prstGeom prst="rect">
            <a:avLst/>
          </a:prstGeom>
        </p:spPr>
        <p:txBody>
          <a:bodyPr wrap="square">
            <a:spAutoFit/>
          </a:bodyPr>
          <a:lstStyle/>
          <a:p>
            <a:pPr algn="just"/>
            <a:r>
              <a:rPr lang="en-US" sz="2000" b="1" dirty="0" err="1">
                <a:solidFill>
                  <a:srgbClr val="0070C0"/>
                </a:solidFill>
                <a:latin typeface="Arial" panose="020B0604020202020204" pitchFamily="34" charset="0"/>
              </a:rPr>
              <a:t>Nhiệm</a:t>
            </a:r>
            <a:r>
              <a:rPr lang="en-US" sz="2000" b="1" dirty="0">
                <a:solidFill>
                  <a:srgbClr val="0070C0"/>
                </a:solidFill>
                <a:latin typeface="Arial" panose="020B0604020202020204" pitchFamily="34" charset="0"/>
              </a:rPr>
              <a:t> </a:t>
            </a:r>
            <a:r>
              <a:rPr lang="en-US" sz="2000" b="1" dirty="0" err="1">
                <a:solidFill>
                  <a:srgbClr val="0070C0"/>
                </a:solidFill>
                <a:latin typeface="Arial" panose="020B0604020202020204" pitchFamily="34" charset="0"/>
              </a:rPr>
              <a:t>vụ</a:t>
            </a:r>
            <a:r>
              <a:rPr lang="en-US" sz="2000" b="1" dirty="0">
                <a:solidFill>
                  <a:srgbClr val="0070C0"/>
                </a:solidFill>
                <a:latin typeface="Arial" panose="020B0604020202020204" pitchFamily="34" charset="0"/>
              </a:rPr>
              <a:t> 2: </a:t>
            </a:r>
            <a:r>
              <a:rPr lang="en-US" sz="2000" b="1" dirty="0">
                <a:latin typeface="Arial" panose="020B0604020202020204" pitchFamily="34" charset="0"/>
              </a:rPr>
              <a:t>Em </a:t>
            </a:r>
            <a:r>
              <a:rPr lang="en-US" sz="2000" b="1" dirty="0" err="1">
                <a:latin typeface="Arial" panose="020B0604020202020204" pitchFamily="34" charset="0"/>
              </a:rPr>
              <a:t>hãy</a:t>
            </a:r>
            <a:r>
              <a:rPr lang="en-US" sz="2000" b="1" dirty="0">
                <a:latin typeface="Arial" panose="020B0604020202020204" pitchFamily="34" charset="0"/>
              </a:rPr>
              <a:t> </a:t>
            </a:r>
            <a:r>
              <a:rPr lang="en-US" sz="2000" b="1" dirty="0" err="1">
                <a:latin typeface="Arial" panose="020B0604020202020204" pitchFamily="34" charset="0"/>
              </a:rPr>
              <a:t>lựa</a:t>
            </a:r>
            <a:r>
              <a:rPr lang="en-US" sz="2000" b="1" dirty="0">
                <a:latin typeface="Arial" panose="020B0604020202020204" pitchFamily="34" charset="0"/>
              </a:rPr>
              <a:t> </a:t>
            </a:r>
            <a:r>
              <a:rPr lang="en-US" sz="2000" b="1" dirty="0" err="1">
                <a:latin typeface="Arial" panose="020B0604020202020204" pitchFamily="34" charset="0"/>
              </a:rPr>
              <a:t>chọn</a:t>
            </a:r>
            <a:r>
              <a:rPr lang="en-US" sz="2000" b="1" dirty="0">
                <a:latin typeface="Arial" panose="020B0604020202020204" pitchFamily="34" charset="0"/>
              </a:rPr>
              <a:t> một </a:t>
            </a:r>
            <a:r>
              <a:rPr lang="en-US" sz="2000" b="1" dirty="0" err="1">
                <a:latin typeface="Arial" panose="020B0604020202020204" pitchFamily="34" charset="0"/>
              </a:rPr>
              <a:t>công</a:t>
            </a:r>
            <a:r>
              <a:rPr lang="en-US" sz="2000" b="1" dirty="0">
                <a:latin typeface="Arial" panose="020B0604020202020204" pitchFamily="34" charset="0"/>
              </a:rPr>
              <a:t> </a:t>
            </a:r>
            <a:r>
              <a:rPr lang="en-US" sz="2000" b="1" dirty="0" err="1">
                <a:latin typeface="Arial" panose="020B0604020202020204" pitchFamily="34" charset="0"/>
              </a:rPr>
              <a:t>cụ</a:t>
            </a:r>
            <a:r>
              <a:rPr lang="en-US" sz="2000" b="1" dirty="0">
                <a:latin typeface="Arial" panose="020B0604020202020204" pitchFamily="34" charset="0"/>
              </a:rPr>
              <a:t> </a:t>
            </a:r>
            <a:r>
              <a:rPr lang="en-US" sz="2000" b="1" dirty="0" err="1">
                <a:latin typeface="Arial" panose="020B0604020202020204" pitchFamily="34" charset="0"/>
              </a:rPr>
              <a:t>phù</a:t>
            </a:r>
            <a:r>
              <a:rPr lang="en-US" sz="2000" b="1" dirty="0">
                <a:latin typeface="Arial" panose="020B0604020202020204" pitchFamily="34" charset="0"/>
              </a:rPr>
              <a:t> </a:t>
            </a:r>
            <a:r>
              <a:rPr lang="en-US" sz="2000" b="1" dirty="0" err="1">
                <a:latin typeface="Arial" panose="020B0604020202020204" pitchFamily="34" charset="0"/>
              </a:rPr>
              <a:t>hợp</a:t>
            </a:r>
            <a:r>
              <a:rPr lang="en-US" sz="2000" b="1" dirty="0">
                <a:latin typeface="Arial" panose="020B0604020202020204" pitchFamily="34" charset="0"/>
              </a:rPr>
              <a:t> để </a:t>
            </a:r>
            <a:r>
              <a:rPr lang="en-US" sz="2000" b="1" dirty="0" err="1">
                <a:latin typeface="Arial" panose="020B0604020202020204" pitchFamily="34" charset="0"/>
              </a:rPr>
              <a:t>áp</a:t>
            </a:r>
            <a:r>
              <a:rPr lang="en-US" sz="2000" b="1" dirty="0">
                <a:latin typeface="Arial" panose="020B0604020202020204" pitchFamily="34" charset="0"/>
              </a:rPr>
              <a:t> </a:t>
            </a:r>
            <a:r>
              <a:rPr lang="en-US" sz="2000" b="1" dirty="0" err="1">
                <a:latin typeface="Arial" panose="020B0604020202020204" pitchFamily="34" charset="0"/>
              </a:rPr>
              <a:t>dụng</a:t>
            </a:r>
            <a:r>
              <a:rPr lang="en-US" sz="2000" b="1" dirty="0">
                <a:latin typeface="Arial" panose="020B0604020202020204" pitchFamily="34" charset="0"/>
              </a:rPr>
              <a:t> </a:t>
            </a:r>
            <a:r>
              <a:rPr lang="en-US" sz="2000" b="1" dirty="0" err="1">
                <a:latin typeface="Arial" panose="020B0604020202020204" pitchFamily="34" charset="0"/>
              </a:rPr>
              <a:t>cho</a:t>
            </a:r>
            <a:r>
              <a:rPr lang="en-US" sz="2000" b="1" dirty="0">
                <a:latin typeface="Arial" panose="020B0604020202020204" pitchFamily="34" charset="0"/>
              </a:rPr>
              <a:t> </a:t>
            </a:r>
            <a:r>
              <a:rPr lang="en-US" sz="2000" b="1" dirty="0" err="1">
                <a:latin typeface="Arial" panose="020B0604020202020204" pitchFamily="34" charset="0"/>
              </a:rPr>
              <a:t>bản</a:t>
            </a:r>
            <a:r>
              <a:rPr lang="en-US" sz="2000" b="1" dirty="0">
                <a:latin typeface="Arial" panose="020B0604020202020204" pitchFamily="34" charset="0"/>
              </a:rPr>
              <a:t> </a:t>
            </a:r>
            <a:r>
              <a:rPr lang="en-US" sz="2000" b="1" dirty="0" err="1">
                <a:latin typeface="Arial" panose="020B0604020202020204" pitchFamily="34" charset="0"/>
              </a:rPr>
              <a:t>thân</a:t>
            </a:r>
            <a:r>
              <a:rPr lang="en-US" sz="2000" b="1" dirty="0">
                <a:latin typeface="Arial" panose="020B0604020202020204" pitchFamily="34" charset="0"/>
              </a:rPr>
              <a:t> </a:t>
            </a:r>
            <a:r>
              <a:rPr lang="en-US" sz="2000" b="1" dirty="0" err="1">
                <a:latin typeface="Arial" panose="020B0604020202020204" pitchFamily="34" charset="0"/>
              </a:rPr>
              <a:t>và</a:t>
            </a:r>
            <a:r>
              <a:rPr lang="en-US" sz="2000" b="1" dirty="0">
                <a:latin typeface="Arial" panose="020B0604020202020204" pitchFamily="34" charset="0"/>
              </a:rPr>
              <a:t> </a:t>
            </a:r>
            <a:r>
              <a:rPr lang="en-US" sz="2000" b="1" dirty="0" err="1">
                <a:latin typeface="Arial" panose="020B0604020202020204" pitchFamily="34" charset="0"/>
              </a:rPr>
              <a:t>báo</a:t>
            </a:r>
            <a:r>
              <a:rPr lang="en-US" sz="2000" b="1" dirty="0">
                <a:latin typeface="Arial" panose="020B0604020202020204" pitchFamily="34" charset="0"/>
              </a:rPr>
              <a:t> </a:t>
            </a:r>
            <a:r>
              <a:rPr lang="en-US" sz="2000" b="1" dirty="0" err="1">
                <a:latin typeface="Arial" panose="020B0604020202020204" pitchFamily="34" charset="0"/>
              </a:rPr>
              <a:t>cáo</a:t>
            </a:r>
            <a:r>
              <a:rPr lang="en-US" sz="2000" b="1" dirty="0">
                <a:latin typeface="Arial" panose="020B0604020202020204" pitchFamily="34" charset="0"/>
              </a:rPr>
              <a:t> </a:t>
            </a:r>
            <a:r>
              <a:rPr lang="en-US" sz="2000" b="1" dirty="0" err="1">
                <a:latin typeface="Arial" panose="020B0604020202020204" pitchFamily="34" charset="0"/>
              </a:rPr>
              <a:t>kết</a:t>
            </a:r>
            <a:r>
              <a:rPr lang="en-US" sz="2000" b="1" dirty="0">
                <a:latin typeface="Arial" panose="020B0604020202020204" pitchFamily="34" charset="0"/>
              </a:rPr>
              <a:t> </a:t>
            </a:r>
            <a:r>
              <a:rPr lang="en-US" sz="2000" b="1" dirty="0" err="1">
                <a:latin typeface="Arial" panose="020B0604020202020204" pitchFamily="34" charset="0"/>
              </a:rPr>
              <a:t>quả</a:t>
            </a:r>
            <a:r>
              <a:rPr lang="en-US" sz="2000" b="1" dirty="0">
                <a:latin typeface="Arial" panose="020B0604020202020204" pitchFamily="34" charset="0"/>
              </a:rPr>
              <a:t> </a:t>
            </a:r>
            <a:r>
              <a:rPr lang="en-US" sz="2000" b="1" dirty="0" err="1">
                <a:latin typeface="Arial" panose="020B0604020202020204" pitchFamily="34" charset="0"/>
              </a:rPr>
              <a:t>thực</a:t>
            </a:r>
            <a:r>
              <a:rPr lang="en-US" sz="2000" b="1" dirty="0">
                <a:latin typeface="Arial" panose="020B0604020202020204" pitchFamily="34" charset="0"/>
              </a:rPr>
              <a:t> hiện.</a:t>
            </a:r>
            <a:endParaRPr lang="en-US" sz="2000" dirty="0"/>
          </a:p>
        </p:txBody>
      </p:sp>
      <p:grpSp>
        <p:nvGrpSpPr>
          <p:cNvPr id="2" name="Group 1">
            <a:extLst>
              <a:ext uri="{FF2B5EF4-FFF2-40B4-BE49-F238E27FC236}">
                <a16:creationId xmlns:a16="http://schemas.microsoft.com/office/drawing/2014/main" id="{517FCB10-F246-3229-4F10-68218BE51D4E}"/>
              </a:ext>
            </a:extLst>
          </p:cNvPr>
          <p:cNvGrpSpPr/>
          <p:nvPr/>
        </p:nvGrpSpPr>
        <p:grpSpPr>
          <a:xfrm>
            <a:off x="477521" y="1909416"/>
            <a:ext cx="2196114" cy="2025913"/>
            <a:chOff x="896611" y="2924002"/>
            <a:chExt cx="2548462" cy="2110469"/>
          </a:xfrm>
        </p:grpSpPr>
        <p:grpSp>
          <p:nvGrpSpPr>
            <p:cNvPr id="3" name="Google Shape;1871;p49">
              <a:extLst>
                <a:ext uri="{FF2B5EF4-FFF2-40B4-BE49-F238E27FC236}">
                  <a16:creationId xmlns:a16="http://schemas.microsoft.com/office/drawing/2014/main" id="{FFCAB3DE-914E-B634-1C22-E91C2871E88C}"/>
                </a:ext>
              </a:extLst>
            </p:cNvPr>
            <p:cNvGrpSpPr/>
            <p:nvPr/>
          </p:nvGrpSpPr>
          <p:grpSpPr>
            <a:xfrm>
              <a:off x="1550282" y="2924002"/>
              <a:ext cx="1894791" cy="2110469"/>
              <a:chOff x="820950" y="1441799"/>
              <a:chExt cx="1953192" cy="2175517"/>
            </a:xfrm>
          </p:grpSpPr>
          <p:sp>
            <p:nvSpPr>
              <p:cNvPr id="5" name="Google Shape;1872;p49">
                <a:extLst>
                  <a:ext uri="{FF2B5EF4-FFF2-40B4-BE49-F238E27FC236}">
                    <a16:creationId xmlns:a16="http://schemas.microsoft.com/office/drawing/2014/main" id="{D3983AC3-4EE7-7C4B-88A5-7464C8B6CFB3}"/>
                  </a:ext>
                </a:extLst>
              </p:cNvPr>
              <p:cNvSpPr/>
              <p:nvPr/>
            </p:nvSpPr>
            <p:spPr>
              <a:xfrm>
                <a:off x="820950" y="1441799"/>
                <a:ext cx="1953192" cy="2175517"/>
              </a:xfrm>
              <a:custGeom>
                <a:avLst/>
                <a:gdLst/>
                <a:ahLst/>
                <a:cxnLst/>
                <a:rect l="l" t="t" r="r" b="b"/>
                <a:pathLst>
                  <a:path w="47133" h="52498" extrusionOk="0">
                    <a:moveTo>
                      <a:pt x="33954" y="0"/>
                    </a:moveTo>
                    <a:cubicBezTo>
                      <a:pt x="33630" y="0"/>
                      <a:pt x="33306" y="36"/>
                      <a:pt x="32982" y="108"/>
                    </a:cubicBezTo>
                    <a:lnTo>
                      <a:pt x="5581" y="6157"/>
                    </a:lnTo>
                    <a:cubicBezTo>
                      <a:pt x="3205" y="6661"/>
                      <a:pt x="1656" y="8966"/>
                      <a:pt x="2124" y="11342"/>
                    </a:cubicBezTo>
                    <a:cubicBezTo>
                      <a:pt x="1044" y="12314"/>
                      <a:pt x="0" y="13719"/>
                      <a:pt x="432" y="15699"/>
                    </a:cubicBezTo>
                    <a:cubicBezTo>
                      <a:pt x="720" y="17067"/>
                      <a:pt x="1692" y="18148"/>
                      <a:pt x="2989" y="18652"/>
                    </a:cubicBezTo>
                    <a:cubicBezTo>
                      <a:pt x="900" y="20776"/>
                      <a:pt x="1692" y="24305"/>
                      <a:pt x="4465" y="25349"/>
                    </a:cubicBezTo>
                    <a:cubicBezTo>
                      <a:pt x="2376" y="27473"/>
                      <a:pt x="3169" y="31002"/>
                      <a:pt x="5905" y="32082"/>
                    </a:cubicBezTo>
                    <a:cubicBezTo>
                      <a:pt x="3853" y="34171"/>
                      <a:pt x="4609" y="37735"/>
                      <a:pt x="7381" y="38779"/>
                    </a:cubicBezTo>
                    <a:cubicBezTo>
                      <a:pt x="5329" y="40904"/>
                      <a:pt x="6085" y="44432"/>
                      <a:pt x="8858" y="45477"/>
                    </a:cubicBezTo>
                    <a:cubicBezTo>
                      <a:pt x="7886" y="46485"/>
                      <a:pt x="7489" y="47889"/>
                      <a:pt x="7777" y="49257"/>
                    </a:cubicBezTo>
                    <a:cubicBezTo>
                      <a:pt x="8102" y="50662"/>
                      <a:pt x="9362" y="51634"/>
                      <a:pt x="10802" y="51634"/>
                    </a:cubicBezTo>
                    <a:cubicBezTo>
                      <a:pt x="11018" y="51634"/>
                      <a:pt x="11234" y="51634"/>
                      <a:pt x="11450" y="51598"/>
                    </a:cubicBezTo>
                    <a:cubicBezTo>
                      <a:pt x="11594" y="51562"/>
                      <a:pt x="11738" y="51490"/>
                      <a:pt x="11882" y="51454"/>
                    </a:cubicBezTo>
                    <a:cubicBezTo>
                      <a:pt x="12710" y="52138"/>
                      <a:pt x="13719" y="52498"/>
                      <a:pt x="14799" y="52498"/>
                    </a:cubicBezTo>
                    <a:cubicBezTo>
                      <a:pt x="15123" y="52498"/>
                      <a:pt x="15447" y="52462"/>
                      <a:pt x="15771" y="52390"/>
                    </a:cubicBezTo>
                    <a:lnTo>
                      <a:pt x="43172" y="46377"/>
                    </a:lnTo>
                    <a:cubicBezTo>
                      <a:pt x="45585" y="45837"/>
                      <a:pt x="47133" y="43424"/>
                      <a:pt x="46593" y="41012"/>
                    </a:cubicBezTo>
                    <a:lnTo>
                      <a:pt x="38347" y="3565"/>
                    </a:lnTo>
                    <a:cubicBezTo>
                      <a:pt x="37879" y="1476"/>
                      <a:pt x="36079" y="0"/>
                      <a:pt x="33954" y="0"/>
                    </a:cubicBezTo>
                    <a:close/>
                  </a:path>
                </a:pathLst>
              </a:custGeom>
              <a:solidFill>
                <a:schemeClr val="accent4"/>
              </a:solidFill>
              <a:ln>
                <a:noFill/>
              </a:ln>
              <a:effectLst>
                <a:outerShdw dist="76200" dir="2820000" algn="bl" rotWithShape="0">
                  <a:srgbClr val="000000">
                    <a:alpha val="8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73;p49">
                <a:extLst>
                  <a:ext uri="{FF2B5EF4-FFF2-40B4-BE49-F238E27FC236}">
                    <a16:creationId xmlns:a16="http://schemas.microsoft.com/office/drawing/2014/main" id="{D19216A3-3E47-A2D6-64C2-416CD1E6C888}"/>
                  </a:ext>
                </a:extLst>
              </p:cNvPr>
              <p:cNvSpPr/>
              <p:nvPr/>
            </p:nvSpPr>
            <p:spPr>
              <a:xfrm>
                <a:off x="1005936" y="1538560"/>
                <a:ext cx="1648856" cy="1958662"/>
              </a:xfrm>
              <a:custGeom>
                <a:avLst/>
                <a:gdLst/>
                <a:ahLst/>
                <a:cxnLst/>
                <a:rect l="l" t="t" r="r" b="b"/>
                <a:pathLst>
                  <a:path w="39789" h="47265" extrusionOk="0">
                    <a:moveTo>
                      <a:pt x="29462" y="0"/>
                    </a:moveTo>
                    <a:cubicBezTo>
                      <a:pt x="29329" y="0"/>
                      <a:pt x="29194" y="14"/>
                      <a:pt x="29058" y="42"/>
                    </a:cubicBezTo>
                    <a:lnTo>
                      <a:pt x="1657" y="6091"/>
                    </a:lnTo>
                    <a:cubicBezTo>
                      <a:pt x="649" y="6307"/>
                      <a:pt x="1" y="7315"/>
                      <a:pt x="217" y="8323"/>
                    </a:cubicBezTo>
                    <a:lnTo>
                      <a:pt x="8462" y="45770"/>
                    </a:lnTo>
                    <a:cubicBezTo>
                      <a:pt x="8647" y="46662"/>
                      <a:pt x="9409" y="47265"/>
                      <a:pt x="10278" y="47265"/>
                    </a:cubicBezTo>
                    <a:cubicBezTo>
                      <a:pt x="10427" y="47265"/>
                      <a:pt x="10578" y="47247"/>
                      <a:pt x="10731" y="47210"/>
                    </a:cubicBezTo>
                    <a:lnTo>
                      <a:pt x="38132" y="41197"/>
                    </a:lnTo>
                    <a:cubicBezTo>
                      <a:pt x="39140" y="40981"/>
                      <a:pt x="39788" y="39973"/>
                      <a:pt x="39572" y="38929"/>
                    </a:cubicBezTo>
                    <a:lnTo>
                      <a:pt x="31327" y="1482"/>
                    </a:lnTo>
                    <a:cubicBezTo>
                      <a:pt x="31139" y="605"/>
                      <a:pt x="30351" y="0"/>
                      <a:pt x="29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74;p49">
                <a:extLst>
                  <a:ext uri="{FF2B5EF4-FFF2-40B4-BE49-F238E27FC236}">
                    <a16:creationId xmlns:a16="http://schemas.microsoft.com/office/drawing/2014/main" id="{6AA27F20-31B2-B314-11A2-D25778EDC4EE}"/>
                  </a:ext>
                </a:extLst>
              </p:cNvPr>
              <p:cNvSpPr/>
              <p:nvPr/>
            </p:nvSpPr>
            <p:spPr>
              <a:xfrm>
                <a:off x="2013121" y="2827940"/>
                <a:ext cx="540170" cy="423724"/>
              </a:xfrm>
              <a:custGeom>
                <a:avLst/>
                <a:gdLst/>
                <a:ahLst/>
                <a:cxnLst/>
                <a:rect l="l" t="t" r="r" b="b"/>
                <a:pathLst>
                  <a:path w="13035" h="10225" extrusionOk="0">
                    <a:moveTo>
                      <a:pt x="10202" y="0"/>
                    </a:moveTo>
                    <a:cubicBezTo>
                      <a:pt x="10092" y="0"/>
                      <a:pt x="9979" y="12"/>
                      <a:pt x="9866" y="36"/>
                    </a:cubicBezTo>
                    <a:lnTo>
                      <a:pt x="1369" y="1909"/>
                    </a:lnTo>
                    <a:cubicBezTo>
                      <a:pt x="541" y="2089"/>
                      <a:pt x="0" y="2917"/>
                      <a:pt x="181" y="3745"/>
                    </a:cubicBezTo>
                    <a:lnTo>
                      <a:pt x="1333" y="9002"/>
                    </a:lnTo>
                    <a:cubicBezTo>
                      <a:pt x="1521" y="9722"/>
                      <a:pt x="2145" y="10225"/>
                      <a:pt x="2873" y="10225"/>
                    </a:cubicBezTo>
                    <a:cubicBezTo>
                      <a:pt x="2981" y="10225"/>
                      <a:pt x="3093" y="10214"/>
                      <a:pt x="3205" y="10190"/>
                    </a:cubicBezTo>
                    <a:lnTo>
                      <a:pt x="11667" y="8318"/>
                    </a:lnTo>
                    <a:cubicBezTo>
                      <a:pt x="12531" y="8138"/>
                      <a:pt x="13035" y="7310"/>
                      <a:pt x="12855" y="6482"/>
                    </a:cubicBezTo>
                    <a:lnTo>
                      <a:pt x="11703" y="1225"/>
                    </a:lnTo>
                    <a:cubicBezTo>
                      <a:pt x="11547" y="478"/>
                      <a:pt x="10908" y="0"/>
                      <a:pt x="10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75;p49">
                <a:extLst>
                  <a:ext uri="{FF2B5EF4-FFF2-40B4-BE49-F238E27FC236}">
                    <a16:creationId xmlns:a16="http://schemas.microsoft.com/office/drawing/2014/main" id="{BEC09D95-D9D9-5278-06C5-9312C1711071}"/>
                  </a:ext>
                </a:extLst>
              </p:cNvPr>
              <p:cNvSpPr/>
              <p:nvPr/>
            </p:nvSpPr>
            <p:spPr>
              <a:xfrm>
                <a:off x="2080253" y="2926400"/>
                <a:ext cx="376068" cy="82134"/>
              </a:xfrm>
              <a:custGeom>
                <a:avLst/>
                <a:gdLst/>
                <a:ahLst/>
                <a:cxnLst/>
                <a:rect l="l" t="t" r="r" b="b"/>
                <a:pathLst>
                  <a:path w="9075" h="1982" fill="none" extrusionOk="0">
                    <a:moveTo>
                      <a:pt x="1" y="1981"/>
                    </a:moveTo>
                    <a:lnTo>
                      <a:pt x="9074" y="1"/>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76;p49">
                <a:extLst>
                  <a:ext uri="{FF2B5EF4-FFF2-40B4-BE49-F238E27FC236}">
                    <a16:creationId xmlns:a16="http://schemas.microsoft.com/office/drawing/2014/main" id="{D3D236B9-DE03-4AF4-84C4-42203D31C940}"/>
                  </a:ext>
                </a:extLst>
              </p:cNvPr>
              <p:cNvSpPr/>
              <p:nvPr/>
            </p:nvSpPr>
            <p:spPr>
              <a:xfrm>
                <a:off x="2096663" y="2998048"/>
                <a:ext cx="374576" cy="83584"/>
              </a:xfrm>
              <a:custGeom>
                <a:avLst/>
                <a:gdLst/>
                <a:ahLst/>
                <a:cxnLst/>
                <a:rect l="l" t="t" r="r" b="b"/>
                <a:pathLst>
                  <a:path w="9039" h="2017" fill="none" extrusionOk="0">
                    <a:moveTo>
                      <a:pt x="1" y="2017"/>
                    </a:moveTo>
                    <a:lnTo>
                      <a:pt x="9039" y="0"/>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77;p49">
                <a:extLst>
                  <a:ext uri="{FF2B5EF4-FFF2-40B4-BE49-F238E27FC236}">
                    <a16:creationId xmlns:a16="http://schemas.microsoft.com/office/drawing/2014/main" id="{450BAADD-D0DC-36C8-EA7E-91B689C716F3}"/>
                  </a:ext>
                </a:extLst>
              </p:cNvPr>
              <p:cNvSpPr/>
              <p:nvPr/>
            </p:nvSpPr>
            <p:spPr>
              <a:xfrm>
                <a:off x="2111581" y="3071147"/>
                <a:ext cx="376068" cy="82093"/>
              </a:xfrm>
              <a:custGeom>
                <a:avLst/>
                <a:gdLst/>
                <a:ahLst/>
                <a:cxnLst/>
                <a:rect l="l" t="t" r="r" b="b"/>
                <a:pathLst>
                  <a:path w="9075" h="1981" fill="none" extrusionOk="0">
                    <a:moveTo>
                      <a:pt x="1" y="1981"/>
                    </a:moveTo>
                    <a:lnTo>
                      <a:pt x="9075" y="0"/>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78;p49">
                <a:extLst>
                  <a:ext uri="{FF2B5EF4-FFF2-40B4-BE49-F238E27FC236}">
                    <a16:creationId xmlns:a16="http://schemas.microsoft.com/office/drawing/2014/main" id="{7D383AC5-75CE-2A80-F317-26AADFEE8BD1}"/>
                  </a:ext>
                </a:extLst>
              </p:cNvPr>
              <p:cNvSpPr/>
              <p:nvPr/>
            </p:nvSpPr>
            <p:spPr>
              <a:xfrm>
                <a:off x="947755" y="1875999"/>
                <a:ext cx="477513" cy="1566764"/>
              </a:xfrm>
              <a:custGeom>
                <a:avLst/>
                <a:gdLst/>
                <a:ahLst/>
                <a:cxnLst/>
                <a:rect l="l" t="t" r="r" b="b"/>
                <a:pathLst>
                  <a:path w="11523" h="37808" fill="none" extrusionOk="0">
                    <a:moveTo>
                      <a:pt x="3745" y="0"/>
                    </a:moveTo>
                    <a:cubicBezTo>
                      <a:pt x="4141" y="1692"/>
                      <a:pt x="1" y="2593"/>
                      <a:pt x="361" y="4285"/>
                    </a:cubicBezTo>
                    <a:cubicBezTo>
                      <a:pt x="721" y="5941"/>
                      <a:pt x="4862" y="5041"/>
                      <a:pt x="5222" y="6733"/>
                    </a:cubicBezTo>
                    <a:cubicBezTo>
                      <a:pt x="5618" y="8390"/>
                      <a:pt x="1477" y="9326"/>
                      <a:pt x="1837" y="10982"/>
                    </a:cubicBezTo>
                    <a:cubicBezTo>
                      <a:pt x="2197" y="12674"/>
                      <a:pt x="6338" y="11738"/>
                      <a:pt x="6698" y="13431"/>
                    </a:cubicBezTo>
                    <a:cubicBezTo>
                      <a:pt x="7094" y="15123"/>
                      <a:pt x="2953" y="15987"/>
                      <a:pt x="3313" y="17679"/>
                    </a:cubicBezTo>
                    <a:cubicBezTo>
                      <a:pt x="3673" y="19372"/>
                      <a:pt x="7814" y="18472"/>
                      <a:pt x="8210" y="20128"/>
                    </a:cubicBezTo>
                    <a:cubicBezTo>
                      <a:pt x="8570" y="21820"/>
                      <a:pt x="4429" y="22720"/>
                      <a:pt x="4790" y="24413"/>
                    </a:cubicBezTo>
                    <a:cubicBezTo>
                      <a:pt x="5150" y="26069"/>
                      <a:pt x="9290" y="25169"/>
                      <a:pt x="9686" y="26861"/>
                    </a:cubicBezTo>
                    <a:cubicBezTo>
                      <a:pt x="10047" y="28517"/>
                      <a:pt x="5906" y="29418"/>
                      <a:pt x="6266" y="31110"/>
                    </a:cubicBezTo>
                    <a:cubicBezTo>
                      <a:pt x="6626" y="32802"/>
                      <a:pt x="10767" y="31866"/>
                      <a:pt x="11163" y="33558"/>
                    </a:cubicBezTo>
                    <a:cubicBezTo>
                      <a:pt x="11523" y="35251"/>
                      <a:pt x="7382" y="36151"/>
                      <a:pt x="7742" y="37807"/>
                    </a:cubicBezTo>
                  </a:path>
                </a:pathLst>
              </a:custGeom>
              <a:noFill/>
              <a:ln w="225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BA31B934-A153-F686-6116-2CE3850B4BB6}"/>
                </a:ext>
              </a:extLst>
            </p:cNvPr>
            <p:cNvPicPr>
              <a:picLocks noChangeAspect="1"/>
            </p:cNvPicPr>
            <p:nvPr/>
          </p:nvPicPr>
          <p:blipFill>
            <a:blip r:embed="rId4"/>
            <a:stretch>
              <a:fillRect/>
            </a:stretch>
          </p:blipFill>
          <p:spPr>
            <a:xfrm rot="1507677">
              <a:off x="896611" y="3323092"/>
              <a:ext cx="1675044" cy="167504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randombar(horizontal)">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randombar(horizontal)">
                                      <p:cBhvr>
                                        <p:cTn id="1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2"/>
        <p:cNvGrpSpPr/>
        <p:nvPr/>
      </p:nvGrpSpPr>
      <p:grpSpPr>
        <a:xfrm>
          <a:off x="0" y="0"/>
          <a:ext cx="0" cy="0"/>
          <a:chOff x="0" y="0"/>
          <a:chExt cx="0" cy="0"/>
        </a:xfrm>
      </p:grpSpPr>
      <p:grpSp>
        <p:nvGrpSpPr>
          <p:cNvPr id="2743" name="Google Shape;2743;p61"/>
          <p:cNvGrpSpPr/>
          <p:nvPr/>
        </p:nvGrpSpPr>
        <p:grpSpPr>
          <a:xfrm>
            <a:off x="3505772" y="227740"/>
            <a:ext cx="2006662" cy="1528595"/>
            <a:chOff x="3505772" y="227740"/>
            <a:chExt cx="2006662" cy="1528595"/>
          </a:xfrm>
        </p:grpSpPr>
        <p:grpSp>
          <p:nvGrpSpPr>
            <p:cNvPr id="2744" name="Google Shape;2744;p61"/>
            <p:cNvGrpSpPr/>
            <p:nvPr/>
          </p:nvGrpSpPr>
          <p:grpSpPr>
            <a:xfrm>
              <a:off x="3505772" y="227740"/>
              <a:ext cx="2006662" cy="1528595"/>
              <a:chOff x="3078781" y="91924"/>
              <a:chExt cx="2577269" cy="1963513"/>
            </a:xfrm>
          </p:grpSpPr>
          <p:sp>
            <p:nvSpPr>
              <p:cNvPr id="2745" name="Google Shape;2745;p61"/>
              <p:cNvSpPr/>
              <p:nvPr/>
            </p:nvSpPr>
            <p:spPr>
              <a:xfrm rot="335312">
                <a:off x="3157566" y="205618"/>
                <a:ext cx="2419700" cy="1736126"/>
              </a:xfrm>
              <a:custGeom>
                <a:avLst/>
                <a:gdLst/>
                <a:ahLst/>
                <a:cxnLst/>
                <a:rect l="l" t="t" r="r" b="b"/>
                <a:pathLst>
                  <a:path w="83560" h="59954" extrusionOk="0">
                    <a:moveTo>
                      <a:pt x="53984" y="1"/>
                    </a:moveTo>
                    <a:cubicBezTo>
                      <a:pt x="53643" y="1"/>
                      <a:pt x="53378" y="44"/>
                      <a:pt x="53171" y="76"/>
                    </a:cubicBezTo>
                    <a:cubicBezTo>
                      <a:pt x="52838" y="143"/>
                      <a:pt x="52471" y="243"/>
                      <a:pt x="52171" y="376"/>
                    </a:cubicBezTo>
                    <a:cubicBezTo>
                      <a:pt x="50069" y="1344"/>
                      <a:pt x="48935" y="3846"/>
                      <a:pt x="48401" y="9049"/>
                    </a:cubicBezTo>
                    <a:cubicBezTo>
                      <a:pt x="43231" y="10017"/>
                      <a:pt x="31523" y="12418"/>
                      <a:pt x="21549" y="16255"/>
                    </a:cubicBezTo>
                    <a:cubicBezTo>
                      <a:pt x="8006" y="21458"/>
                      <a:pt x="0" y="28530"/>
                      <a:pt x="1201" y="34234"/>
                    </a:cubicBezTo>
                    <a:cubicBezTo>
                      <a:pt x="1468" y="35435"/>
                      <a:pt x="2235" y="36402"/>
                      <a:pt x="3336" y="36936"/>
                    </a:cubicBezTo>
                    <a:cubicBezTo>
                      <a:pt x="1968" y="39338"/>
                      <a:pt x="2035" y="41339"/>
                      <a:pt x="2635" y="42874"/>
                    </a:cubicBezTo>
                    <a:cubicBezTo>
                      <a:pt x="2943" y="43734"/>
                      <a:pt x="4214" y="46267"/>
                      <a:pt x="7884" y="46267"/>
                    </a:cubicBezTo>
                    <a:cubicBezTo>
                      <a:pt x="8196" y="46267"/>
                      <a:pt x="8525" y="46249"/>
                      <a:pt x="8873" y="46209"/>
                    </a:cubicBezTo>
                    <a:lnTo>
                      <a:pt x="8873" y="46209"/>
                    </a:lnTo>
                    <a:cubicBezTo>
                      <a:pt x="8673" y="47410"/>
                      <a:pt x="8907" y="48644"/>
                      <a:pt x="9474" y="49712"/>
                    </a:cubicBezTo>
                    <a:cubicBezTo>
                      <a:pt x="10408" y="51446"/>
                      <a:pt x="12142" y="52614"/>
                      <a:pt x="14110" y="52847"/>
                    </a:cubicBezTo>
                    <a:cubicBezTo>
                      <a:pt x="13977" y="53781"/>
                      <a:pt x="14077" y="54749"/>
                      <a:pt x="14344" y="55649"/>
                    </a:cubicBezTo>
                    <a:cubicBezTo>
                      <a:pt x="14957" y="57840"/>
                      <a:pt x="16823" y="59953"/>
                      <a:pt x="20188" y="59953"/>
                    </a:cubicBezTo>
                    <a:cubicBezTo>
                      <a:pt x="20667" y="59953"/>
                      <a:pt x="21176" y="59910"/>
                      <a:pt x="21716" y="59819"/>
                    </a:cubicBezTo>
                    <a:cubicBezTo>
                      <a:pt x="26186" y="59018"/>
                      <a:pt x="32190" y="55016"/>
                      <a:pt x="37927" y="50946"/>
                    </a:cubicBezTo>
                    <a:cubicBezTo>
                      <a:pt x="44932" y="46009"/>
                      <a:pt x="49536" y="43174"/>
                      <a:pt x="52171" y="41673"/>
                    </a:cubicBezTo>
                    <a:cubicBezTo>
                      <a:pt x="52738" y="42473"/>
                      <a:pt x="53605" y="43040"/>
                      <a:pt x="54606" y="43207"/>
                    </a:cubicBezTo>
                    <a:cubicBezTo>
                      <a:pt x="54856" y="43257"/>
                      <a:pt x="55106" y="43282"/>
                      <a:pt x="55356" y="43282"/>
                    </a:cubicBezTo>
                    <a:cubicBezTo>
                      <a:pt x="55607" y="43282"/>
                      <a:pt x="55857" y="43257"/>
                      <a:pt x="56107" y="43207"/>
                    </a:cubicBezTo>
                    <a:cubicBezTo>
                      <a:pt x="58709" y="42773"/>
                      <a:pt x="62044" y="39338"/>
                      <a:pt x="66081" y="33033"/>
                    </a:cubicBezTo>
                    <a:cubicBezTo>
                      <a:pt x="69055" y="33418"/>
                      <a:pt x="73665" y="33921"/>
                      <a:pt x="76836" y="33921"/>
                    </a:cubicBezTo>
                    <a:cubicBezTo>
                      <a:pt x="77790" y="33921"/>
                      <a:pt x="78614" y="33875"/>
                      <a:pt x="79223" y="33767"/>
                    </a:cubicBezTo>
                    <a:cubicBezTo>
                      <a:pt x="81292" y="33400"/>
                      <a:pt x="82125" y="32266"/>
                      <a:pt x="82459" y="31365"/>
                    </a:cubicBezTo>
                    <a:cubicBezTo>
                      <a:pt x="83026" y="29931"/>
                      <a:pt x="83560" y="28563"/>
                      <a:pt x="75854" y="17355"/>
                    </a:cubicBezTo>
                    <a:cubicBezTo>
                      <a:pt x="78656" y="7315"/>
                      <a:pt x="77255" y="5614"/>
                      <a:pt x="76488" y="4680"/>
                    </a:cubicBezTo>
                    <a:cubicBezTo>
                      <a:pt x="75690" y="3701"/>
                      <a:pt x="74534" y="3220"/>
                      <a:pt x="73066" y="3220"/>
                    </a:cubicBezTo>
                    <a:cubicBezTo>
                      <a:pt x="72632" y="3220"/>
                      <a:pt x="72172" y="3262"/>
                      <a:pt x="71685" y="3345"/>
                    </a:cubicBezTo>
                    <a:cubicBezTo>
                      <a:pt x="69316" y="3746"/>
                      <a:pt x="65847" y="5213"/>
                      <a:pt x="63579" y="6247"/>
                    </a:cubicBezTo>
                    <a:cubicBezTo>
                      <a:pt x="58170" y="758"/>
                      <a:pt x="55409" y="1"/>
                      <a:pt x="53984" y="1"/>
                    </a:cubicBezTo>
                    <a:close/>
                  </a:path>
                </a:pathLst>
              </a:custGeom>
              <a:solidFill>
                <a:schemeClr val="accent4"/>
              </a:solidFill>
              <a:ln>
                <a:noFill/>
              </a:ln>
              <a:effectLst>
                <a:outerShdw dist="66675" dir="2880000" algn="bl" rotWithShape="0">
                  <a:srgbClr val="000000">
                    <a:alpha val="8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1"/>
              <p:cNvSpPr/>
              <p:nvPr/>
            </p:nvSpPr>
            <p:spPr>
              <a:xfrm rot="335312">
                <a:off x="3605643" y="1095634"/>
                <a:ext cx="1071259" cy="730630"/>
              </a:xfrm>
              <a:custGeom>
                <a:avLst/>
                <a:gdLst/>
                <a:ahLst/>
                <a:cxnLst/>
                <a:rect l="l" t="t" r="r" b="b"/>
                <a:pathLst>
                  <a:path w="36994" h="25231" extrusionOk="0">
                    <a:moveTo>
                      <a:pt x="35759" y="0"/>
                    </a:moveTo>
                    <a:cubicBezTo>
                      <a:pt x="32290" y="467"/>
                      <a:pt x="14010" y="8039"/>
                      <a:pt x="5237" y="15411"/>
                    </a:cubicBezTo>
                    <a:lnTo>
                      <a:pt x="5237" y="15444"/>
                    </a:lnTo>
                    <a:cubicBezTo>
                      <a:pt x="1935" y="18213"/>
                      <a:pt x="0" y="20982"/>
                      <a:pt x="701" y="23317"/>
                    </a:cubicBezTo>
                    <a:cubicBezTo>
                      <a:pt x="1099" y="24669"/>
                      <a:pt x="2047" y="25230"/>
                      <a:pt x="3361" y="25230"/>
                    </a:cubicBezTo>
                    <a:cubicBezTo>
                      <a:pt x="7104" y="25230"/>
                      <a:pt x="13815" y="20672"/>
                      <a:pt x="19247" y="16845"/>
                    </a:cubicBezTo>
                    <a:cubicBezTo>
                      <a:pt x="31923" y="7906"/>
                      <a:pt x="36893" y="5771"/>
                      <a:pt x="36893" y="5771"/>
                    </a:cubicBezTo>
                    <a:lnTo>
                      <a:pt x="36993" y="5737"/>
                    </a:lnTo>
                    <a:cubicBezTo>
                      <a:pt x="36560" y="4070"/>
                      <a:pt x="36126" y="1868"/>
                      <a:pt x="35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1"/>
              <p:cNvSpPr/>
              <p:nvPr/>
            </p:nvSpPr>
            <p:spPr>
              <a:xfrm rot="335312">
                <a:off x="4413737" y="358162"/>
                <a:ext cx="1078991" cy="1062485"/>
              </a:xfrm>
              <a:custGeom>
                <a:avLst/>
                <a:gdLst/>
                <a:ahLst/>
                <a:cxnLst/>
                <a:rect l="l" t="t" r="r" b="b"/>
                <a:pathLst>
                  <a:path w="37261" h="36691" extrusionOk="0">
                    <a:moveTo>
                      <a:pt x="11319" y="0"/>
                    </a:moveTo>
                    <a:cubicBezTo>
                      <a:pt x="11167" y="0"/>
                      <a:pt x="11029" y="27"/>
                      <a:pt x="10909" y="83"/>
                    </a:cubicBezTo>
                    <a:cubicBezTo>
                      <a:pt x="9508" y="683"/>
                      <a:pt x="9007" y="5320"/>
                      <a:pt x="8807" y="8556"/>
                    </a:cubicBezTo>
                    <a:cubicBezTo>
                      <a:pt x="8707" y="10324"/>
                      <a:pt x="8707" y="11658"/>
                      <a:pt x="8707" y="11658"/>
                    </a:cubicBezTo>
                    <a:cubicBezTo>
                      <a:pt x="8707" y="11658"/>
                      <a:pt x="34" y="14727"/>
                      <a:pt x="1" y="17229"/>
                    </a:cubicBezTo>
                    <a:cubicBezTo>
                      <a:pt x="1" y="17562"/>
                      <a:pt x="134" y="17896"/>
                      <a:pt x="335" y="18163"/>
                    </a:cubicBezTo>
                    <a:cubicBezTo>
                      <a:pt x="1435" y="19730"/>
                      <a:pt x="4871" y="21665"/>
                      <a:pt x="7173" y="22799"/>
                    </a:cubicBezTo>
                    <a:cubicBezTo>
                      <a:pt x="8440" y="23433"/>
                      <a:pt x="9374" y="23833"/>
                      <a:pt x="9374" y="23833"/>
                    </a:cubicBezTo>
                    <a:cubicBezTo>
                      <a:pt x="9374" y="23833"/>
                      <a:pt x="9608" y="25735"/>
                      <a:pt x="9975" y="28070"/>
                    </a:cubicBezTo>
                    <a:cubicBezTo>
                      <a:pt x="10275" y="29971"/>
                      <a:pt x="10709" y="32139"/>
                      <a:pt x="11142" y="33840"/>
                    </a:cubicBezTo>
                    <a:cubicBezTo>
                      <a:pt x="11576" y="35408"/>
                      <a:pt x="12043" y="36576"/>
                      <a:pt x="12543" y="36676"/>
                    </a:cubicBezTo>
                    <a:cubicBezTo>
                      <a:pt x="12597" y="36686"/>
                      <a:pt x="12652" y="36690"/>
                      <a:pt x="12709" y="36690"/>
                    </a:cubicBezTo>
                    <a:cubicBezTo>
                      <a:pt x="15386" y="36690"/>
                      <a:pt x="21750" y="26202"/>
                      <a:pt x="21750" y="26202"/>
                    </a:cubicBezTo>
                    <a:cubicBezTo>
                      <a:pt x="21750" y="26202"/>
                      <a:pt x="30052" y="27328"/>
                      <a:pt x="34313" y="27328"/>
                    </a:cubicBezTo>
                    <a:cubicBezTo>
                      <a:pt x="35685" y="27328"/>
                      <a:pt x="36639" y="27211"/>
                      <a:pt x="36761" y="26902"/>
                    </a:cubicBezTo>
                    <a:cubicBezTo>
                      <a:pt x="37261" y="25601"/>
                      <a:pt x="29622" y="14627"/>
                      <a:pt x="29622" y="14627"/>
                    </a:cubicBezTo>
                    <a:cubicBezTo>
                      <a:pt x="29622" y="14627"/>
                      <a:pt x="32524" y="4953"/>
                      <a:pt x="31290" y="3485"/>
                    </a:cubicBezTo>
                    <a:cubicBezTo>
                      <a:pt x="31135" y="3295"/>
                      <a:pt x="30834" y="3213"/>
                      <a:pt x="30428" y="3213"/>
                    </a:cubicBezTo>
                    <a:cubicBezTo>
                      <a:pt x="27699" y="3213"/>
                      <a:pt x="20215" y="6955"/>
                      <a:pt x="20215" y="6955"/>
                    </a:cubicBezTo>
                    <a:cubicBezTo>
                      <a:pt x="20215" y="6955"/>
                      <a:pt x="13794" y="0"/>
                      <a:pt x="1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1"/>
              <p:cNvSpPr/>
              <p:nvPr/>
            </p:nvSpPr>
            <p:spPr>
              <a:xfrm rot="335312">
                <a:off x="3288359" y="510784"/>
                <a:ext cx="1381337" cy="643410"/>
              </a:xfrm>
              <a:custGeom>
                <a:avLst/>
                <a:gdLst/>
                <a:ahLst/>
                <a:cxnLst/>
                <a:rect l="l" t="t" r="r" b="b"/>
                <a:pathLst>
                  <a:path w="47702" h="22219" extrusionOk="0">
                    <a:moveTo>
                      <a:pt x="47701" y="1"/>
                    </a:moveTo>
                    <a:cubicBezTo>
                      <a:pt x="45933" y="268"/>
                      <a:pt x="31056" y="2803"/>
                      <a:pt x="18981" y="7439"/>
                    </a:cubicBezTo>
                    <a:cubicBezTo>
                      <a:pt x="6105" y="12410"/>
                      <a:pt x="1" y="18581"/>
                      <a:pt x="668" y="21716"/>
                    </a:cubicBezTo>
                    <a:cubicBezTo>
                      <a:pt x="735" y="22062"/>
                      <a:pt x="1072" y="22218"/>
                      <a:pt x="1637" y="22218"/>
                    </a:cubicBezTo>
                    <a:cubicBezTo>
                      <a:pt x="3307" y="22218"/>
                      <a:pt x="6974" y="20858"/>
                      <a:pt x="11609" y="19014"/>
                    </a:cubicBezTo>
                    <a:cubicBezTo>
                      <a:pt x="19548" y="15845"/>
                      <a:pt x="30322" y="11309"/>
                      <a:pt x="39128" y="9674"/>
                    </a:cubicBezTo>
                    <a:lnTo>
                      <a:pt x="39229" y="9608"/>
                    </a:lnTo>
                    <a:cubicBezTo>
                      <a:pt x="39028" y="9341"/>
                      <a:pt x="38895" y="9007"/>
                      <a:pt x="38895" y="8674"/>
                    </a:cubicBezTo>
                    <a:cubicBezTo>
                      <a:pt x="38928" y="6172"/>
                      <a:pt x="47601" y="3103"/>
                      <a:pt x="47601" y="3103"/>
                    </a:cubicBezTo>
                    <a:cubicBezTo>
                      <a:pt x="47601" y="3103"/>
                      <a:pt x="47601" y="1769"/>
                      <a:pt x="47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1"/>
              <p:cNvSpPr/>
              <p:nvPr/>
            </p:nvSpPr>
            <p:spPr>
              <a:xfrm rot="335312">
                <a:off x="3440086" y="932313"/>
                <a:ext cx="1220970" cy="679086"/>
              </a:xfrm>
              <a:custGeom>
                <a:avLst/>
                <a:gdLst/>
                <a:ahLst/>
                <a:cxnLst/>
                <a:rect l="l" t="t" r="r" b="b"/>
                <a:pathLst>
                  <a:path w="42164" h="23451" extrusionOk="0">
                    <a:moveTo>
                      <a:pt x="39362" y="0"/>
                    </a:moveTo>
                    <a:lnTo>
                      <a:pt x="39362" y="34"/>
                    </a:lnTo>
                    <a:cubicBezTo>
                      <a:pt x="39362" y="34"/>
                      <a:pt x="32790" y="767"/>
                      <a:pt x="21849" y="5671"/>
                    </a:cubicBezTo>
                    <a:cubicBezTo>
                      <a:pt x="18647" y="7105"/>
                      <a:pt x="15144" y="8973"/>
                      <a:pt x="11775" y="10775"/>
                    </a:cubicBezTo>
                    <a:cubicBezTo>
                      <a:pt x="9274" y="12342"/>
                      <a:pt x="0" y="18480"/>
                      <a:pt x="1902" y="21983"/>
                    </a:cubicBezTo>
                    <a:cubicBezTo>
                      <a:pt x="2485" y="23054"/>
                      <a:pt x="3466" y="23451"/>
                      <a:pt x="4600" y="23451"/>
                    </a:cubicBezTo>
                    <a:cubicBezTo>
                      <a:pt x="7032" y="23451"/>
                      <a:pt x="10165" y="21625"/>
                      <a:pt x="11575" y="20715"/>
                    </a:cubicBezTo>
                    <a:cubicBezTo>
                      <a:pt x="20348" y="13310"/>
                      <a:pt x="38628" y="5738"/>
                      <a:pt x="42097" y="5271"/>
                    </a:cubicBezTo>
                    <a:lnTo>
                      <a:pt x="42164" y="5271"/>
                    </a:lnTo>
                    <a:cubicBezTo>
                      <a:pt x="41797" y="2936"/>
                      <a:pt x="41563" y="1034"/>
                      <a:pt x="41563" y="1034"/>
                    </a:cubicBezTo>
                    <a:cubicBezTo>
                      <a:pt x="41563" y="1034"/>
                      <a:pt x="40629" y="634"/>
                      <a:pt x="39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1"/>
              <p:cNvSpPr/>
              <p:nvPr/>
            </p:nvSpPr>
            <p:spPr>
              <a:xfrm rot="335312">
                <a:off x="3273971" y="785971"/>
                <a:ext cx="1322408" cy="622271"/>
              </a:xfrm>
              <a:custGeom>
                <a:avLst/>
                <a:gdLst/>
                <a:ahLst/>
                <a:cxnLst/>
                <a:rect l="l" t="t" r="r" b="b"/>
                <a:pathLst>
                  <a:path w="45667" h="21489" extrusionOk="0">
                    <a:moveTo>
                      <a:pt x="38829" y="1"/>
                    </a:moveTo>
                    <a:lnTo>
                      <a:pt x="38728" y="67"/>
                    </a:lnTo>
                    <a:cubicBezTo>
                      <a:pt x="29922" y="1702"/>
                      <a:pt x="19148" y="6272"/>
                      <a:pt x="11209" y="9407"/>
                    </a:cubicBezTo>
                    <a:cubicBezTo>
                      <a:pt x="8840" y="10742"/>
                      <a:pt x="1" y="16145"/>
                      <a:pt x="1535" y="20248"/>
                    </a:cubicBezTo>
                    <a:cubicBezTo>
                      <a:pt x="1860" y="21116"/>
                      <a:pt x="2606" y="21489"/>
                      <a:pt x="3674" y="21489"/>
                    </a:cubicBezTo>
                    <a:cubicBezTo>
                      <a:pt x="6671" y="21489"/>
                      <a:pt x="12204" y="18559"/>
                      <a:pt x="18080" y="15412"/>
                    </a:cubicBezTo>
                    <a:cubicBezTo>
                      <a:pt x="21483" y="13610"/>
                      <a:pt x="24952" y="11742"/>
                      <a:pt x="28154" y="10308"/>
                    </a:cubicBezTo>
                    <a:cubicBezTo>
                      <a:pt x="39129" y="5404"/>
                      <a:pt x="45667" y="4671"/>
                      <a:pt x="45667" y="4671"/>
                    </a:cubicBezTo>
                    <a:lnTo>
                      <a:pt x="45667" y="4637"/>
                    </a:lnTo>
                    <a:cubicBezTo>
                      <a:pt x="43365" y="3503"/>
                      <a:pt x="39929" y="1602"/>
                      <a:pt x="38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1" name="Google Shape;2751;p61"/>
            <p:cNvGrpSpPr/>
            <p:nvPr/>
          </p:nvGrpSpPr>
          <p:grpSpPr>
            <a:xfrm>
              <a:off x="4763722" y="762782"/>
              <a:ext cx="322556" cy="182289"/>
              <a:chOff x="786152" y="1103856"/>
              <a:chExt cx="541747" cy="306214"/>
            </a:xfrm>
          </p:grpSpPr>
          <p:sp>
            <p:nvSpPr>
              <p:cNvPr id="2752" name="Google Shape;2752;p61"/>
              <p:cNvSpPr/>
              <p:nvPr/>
            </p:nvSpPr>
            <p:spPr>
              <a:xfrm rot="-656563">
                <a:off x="804643" y="1122359"/>
                <a:ext cx="215574" cy="215531"/>
              </a:xfrm>
              <a:custGeom>
                <a:avLst/>
                <a:gdLst/>
                <a:ahLst/>
                <a:cxnLst/>
                <a:rect l="l" t="t" r="r" b="b"/>
                <a:pathLst>
                  <a:path w="5238" h="5237" extrusionOk="0">
                    <a:moveTo>
                      <a:pt x="1039" y="1"/>
                    </a:moveTo>
                    <a:cubicBezTo>
                      <a:pt x="910" y="1"/>
                      <a:pt x="830" y="92"/>
                      <a:pt x="801" y="207"/>
                    </a:cubicBezTo>
                    <a:lnTo>
                      <a:pt x="801" y="308"/>
                    </a:lnTo>
                    <a:cubicBezTo>
                      <a:pt x="801" y="408"/>
                      <a:pt x="801" y="508"/>
                      <a:pt x="801" y="608"/>
                    </a:cubicBezTo>
                    <a:cubicBezTo>
                      <a:pt x="801" y="941"/>
                      <a:pt x="801" y="1275"/>
                      <a:pt x="868" y="1642"/>
                    </a:cubicBezTo>
                    <a:cubicBezTo>
                      <a:pt x="868" y="1875"/>
                      <a:pt x="935" y="2109"/>
                      <a:pt x="1001" y="2342"/>
                    </a:cubicBezTo>
                    <a:cubicBezTo>
                      <a:pt x="1035" y="2442"/>
                      <a:pt x="1068" y="2576"/>
                      <a:pt x="1135" y="2709"/>
                    </a:cubicBezTo>
                    <a:lnTo>
                      <a:pt x="67" y="3944"/>
                    </a:lnTo>
                    <a:cubicBezTo>
                      <a:pt x="1" y="4044"/>
                      <a:pt x="1" y="4210"/>
                      <a:pt x="101" y="4277"/>
                    </a:cubicBezTo>
                    <a:cubicBezTo>
                      <a:pt x="134" y="4310"/>
                      <a:pt x="201" y="4344"/>
                      <a:pt x="234" y="4344"/>
                    </a:cubicBezTo>
                    <a:cubicBezTo>
                      <a:pt x="301" y="4344"/>
                      <a:pt x="368" y="4310"/>
                      <a:pt x="434" y="4244"/>
                    </a:cubicBezTo>
                    <a:lnTo>
                      <a:pt x="1335" y="3176"/>
                    </a:lnTo>
                    <a:cubicBezTo>
                      <a:pt x="1502" y="3410"/>
                      <a:pt x="1669" y="3610"/>
                      <a:pt x="1902" y="3777"/>
                    </a:cubicBezTo>
                    <a:lnTo>
                      <a:pt x="1335" y="4911"/>
                    </a:lnTo>
                    <a:cubicBezTo>
                      <a:pt x="1268" y="5044"/>
                      <a:pt x="1335" y="5178"/>
                      <a:pt x="1435" y="5211"/>
                    </a:cubicBezTo>
                    <a:cubicBezTo>
                      <a:pt x="1452" y="5228"/>
                      <a:pt x="1468" y="5236"/>
                      <a:pt x="1485" y="5236"/>
                    </a:cubicBezTo>
                    <a:cubicBezTo>
                      <a:pt x="1502" y="5236"/>
                      <a:pt x="1518" y="5228"/>
                      <a:pt x="1535" y="5211"/>
                    </a:cubicBezTo>
                    <a:cubicBezTo>
                      <a:pt x="1635" y="5211"/>
                      <a:pt x="1702" y="5178"/>
                      <a:pt x="1735" y="5111"/>
                    </a:cubicBezTo>
                    <a:lnTo>
                      <a:pt x="2269" y="3977"/>
                    </a:lnTo>
                    <a:cubicBezTo>
                      <a:pt x="2503" y="4044"/>
                      <a:pt x="2703" y="4077"/>
                      <a:pt x="2970" y="4077"/>
                    </a:cubicBezTo>
                    <a:lnTo>
                      <a:pt x="3036" y="4077"/>
                    </a:lnTo>
                    <a:lnTo>
                      <a:pt x="3170" y="5044"/>
                    </a:lnTo>
                    <a:cubicBezTo>
                      <a:pt x="3203" y="5144"/>
                      <a:pt x="3303" y="5211"/>
                      <a:pt x="3403" y="5211"/>
                    </a:cubicBezTo>
                    <a:lnTo>
                      <a:pt x="3437" y="5211"/>
                    </a:lnTo>
                    <a:cubicBezTo>
                      <a:pt x="3570" y="5211"/>
                      <a:pt x="3637" y="5078"/>
                      <a:pt x="3637" y="4944"/>
                    </a:cubicBezTo>
                    <a:lnTo>
                      <a:pt x="3470" y="4010"/>
                    </a:lnTo>
                    <a:lnTo>
                      <a:pt x="3670" y="3977"/>
                    </a:lnTo>
                    <a:lnTo>
                      <a:pt x="3904" y="3877"/>
                    </a:lnTo>
                    <a:cubicBezTo>
                      <a:pt x="4204" y="3743"/>
                      <a:pt x="4471" y="3510"/>
                      <a:pt x="4704" y="3276"/>
                    </a:cubicBezTo>
                    <a:cubicBezTo>
                      <a:pt x="4871" y="3043"/>
                      <a:pt x="5004" y="2776"/>
                      <a:pt x="5104" y="2476"/>
                    </a:cubicBezTo>
                    <a:cubicBezTo>
                      <a:pt x="5171" y="2242"/>
                      <a:pt x="5238" y="2009"/>
                      <a:pt x="5238" y="1775"/>
                    </a:cubicBezTo>
                    <a:cubicBezTo>
                      <a:pt x="5238" y="1542"/>
                      <a:pt x="5238" y="1342"/>
                      <a:pt x="5238" y="1141"/>
                    </a:cubicBezTo>
                    <a:cubicBezTo>
                      <a:pt x="5238" y="975"/>
                      <a:pt x="5204" y="808"/>
                      <a:pt x="5171" y="708"/>
                    </a:cubicBezTo>
                    <a:cubicBezTo>
                      <a:pt x="5171" y="608"/>
                      <a:pt x="5138" y="508"/>
                      <a:pt x="5104" y="408"/>
                    </a:cubicBezTo>
                    <a:lnTo>
                      <a:pt x="5104" y="308"/>
                    </a:lnTo>
                    <a:cubicBezTo>
                      <a:pt x="5071" y="207"/>
                      <a:pt x="4971" y="107"/>
                      <a:pt x="4838" y="107"/>
                    </a:cubicBezTo>
                    <a:cubicBezTo>
                      <a:pt x="4704" y="141"/>
                      <a:pt x="4604" y="241"/>
                      <a:pt x="4604" y="374"/>
                    </a:cubicBezTo>
                    <a:lnTo>
                      <a:pt x="4604" y="741"/>
                    </a:lnTo>
                    <a:cubicBezTo>
                      <a:pt x="4604" y="1041"/>
                      <a:pt x="4571" y="1342"/>
                      <a:pt x="4504" y="1642"/>
                    </a:cubicBezTo>
                    <a:cubicBezTo>
                      <a:pt x="4471" y="1842"/>
                      <a:pt x="4404" y="2042"/>
                      <a:pt x="4337" y="2209"/>
                    </a:cubicBezTo>
                    <a:cubicBezTo>
                      <a:pt x="4270" y="2376"/>
                      <a:pt x="4170" y="2576"/>
                      <a:pt x="4037" y="2709"/>
                    </a:cubicBezTo>
                    <a:cubicBezTo>
                      <a:pt x="3904" y="2843"/>
                      <a:pt x="3737" y="2976"/>
                      <a:pt x="3570" y="3043"/>
                    </a:cubicBezTo>
                    <a:lnTo>
                      <a:pt x="3437" y="3110"/>
                    </a:lnTo>
                    <a:lnTo>
                      <a:pt x="3236" y="3143"/>
                    </a:lnTo>
                    <a:lnTo>
                      <a:pt x="3170" y="3176"/>
                    </a:lnTo>
                    <a:lnTo>
                      <a:pt x="2936" y="3176"/>
                    </a:lnTo>
                    <a:cubicBezTo>
                      <a:pt x="2769" y="3176"/>
                      <a:pt x="2603" y="3143"/>
                      <a:pt x="2436" y="3043"/>
                    </a:cubicBezTo>
                    <a:cubicBezTo>
                      <a:pt x="2269" y="2943"/>
                      <a:pt x="2136" y="2776"/>
                      <a:pt x="2036" y="2643"/>
                    </a:cubicBezTo>
                    <a:cubicBezTo>
                      <a:pt x="1969" y="2543"/>
                      <a:pt x="1902" y="2442"/>
                      <a:pt x="1869" y="2342"/>
                    </a:cubicBezTo>
                    <a:cubicBezTo>
                      <a:pt x="1802" y="2242"/>
                      <a:pt x="1769" y="2176"/>
                      <a:pt x="1735" y="2076"/>
                    </a:cubicBezTo>
                    <a:cubicBezTo>
                      <a:pt x="1669" y="1875"/>
                      <a:pt x="1602" y="1675"/>
                      <a:pt x="1535" y="1475"/>
                    </a:cubicBezTo>
                    <a:cubicBezTo>
                      <a:pt x="1435" y="1108"/>
                      <a:pt x="1368" y="775"/>
                      <a:pt x="1335" y="541"/>
                    </a:cubicBezTo>
                    <a:cubicBezTo>
                      <a:pt x="1302" y="341"/>
                      <a:pt x="1302" y="207"/>
                      <a:pt x="1302" y="207"/>
                    </a:cubicBezTo>
                    <a:cubicBezTo>
                      <a:pt x="1268" y="74"/>
                      <a:pt x="1202" y="7"/>
                      <a:pt x="1102" y="7"/>
                    </a:cubicBezTo>
                    <a:cubicBezTo>
                      <a:pt x="1080" y="3"/>
                      <a:pt x="1059" y="1"/>
                      <a:pt x="1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1"/>
              <p:cNvSpPr/>
              <p:nvPr/>
            </p:nvSpPr>
            <p:spPr>
              <a:xfrm>
                <a:off x="1042572" y="1275741"/>
                <a:ext cx="285328" cy="134330"/>
              </a:xfrm>
              <a:custGeom>
                <a:avLst/>
                <a:gdLst/>
                <a:ahLst/>
                <a:cxnLst/>
                <a:rect l="l" t="t" r="r" b="b"/>
                <a:pathLst>
                  <a:path w="6933" h="3264" extrusionOk="0">
                    <a:moveTo>
                      <a:pt x="6644" y="1"/>
                    </a:moveTo>
                    <a:cubicBezTo>
                      <a:pt x="6553" y="1"/>
                      <a:pt x="6464" y="52"/>
                      <a:pt x="6438" y="170"/>
                    </a:cubicBezTo>
                    <a:cubicBezTo>
                      <a:pt x="6371" y="270"/>
                      <a:pt x="6338" y="337"/>
                      <a:pt x="6271" y="437"/>
                    </a:cubicBezTo>
                    <a:cubicBezTo>
                      <a:pt x="6138" y="670"/>
                      <a:pt x="5971" y="870"/>
                      <a:pt x="5804" y="1071"/>
                    </a:cubicBezTo>
                    <a:cubicBezTo>
                      <a:pt x="5704" y="1204"/>
                      <a:pt x="5571" y="1337"/>
                      <a:pt x="5437" y="1438"/>
                    </a:cubicBezTo>
                    <a:cubicBezTo>
                      <a:pt x="5304" y="1571"/>
                      <a:pt x="5137" y="1671"/>
                      <a:pt x="5004" y="1771"/>
                    </a:cubicBezTo>
                    <a:cubicBezTo>
                      <a:pt x="4837" y="1905"/>
                      <a:pt x="4637" y="2005"/>
                      <a:pt x="4470" y="2071"/>
                    </a:cubicBezTo>
                    <a:cubicBezTo>
                      <a:pt x="4270" y="2138"/>
                      <a:pt x="4070" y="2205"/>
                      <a:pt x="3870" y="2271"/>
                    </a:cubicBezTo>
                    <a:cubicBezTo>
                      <a:pt x="3669" y="2305"/>
                      <a:pt x="3469" y="2338"/>
                      <a:pt x="3236" y="2372"/>
                    </a:cubicBezTo>
                    <a:cubicBezTo>
                      <a:pt x="3036" y="2405"/>
                      <a:pt x="2835" y="2405"/>
                      <a:pt x="2635" y="2405"/>
                    </a:cubicBezTo>
                    <a:cubicBezTo>
                      <a:pt x="2519" y="2388"/>
                      <a:pt x="2410" y="2388"/>
                      <a:pt x="2310" y="2388"/>
                    </a:cubicBezTo>
                    <a:cubicBezTo>
                      <a:pt x="2210" y="2388"/>
                      <a:pt x="2118" y="2388"/>
                      <a:pt x="2035" y="2372"/>
                    </a:cubicBezTo>
                    <a:cubicBezTo>
                      <a:pt x="1835" y="2338"/>
                      <a:pt x="1635" y="2305"/>
                      <a:pt x="1468" y="2271"/>
                    </a:cubicBezTo>
                    <a:cubicBezTo>
                      <a:pt x="1134" y="2238"/>
                      <a:pt x="834" y="2171"/>
                      <a:pt x="634" y="2138"/>
                    </a:cubicBezTo>
                    <a:lnTo>
                      <a:pt x="334" y="2071"/>
                    </a:lnTo>
                    <a:lnTo>
                      <a:pt x="300" y="2071"/>
                    </a:lnTo>
                    <a:cubicBezTo>
                      <a:pt x="283" y="2065"/>
                      <a:pt x="265" y="2063"/>
                      <a:pt x="247" y="2063"/>
                    </a:cubicBezTo>
                    <a:cubicBezTo>
                      <a:pt x="167" y="2063"/>
                      <a:pt x="94" y="2122"/>
                      <a:pt x="67" y="2205"/>
                    </a:cubicBezTo>
                    <a:cubicBezTo>
                      <a:pt x="0" y="2305"/>
                      <a:pt x="33" y="2472"/>
                      <a:pt x="167" y="2538"/>
                    </a:cubicBezTo>
                    <a:lnTo>
                      <a:pt x="467" y="2672"/>
                    </a:lnTo>
                    <a:lnTo>
                      <a:pt x="834" y="2805"/>
                    </a:lnTo>
                    <a:cubicBezTo>
                      <a:pt x="967" y="2905"/>
                      <a:pt x="1134" y="2939"/>
                      <a:pt x="1301" y="3005"/>
                    </a:cubicBezTo>
                    <a:lnTo>
                      <a:pt x="1868" y="3172"/>
                    </a:lnTo>
                    <a:cubicBezTo>
                      <a:pt x="2102" y="3205"/>
                      <a:pt x="2335" y="3239"/>
                      <a:pt x="2569" y="3239"/>
                    </a:cubicBezTo>
                    <a:cubicBezTo>
                      <a:pt x="2685" y="3255"/>
                      <a:pt x="2802" y="3264"/>
                      <a:pt x="2923" y="3264"/>
                    </a:cubicBezTo>
                    <a:cubicBezTo>
                      <a:pt x="3044" y="3264"/>
                      <a:pt x="3169" y="3255"/>
                      <a:pt x="3302" y="3239"/>
                    </a:cubicBezTo>
                    <a:cubicBezTo>
                      <a:pt x="3569" y="3239"/>
                      <a:pt x="3803" y="3205"/>
                      <a:pt x="4070" y="3139"/>
                    </a:cubicBezTo>
                    <a:cubicBezTo>
                      <a:pt x="4337" y="3072"/>
                      <a:pt x="4570" y="2972"/>
                      <a:pt x="4837" y="2872"/>
                    </a:cubicBezTo>
                    <a:cubicBezTo>
                      <a:pt x="5037" y="2772"/>
                      <a:pt x="5271" y="2638"/>
                      <a:pt x="5471" y="2472"/>
                    </a:cubicBezTo>
                    <a:cubicBezTo>
                      <a:pt x="5671" y="2338"/>
                      <a:pt x="5838" y="2171"/>
                      <a:pt x="6004" y="1971"/>
                    </a:cubicBezTo>
                    <a:cubicBezTo>
                      <a:pt x="6138" y="1838"/>
                      <a:pt x="6271" y="1671"/>
                      <a:pt x="6371" y="1471"/>
                    </a:cubicBezTo>
                    <a:cubicBezTo>
                      <a:pt x="6471" y="1337"/>
                      <a:pt x="6571" y="1171"/>
                      <a:pt x="6638" y="1004"/>
                    </a:cubicBezTo>
                    <a:cubicBezTo>
                      <a:pt x="6705" y="870"/>
                      <a:pt x="6738" y="737"/>
                      <a:pt x="6772" y="637"/>
                    </a:cubicBezTo>
                    <a:cubicBezTo>
                      <a:pt x="6805" y="504"/>
                      <a:pt x="6838" y="403"/>
                      <a:pt x="6872" y="270"/>
                    </a:cubicBezTo>
                    <a:lnTo>
                      <a:pt x="6872" y="303"/>
                    </a:lnTo>
                    <a:cubicBezTo>
                      <a:pt x="6932" y="121"/>
                      <a:pt x="6785" y="1"/>
                      <a:pt x="6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4" name="Google Shape;2754;p61"/>
            <p:cNvSpPr/>
            <p:nvPr/>
          </p:nvSpPr>
          <p:spPr>
            <a:xfrm rot="-1830048" flipH="1">
              <a:off x="5019440" y="678124"/>
              <a:ext cx="118682" cy="118652"/>
            </a:xfrm>
            <a:custGeom>
              <a:avLst/>
              <a:gdLst/>
              <a:ahLst/>
              <a:cxnLst/>
              <a:rect l="l" t="t" r="r" b="b"/>
              <a:pathLst>
                <a:path w="5238" h="5237" extrusionOk="0">
                  <a:moveTo>
                    <a:pt x="1039" y="1"/>
                  </a:moveTo>
                  <a:cubicBezTo>
                    <a:pt x="910" y="1"/>
                    <a:pt x="830" y="92"/>
                    <a:pt x="801" y="207"/>
                  </a:cubicBezTo>
                  <a:lnTo>
                    <a:pt x="801" y="308"/>
                  </a:lnTo>
                  <a:cubicBezTo>
                    <a:pt x="801" y="408"/>
                    <a:pt x="801" y="508"/>
                    <a:pt x="801" y="608"/>
                  </a:cubicBezTo>
                  <a:cubicBezTo>
                    <a:pt x="801" y="941"/>
                    <a:pt x="801" y="1275"/>
                    <a:pt x="868" y="1642"/>
                  </a:cubicBezTo>
                  <a:cubicBezTo>
                    <a:pt x="868" y="1875"/>
                    <a:pt x="935" y="2109"/>
                    <a:pt x="1001" y="2342"/>
                  </a:cubicBezTo>
                  <a:cubicBezTo>
                    <a:pt x="1035" y="2442"/>
                    <a:pt x="1068" y="2576"/>
                    <a:pt x="1135" y="2709"/>
                  </a:cubicBezTo>
                  <a:lnTo>
                    <a:pt x="67" y="3944"/>
                  </a:lnTo>
                  <a:cubicBezTo>
                    <a:pt x="1" y="4044"/>
                    <a:pt x="1" y="4210"/>
                    <a:pt x="101" y="4277"/>
                  </a:cubicBezTo>
                  <a:cubicBezTo>
                    <a:pt x="134" y="4310"/>
                    <a:pt x="201" y="4344"/>
                    <a:pt x="234" y="4344"/>
                  </a:cubicBezTo>
                  <a:cubicBezTo>
                    <a:pt x="301" y="4344"/>
                    <a:pt x="368" y="4310"/>
                    <a:pt x="434" y="4244"/>
                  </a:cubicBezTo>
                  <a:lnTo>
                    <a:pt x="1335" y="3176"/>
                  </a:lnTo>
                  <a:cubicBezTo>
                    <a:pt x="1502" y="3410"/>
                    <a:pt x="1669" y="3610"/>
                    <a:pt x="1902" y="3777"/>
                  </a:cubicBezTo>
                  <a:lnTo>
                    <a:pt x="1335" y="4911"/>
                  </a:lnTo>
                  <a:cubicBezTo>
                    <a:pt x="1268" y="5044"/>
                    <a:pt x="1335" y="5178"/>
                    <a:pt x="1435" y="5211"/>
                  </a:cubicBezTo>
                  <a:cubicBezTo>
                    <a:pt x="1452" y="5228"/>
                    <a:pt x="1468" y="5236"/>
                    <a:pt x="1485" y="5236"/>
                  </a:cubicBezTo>
                  <a:cubicBezTo>
                    <a:pt x="1502" y="5236"/>
                    <a:pt x="1518" y="5228"/>
                    <a:pt x="1535" y="5211"/>
                  </a:cubicBezTo>
                  <a:cubicBezTo>
                    <a:pt x="1635" y="5211"/>
                    <a:pt x="1702" y="5178"/>
                    <a:pt x="1735" y="5111"/>
                  </a:cubicBezTo>
                  <a:lnTo>
                    <a:pt x="2269" y="3977"/>
                  </a:lnTo>
                  <a:cubicBezTo>
                    <a:pt x="2503" y="4044"/>
                    <a:pt x="2703" y="4077"/>
                    <a:pt x="2970" y="4077"/>
                  </a:cubicBezTo>
                  <a:lnTo>
                    <a:pt x="3036" y="4077"/>
                  </a:lnTo>
                  <a:lnTo>
                    <a:pt x="3170" y="5044"/>
                  </a:lnTo>
                  <a:cubicBezTo>
                    <a:pt x="3203" y="5144"/>
                    <a:pt x="3303" y="5211"/>
                    <a:pt x="3403" y="5211"/>
                  </a:cubicBezTo>
                  <a:lnTo>
                    <a:pt x="3437" y="5211"/>
                  </a:lnTo>
                  <a:cubicBezTo>
                    <a:pt x="3570" y="5211"/>
                    <a:pt x="3637" y="5078"/>
                    <a:pt x="3637" y="4944"/>
                  </a:cubicBezTo>
                  <a:lnTo>
                    <a:pt x="3470" y="4010"/>
                  </a:lnTo>
                  <a:lnTo>
                    <a:pt x="3670" y="3977"/>
                  </a:lnTo>
                  <a:lnTo>
                    <a:pt x="3904" y="3877"/>
                  </a:lnTo>
                  <a:cubicBezTo>
                    <a:pt x="4204" y="3743"/>
                    <a:pt x="4471" y="3510"/>
                    <a:pt x="4704" y="3276"/>
                  </a:cubicBezTo>
                  <a:cubicBezTo>
                    <a:pt x="4871" y="3043"/>
                    <a:pt x="5004" y="2776"/>
                    <a:pt x="5104" y="2476"/>
                  </a:cubicBezTo>
                  <a:cubicBezTo>
                    <a:pt x="5171" y="2242"/>
                    <a:pt x="5238" y="2009"/>
                    <a:pt x="5238" y="1775"/>
                  </a:cubicBezTo>
                  <a:cubicBezTo>
                    <a:pt x="5238" y="1542"/>
                    <a:pt x="5238" y="1342"/>
                    <a:pt x="5238" y="1141"/>
                  </a:cubicBezTo>
                  <a:cubicBezTo>
                    <a:pt x="5238" y="975"/>
                    <a:pt x="5204" y="808"/>
                    <a:pt x="5171" y="708"/>
                  </a:cubicBezTo>
                  <a:cubicBezTo>
                    <a:pt x="5171" y="608"/>
                    <a:pt x="5138" y="508"/>
                    <a:pt x="5104" y="408"/>
                  </a:cubicBezTo>
                  <a:lnTo>
                    <a:pt x="5104" y="308"/>
                  </a:lnTo>
                  <a:cubicBezTo>
                    <a:pt x="5071" y="207"/>
                    <a:pt x="4971" y="107"/>
                    <a:pt x="4838" y="107"/>
                  </a:cubicBezTo>
                  <a:cubicBezTo>
                    <a:pt x="4704" y="141"/>
                    <a:pt x="4604" y="241"/>
                    <a:pt x="4604" y="374"/>
                  </a:cubicBezTo>
                  <a:lnTo>
                    <a:pt x="4604" y="741"/>
                  </a:lnTo>
                  <a:cubicBezTo>
                    <a:pt x="4604" y="1041"/>
                    <a:pt x="4571" y="1342"/>
                    <a:pt x="4504" y="1642"/>
                  </a:cubicBezTo>
                  <a:cubicBezTo>
                    <a:pt x="4471" y="1842"/>
                    <a:pt x="4404" y="2042"/>
                    <a:pt x="4337" y="2209"/>
                  </a:cubicBezTo>
                  <a:cubicBezTo>
                    <a:pt x="4270" y="2376"/>
                    <a:pt x="4170" y="2576"/>
                    <a:pt x="4037" y="2709"/>
                  </a:cubicBezTo>
                  <a:cubicBezTo>
                    <a:pt x="3904" y="2843"/>
                    <a:pt x="3737" y="2976"/>
                    <a:pt x="3570" y="3043"/>
                  </a:cubicBezTo>
                  <a:lnTo>
                    <a:pt x="3437" y="3110"/>
                  </a:lnTo>
                  <a:lnTo>
                    <a:pt x="3236" y="3143"/>
                  </a:lnTo>
                  <a:lnTo>
                    <a:pt x="3170" y="3176"/>
                  </a:lnTo>
                  <a:lnTo>
                    <a:pt x="2936" y="3176"/>
                  </a:lnTo>
                  <a:cubicBezTo>
                    <a:pt x="2769" y="3176"/>
                    <a:pt x="2603" y="3143"/>
                    <a:pt x="2436" y="3043"/>
                  </a:cubicBezTo>
                  <a:cubicBezTo>
                    <a:pt x="2269" y="2943"/>
                    <a:pt x="2136" y="2776"/>
                    <a:pt x="2036" y="2643"/>
                  </a:cubicBezTo>
                  <a:cubicBezTo>
                    <a:pt x="1969" y="2543"/>
                    <a:pt x="1902" y="2442"/>
                    <a:pt x="1869" y="2342"/>
                  </a:cubicBezTo>
                  <a:cubicBezTo>
                    <a:pt x="1802" y="2242"/>
                    <a:pt x="1769" y="2176"/>
                    <a:pt x="1735" y="2076"/>
                  </a:cubicBezTo>
                  <a:cubicBezTo>
                    <a:pt x="1669" y="1875"/>
                    <a:pt x="1602" y="1675"/>
                    <a:pt x="1535" y="1475"/>
                  </a:cubicBezTo>
                  <a:cubicBezTo>
                    <a:pt x="1435" y="1108"/>
                    <a:pt x="1368" y="775"/>
                    <a:pt x="1335" y="541"/>
                  </a:cubicBezTo>
                  <a:cubicBezTo>
                    <a:pt x="1302" y="341"/>
                    <a:pt x="1302" y="207"/>
                    <a:pt x="1302" y="207"/>
                  </a:cubicBezTo>
                  <a:cubicBezTo>
                    <a:pt x="1268" y="74"/>
                    <a:pt x="1202" y="7"/>
                    <a:pt x="1102" y="7"/>
                  </a:cubicBezTo>
                  <a:cubicBezTo>
                    <a:pt x="1080" y="3"/>
                    <a:pt x="1059" y="1"/>
                    <a:pt x="1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6" name="Google Shape;2756;p61"/>
          <p:cNvGrpSpPr/>
          <p:nvPr/>
        </p:nvGrpSpPr>
        <p:grpSpPr>
          <a:xfrm>
            <a:off x="3777301" y="3635023"/>
            <a:ext cx="1850261" cy="992565"/>
            <a:chOff x="3339725" y="3202700"/>
            <a:chExt cx="2512576" cy="1348045"/>
          </a:xfrm>
        </p:grpSpPr>
        <p:sp>
          <p:nvSpPr>
            <p:cNvPr id="2757" name="Google Shape;2757;p61"/>
            <p:cNvSpPr/>
            <p:nvPr/>
          </p:nvSpPr>
          <p:spPr>
            <a:xfrm>
              <a:off x="3528946" y="3600212"/>
              <a:ext cx="129130" cy="41104"/>
            </a:xfrm>
            <a:custGeom>
              <a:avLst/>
              <a:gdLst/>
              <a:ahLst/>
              <a:cxnLst/>
              <a:rect l="l" t="t" r="r" b="b"/>
              <a:pathLst>
                <a:path w="3170" h="1009" fill="none" extrusionOk="0">
                  <a:moveTo>
                    <a:pt x="3169" y="1009"/>
                  </a:moveTo>
                  <a:lnTo>
                    <a:pt x="1" y="1"/>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1"/>
            <p:cNvSpPr/>
            <p:nvPr/>
          </p:nvSpPr>
          <p:spPr>
            <a:xfrm>
              <a:off x="5535505" y="3600212"/>
              <a:ext cx="127663" cy="41104"/>
            </a:xfrm>
            <a:custGeom>
              <a:avLst/>
              <a:gdLst/>
              <a:ahLst/>
              <a:cxnLst/>
              <a:rect l="l" t="t" r="r" b="b"/>
              <a:pathLst>
                <a:path w="3134" h="1009" fill="none" extrusionOk="0">
                  <a:moveTo>
                    <a:pt x="1" y="1009"/>
                  </a:moveTo>
                  <a:lnTo>
                    <a:pt x="3133" y="1"/>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1"/>
            <p:cNvSpPr/>
            <p:nvPr/>
          </p:nvSpPr>
          <p:spPr>
            <a:xfrm>
              <a:off x="3339725" y="3202700"/>
              <a:ext cx="2512576" cy="1348045"/>
            </a:xfrm>
            <a:custGeom>
              <a:avLst/>
              <a:gdLst/>
              <a:ahLst/>
              <a:cxnLst/>
              <a:rect l="l" t="t" r="r" b="b"/>
              <a:pathLst>
                <a:path w="61681" h="33091" extrusionOk="0">
                  <a:moveTo>
                    <a:pt x="13287" y="10299"/>
                  </a:moveTo>
                  <a:lnTo>
                    <a:pt x="13035" y="10479"/>
                  </a:lnTo>
                  <a:lnTo>
                    <a:pt x="13035" y="10479"/>
                  </a:lnTo>
                  <a:lnTo>
                    <a:pt x="13107" y="10335"/>
                  </a:lnTo>
                  <a:lnTo>
                    <a:pt x="13287" y="10299"/>
                  </a:lnTo>
                  <a:close/>
                  <a:moveTo>
                    <a:pt x="28950" y="1"/>
                  </a:moveTo>
                  <a:cubicBezTo>
                    <a:pt x="28230" y="1"/>
                    <a:pt x="27546" y="217"/>
                    <a:pt x="26934" y="649"/>
                  </a:cubicBezTo>
                  <a:lnTo>
                    <a:pt x="20741" y="5042"/>
                  </a:lnTo>
                  <a:cubicBezTo>
                    <a:pt x="18940" y="4646"/>
                    <a:pt x="17104" y="4430"/>
                    <a:pt x="15232" y="4430"/>
                  </a:cubicBezTo>
                  <a:cubicBezTo>
                    <a:pt x="13539" y="4430"/>
                    <a:pt x="11847" y="4610"/>
                    <a:pt x="10191" y="4970"/>
                  </a:cubicBezTo>
                  <a:cubicBezTo>
                    <a:pt x="9759" y="4862"/>
                    <a:pt x="9326" y="4826"/>
                    <a:pt x="8894" y="4790"/>
                  </a:cubicBezTo>
                  <a:lnTo>
                    <a:pt x="8678" y="4790"/>
                  </a:lnTo>
                  <a:cubicBezTo>
                    <a:pt x="6446" y="4790"/>
                    <a:pt x="4286" y="5726"/>
                    <a:pt x="2737" y="7310"/>
                  </a:cubicBezTo>
                  <a:cubicBezTo>
                    <a:pt x="1837" y="8642"/>
                    <a:pt x="1801" y="10335"/>
                    <a:pt x="2557" y="11739"/>
                  </a:cubicBezTo>
                  <a:cubicBezTo>
                    <a:pt x="2773" y="11991"/>
                    <a:pt x="2989" y="12243"/>
                    <a:pt x="3277" y="12459"/>
                  </a:cubicBezTo>
                  <a:cubicBezTo>
                    <a:pt x="3529" y="12783"/>
                    <a:pt x="3817" y="13071"/>
                    <a:pt x="4177" y="13251"/>
                  </a:cubicBezTo>
                  <a:cubicBezTo>
                    <a:pt x="4213" y="13323"/>
                    <a:pt x="4286" y="13395"/>
                    <a:pt x="4322" y="13467"/>
                  </a:cubicBezTo>
                  <a:cubicBezTo>
                    <a:pt x="4430" y="13611"/>
                    <a:pt x="4574" y="13755"/>
                    <a:pt x="4718" y="13899"/>
                  </a:cubicBezTo>
                  <a:cubicBezTo>
                    <a:pt x="5114" y="14511"/>
                    <a:pt x="5726" y="14980"/>
                    <a:pt x="6446" y="15160"/>
                  </a:cubicBezTo>
                  <a:lnTo>
                    <a:pt x="2449" y="18004"/>
                  </a:lnTo>
                  <a:cubicBezTo>
                    <a:pt x="1" y="19732"/>
                    <a:pt x="757" y="23585"/>
                    <a:pt x="3709" y="24269"/>
                  </a:cubicBezTo>
                  <a:lnTo>
                    <a:pt x="11667" y="26070"/>
                  </a:lnTo>
                  <a:lnTo>
                    <a:pt x="11667" y="30462"/>
                  </a:lnTo>
                  <a:cubicBezTo>
                    <a:pt x="11667" y="31903"/>
                    <a:pt x="12819" y="33091"/>
                    <a:pt x="14259" y="33091"/>
                  </a:cubicBezTo>
                  <a:lnTo>
                    <a:pt x="47386" y="33091"/>
                  </a:lnTo>
                  <a:cubicBezTo>
                    <a:pt x="48826" y="33091"/>
                    <a:pt x="50014" y="31903"/>
                    <a:pt x="50014" y="30462"/>
                  </a:cubicBezTo>
                  <a:lnTo>
                    <a:pt x="50014" y="24737"/>
                  </a:lnTo>
                  <a:cubicBezTo>
                    <a:pt x="50014" y="23153"/>
                    <a:pt x="49798" y="21605"/>
                    <a:pt x="49438" y="20092"/>
                  </a:cubicBezTo>
                  <a:lnTo>
                    <a:pt x="59196" y="13359"/>
                  </a:lnTo>
                  <a:cubicBezTo>
                    <a:pt x="61680" y="11667"/>
                    <a:pt x="60996" y="7778"/>
                    <a:pt x="58044" y="7058"/>
                  </a:cubicBezTo>
                  <a:lnTo>
                    <a:pt x="58044" y="7094"/>
                  </a:lnTo>
                  <a:lnTo>
                    <a:pt x="29814" y="109"/>
                  </a:lnTo>
                  <a:cubicBezTo>
                    <a:pt x="29526" y="37"/>
                    <a:pt x="29238" y="1"/>
                    <a:pt x="28950" y="1"/>
                  </a:cubicBezTo>
                  <a:close/>
                </a:path>
              </a:pathLst>
            </a:custGeom>
            <a:solidFill>
              <a:schemeClr val="accent4"/>
            </a:solidFill>
            <a:ln>
              <a:noFill/>
            </a:ln>
            <a:effectLst>
              <a:outerShdw dist="66675"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0" name="Google Shape;2760;p61"/>
            <p:cNvGrpSpPr/>
            <p:nvPr/>
          </p:nvGrpSpPr>
          <p:grpSpPr>
            <a:xfrm>
              <a:off x="3536279" y="3430054"/>
              <a:ext cx="1113295" cy="385825"/>
              <a:chOff x="3536279" y="3430054"/>
              <a:chExt cx="1113295" cy="385825"/>
            </a:xfrm>
          </p:grpSpPr>
          <p:sp>
            <p:nvSpPr>
              <p:cNvPr id="2761" name="Google Shape;2761;p61"/>
              <p:cNvSpPr/>
              <p:nvPr/>
            </p:nvSpPr>
            <p:spPr>
              <a:xfrm>
                <a:off x="3746031" y="3430054"/>
                <a:ext cx="903543" cy="385825"/>
              </a:xfrm>
              <a:custGeom>
                <a:avLst/>
                <a:gdLst/>
                <a:ahLst/>
                <a:cxnLst/>
                <a:rect l="l" t="t" r="r" b="b"/>
                <a:pathLst>
                  <a:path w="22181" h="9471" fill="none" extrusionOk="0">
                    <a:moveTo>
                      <a:pt x="22181" y="9471"/>
                    </a:moveTo>
                    <a:cubicBezTo>
                      <a:pt x="17068" y="2989"/>
                      <a:pt x="7958" y="1"/>
                      <a:pt x="1" y="2161"/>
                    </a:cubicBezTo>
                  </a:path>
                </a:pathLst>
              </a:custGeom>
              <a:noFill/>
              <a:ln w="1905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1"/>
              <p:cNvSpPr/>
              <p:nvPr/>
            </p:nvSpPr>
            <p:spPr>
              <a:xfrm>
                <a:off x="3536279" y="3501955"/>
                <a:ext cx="230316" cy="192159"/>
              </a:xfrm>
              <a:custGeom>
                <a:avLst/>
                <a:gdLst/>
                <a:ahLst/>
                <a:cxnLst/>
                <a:rect l="l" t="t" r="r" b="b"/>
                <a:pathLst>
                  <a:path w="5654" h="4717" fill="none" extrusionOk="0">
                    <a:moveTo>
                      <a:pt x="1" y="1692"/>
                    </a:moveTo>
                    <a:cubicBezTo>
                      <a:pt x="1045" y="612"/>
                      <a:pt x="2485" y="0"/>
                      <a:pt x="3997" y="36"/>
                    </a:cubicBezTo>
                    <a:cubicBezTo>
                      <a:pt x="4465" y="0"/>
                      <a:pt x="4898" y="180"/>
                      <a:pt x="5222" y="468"/>
                    </a:cubicBezTo>
                    <a:cubicBezTo>
                      <a:pt x="5366" y="612"/>
                      <a:pt x="5438" y="828"/>
                      <a:pt x="5510" y="1044"/>
                    </a:cubicBezTo>
                    <a:cubicBezTo>
                      <a:pt x="5654" y="1908"/>
                      <a:pt x="5294" y="2809"/>
                      <a:pt x="4609" y="3385"/>
                    </a:cubicBezTo>
                    <a:cubicBezTo>
                      <a:pt x="3961" y="3961"/>
                      <a:pt x="3205" y="4393"/>
                      <a:pt x="2377" y="4717"/>
                    </a:cubicBezTo>
                  </a:path>
                </a:pathLst>
              </a:custGeom>
              <a:noFill/>
              <a:ln w="1905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1"/>
              <p:cNvSpPr/>
              <p:nvPr/>
            </p:nvSpPr>
            <p:spPr>
              <a:xfrm>
                <a:off x="3570009" y="3525419"/>
                <a:ext cx="176057" cy="104166"/>
              </a:xfrm>
              <a:custGeom>
                <a:avLst/>
                <a:gdLst/>
                <a:ahLst/>
                <a:cxnLst/>
                <a:rect l="l" t="t" r="r" b="b"/>
                <a:pathLst>
                  <a:path w="4322" h="2557" fill="none" extrusionOk="0">
                    <a:moveTo>
                      <a:pt x="1" y="2557"/>
                    </a:moveTo>
                    <a:lnTo>
                      <a:pt x="4322" y="0"/>
                    </a:lnTo>
                  </a:path>
                </a:pathLst>
              </a:custGeom>
              <a:noFill/>
              <a:ln w="1905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1"/>
              <p:cNvSpPr/>
              <p:nvPr/>
            </p:nvSpPr>
            <p:spPr>
              <a:xfrm>
                <a:off x="3542145" y="3522486"/>
                <a:ext cx="196587" cy="79234"/>
              </a:xfrm>
              <a:custGeom>
                <a:avLst/>
                <a:gdLst/>
                <a:ahLst/>
                <a:cxnLst/>
                <a:rect l="l" t="t" r="r" b="b"/>
                <a:pathLst>
                  <a:path w="4826" h="1945" fill="none" extrusionOk="0">
                    <a:moveTo>
                      <a:pt x="1" y="1945"/>
                    </a:moveTo>
                    <a:cubicBezTo>
                      <a:pt x="1441" y="936"/>
                      <a:pt x="3097" y="288"/>
                      <a:pt x="4826" y="0"/>
                    </a:cubicBezTo>
                  </a:path>
                </a:pathLst>
              </a:custGeom>
              <a:noFill/>
              <a:ln w="1905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1"/>
              <p:cNvSpPr/>
              <p:nvPr/>
            </p:nvSpPr>
            <p:spPr>
              <a:xfrm>
                <a:off x="3611071" y="3513687"/>
                <a:ext cx="139395" cy="155495"/>
              </a:xfrm>
              <a:custGeom>
                <a:avLst/>
                <a:gdLst/>
                <a:ahLst/>
                <a:cxnLst/>
                <a:rect l="l" t="t" r="r" b="b"/>
                <a:pathLst>
                  <a:path w="3422" h="3817" fill="none" extrusionOk="0">
                    <a:moveTo>
                      <a:pt x="1" y="3817"/>
                    </a:moveTo>
                    <a:lnTo>
                      <a:pt x="1801" y="2449"/>
                    </a:lnTo>
                    <a:cubicBezTo>
                      <a:pt x="2233" y="2161"/>
                      <a:pt x="2629" y="1837"/>
                      <a:pt x="2954" y="1440"/>
                    </a:cubicBezTo>
                    <a:cubicBezTo>
                      <a:pt x="3278" y="1044"/>
                      <a:pt x="3422" y="504"/>
                      <a:pt x="3350" y="0"/>
                    </a:cubicBezTo>
                  </a:path>
                </a:pathLst>
              </a:custGeom>
              <a:noFill/>
              <a:ln w="1905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6" name="Google Shape;2766;p61"/>
            <p:cNvSpPr/>
            <p:nvPr/>
          </p:nvSpPr>
          <p:spPr>
            <a:xfrm>
              <a:off x="3922054" y="3523953"/>
              <a:ext cx="1349428" cy="907998"/>
            </a:xfrm>
            <a:custGeom>
              <a:avLst/>
              <a:gdLst/>
              <a:ahLst/>
              <a:cxnLst/>
              <a:rect l="l" t="t" r="r" b="b"/>
              <a:pathLst>
                <a:path w="33127" h="22289" extrusionOk="0">
                  <a:moveTo>
                    <a:pt x="16564" y="0"/>
                  </a:moveTo>
                  <a:cubicBezTo>
                    <a:pt x="7418" y="0"/>
                    <a:pt x="0" y="7418"/>
                    <a:pt x="0" y="16563"/>
                  </a:cubicBezTo>
                  <a:lnTo>
                    <a:pt x="0" y="22288"/>
                  </a:lnTo>
                  <a:lnTo>
                    <a:pt x="33127" y="22288"/>
                  </a:lnTo>
                  <a:lnTo>
                    <a:pt x="33127" y="16563"/>
                  </a:lnTo>
                  <a:cubicBezTo>
                    <a:pt x="33127" y="7418"/>
                    <a:pt x="25709" y="0"/>
                    <a:pt x="16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1"/>
            <p:cNvSpPr/>
            <p:nvPr/>
          </p:nvSpPr>
          <p:spPr>
            <a:xfrm>
              <a:off x="3477618" y="3298066"/>
              <a:ext cx="2238266" cy="1041984"/>
            </a:xfrm>
            <a:custGeom>
              <a:avLst/>
              <a:gdLst/>
              <a:ahLst/>
              <a:cxnLst/>
              <a:rect l="l" t="t" r="r" b="b"/>
              <a:pathLst>
                <a:path w="54947" h="25578" extrusionOk="0">
                  <a:moveTo>
                    <a:pt x="25559" y="0"/>
                  </a:moveTo>
                  <a:cubicBezTo>
                    <a:pt x="25385" y="0"/>
                    <a:pt x="25217" y="48"/>
                    <a:pt x="25097" y="144"/>
                  </a:cubicBezTo>
                  <a:lnTo>
                    <a:pt x="612" y="17499"/>
                  </a:lnTo>
                  <a:cubicBezTo>
                    <a:pt x="0" y="17931"/>
                    <a:pt x="180" y="18868"/>
                    <a:pt x="901" y="19084"/>
                  </a:cubicBezTo>
                  <a:lnTo>
                    <a:pt x="29274" y="25565"/>
                  </a:lnTo>
                  <a:cubicBezTo>
                    <a:pt x="29333" y="25573"/>
                    <a:pt x="29393" y="25578"/>
                    <a:pt x="29451" y="25578"/>
                  </a:cubicBezTo>
                  <a:cubicBezTo>
                    <a:pt x="29641" y="25578"/>
                    <a:pt x="29820" y="25531"/>
                    <a:pt x="29958" y="25421"/>
                  </a:cubicBezTo>
                  <a:lnTo>
                    <a:pt x="54335" y="8570"/>
                  </a:lnTo>
                  <a:cubicBezTo>
                    <a:pt x="54947" y="8138"/>
                    <a:pt x="54767" y="7202"/>
                    <a:pt x="54047" y="6985"/>
                  </a:cubicBezTo>
                  <a:lnTo>
                    <a:pt x="25817" y="36"/>
                  </a:lnTo>
                  <a:cubicBezTo>
                    <a:pt x="25733" y="12"/>
                    <a:pt x="25645" y="0"/>
                    <a:pt x="25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8" name="Google Shape;2768;p61"/>
          <p:cNvGrpSpPr/>
          <p:nvPr/>
        </p:nvGrpSpPr>
        <p:grpSpPr>
          <a:xfrm rot="-1062919">
            <a:off x="-922502" y="3861307"/>
            <a:ext cx="1654020" cy="540023"/>
            <a:chOff x="2564525" y="5223525"/>
            <a:chExt cx="2556110" cy="834547"/>
          </a:xfrm>
        </p:grpSpPr>
        <p:sp>
          <p:nvSpPr>
            <p:cNvPr id="2769" name="Google Shape;2769;p61"/>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1"/>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1"/>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1"/>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1"/>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1"/>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1"/>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1"/>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1"/>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1"/>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9" name="Google Shape;2779;p61"/>
          <p:cNvGrpSpPr/>
          <p:nvPr/>
        </p:nvGrpSpPr>
        <p:grpSpPr>
          <a:xfrm rot="1358433">
            <a:off x="7973679" y="910284"/>
            <a:ext cx="1719595" cy="916331"/>
            <a:chOff x="7463504" y="3075665"/>
            <a:chExt cx="2603050" cy="1387103"/>
          </a:xfrm>
        </p:grpSpPr>
        <p:sp>
          <p:nvSpPr>
            <p:cNvPr id="2780" name="Google Shape;2780;p61"/>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1"/>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1"/>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1"/>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1"/>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1"/>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1"/>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1"/>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1"/>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1"/>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1"/>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1"/>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1"/>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1"/>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1"/>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1"/>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1"/>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1"/>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1"/>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1"/>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1"/>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1"/>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1"/>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1"/>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1"/>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1"/>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1"/>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1"/>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1"/>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1"/>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1"/>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1"/>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1"/>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Title 74">
            <a:extLst>
              <a:ext uri="{FF2B5EF4-FFF2-40B4-BE49-F238E27FC236}">
                <a16:creationId xmlns:a16="http://schemas.microsoft.com/office/drawing/2014/main" id="{60C789AB-1F34-A4A6-6497-698618C4F447}"/>
              </a:ext>
            </a:extLst>
          </p:cNvPr>
          <p:cNvSpPr txBox="1">
            <a:spLocks noGrp="1"/>
          </p:cNvSpPr>
          <p:nvPr>
            <p:ph type="title"/>
          </p:nvPr>
        </p:nvSpPr>
        <p:spPr>
          <a:xfrm>
            <a:off x="974164" y="1649232"/>
            <a:ext cx="7195800" cy="1846629"/>
          </a:xfrm>
          <a:prstGeom prst="rect">
            <a:avLst/>
          </a:prstGeom>
          <a:noFill/>
        </p:spPr>
        <p:txBody>
          <a:bodyPr wrap="square" rtlCol="0">
            <a:spAutoFit/>
          </a:bodyPr>
          <a:lstStyle/>
          <a:p>
            <a:pPr algn="ctr">
              <a:lnSpc>
                <a:spcPct val="150000"/>
              </a:lnSpc>
            </a:pPr>
            <a:r>
              <a:rPr lang="vi-VN" sz="3600" dirty="0" err="1">
                <a:solidFill>
                  <a:srgbClr val="0070C0"/>
                </a:solidFill>
                <a:latin typeface="SVN-Caprica Script" pitchFamily="2" charset="0"/>
              </a:rPr>
              <a:t>Tạm</a:t>
            </a:r>
            <a:r>
              <a:rPr lang="vi-VN" sz="3600" dirty="0">
                <a:solidFill>
                  <a:srgbClr val="0070C0"/>
                </a:solidFill>
                <a:latin typeface="SVN-Caprica Script" pitchFamily="2" charset="0"/>
              </a:rPr>
              <a:t> </a:t>
            </a:r>
            <a:r>
              <a:rPr lang="vi-VN" sz="3600" dirty="0" err="1">
                <a:solidFill>
                  <a:srgbClr val="0070C0"/>
                </a:solidFill>
                <a:latin typeface="SVN-Caprica Script" pitchFamily="2" charset="0"/>
              </a:rPr>
              <a:t>biệt</a:t>
            </a:r>
            <a:r>
              <a:rPr lang="vi-VN" sz="3600" dirty="0">
                <a:solidFill>
                  <a:srgbClr val="0070C0"/>
                </a:solidFill>
                <a:latin typeface="SVN-Caprica Script" pitchFamily="2" charset="0"/>
              </a:rPr>
              <a:t> </a:t>
            </a:r>
            <a:r>
              <a:rPr lang="vi-VN" sz="3600" dirty="0" err="1">
                <a:solidFill>
                  <a:srgbClr val="0070C0"/>
                </a:solidFill>
                <a:latin typeface="SVN-Caprica Script" pitchFamily="2" charset="0"/>
              </a:rPr>
              <a:t>và</a:t>
            </a:r>
            <a:r>
              <a:rPr lang="vi-VN" sz="3600" dirty="0">
                <a:solidFill>
                  <a:srgbClr val="0070C0"/>
                </a:solidFill>
                <a:latin typeface="SVN-Caprica Script" pitchFamily="2" charset="0"/>
              </a:rPr>
              <a:t> </a:t>
            </a:r>
            <a:r>
              <a:rPr lang="vi-VN" sz="3600" dirty="0" err="1">
                <a:solidFill>
                  <a:srgbClr val="0070C0"/>
                </a:solidFill>
                <a:latin typeface="SVN-Caprica Script" pitchFamily="2" charset="0"/>
              </a:rPr>
              <a:t>hẹn</a:t>
            </a:r>
            <a:r>
              <a:rPr lang="vi-VN" sz="3600" dirty="0">
                <a:solidFill>
                  <a:srgbClr val="0070C0"/>
                </a:solidFill>
                <a:latin typeface="SVN-Caprica Script" pitchFamily="2" charset="0"/>
              </a:rPr>
              <a:t> </a:t>
            </a:r>
            <a:r>
              <a:rPr lang="vi-VN" sz="3600" dirty="0" err="1">
                <a:solidFill>
                  <a:srgbClr val="0070C0"/>
                </a:solidFill>
                <a:latin typeface="SVN-Caprica Script" pitchFamily="2" charset="0"/>
              </a:rPr>
              <a:t>gặp</a:t>
            </a:r>
            <a:r>
              <a:rPr lang="vi-VN" sz="3600" dirty="0">
                <a:solidFill>
                  <a:srgbClr val="0070C0"/>
                </a:solidFill>
                <a:latin typeface="SVN-Caprica Script" pitchFamily="2" charset="0"/>
              </a:rPr>
              <a:t> </a:t>
            </a:r>
            <a:r>
              <a:rPr lang="vi-VN" sz="3600" dirty="0" err="1">
                <a:solidFill>
                  <a:srgbClr val="0070C0"/>
                </a:solidFill>
                <a:latin typeface="SVN-Caprica Script" pitchFamily="2" charset="0"/>
              </a:rPr>
              <a:t>lại</a:t>
            </a:r>
            <a:r>
              <a:rPr lang="vi-VN" sz="3600" dirty="0">
                <a:solidFill>
                  <a:srgbClr val="0070C0"/>
                </a:solidFill>
                <a:latin typeface="SVN-Caprica Script" pitchFamily="2" charset="0"/>
              </a:rPr>
              <a:t> </a:t>
            </a:r>
            <a:r>
              <a:rPr lang="vi-VN" sz="3600" dirty="0" err="1">
                <a:solidFill>
                  <a:srgbClr val="0070C0"/>
                </a:solidFill>
                <a:latin typeface="SVN-Caprica Script" pitchFamily="2" charset="0"/>
              </a:rPr>
              <a:t>các</a:t>
            </a:r>
            <a:r>
              <a:rPr lang="vi-VN" sz="3600" dirty="0">
                <a:solidFill>
                  <a:srgbClr val="0070C0"/>
                </a:solidFill>
                <a:latin typeface="SVN-Caprica Script" pitchFamily="2" charset="0"/>
              </a:rPr>
              <a:t> em </a:t>
            </a:r>
          </a:p>
          <a:p>
            <a:pPr algn="ctr">
              <a:lnSpc>
                <a:spcPct val="150000"/>
              </a:lnSpc>
            </a:pPr>
            <a:r>
              <a:rPr lang="vi-VN" sz="3600" dirty="0">
                <a:solidFill>
                  <a:srgbClr val="0070C0"/>
                </a:solidFill>
                <a:latin typeface="SVN-Caprica Script" pitchFamily="2" charset="0"/>
              </a:rPr>
              <a:t>ở </a:t>
            </a:r>
            <a:r>
              <a:rPr lang="vi-VN" sz="3600" dirty="0" err="1">
                <a:solidFill>
                  <a:srgbClr val="0070C0"/>
                </a:solidFill>
                <a:latin typeface="SVN-Caprica Script" pitchFamily="2" charset="0"/>
              </a:rPr>
              <a:t>bài</a:t>
            </a:r>
            <a:r>
              <a:rPr lang="vi-VN" sz="3600" dirty="0">
                <a:solidFill>
                  <a:srgbClr val="0070C0"/>
                </a:solidFill>
                <a:latin typeface="SVN-Caprica Script" pitchFamily="2" charset="0"/>
              </a:rPr>
              <a:t> </a:t>
            </a:r>
            <a:r>
              <a:rPr lang="vi-VN" sz="3600" dirty="0" err="1">
                <a:solidFill>
                  <a:srgbClr val="0070C0"/>
                </a:solidFill>
                <a:latin typeface="SVN-Caprica Script" pitchFamily="2" charset="0"/>
              </a:rPr>
              <a:t>học</a:t>
            </a:r>
            <a:r>
              <a:rPr lang="vi-VN" sz="3600" dirty="0">
                <a:solidFill>
                  <a:srgbClr val="0070C0"/>
                </a:solidFill>
                <a:latin typeface="SVN-Caprica Script" pitchFamily="2" charset="0"/>
              </a:rPr>
              <a:t> </a:t>
            </a:r>
            <a:r>
              <a:rPr lang="vi-VN" sz="3600" dirty="0" err="1">
                <a:solidFill>
                  <a:srgbClr val="0070C0"/>
                </a:solidFill>
                <a:latin typeface="SVN-Caprica Script" pitchFamily="2" charset="0"/>
              </a:rPr>
              <a:t>tiếp</a:t>
            </a:r>
            <a:r>
              <a:rPr lang="vi-VN" sz="3600" dirty="0">
                <a:solidFill>
                  <a:srgbClr val="0070C0"/>
                </a:solidFill>
                <a:latin typeface="SVN-Caprica Script" pitchFamily="2" charset="0"/>
              </a:rPr>
              <a:t> theo.</a:t>
            </a:r>
            <a:endParaRPr lang="en-US" sz="3600" dirty="0">
              <a:solidFill>
                <a:srgbClr val="0070C0"/>
              </a:solidFill>
              <a:latin typeface="SVN-Caprica Script" pitchFamily="2" charset="0"/>
            </a:endParaRPr>
          </a:p>
        </p:txBody>
      </p:sp>
      <p:grpSp>
        <p:nvGrpSpPr>
          <p:cNvPr id="76" name="Google Shape;4621;p84"/>
          <p:cNvGrpSpPr/>
          <p:nvPr/>
        </p:nvGrpSpPr>
        <p:grpSpPr>
          <a:xfrm>
            <a:off x="3226031" y="4081533"/>
            <a:ext cx="379271" cy="513944"/>
            <a:chOff x="1857875" y="238150"/>
            <a:chExt cx="3858300" cy="5228325"/>
          </a:xfrm>
        </p:grpSpPr>
        <p:sp>
          <p:nvSpPr>
            <p:cNvPr id="77" name="Google Shape;4622;p84"/>
            <p:cNvSpPr/>
            <p:nvPr/>
          </p:nvSpPr>
          <p:spPr>
            <a:xfrm>
              <a:off x="3488925" y="1861600"/>
              <a:ext cx="783700" cy="711000"/>
            </a:xfrm>
            <a:custGeom>
              <a:avLst/>
              <a:gdLst/>
              <a:ahLst/>
              <a:cxnLst/>
              <a:rect l="l" t="t" r="r" b="b"/>
              <a:pathLst>
                <a:path w="31348" h="28440" extrusionOk="0">
                  <a:moveTo>
                    <a:pt x="16789" y="4102"/>
                  </a:moveTo>
                  <a:cubicBezTo>
                    <a:pt x="17965" y="4102"/>
                    <a:pt x="19583" y="4396"/>
                    <a:pt x="20612" y="5769"/>
                  </a:cubicBezTo>
                  <a:cubicBezTo>
                    <a:pt x="21397" y="6823"/>
                    <a:pt x="21397" y="8440"/>
                    <a:pt x="20588" y="9225"/>
                  </a:cubicBezTo>
                  <a:cubicBezTo>
                    <a:pt x="20196" y="9592"/>
                    <a:pt x="19558" y="9886"/>
                    <a:pt x="18652" y="10107"/>
                  </a:cubicBezTo>
                  <a:cubicBezTo>
                    <a:pt x="17877" y="10289"/>
                    <a:pt x="17078" y="10379"/>
                    <a:pt x="16276" y="10379"/>
                  </a:cubicBezTo>
                  <a:cubicBezTo>
                    <a:pt x="14592" y="10379"/>
                    <a:pt x="12900" y="9981"/>
                    <a:pt x="11421" y="9200"/>
                  </a:cubicBezTo>
                  <a:cubicBezTo>
                    <a:pt x="10294" y="8612"/>
                    <a:pt x="9559" y="7803"/>
                    <a:pt x="9559" y="7190"/>
                  </a:cubicBezTo>
                  <a:cubicBezTo>
                    <a:pt x="9559" y="6847"/>
                    <a:pt x="9779" y="6382"/>
                    <a:pt x="10172" y="5916"/>
                  </a:cubicBezTo>
                  <a:cubicBezTo>
                    <a:pt x="11299" y="4617"/>
                    <a:pt x="12671" y="4445"/>
                    <a:pt x="15024" y="4249"/>
                  </a:cubicBezTo>
                  <a:cubicBezTo>
                    <a:pt x="15367" y="4200"/>
                    <a:pt x="15686" y="4176"/>
                    <a:pt x="16029" y="4151"/>
                  </a:cubicBezTo>
                  <a:cubicBezTo>
                    <a:pt x="16250" y="4127"/>
                    <a:pt x="16495" y="4102"/>
                    <a:pt x="16789" y="4102"/>
                  </a:cubicBezTo>
                  <a:close/>
                  <a:moveTo>
                    <a:pt x="16778" y="1"/>
                  </a:moveTo>
                  <a:cubicBezTo>
                    <a:pt x="16404" y="1"/>
                    <a:pt x="16023" y="20"/>
                    <a:pt x="15637" y="58"/>
                  </a:cubicBezTo>
                  <a:cubicBezTo>
                    <a:pt x="15318" y="107"/>
                    <a:pt x="15000" y="132"/>
                    <a:pt x="14681" y="156"/>
                  </a:cubicBezTo>
                  <a:cubicBezTo>
                    <a:pt x="12181" y="377"/>
                    <a:pt x="9338" y="597"/>
                    <a:pt x="7059" y="3244"/>
                  </a:cubicBezTo>
                  <a:cubicBezTo>
                    <a:pt x="6005" y="4470"/>
                    <a:pt x="5441" y="5842"/>
                    <a:pt x="5441" y="7190"/>
                  </a:cubicBezTo>
                  <a:cubicBezTo>
                    <a:pt x="5441" y="9445"/>
                    <a:pt x="6936" y="11479"/>
                    <a:pt x="9534" y="12852"/>
                  </a:cubicBezTo>
                  <a:cubicBezTo>
                    <a:pt x="10956" y="13587"/>
                    <a:pt x="12524" y="14077"/>
                    <a:pt x="14117" y="14322"/>
                  </a:cubicBezTo>
                  <a:cubicBezTo>
                    <a:pt x="14485" y="17018"/>
                    <a:pt x="14608" y="19445"/>
                    <a:pt x="13676" y="21356"/>
                  </a:cubicBezTo>
                  <a:cubicBezTo>
                    <a:pt x="12868" y="22974"/>
                    <a:pt x="11201" y="24150"/>
                    <a:pt x="9461" y="24322"/>
                  </a:cubicBezTo>
                  <a:cubicBezTo>
                    <a:pt x="9313" y="24337"/>
                    <a:pt x="9164" y="24344"/>
                    <a:pt x="9015" y="24344"/>
                  </a:cubicBezTo>
                  <a:cubicBezTo>
                    <a:pt x="7411" y="24344"/>
                    <a:pt x="5781" y="23515"/>
                    <a:pt x="4951" y="22214"/>
                  </a:cubicBezTo>
                  <a:cubicBezTo>
                    <a:pt x="4486" y="21528"/>
                    <a:pt x="4314" y="20744"/>
                    <a:pt x="4535" y="20253"/>
                  </a:cubicBezTo>
                  <a:cubicBezTo>
                    <a:pt x="4976" y="19200"/>
                    <a:pt x="4510" y="17999"/>
                    <a:pt x="3456" y="17558"/>
                  </a:cubicBezTo>
                  <a:cubicBezTo>
                    <a:pt x="3190" y="17437"/>
                    <a:pt x="2912" y="17381"/>
                    <a:pt x="2637" y="17381"/>
                  </a:cubicBezTo>
                  <a:cubicBezTo>
                    <a:pt x="1846" y="17381"/>
                    <a:pt x="1087" y="17848"/>
                    <a:pt x="760" y="18611"/>
                  </a:cubicBezTo>
                  <a:cubicBezTo>
                    <a:pt x="0" y="20401"/>
                    <a:pt x="270" y="22582"/>
                    <a:pt x="1520" y="24469"/>
                  </a:cubicBezTo>
                  <a:cubicBezTo>
                    <a:pt x="3138" y="26944"/>
                    <a:pt x="6005" y="28439"/>
                    <a:pt x="8971" y="28439"/>
                  </a:cubicBezTo>
                  <a:cubicBezTo>
                    <a:pt x="9265" y="28439"/>
                    <a:pt x="9559" y="28439"/>
                    <a:pt x="9853" y="28415"/>
                  </a:cubicBezTo>
                  <a:cubicBezTo>
                    <a:pt x="11961" y="28194"/>
                    <a:pt x="13970" y="27189"/>
                    <a:pt x="15514" y="25694"/>
                  </a:cubicBezTo>
                  <a:cubicBezTo>
                    <a:pt x="17255" y="27067"/>
                    <a:pt x="19436" y="27827"/>
                    <a:pt x="21666" y="27827"/>
                  </a:cubicBezTo>
                  <a:cubicBezTo>
                    <a:pt x="22205" y="27827"/>
                    <a:pt x="22745" y="27778"/>
                    <a:pt x="23284" y="27704"/>
                  </a:cubicBezTo>
                  <a:cubicBezTo>
                    <a:pt x="26838" y="27091"/>
                    <a:pt x="29852" y="24494"/>
                    <a:pt x="31004" y="21087"/>
                  </a:cubicBezTo>
                  <a:cubicBezTo>
                    <a:pt x="31347" y="20008"/>
                    <a:pt x="30783" y="18832"/>
                    <a:pt x="29705" y="18489"/>
                  </a:cubicBezTo>
                  <a:cubicBezTo>
                    <a:pt x="29487" y="18415"/>
                    <a:pt x="29266" y="18379"/>
                    <a:pt x="29049" y="18379"/>
                  </a:cubicBezTo>
                  <a:cubicBezTo>
                    <a:pt x="28193" y="18379"/>
                    <a:pt x="27400" y="18928"/>
                    <a:pt x="27107" y="19788"/>
                  </a:cubicBezTo>
                  <a:cubicBezTo>
                    <a:pt x="26445" y="21749"/>
                    <a:pt x="24632" y="23293"/>
                    <a:pt x="22597" y="23660"/>
                  </a:cubicBezTo>
                  <a:cubicBezTo>
                    <a:pt x="22313" y="23705"/>
                    <a:pt x="22025" y="23727"/>
                    <a:pt x="21737" y="23727"/>
                  </a:cubicBezTo>
                  <a:cubicBezTo>
                    <a:pt x="20287" y="23727"/>
                    <a:pt x="18828" y="23175"/>
                    <a:pt x="17745" y="22214"/>
                  </a:cubicBezTo>
                  <a:cubicBezTo>
                    <a:pt x="18725" y="19592"/>
                    <a:pt x="18554" y="16724"/>
                    <a:pt x="18259" y="14347"/>
                  </a:cubicBezTo>
                  <a:cubicBezTo>
                    <a:pt x="18701" y="14273"/>
                    <a:pt x="19166" y="14200"/>
                    <a:pt x="19607" y="14102"/>
                  </a:cubicBezTo>
                  <a:cubicBezTo>
                    <a:pt x="21250" y="13710"/>
                    <a:pt x="22499" y="13072"/>
                    <a:pt x="23455" y="12166"/>
                  </a:cubicBezTo>
                  <a:cubicBezTo>
                    <a:pt x="25735" y="9935"/>
                    <a:pt x="25931" y="6063"/>
                    <a:pt x="23896" y="3318"/>
                  </a:cubicBezTo>
                  <a:cubicBezTo>
                    <a:pt x="22287" y="1186"/>
                    <a:pt x="19731" y="1"/>
                    <a:pt x="167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623;p84"/>
            <p:cNvSpPr/>
            <p:nvPr/>
          </p:nvSpPr>
          <p:spPr>
            <a:xfrm>
              <a:off x="1857875" y="238150"/>
              <a:ext cx="3858300" cy="5228325"/>
            </a:xfrm>
            <a:custGeom>
              <a:avLst/>
              <a:gdLst/>
              <a:ahLst/>
              <a:cxnLst/>
              <a:rect l="l" t="t" r="r" b="b"/>
              <a:pathLst>
                <a:path w="154332" h="209133" extrusionOk="0">
                  <a:moveTo>
                    <a:pt x="43626" y="20562"/>
                  </a:moveTo>
                  <a:cubicBezTo>
                    <a:pt x="50513" y="25120"/>
                    <a:pt x="55856" y="32056"/>
                    <a:pt x="58478" y="39875"/>
                  </a:cubicBezTo>
                  <a:cubicBezTo>
                    <a:pt x="56566" y="40733"/>
                    <a:pt x="54704" y="41688"/>
                    <a:pt x="52914" y="42791"/>
                  </a:cubicBezTo>
                  <a:cubicBezTo>
                    <a:pt x="51493" y="43649"/>
                    <a:pt x="50194" y="44556"/>
                    <a:pt x="49018" y="45463"/>
                  </a:cubicBezTo>
                  <a:cubicBezTo>
                    <a:pt x="43552" y="43870"/>
                    <a:pt x="38846" y="40120"/>
                    <a:pt x="36077" y="35145"/>
                  </a:cubicBezTo>
                  <a:cubicBezTo>
                    <a:pt x="36077" y="35145"/>
                    <a:pt x="36077" y="35145"/>
                    <a:pt x="36077" y="35120"/>
                  </a:cubicBezTo>
                  <a:cubicBezTo>
                    <a:pt x="39067" y="30537"/>
                    <a:pt x="41591" y="25660"/>
                    <a:pt x="43626" y="20562"/>
                  </a:cubicBezTo>
                  <a:close/>
                  <a:moveTo>
                    <a:pt x="113206" y="21567"/>
                  </a:moveTo>
                  <a:cubicBezTo>
                    <a:pt x="114235" y="25022"/>
                    <a:pt x="115412" y="28478"/>
                    <a:pt x="117005" y="31811"/>
                  </a:cubicBezTo>
                  <a:cubicBezTo>
                    <a:pt x="118475" y="34875"/>
                    <a:pt x="120216" y="37669"/>
                    <a:pt x="122176" y="40193"/>
                  </a:cubicBezTo>
                  <a:cubicBezTo>
                    <a:pt x="119505" y="42889"/>
                    <a:pt x="115976" y="44752"/>
                    <a:pt x="112226" y="45438"/>
                  </a:cubicBezTo>
                  <a:cubicBezTo>
                    <a:pt x="111981" y="45487"/>
                    <a:pt x="111760" y="45585"/>
                    <a:pt x="111539" y="45708"/>
                  </a:cubicBezTo>
                  <a:cubicBezTo>
                    <a:pt x="108500" y="43036"/>
                    <a:pt x="104947" y="40831"/>
                    <a:pt x="101001" y="39090"/>
                  </a:cubicBezTo>
                  <a:cubicBezTo>
                    <a:pt x="104113" y="32473"/>
                    <a:pt x="107716" y="25905"/>
                    <a:pt x="113206" y="21567"/>
                  </a:cubicBezTo>
                  <a:close/>
                  <a:moveTo>
                    <a:pt x="120202" y="4112"/>
                  </a:moveTo>
                  <a:cubicBezTo>
                    <a:pt x="122580" y="4112"/>
                    <a:pt x="125104" y="4608"/>
                    <a:pt x="127715" y="5121"/>
                  </a:cubicBezTo>
                  <a:cubicBezTo>
                    <a:pt x="128696" y="5293"/>
                    <a:pt x="129700" y="5489"/>
                    <a:pt x="130681" y="5661"/>
                  </a:cubicBezTo>
                  <a:cubicBezTo>
                    <a:pt x="131171" y="5734"/>
                    <a:pt x="131661" y="5832"/>
                    <a:pt x="132151" y="5906"/>
                  </a:cubicBezTo>
                  <a:cubicBezTo>
                    <a:pt x="134725" y="6298"/>
                    <a:pt x="137176" y="6690"/>
                    <a:pt x="139063" y="7940"/>
                  </a:cubicBezTo>
                  <a:cubicBezTo>
                    <a:pt x="140925" y="9190"/>
                    <a:pt x="142200" y="11273"/>
                    <a:pt x="143327" y="13332"/>
                  </a:cubicBezTo>
                  <a:cubicBezTo>
                    <a:pt x="145999" y="18332"/>
                    <a:pt x="147984" y="23674"/>
                    <a:pt x="149209" y="29213"/>
                  </a:cubicBezTo>
                  <a:cubicBezTo>
                    <a:pt x="149675" y="31370"/>
                    <a:pt x="150190" y="34189"/>
                    <a:pt x="149945" y="36958"/>
                  </a:cubicBezTo>
                  <a:cubicBezTo>
                    <a:pt x="149700" y="39556"/>
                    <a:pt x="148793" y="41860"/>
                    <a:pt x="147347" y="43453"/>
                  </a:cubicBezTo>
                  <a:cubicBezTo>
                    <a:pt x="145596" y="45370"/>
                    <a:pt x="142861" y="46427"/>
                    <a:pt x="139933" y="46427"/>
                  </a:cubicBezTo>
                  <a:cubicBezTo>
                    <a:pt x="138968" y="46427"/>
                    <a:pt x="137982" y="46312"/>
                    <a:pt x="137004" y="46075"/>
                  </a:cubicBezTo>
                  <a:cubicBezTo>
                    <a:pt x="133524" y="45242"/>
                    <a:pt x="130166" y="43036"/>
                    <a:pt x="126980" y="39507"/>
                  </a:cubicBezTo>
                  <a:cubicBezTo>
                    <a:pt x="124529" y="36811"/>
                    <a:pt x="122421" y="33625"/>
                    <a:pt x="120706" y="30047"/>
                  </a:cubicBezTo>
                  <a:cubicBezTo>
                    <a:pt x="118157" y="24679"/>
                    <a:pt x="116637" y="18748"/>
                    <a:pt x="115167" y="13013"/>
                  </a:cubicBezTo>
                  <a:cubicBezTo>
                    <a:pt x="114918" y="12081"/>
                    <a:pt x="114074" y="11481"/>
                    <a:pt x="113167" y="11481"/>
                  </a:cubicBezTo>
                  <a:cubicBezTo>
                    <a:pt x="113001" y="11481"/>
                    <a:pt x="112833" y="11501"/>
                    <a:pt x="112667" y="11543"/>
                  </a:cubicBezTo>
                  <a:cubicBezTo>
                    <a:pt x="111564" y="11812"/>
                    <a:pt x="110902" y="12940"/>
                    <a:pt x="111172" y="14043"/>
                  </a:cubicBezTo>
                  <a:cubicBezTo>
                    <a:pt x="111466" y="15121"/>
                    <a:pt x="111736" y="16224"/>
                    <a:pt x="112030" y="17327"/>
                  </a:cubicBezTo>
                  <a:cubicBezTo>
                    <a:pt x="104996" y="22253"/>
                    <a:pt x="100756" y="29949"/>
                    <a:pt x="97177" y="37595"/>
                  </a:cubicBezTo>
                  <a:cubicBezTo>
                    <a:pt x="96123" y="37228"/>
                    <a:pt x="95045" y="36909"/>
                    <a:pt x="93942" y="36615"/>
                  </a:cubicBezTo>
                  <a:cubicBezTo>
                    <a:pt x="97545" y="28699"/>
                    <a:pt x="102030" y="20880"/>
                    <a:pt x="107618" y="12744"/>
                  </a:cubicBezTo>
                  <a:cubicBezTo>
                    <a:pt x="109824" y="9533"/>
                    <a:pt x="112250" y="6298"/>
                    <a:pt x="115632" y="4925"/>
                  </a:cubicBezTo>
                  <a:cubicBezTo>
                    <a:pt x="117079" y="4335"/>
                    <a:pt x="118608" y="4112"/>
                    <a:pt x="120202" y="4112"/>
                  </a:cubicBezTo>
                  <a:close/>
                  <a:moveTo>
                    <a:pt x="39487" y="4970"/>
                  </a:moveTo>
                  <a:cubicBezTo>
                    <a:pt x="40174" y="4970"/>
                    <a:pt x="40851" y="4972"/>
                    <a:pt x="41518" y="4974"/>
                  </a:cubicBezTo>
                  <a:cubicBezTo>
                    <a:pt x="43479" y="4974"/>
                    <a:pt x="45170" y="5048"/>
                    <a:pt x="46395" y="5783"/>
                  </a:cubicBezTo>
                  <a:cubicBezTo>
                    <a:pt x="47425" y="6420"/>
                    <a:pt x="48184" y="7597"/>
                    <a:pt x="49067" y="9018"/>
                  </a:cubicBezTo>
                  <a:cubicBezTo>
                    <a:pt x="54704" y="18234"/>
                    <a:pt x="59875" y="27841"/>
                    <a:pt x="64483" y="37620"/>
                  </a:cubicBezTo>
                  <a:cubicBezTo>
                    <a:pt x="63747" y="37841"/>
                    <a:pt x="63012" y="38086"/>
                    <a:pt x="62277" y="38355"/>
                  </a:cubicBezTo>
                  <a:cubicBezTo>
                    <a:pt x="59238" y="29459"/>
                    <a:pt x="53037" y="21640"/>
                    <a:pt x="45096" y="16640"/>
                  </a:cubicBezTo>
                  <a:cubicBezTo>
                    <a:pt x="45415" y="15685"/>
                    <a:pt x="45733" y="14704"/>
                    <a:pt x="46028" y="13724"/>
                  </a:cubicBezTo>
                  <a:cubicBezTo>
                    <a:pt x="46346" y="12646"/>
                    <a:pt x="45733" y="11518"/>
                    <a:pt x="44655" y="11175"/>
                  </a:cubicBezTo>
                  <a:cubicBezTo>
                    <a:pt x="44462" y="11118"/>
                    <a:pt x="44266" y="11091"/>
                    <a:pt x="44074" y="11091"/>
                  </a:cubicBezTo>
                  <a:cubicBezTo>
                    <a:pt x="43191" y="11091"/>
                    <a:pt x="42368" y="11662"/>
                    <a:pt x="42106" y="12547"/>
                  </a:cubicBezTo>
                  <a:cubicBezTo>
                    <a:pt x="39263" y="21959"/>
                    <a:pt x="34753" y="30659"/>
                    <a:pt x="28700" y="38380"/>
                  </a:cubicBezTo>
                  <a:cubicBezTo>
                    <a:pt x="26445" y="41272"/>
                    <a:pt x="23357" y="44826"/>
                    <a:pt x="19362" y="46835"/>
                  </a:cubicBezTo>
                  <a:cubicBezTo>
                    <a:pt x="17808" y="47605"/>
                    <a:pt x="15849" y="48192"/>
                    <a:pt x="13916" y="48192"/>
                  </a:cubicBezTo>
                  <a:cubicBezTo>
                    <a:pt x="12526" y="48192"/>
                    <a:pt x="11150" y="47888"/>
                    <a:pt x="9951" y="47129"/>
                  </a:cubicBezTo>
                  <a:cubicBezTo>
                    <a:pt x="8088" y="45953"/>
                    <a:pt x="7059" y="43968"/>
                    <a:pt x="6519" y="42522"/>
                  </a:cubicBezTo>
                  <a:cubicBezTo>
                    <a:pt x="4314" y="36493"/>
                    <a:pt x="6470" y="29606"/>
                    <a:pt x="8578" y="24263"/>
                  </a:cubicBezTo>
                  <a:cubicBezTo>
                    <a:pt x="10612" y="19116"/>
                    <a:pt x="13063" y="14067"/>
                    <a:pt x="15857" y="9288"/>
                  </a:cubicBezTo>
                  <a:cubicBezTo>
                    <a:pt x="16543" y="8136"/>
                    <a:pt x="17230" y="7058"/>
                    <a:pt x="18112" y="6567"/>
                  </a:cubicBezTo>
                  <a:cubicBezTo>
                    <a:pt x="18700" y="6249"/>
                    <a:pt x="19485" y="6126"/>
                    <a:pt x="20367" y="6004"/>
                  </a:cubicBezTo>
                  <a:cubicBezTo>
                    <a:pt x="26808" y="5102"/>
                    <a:pt x="33506" y="4970"/>
                    <a:pt x="39487" y="4970"/>
                  </a:cubicBezTo>
                  <a:close/>
                  <a:moveTo>
                    <a:pt x="84321" y="39265"/>
                  </a:moveTo>
                  <a:cubicBezTo>
                    <a:pt x="85558" y="39265"/>
                    <a:pt x="86781" y="39331"/>
                    <a:pt x="88011" y="39532"/>
                  </a:cubicBezTo>
                  <a:cubicBezTo>
                    <a:pt x="96295" y="40880"/>
                    <a:pt x="103476" y="44090"/>
                    <a:pt x="108844" y="48796"/>
                  </a:cubicBezTo>
                  <a:cubicBezTo>
                    <a:pt x="115461" y="54605"/>
                    <a:pt x="119186" y="62913"/>
                    <a:pt x="118770" y="70780"/>
                  </a:cubicBezTo>
                  <a:cubicBezTo>
                    <a:pt x="116735" y="71074"/>
                    <a:pt x="114677" y="71418"/>
                    <a:pt x="112667" y="71785"/>
                  </a:cubicBezTo>
                  <a:cubicBezTo>
                    <a:pt x="111539" y="72006"/>
                    <a:pt x="110804" y="73060"/>
                    <a:pt x="111025" y="74187"/>
                  </a:cubicBezTo>
                  <a:cubicBezTo>
                    <a:pt x="111196" y="75167"/>
                    <a:pt x="112054" y="75854"/>
                    <a:pt x="113035" y="75854"/>
                  </a:cubicBezTo>
                  <a:cubicBezTo>
                    <a:pt x="113157" y="75854"/>
                    <a:pt x="113280" y="75854"/>
                    <a:pt x="113402" y="75829"/>
                  </a:cubicBezTo>
                  <a:cubicBezTo>
                    <a:pt x="114971" y="75535"/>
                    <a:pt x="116564" y="75265"/>
                    <a:pt x="118157" y="75020"/>
                  </a:cubicBezTo>
                  <a:lnTo>
                    <a:pt x="118157" y="75020"/>
                  </a:lnTo>
                  <a:cubicBezTo>
                    <a:pt x="117716" y="76883"/>
                    <a:pt x="117029" y="78746"/>
                    <a:pt x="116147" y="80584"/>
                  </a:cubicBezTo>
                  <a:cubicBezTo>
                    <a:pt x="113476" y="80241"/>
                    <a:pt x="110780" y="79996"/>
                    <a:pt x="108059" y="79849"/>
                  </a:cubicBezTo>
                  <a:cubicBezTo>
                    <a:pt x="108014" y="79846"/>
                    <a:pt x="107970" y="79844"/>
                    <a:pt x="107925" y="79844"/>
                  </a:cubicBezTo>
                  <a:cubicBezTo>
                    <a:pt x="106834" y="79844"/>
                    <a:pt x="105950" y="80701"/>
                    <a:pt x="105902" y="81785"/>
                  </a:cubicBezTo>
                  <a:cubicBezTo>
                    <a:pt x="105829" y="82912"/>
                    <a:pt x="106711" y="83868"/>
                    <a:pt x="107839" y="83942"/>
                  </a:cubicBezTo>
                  <a:cubicBezTo>
                    <a:pt x="109897" y="84040"/>
                    <a:pt x="111932" y="84236"/>
                    <a:pt x="113966" y="84456"/>
                  </a:cubicBezTo>
                  <a:cubicBezTo>
                    <a:pt x="111196" y="88672"/>
                    <a:pt x="107520" y="92250"/>
                    <a:pt x="103182" y="94848"/>
                  </a:cubicBezTo>
                  <a:cubicBezTo>
                    <a:pt x="97913" y="98034"/>
                    <a:pt x="91246" y="100044"/>
                    <a:pt x="83428" y="100804"/>
                  </a:cubicBezTo>
                  <a:cubicBezTo>
                    <a:pt x="81321" y="101003"/>
                    <a:pt x="79274" y="101102"/>
                    <a:pt x="77290" y="101102"/>
                  </a:cubicBezTo>
                  <a:cubicBezTo>
                    <a:pt x="71216" y="101102"/>
                    <a:pt x="65726" y="100169"/>
                    <a:pt x="60904" y="98304"/>
                  </a:cubicBezTo>
                  <a:cubicBezTo>
                    <a:pt x="55169" y="96049"/>
                    <a:pt x="50317" y="92373"/>
                    <a:pt x="47081" y="87887"/>
                  </a:cubicBezTo>
                  <a:cubicBezTo>
                    <a:pt x="47621" y="87887"/>
                    <a:pt x="48184" y="87912"/>
                    <a:pt x="48723" y="87936"/>
                  </a:cubicBezTo>
                  <a:cubicBezTo>
                    <a:pt x="48739" y="87937"/>
                    <a:pt x="48755" y="87937"/>
                    <a:pt x="48770" y="87937"/>
                  </a:cubicBezTo>
                  <a:cubicBezTo>
                    <a:pt x="49901" y="87937"/>
                    <a:pt x="50807" y="87063"/>
                    <a:pt x="50856" y="85951"/>
                  </a:cubicBezTo>
                  <a:cubicBezTo>
                    <a:pt x="50880" y="84824"/>
                    <a:pt x="49998" y="83868"/>
                    <a:pt x="48871" y="83844"/>
                  </a:cubicBezTo>
                  <a:cubicBezTo>
                    <a:pt x="47848" y="83808"/>
                    <a:pt x="46825" y="83785"/>
                    <a:pt x="45803" y="83785"/>
                  </a:cubicBezTo>
                  <a:cubicBezTo>
                    <a:pt x="45428" y="83785"/>
                    <a:pt x="45054" y="83788"/>
                    <a:pt x="44680" y="83794"/>
                  </a:cubicBezTo>
                  <a:cubicBezTo>
                    <a:pt x="43920" y="82128"/>
                    <a:pt x="43381" y="80437"/>
                    <a:pt x="42988" y="78746"/>
                  </a:cubicBezTo>
                  <a:lnTo>
                    <a:pt x="42988" y="78746"/>
                  </a:lnTo>
                  <a:cubicBezTo>
                    <a:pt x="43895" y="78966"/>
                    <a:pt x="44778" y="79187"/>
                    <a:pt x="45684" y="79432"/>
                  </a:cubicBezTo>
                  <a:cubicBezTo>
                    <a:pt x="45856" y="79481"/>
                    <a:pt x="46028" y="79505"/>
                    <a:pt x="46224" y="79505"/>
                  </a:cubicBezTo>
                  <a:cubicBezTo>
                    <a:pt x="47130" y="79505"/>
                    <a:pt x="47939" y="78917"/>
                    <a:pt x="48184" y="77986"/>
                  </a:cubicBezTo>
                  <a:cubicBezTo>
                    <a:pt x="48478" y="76908"/>
                    <a:pt x="47841" y="75780"/>
                    <a:pt x="46763" y="75486"/>
                  </a:cubicBezTo>
                  <a:cubicBezTo>
                    <a:pt x="45292" y="75094"/>
                    <a:pt x="43846" y="74726"/>
                    <a:pt x="42376" y="74383"/>
                  </a:cubicBezTo>
                  <a:cubicBezTo>
                    <a:pt x="42057" y="69923"/>
                    <a:pt x="42670" y="65658"/>
                    <a:pt x="43430" y="62325"/>
                  </a:cubicBezTo>
                  <a:cubicBezTo>
                    <a:pt x="44287" y="58624"/>
                    <a:pt x="45390" y="55879"/>
                    <a:pt x="46861" y="53649"/>
                  </a:cubicBezTo>
                  <a:cubicBezTo>
                    <a:pt x="48625" y="50977"/>
                    <a:pt x="51297" y="48575"/>
                    <a:pt x="55047" y="46296"/>
                  </a:cubicBezTo>
                  <a:cubicBezTo>
                    <a:pt x="58919" y="43919"/>
                    <a:pt x="63135" y="42154"/>
                    <a:pt x="67595" y="41002"/>
                  </a:cubicBezTo>
                  <a:cubicBezTo>
                    <a:pt x="71370" y="40022"/>
                    <a:pt x="75193" y="39654"/>
                    <a:pt x="79752" y="39434"/>
                  </a:cubicBezTo>
                  <a:lnTo>
                    <a:pt x="80732" y="39385"/>
                  </a:lnTo>
                  <a:cubicBezTo>
                    <a:pt x="81952" y="39325"/>
                    <a:pt x="83142" y="39265"/>
                    <a:pt x="84321" y="39265"/>
                  </a:cubicBezTo>
                  <a:close/>
                  <a:moveTo>
                    <a:pt x="53576" y="99235"/>
                  </a:moveTo>
                  <a:cubicBezTo>
                    <a:pt x="54679" y="99897"/>
                    <a:pt x="55831" y="100509"/>
                    <a:pt x="57007" y="101073"/>
                  </a:cubicBezTo>
                  <a:cubicBezTo>
                    <a:pt x="50219" y="108303"/>
                    <a:pt x="45023" y="115288"/>
                    <a:pt x="41199" y="122420"/>
                  </a:cubicBezTo>
                  <a:cubicBezTo>
                    <a:pt x="37915" y="128474"/>
                    <a:pt x="35660" y="134601"/>
                    <a:pt x="34386" y="140704"/>
                  </a:cubicBezTo>
                  <a:cubicBezTo>
                    <a:pt x="31910" y="140140"/>
                    <a:pt x="29631" y="138645"/>
                    <a:pt x="28087" y="136635"/>
                  </a:cubicBezTo>
                  <a:cubicBezTo>
                    <a:pt x="26568" y="134626"/>
                    <a:pt x="25734" y="132028"/>
                    <a:pt x="25832" y="129479"/>
                  </a:cubicBezTo>
                  <a:cubicBezTo>
                    <a:pt x="25930" y="126807"/>
                    <a:pt x="27009" y="123940"/>
                    <a:pt x="29165" y="120509"/>
                  </a:cubicBezTo>
                  <a:cubicBezTo>
                    <a:pt x="34067" y="112764"/>
                    <a:pt x="42866" y="105044"/>
                    <a:pt x="53331" y="99382"/>
                  </a:cubicBezTo>
                  <a:cubicBezTo>
                    <a:pt x="53429" y="99333"/>
                    <a:pt x="53503" y="99284"/>
                    <a:pt x="53576" y="99235"/>
                  </a:cubicBezTo>
                  <a:close/>
                  <a:moveTo>
                    <a:pt x="104187" y="99014"/>
                  </a:moveTo>
                  <a:cubicBezTo>
                    <a:pt x="112079" y="103573"/>
                    <a:pt x="120216" y="108646"/>
                    <a:pt x="125657" y="116048"/>
                  </a:cubicBezTo>
                  <a:cubicBezTo>
                    <a:pt x="127911" y="119161"/>
                    <a:pt x="129382" y="122273"/>
                    <a:pt x="129995" y="125288"/>
                  </a:cubicBezTo>
                  <a:cubicBezTo>
                    <a:pt x="130705" y="128719"/>
                    <a:pt x="130289" y="132077"/>
                    <a:pt x="128843" y="134748"/>
                  </a:cubicBezTo>
                  <a:cubicBezTo>
                    <a:pt x="127225" y="137763"/>
                    <a:pt x="124186" y="139993"/>
                    <a:pt x="120730" y="140753"/>
                  </a:cubicBezTo>
                  <a:cubicBezTo>
                    <a:pt x="117912" y="125901"/>
                    <a:pt x="110706" y="111833"/>
                    <a:pt x="100192" y="100951"/>
                  </a:cubicBezTo>
                  <a:cubicBezTo>
                    <a:pt x="101564" y="100387"/>
                    <a:pt x="102912" y="99725"/>
                    <a:pt x="104187" y="99014"/>
                  </a:cubicBezTo>
                  <a:close/>
                  <a:moveTo>
                    <a:pt x="95952" y="102495"/>
                  </a:moveTo>
                  <a:cubicBezTo>
                    <a:pt x="96001" y="102544"/>
                    <a:pt x="96050" y="102617"/>
                    <a:pt x="96099" y="102642"/>
                  </a:cubicBezTo>
                  <a:cubicBezTo>
                    <a:pt x="108794" y="115215"/>
                    <a:pt x="116686" y="132591"/>
                    <a:pt x="117838" y="150409"/>
                  </a:cubicBezTo>
                  <a:cubicBezTo>
                    <a:pt x="115191" y="151218"/>
                    <a:pt x="112642" y="152370"/>
                    <a:pt x="110363" y="153890"/>
                  </a:cubicBezTo>
                  <a:cubicBezTo>
                    <a:pt x="107348" y="155850"/>
                    <a:pt x="104530" y="158546"/>
                    <a:pt x="101932" y="161904"/>
                  </a:cubicBezTo>
                  <a:cubicBezTo>
                    <a:pt x="98574" y="166242"/>
                    <a:pt x="96295" y="170801"/>
                    <a:pt x="95192" y="175384"/>
                  </a:cubicBezTo>
                  <a:cubicBezTo>
                    <a:pt x="93280" y="183251"/>
                    <a:pt x="94849" y="191731"/>
                    <a:pt x="99359" y="198152"/>
                  </a:cubicBezTo>
                  <a:cubicBezTo>
                    <a:pt x="94628" y="200089"/>
                    <a:pt x="90045" y="201167"/>
                    <a:pt x="85707" y="201388"/>
                  </a:cubicBezTo>
                  <a:cubicBezTo>
                    <a:pt x="85101" y="201419"/>
                    <a:pt x="84492" y="201433"/>
                    <a:pt x="83882" y="201433"/>
                  </a:cubicBezTo>
                  <a:cubicBezTo>
                    <a:pt x="79711" y="201433"/>
                    <a:pt x="75475" y="200755"/>
                    <a:pt x="71370" y="200113"/>
                  </a:cubicBezTo>
                  <a:cubicBezTo>
                    <a:pt x="67914" y="199574"/>
                    <a:pt x="64336" y="199010"/>
                    <a:pt x="61296" y="197466"/>
                  </a:cubicBezTo>
                  <a:cubicBezTo>
                    <a:pt x="65438" y="191143"/>
                    <a:pt x="66835" y="182981"/>
                    <a:pt x="64997" y="175384"/>
                  </a:cubicBezTo>
                  <a:cubicBezTo>
                    <a:pt x="63870" y="170801"/>
                    <a:pt x="61615" y="166267"/>
                    <a:pt x="58233" y="161904"/>
                  </a:cubicBezTo>
                  <a:cubicBezTo>
                    <a:pt x="55659" y="158546"/>
                    <a:pt x="52816" y="155850"/>
                    <a:pt x="49802" y="153890"/>
                  </a:cubicBezTo>
                  <a:cubicBezTo>
                    <a:pt x="46126" y="151463"/>
                    <a:pt x="41812" y="149919"/>
                    <a:pt x="37376" y="149380"/>
                  </a:cubicBezTo>
                  <a:cubicBezTo>
                    <a:pt x="37817" y="141219"/>
                    <a:pt x="40366" y="132591"/>
                    <a:pt x="44802" y="124357"/>
                  </a:cubicBezTo>
                  <a:cubicBezTo>
                    <a:pt x="48674" y="117200"/>
                    <a:pt x="53993" y="110117"/>
                    <a:pt x="61100" y="102715"/>
                  </a:cubicBezTo>
                  <a:cubicBezTo>
                    <a:pt x="65978" y="104382"/>
                    <a:pt x="71370" y="105215"/>
                    <a:pt x="77276" y="105215"/>
                  </a:cubicBezTo>
                  <a:cubicBezTo>
                    <a:pt x="79384" y="105215"/>
                    <a:pt x="81565" y="105093"/>
                    <a:pt x="83820" y="104872"/>
                  </a:cubicBezTo>
                  <a:cubicBezTo>
                    <a:pt x="88207" y="104455"/>
                    <a:pt x="92251" y="103671"/>
                    <a:pt x="95952" y="102495"/>
                  </a:cubicBezTo>
                  <a:close/>
                  <a:moveTo>
                    <a:pt x="34092" y="153301"/>
                  </a:moveTo>
                  <a:cubicBezTo>
                    <a:pt x="34704" y="153301"/>
                    <a:pt x="35342" y="153326"/>
                    <a:pt x="35954" y="153375"/>
                  </a:cubicBezTo>
                  <a:cubicBezTo>
                    <a:pt x="36052" y="156022"/>
                    <a:pt x="36150" y="158718"/>
                    <a:pt x="36298" y="161389"/>
                  </a:cubicBezTo>
                  <a:cubicBezTo>
                    <a:pt x="36347" y="162468"/>
                    <a:pt x="37253" y="163325"/>
                    <a:pt x="38332" y="163325"/>
                  </a:cubicBezTo>
                  <a:lnTo>
                    <a:pt x="38454" y="163325"/>
                  </a:lnTo>
                  <a:cubicBezTo>
                    <a:pt x="39582" y="163252"/>
                    <a:pt x="40440" y="162296"/>
                    <a:pt x="40391" y="161169"/>
                  </a:cubicBezTo>
                  <a:cubicBezTo>
                    <a:pt x="40268" y="158791"/>
                    <a:pt x="40170" y="156414"/>
                    <a:pt x="40096" y="154037"/>
                  </a:cubicBezTo>
                  <a:lnTo>
                    <a:pt x="40096" y="154037"/>
                  </a:lnTo>
                  <a:cubicBezTo>
                    <a:pt x="42694" y="154698"/>
                    <a:pt x="45243" y="155777"/>
                    <a:pt x="47547" y="157296"/>
                  </a:cubicBezTo>
                  <a:cubicBezTo>
                    <a:pt x="50170" y="159036"/>
                    <a:pt x="52669" y="161414"/>
                    <a:pt x="54998" y="164404"/>
                  </a:cubicBezTo>
                  <a:cubicBezTo>
                    <a:pt x="58012" y="168301"/>
                    <a:pt x="60022" y="172320"/>
                    <a:pt x="61002" y="176364"/>
                  </a:cubicBezTo>
                  <a:cubicBezTo>
                    <a:pt x="62669" y="183202"/>
                    <a:pt x="61272" y="190555"/>
                    <a:pt x="57302" y="196045"/>
                  </a:cubicBezTo>
                  <a:cubicBezTo>
                    <a:pt x="53258" y="201608"/>
                    <a:pt x="46665" y="205039"/>
                    <a:pt x="39998" y="205039"/>
                  </a:cubicBezTo>
                  <a:lnTo>
                    <a:pt x="39753" y="205039"/>
                  </a:lnTo>
                  <a:cubicBezTo>
                    <a:pt x="36567" y="204990"/>
                    <a:pt x="33087" y="204182"/>
                    <a:pt x="29116" y="202589"/>
                  </a:cubicBezTo>
                  <a:cubicBezTo>
                    <a:pt x="25342" y="201069"/>
                    <a:pt x="22401" y="199304"/>
                    <a:pt x="20073" y="197246"/>
                  </a:cubicBezTo>
                  <a:cubicBezTo>
                    <a:pt x="15048" y="192760"/>
                    <a:pt x="12058" y="185628"/>
                    <a:pt x="12058" y="178153"/>
                  </a:cubicBezTo>
                  <a:cubicBezTo>
                    <a:pt x="12083" y="174624"/>
                    <a:pt x="12696" y="171193"/>
                    <a:pt x="13897" y="168031"/>
                  </a:cubicBezTo>
                  <a:cubicBezTo>
                    <a:pt x="15637" y="169306"/>
                    <a:pt x="17499" y="170433"/>
                    <a:pt x="19436" y="171413"/>
                  </a:cubicBezTo>
                  <a:cubicBezTo>
                    <a:pt x="19730" y="171560"/>
                    <a:pt x="20048" y="171634"/>
                    <a:pt x="20342" y="171634"/>
                  </a:cubicBezTo>
                  <a:cubicBezTo>
                    <a:pt x="21102" y="171634"/>
                    <a:pt x="21813" y="171217"/>
                    <a:pt x="22180" y="170482"/>
                  </a:cubicBezTo>
                  <a:cubicBezTo>
                    <a:pt x="22695" y="169477"/>
                    <a:pt x="22279" y="168252"/>
                    <a:pt x="21249" y="167737"/>
                  </a:cubicBezTo>
                  <a:cubicBezTo>
                    <a:pt x="19313" y="166757"/>
                    <a:pt x="17450" y="165605"/>
                    <a:pt x="15735" y="164306"/>
                  </a:cubicBezTo>
                  <a:cubicBezTo>
                    <a:pt x="15710" y="164281"/>
                    <a:pt x="15710" y="164281"/>
                    <a:pt x="15686" y="164281"/>
                  </a:cubicBezTo>
                  <a:cubicBezTo>
                    <a:pt x="15784" y="164110"/>
                    <a:pt x="15857" y="163963"/>
                    <a:pt x="15955" y="163791"/>
                  </a:cubicBezTo>
                  <a:cubicBezTo>
                    <a:pt x="17377" y="161463"/>
                    <a:pt x="19141" y="159380"/>
                    <a:pt x="21200" y="157639"/>
                  </a:cubicBezTo>
                  <a:cubicBezTo>
                    <a:pt x="21421" y="157468"/>
                    <a:pt x="21641" y="157296"/>
                    <a:pt x="21862" y="157125"/>
                  </a:cubicBezTo>
                  <a:cubicBezTo>
                    <a:pt x="22989" y="159232"/>
                    <a:pt x="24068" y="161365"/>
                    <a:pt x="25122" y="163497"/>
                  </a:cubicBezTo>
                  <a:cubicBezTo>
                    <a:pt x="25465" y="164232"/>
                    <a:pt x="26200" y="164649"/>
                    <a:pt x="26960" y="164649"/>
                  </a:cubicBezTo>
                  <a:cubicBezTo>
                    <a:pt x="27254" y="164649"/>
                    <a:pt x="27572" y="164575"/>
                    <a:pt x="27867" y="164453"/>
                  </a:cubicBezTo>
                  <a:cubicBezTo>
                    <a:pt x="28871" y="163938"/>
                    <a:pt x="29313" y="162713"/>
                    <a:pt x="28798" y="161708"/>
                  </a:cubicBezTo>
                  <a:cubicBezTo>
                    <a:pt x="27719" y="159478"/>
                    <a:pt x="26592" y="157247"/>
                    <a:pt x="25416" y="155041"/>
                  </a:cubicBezTo>
                  <a:cubicBezTo>
                    <a:pt x="28063" y="153890"/>
                    <a:pt x="31028" y="153301"/>
                    <a:pt x="34092" y="153301"/>
                  </a:cubicBezTo>
                  <a:close/>
                  <a:moveTo>
                    <a:pt x="126073" y="153301"/>
                  </a:moveTo>
                  <a:cubicBezTo>
                    <a:pt x="129137" y="153301"/>
                    <a:pt x="132127" y="153890"/>
                    <a:pt x="134774" y="155041"/>
                  </a:cubicBezTo>
                  <a:cubicBezTo>
                    <a:pt x="133597" y="157247"/>
                    <a:pt x="132445" y="159478"/>
                    <a:pt x="131367" y="161708"/>
                  </a:cubicBezTo>
                  <a:cubicBezTo>
                    <a:pt x="130877" y="162713"/>
                    <a:pt x="131294" y="163938"/>
                    <a:pt x="132323" y="164453"/>
                  </a:cubicBezTo>
                  <a:cubicBezTo>
                    <a:pt x="132593" y="164575"/>
                    <a:pt x="132911" y="164649"/>
                    <a:pt x="133205" y="164649"/>
                  </a:cubicBezTo>
                  <a:cubicBezTo>
                    <a:pt x="133965" y="164649"/>
                    <a:pt x="134700" y="164232"/>
                    <a:pt x="135043" y="163497"/>
                  </a:cubicBezTo>
                  <a:cubicBezTo>
                    <a:pt x="136097" y="161365"/>
                    <a:pt x="137176" y="159232"/>
                    <a:pt x="138303" y="157125"/>
                  </a:cubicBezTo>
                  <a:cubicBezTo>
                    <a:pt x="138524" y="157296"/>
                    <a:pt x="138744" y="157468"/>
                    <a:pt x="138965" y="157639"/>
                  </a:cubicBezTo>
                  <a:cubicBezTo>
                    <a:pt x="141024" y="159380"/>
                    <a:pt x="142788" y="161463"/>
                    <a:pt x="144210" y="163791"/>
                  </a:cubicBezTo>
                  <a:cubicBezTo>
                    <a:pt x="144308" y="163963"/>
                    <a:pt x="144406" y="164110"/>
                    <a:pt x="144479" y="164281"/>
                  </a:cubicBezTo>
                  <a:cubicBezTo>
                    <a:pt x="144479" y="164281"/>
                    <a:pt x="144455" y="164281"/>
                    <a:pt x="144430" y="164306"/>
                  </a:cubicBezTo>
                  <a:cubicBezTo>
                    <a:pt x="142715" y="165605"/>
                    <a:pt x="140852" y="166757"/>
                    <a:pt x="138916" y="167737"/>
                  </a:cubicBezTo>
                  <a:cubicBezTo>
                    <a:pt x="137911" y="168252"/>
                    <a:pt x="137494" y="169477"/>
                    <a:pt x="137984" y="170482"/>
                  </a:cubicBezTo>
                  <a:cubicBezTo>
                    <a:pt x="138352" y="171217"/>
                    <a:pt x="139087" y="171634"/>
                    <a:pt x="139823" y="171634"/>
                  </a:cubicBezTo>
                  <a:cubicBezTo>
                    <a:pt x="140141" y="171634"/>
                    <a:pt x="140460" y="171560"/>
                    <a:pt x="140754" y="171413"/>
                  </a:cubicBezTo>
                  <a:cubicBezTo>
                    <a:pt x="142666" y="170433"/>
                    <a:pt x="144528" y="169306"/>
                    <a:pt x="146268" y="168031"/>
                  </a:cubicBezTo>
                  <a:cubicBezTo>
                    <a:pt x="147469" y="171193"/>
                    <a:pt x="148107" y="174624"/>
                    <a:pt x="148107" y="178153"/>
                  </a:cubicBezTo>
                  <a:cubicBezTo>
                    <a:pt x="148131" y="185628"/>
                    <a:pt x="145116" y="192760"/>
                    <a:pt x="140092" y="197246"/>
                  </a:cubicBezTo>
                  <a:cubicBezTo>
                    <a:pt x="137788" y="199304"/>
                    <a:pt x="134823" y="201069"/>
                    <a:pt x="131048" y="202589"/>
                  </a:cubicBezTo>
                  <a:cubicBezTo>
                    <a:pt x="127103" y="204182"/>
                    <a:pt x="123622" y="204990"/>
                    <a:pt x="120412" y="205039"/>
                  </a:cubicBezTo>
                  <a:cubicBezTo>
                    <a:pt x="120319" y="205041"/>
                    <a:pt x="120226" y="205041"/>
                    <a:pt x="120133" y="205041"/>
                  </a:cubicBezTo>
                  <a:cubicBezTo>
                    <a:pt x="113510" y="205041"/>
                    <a:pt x="106900" y="201604"/>
                    <a:pt x="102888" y="196045"/>
                  </a:cubicBezTo>
                  <a:cubicBezTo>
                    <a:pt x="98893" y="190555"/>
                    <a:pt x="97520" y="183202"/>
                    <a:pt x="99163" y="176364"/>
                  </a:cubicBezTo>
                  <a:cubicBezTo>
                    <a:pt x="100143" y="172320"/>
                    <a:pt x="102177" y="168301"/>
                    <a:pt x="105192" y="164404"/>
                  </a:cubicBezTo>
                  <a:cubicBezTo>
                    <a:pt x="107496" y="161414"/>
                    <a:pt x="109995" y="159036"/>
                    <a:pt x="112618" y="157296"/>
                  </a:cubicBezTo>
                  <a:cubicBezTo>
                    <a:pt x="114922" y="155777"/>
                    <a:pt x="117471" y="154698"/>
                    <a:pt x="120093" y="154037"/>
                  </a:cubicBezTo>
                  <a:lnTo>
                    <a:pt x="120093" y="154037"/>
                  </a:lnTo>
                  <a:cubicBezTo>
                    <a:pt x="119995" y="156414"/>
                    <a:pt x="119921" y="158816"/>
                    <a:pt x="119774" y="161169"/>
                  </a:cubicBezTo>
                  <a:cubicBezTo>
                    <a:pt x="119725" y="162296"/>
                    <a:pt x="120583" y="163252"/>
                    <a:pt x="121711" y="163325"/>
                  </a:cubicBezTo>
                  <a:lnTo>
                    <a:pt x="121833" y="163325"/>
                  </a:lnTo>
                  <a:cubicBezTo>
                    <a:pt x="122912" y="163325"/>
                    <a:pt x="123818" y="162468"/>
                    <a:pt x="123867" y="161389"/>
                  </a:cubicBezTo>
                  <a:cubicBezTo>
                    <a:pt x="124014" y="158742"/>
                    <a:pt x="124137" y="156046"/>
                    <a:pt x="124211" y="153375"/>
                  </a:cubicBezTo>
                  <a:cubicBezTo>
                    <a:pt x="124823" y="153326"/>
                    <a:pt x="125460" y="153301"/>
                    <a:pt x="126073" y="153301"/>
                  </a:cubicBezTo>
                  <a:close/>
                  <a:moveTo>
                    <a:pt x="120216" y="1"/>
                  </a:moveTo>
                  <a:cubicBezTo>
                    <a:pt x="118150" y="1"/>
                    <a:pt x="116091" y="301"/>
                    <a:pt x="114064" y="1126"/>
                  </a:cubicBezTo>
                  <a:cubicBezTo>
                    <a:pt x="109652" y="2916"/>
                    <a:pt x="106687" y="6861"/>
                    <a:pt x="104236" y="10415"/>
                  </a:cubicBezTo>
                  <a:cubicBezTo>
                    <a:pt x="98329" y="19018"/>
                    <a:pt x="93624" y="27302"/>
                    <a:pt x="89874" y="35708"/>
                  </a:cubicBezTo>
                  <a:cubicBezTo>
                    <a:pt x="89482" y="35635"/>
                    <a:pt x="89089" y="35537"/>
                    <a:pt x="88673" y="35488"/>
                  </a:cubicBezTo>
                  <a:cubicBezTo>
                    <a:pt x="87164" y="35240"/>
                    <a:pt x="85730" y="35159"/>
                    <a:pt x="84311" y="35159"/>
                  </a:cubicBezTo>
                  <a:cubicBezTo>
                    <a:pt x="83056" y="35159"/>
                    <a:pt x="81812" y="35223"/>
                    <a:pt x="80536" y="35292"/>
                  </a:cubicBezTo>
                  <a:lnTo>
                    <a:pt x="79531" y="35341"/>
                  </a:lnTo>
                  <a:cubicBezTo>
                    <a:pt x="75512" y="35537"/>
                    <a:pt x="72007" y="35831"/>
                    <a:pt x="68527" y="36566"/>
                  </a:cubicBezTo>
                  <a:cubicBezTo>
                    <a:pt x="63772" y="26419"/>
                    <a:pt x="58404" y="16444"/>
                    <a:pt x="52571" y="6886"/>
                  </a:cubicBezTo>
                  <a:cubicBezTo>
                    <a:pt x="51689" y="5464"/>
                    <a:pt x="50488" y="3504"/>
                    <a:pt x="48527" y="2303"/>
                  </a:cubicBezTo>
                  <a:cubicBezTo>
                    <a:pt x="46248" y="906"/>
                    <a:pt x="43528" y="881"/>
                    <a:pt x="41542" y="881"/>
                  </a:cubicBezTo>
                  <a:cubicBezTo>
                    <a:pt x="40642" y="875"/>
                    <a:pt x="39721" y="870"/>
                    <a:pt x="38783" y="870"/>
                  </a:cubicBezTo>
                  <a:cubicBezTo>
                    <a:pt x="32852" y="870"/>
                    <a:pt x="26233" y="1046"/>
                    <a:pt x="19779" y="1935"/>
                  </a:cubicBezTo>
                  <a:cubicBezTo>
                    <a:pt x="18602" y="2107"/>
                    <a:pt x="17328" y="2327"/>
                    <a:pt x="16151" y="2965"/>
                  </a:cubicBezTo>
                  <a:cubicBezTo>
                    <a:pt x="14338" y="3945"/>
                    <a:pt x="13259" y="5612"/>
                    <a:pt x="12328" y="7229"/>
                  </a:cubicBezTo>
                  <a:cubicBezTo>
                    <a:pt x="9411" y="12180"/>
                    <a:pt x="6863" y="17400"/>
                    <a:pt x="4755" y="22768"/>
                  </a:cubicBezTo>
                  <a:cubicBezTo>
                    <a:pt x="2377" y="28772"/>
                    <a:pt x="0" y="36615"/>
                    <a:pt x="2672" y="43919"/>
                  </a:cubicBezTo>
                  <a:cubicBezTo>
                    <a:pt x="3431" y="45977"/>
                    <a:pt x="4926" y="48820"/>
                    <a:pt x="7769" y="50610"/>
                  </a:cubicBezTo>
                  <a:cubicBezTo>
                    <a:pt x="9558" y="51737"/>
                    <a:pt x="11691" y="52301"/>
                    <a:pt x="13946" y="52301"/>
                  </a:cubicBezTo>
                  <a:cubicBezTo>
                    <a:pt x="16298" y="52301"/>
                    <a:pt x="18774" y="51713"/>
                    <a:pt x="21200" y="50487"/>
                  </a:cubicBezTo>
                  <a:cubicBezTo>
                    <a:pt x="25906" y="48134"/>
                    <a:pt x="29411" y="44139"/>
                    <a:pt x="31935" y="40929"/>
                  </a:cubicBezTo>
                  <a:cubicBezTo>
                    <a:pt x="32474" y="40218"/>
                    <a:pt x="32989" y="39507"/>
                    <a:pt x="33528" y="38796"/>
                  </a:cubicBezTo>
                  <a:cubicBezTo>
                    <a:pt x="36445" y="43208"/>
                    <a:pt x="40709" y="46664"/>
                    <a:pt x="45611" y="48624"/>
                  </a:cubicBezTo>
                  <a:cubicBezTo>
                    <a:pt x="44778" y="49507"/>
                    <a:pt x="44067" y="50438"/>
                    <a:pt x="43430" y="51394"/>
                  </a:cubicBezTo>
                  <a:cubicBezTo>
                    <a:pt x="41689" y="54041"/>
                    <a:pt x="40415" y="57202"/>
                    <a:pt x="39459" y="61393"/>
                  </a:cubicBezTo>
                  <a:cubicBezTo>
                    <a:pt x="38650" y="64776"/>
                    <a:pt x="38038" y="68991"/>
                    <a:pt x="38209" y="73501"/>
                  </a:cubicBezTo>
                  <a:cubicBezTo>
                    <a:pt x="33479" y="72594"/>
                    <a:pt x="28675" y="71957"/>
                    <a:pt x="23847" y="71638"/>
                  </a:cubicBezTo>
                  <a:cubicBezTo>
                    <a:pt x="23802" y="71635"/>
                    <a:pt x="23757" y="71634"/>
                    <a:pt x="23712" y="71634"/>
                  </a:cubicBezTo>
                  <a:cubicBezTo>
                    <a:pt x="22643" y="71634"/>
                    <a:pt x="21736" y="72468"/>
                    <a:pt x="21666" y="73550"/>
                  </a:cubicBezTo>
                  <a:cubicBezTo>
                    <a:pt x="21592" y="74677"/>
                    <a:pt x="22450" y="75658"/>
                    <a:pt x="23577" y="75731"/>
                  </a:cubicBezTo>
                  <a:cubicBezTo>
                    <a:pt x="28626" y="76074"/>
                    <a:pt x="33675" y="76760"/>
                    <a:pt x="38650" y="77765"/>
                  </a:cubicBezTo>
                  <a:cubicBezTo>
                    <a:pt x="38969" y="79824"/>
                    <a:pt x="39508" y="81907"/>
                    <a:pt x="40292" y="83942"/>
                  </a:cubicBezTo>
                  <a:cubicBezTo>
                    <a:pt x="34582" y="84285"/>
                    <a:pt x="28896" y="85142"/>
                    <a:pt x="23332" y="86539"/>
                  </a:cubicBezTo>
                  <a:cubicBezTo>
                    <a:pt x="22230" y="86809"/>
                    <a:pt x="21568" y="87936"/>
                    <a:pt x="21837" y="89039"/>
                  </a:cubicBezTo>
                  <a:cubicBezTo>
                    <a:pt x="22082" y="89971"/>
                    <a:pt x="22916" y="90583"/>
                    <a:pt x="23823" y="90583"/>
                  </a:cubicBezTo>
                  <a:cubicBezTo>
                    <a:pt x="23994" y="90583"/>
                    <a:pt x="24166" y="90559"/>
                    <a:pt x="24337" y="90510"/>
                  </a:cubicBezTo>
                  <a:cubicBezTo>
                    <a:pt x="30195" y="89039"/>
                    <a:pt x="36200" y="88206"/>
                    <a:pt x="42229" y="87961"/>
                  </a:cubicBezTo>
                  <a:cubicBezTo>
                    <a:pt x="44140" y="91196"/>
                    <a:pt x="46738" y="94162"/>
                    <a:pt x="49851" y="96637"/>
                  </a:cubicBezTo>
                  <a:cubicBezTo>
                    <a:pt x="39459" y="102544"/>
                    <a:pt x="30710" y="110387"/>
                    <a:pt x="25710" y="118327"/>
                  </a:cubicBezTo>
                  <a:cubicBezTo>
                    <a:pt x="23136" y="122396"/>
                    <a:pt x="21862" y="125901"/>
                    <a:pt x="21739" y="129332"/>
                  </a:cubicBezTo>
                  <a:cubicBezTo>
                    <a:pt x="21592" y="132837"/>
                    <a:pt x="22695" y="136317"/>
                    <a:pt x="24827" y="139135"/>
                  </a:cubicBezTo>
                  <a:cubicBezTo>
                    <a:pt x="26984" y="141929"/>
                    <a:pt x="30048" y="143915"/>
                    <a:pt x="33479" y="144723"/>
                  </a:cubicBezTo>
                  <a:lnTo>
                    <a:pt x="33675" y="144748"/>
                  </a:lnTo>
                  <a:cubicBezTo>
                    <a:pt x="33675" y="144772"/>
                    <a:pt x="33675" y="144772"/>
                    <a:pt x="33700" y="144772"/>
                  </a:cubicBezTo>
                  <a:cubicBezTo>
                    <a:pt x="33504" y="146243"/>
                    <a:pt x="33356" y="147713"/>
                    <a:pt x="33283" y="149208"/>
                  </a:cubicBezTo>
                  <a:cubicBezTo>
                    <a:pt x="27621" y="149331"/>
                    <a:pt x="22548" y="151169"/>
                    <a:pt x="18578" y="154502"/>
                  </a:cubicBezTo>
                  <a:cubicBezTo>
                    <a:pt x="16151" y="156537"/>
                    <a:pt x="14093" y="158963"/>
                    <a:pt x="12451" y="161683"/>
                  </a:cubicBezTo>
                  <a:cubicBezTo>
                    <a:pt x="9534" y="166536"/>
                    <a:pt x="7965" y="172222"/>
                    <a:pt x="7965" y="178129"/>
                  </a:cubicBezTo>
                  <a:cubicBezTo>
                    <a:pt x="7941" y="186780"/>
                    <a:pt x="11446" y="195064"/>
                    <a:pt x="17352" y="200309"/>
                  </a:cubicBezTo>
                  <a:cubicBezTo>
                    <a:pt x="20024" y="202687"/>
                    <a:pt x="23357" y="204672"/>
                    <a:pt x="27572" y="206387"/>
                  </a:cubicBezTo>
                  <a:cubicBezTo>
                    <a:pt x="32033" y="208177"/>
                    <a:pt x="35979" y="209083"/>
                    <a:pt x="39704" y="209132"/>
                  </a:cubicBezTo>
                  <a:lnTo>
                    <a:pt x="39998" y="209132"/>
                  </a:lnTo>
                  <a:cubicBezTo>
                    <a:pt x="46983" y="209132"/>
                    <a:pt x="53919" y="205995"/>
                    <a:pt x="58748" y="200750"/>
                  </a:cubicBezTo>
                  <a:cubicBezTo>
                    <a:pt x="62546" y="202858"/>
                    <a:pt x="66884" y="203544"/>
                    <a:pt x="70732" y="204157"/>
                  </a:cubicBezTo>
                  <a:cubicBezTo>
                    <a:pt x="74997" y="204843"/>
                    <a:pt x="79408" y="205530"/>
                    <a:pt x="83869" y="205530"/>
                  </a:cubicBezTo>
                  <a:cubicBezTo>
                    <a:pt x="84555" y="205530"/>
                    <a:pt x="85217" y="205530"/>
                    <a:pt x="85903" y="205481"/>
                  </a:cubicBezTo>
                  <a:cubicBezTo>
                    <a:pt x="91075" y="205235"/>
                    <a:pt x="96516" y="203863"/>
                    <a:pt x="102104" y="201437"/>
                  </a:cubicBezTo>
                  <a:cubicBezTo>
                    <a:pt x="106883" y="206265"/>
                    <a:pt x="113500" y="209132"/>
                    <a:pt x="120167" y="209132"/>
                  </a:cubicBezTo>
                  <a:lnTo>
                    <a:pt x="120485" y="209132"/>
                  </a:lnTo>
                  <a:cubicBezTo>
                    <a:pt x="124186" y="209083"/>
                    <a:pt x="128156" y="208177"/>
                    <a:pt x="132593" y="206387"/>
                  </a:cubicBezTo>
                  <a:cubicBezTo>
                    <a:pt x="136808" y="204672"/>
                    <a:pt x="140141" y="202687"/>
                    <a:pt x="142813" y="200309"/>
                  </a:cubicBezTo>
                  <a:cubicBezTo>
                    <a:pt x="148719" y="195064"/>
                    <a:pt x="152224" y="186780"/>
                    <a:pt x="152200" y="178129"/>
                  </a:cubicBezTo>
                  <a:cubicBezTo>
                    <a:pt x="152200" y="172222"/>
                    <a:pt x="150655" y="166536"/>
                    <a:pt x="147714" y="161683"/>
                  </a:cubicBezTo>
                  <a:cubicBezTo>
                    <a:pt x="146072" y="158963"/>
                    <a:pt x="144014" y="156537"/>
                    <a:pt x="141612" y="154502"/>
                  </a:cubicBezTo>
                  <a:cubicBezTo>
                    <a:pt x="137470" y="151022"/>
                    <a:pt x="132127" y="149184"/>
                    <a:pt x="126196" y="149184"/>
                  </a:cubicBezTo>
                  <a:lnTo>
                    <a:pt x="126073" y="149184"/>
                  </a:lnTo>
                  <a:cubicBezTo>
                    <a:pt x="124676" y="149184"/>
                    <a:pt x="123279" y="149306"/>
                    <a:pt x="121907" y="149503"/>
                  </a:cubicBezTo>
                  <a:cubicBezTo>
                    <a:pt x="121784" y="147934"/>
                    <a:pt x="121613" y="146365"/>
                    <a:pt x="121392" y="144821"/>
                  </a:cubicBezTo>
                  <a:cubicBezTo>
                    <a:pt x="126073" y="143841"/>
                    <a:pt x="130240" y="140802"/>
                    <a:pt x="132445" y="136709"/>
                  </a:cubicBezTo>
                  <a:cubicBezTo>
                    <a:pt x="134357" y="133180"/>
                    <a:pt x="134896" y="128842"/>
                    <a:pt x="134014" y="124479"/>
                  </a:cubicBezTo>
                  <a:cubicBezTo>
                    <a:pt x="133279" y="120852"/>
                    <a:pt x="131588" y="117224"/>
                    <a:pt x="128965" y="113646"/>
                  </a:cubicBezTo>
                  <a:cubicBezTo>
                    <a:pt x="123475" y="106171"/>
                    <a:pt x="115755" y="101049"/>
                    <a:pt x="108059" y="96539"/>
                  </a:cubicBezTo>
                  <a:cubicBezTo>
                    <a:pt x="112250" y="93475"/>
                    <a:pt x="115779" y="89554"/>
                    <a:pt x="118426" y="85069"/>
                  </a:cubicBezTo>
                  <a:cubicBezTo>
                    <a:pt x="124554" y="86049"/>
                    <a:pt x="130607" y="87569"/>
                    <a:pt x="136489" y="89652"/>
                  </a:cubicBezTo>
                  <a:cubicBezTo>
                    <a:pt x="136710" y="89726"/>
                    <a:pt x="136931" y="89775"/>
                    <a:pt x="137151" y="89775"/>
                  </a:cubicBezTo>
                  <a:cubicBezTo>
                    <a:pt x="138009" y="89775"/>
                    <a:pt x="138793" y="89235"/>
                    <a:pt x="139087" y="88402"/>
                  </a:cubicBezTo>
                  <a:cubicBezTo>
                    <a:pt x="139479" y="87324"/>
                    <a:pt x="138916" y="86147"/>
                    <a:pt x="137837" y="85780"/>
                  </a:cubicBezTo>
                  <a:cubicBezTo>
                    <a:pt x="132151" y="83770"/>
                    <a:pt x="126318" y="82250"/>
                    <a:pt x="120363" y="81246"/>
                  </a:cubicBezTo>
                  <a:cubicBezTo>
                    <a:pt x="121343" y="78966"/>
                    <a:pt x="122054" y="76687"/>
                    <a:pt x="122470" y="74408"/>
                  </a:cubicBezTo>
                  <a:cubicBezTo>
                    <a:pt x="127813" y="73746"/>
                    <a:pt x="133205" y="73354"/>
                    <a:pt x="138597" y="73231"/>
                  </a:cubicBezTo>
                  <a:cubicBezTo>
                    <a:pt x="139725" y="73207"/>
                    <a:pt x="140631" y="72275"/>
                    <a:pt x="140607" y="71148"/>
                  </a:cubicBezTo>
                  <a:cubicBezTo>
                    <a:pt x="140582" y="70021"/>
                    <a:pt x="139651" y="69138"/>
                    <a:pt x="138548" y="69138"/>
                  </a:cubicBezTo>
                  <a:lnTo>
                    <a:pt x="138499" y="69138"/>
                  </a:lnTo>
                  <a:cubicBezTo>
                    <a:pt x="133303" y="69236"/>
                    <a:pt x="128083" y="69604"/>
                    <a:pt x="122912" y="70241"/>
                  </a:cubicBezTo>
                  <a:cubicBezTo>
                    <a:pt x="123059" y="62815"/>
                    <a:pt x="120118" y="55119"/>
                    <a:pt x="114848" y="49041"/>
                  </a:cubicBezTo>
                  <a:cubicBezTo>
                    <a:pt x="118623" y="48012"/>
                    <a:pt x="122103" y="46002"/>
                    <a:pt x="124897" y="43281"/>
                  </a:cubicBezTo>
                  <a:cubicBezTo>
                    <a:pt x="128377" y="46835"/>
                    <a:pt x="132102" y="49115"/>
                    <a:pt x="136048" y="50070"/>
                  </a:cubicBezTo>
                  <a:cubicBezTo>
                    <a:pt x="137323" y="50389"/>
                    <a:pt x="138622" y="50536"/>
                    <a:pt x="139896" y="50536"/>
                  </a:cubicBezTo>
                  <a:cubicBezTo>
                    <a:pt x="143989" y="50536"/>
                    <a:pt x="147861" y="48992"/>
                    <a:pt x="150386" y="46198"/>
                  </a:cubicBezTo>
                  <a:cubicBezTo>
                    <a:pt x="152984" y="43331"/>
                    <a:pt x="153817" y="39801"/>
                    <a:pt x="154038" y="37326"/>
                  </a:cubicBezTo>
                  <a:cubicBezTo>
                    <a:pt x="154332" y="33993"/>
                    <a:pt x="153744" y="30782"/>
                    <a:pt x="153204" y="28356"/>
                  </a:cubicBezTo>
                  <a:cubicBezTo>
                    <a:pt x="151905" y="22425"/>
                    <a:pt x="149798" y="16714"/>
                    <a:pt x="146930" y="11396"/>
                  </a:cubicBezTo>
                  <a:cubicBezTo>
                    <a:pt x="145631" y="8969"/>
                    <a:pt x="143940" y="6273"/>
                    <a:pt x="141342" y="4533"/>
                  </a:cubicBezTo>
                  <a:cubicBezTo>
                    <a:pt x="138695" y="2768"/>
                    <a:pt x="135681" y="2303"/>
                    <a:pt x="132764" y="1837"/>
                  </a:cubicBezTo>
                  <a:cubicBezTo>
                    <a:pt x="132298" y="1764"/>
                    <a:pt x="131833" y="1690"/>
                    <a:pt x="131367" y="1617"/>
                  </a:cubicBezTo>
                  <a:cubicBezTo>
                    <a:pt x="130436" y="1470"/>
                    <a:pt x="129504" y="1273"/>
                    <a:pt x="128524" y="1077"/>
                  </a:cubicBezTo>
                  <a:cubicBezTo>
                    <a:pt x="125783" y="543"/>
                    <a:pt x="122993" y="1"/>
                    <a:pt x="1202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624;p84"/>
            <p:cNvSpPr/>
            <p:nvPr/>
          </p:nvSpPr>
          <p:spPr>
            <a:xfrm>
              <a:off x="3397025" y="1640875"/>
              <a:ext cx="227325" cy="211775"/>
            </a:xfrm>
            <a:custGeom>
              <a:avLst/>
              <a:gdLst/>
              <a:ahLst/>
              <a:cxnLst/>
              <a:rect l="l" t="t" r="r" b="b"/>
              <a:pathLst>
                <a:path w="9093" h="8471" extrusionOk="0">
                  <a:moveTo>
                    <a:pt x="4782" y="1"/>
                  </a:moveTo>
                  <a:cubicBezTo>
                    <a:pt x="4464" y="1"/>
                    <a:pt x="4143" y="38"/>
                    <a:pt x="3823" y="113"/>
                  </a:cubicBezTo>
                  <a:cubicBezTo>
                    <a:pt x="2377" y="432"/>
                    <a:pt x="1152" y="1437"/>
                    <a:pt x="539" y="2809"/>
                  </a:cubicBezTo>
                  <a:lnTo>
                    <a:pt x="539" y="2834"/>
                  </a:lnTo>
                  <a:cubicBezTo>
                    <a:pt x="74" y="3863"/>
                    <a:pt x="0" y="4843"/>
                    <a:pt x="294" y="5726"/>
                  </a:cubicBezTo>
                  <a:cubicBezTo>
                    <a:pt x="588" y="6632"/>
                    <a:pt x="1275" y="7392"/>
                    <a:pt x="2255" y="7882"/>
                  </a:cubicBezTo>
                  <a:cubicBezTo>
                    <a:pt x="3015" y="8275"/>
                    <a:pt x="3823" y="8471"/>
                    <a:pt x="4632" y="8471"/>
                  </a:cubicBezTo>
                  <a:cubicBezTo>
                    <a:pt x="5637" y="8471"/>
                    <a:pt x="6617" y="8152"/>
                    <a:pt x="7402" y="7539"/>
                  </a:cubicBezTo>
                  <a:cubicBezTo>
                    <a:pt x="8382" y="6804"/>
                    <a:pt x="8970" y="5603"/>
                    <a:pt x="9019" y="4402"/>
                  </a:cubicBezTo>
                  <a:cubicBezTo>
                    <a:pt x="9093" y="3152"/>
                    <a:pt x="8554" y="1902"/>
                    <a:pt x="7622" y="1093"/>
                  </a:cubicBezTo>
                  <a:cubicBezTo>
                    <a:pt x="6800" y="383"/>
                    <a:pt x="5806" y="1"/>
                    <a:pt x="47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625;p84"/>
            <p:cNvSpPr/>
            <p:nvPr/>
          </p:nvSpPr>
          <p:spPr>
            <a:xfrm>
              <a:off x="4091850" y="1640875"/>
              <a:ext cx="226725" cy="211775"/>
            </a:xfrm>
            <a:custGeom>
              <a:avLst/>
              <a:gdLst/>
              <a:ahLst/>
              <a:cxnLst/>
              <a:rect l="l" t="t" r="r" b="b"/>
              <a:pathLst>
                <a:path w="9069" h="8471" extrusionOk="0">
                  <a:moveTo>
                    <a:pt x="4307" y="1"/>
                  </a:moveTo>
                  <a:cubicBezTo>
                    <a:pt x="3278" y="1"/>
                    <a:pt x="2275" y="383"/>
                    <a:pt x="1471" y="1093"/>
                  </a:cubicBezTo>
                  <a:cubicBezTo>
                    <a:pt x="515" y="1902"/>
                    <a:pt x="0" y="3152"/>
                    <a:pt x="49" y="4402"/>
                  </a:cubicBezTo>
                  <a:cubicBezTo>
                    <a:pt x="98" y="5603"/>
                    <a:pt x="711" y="6804"/>
                    <a:pt x="1667" y="7539"/>
                  </a:cubicBezTo>
                  <a:cubicBezTo>
                    <a:pt x="2451" y="8152"/>
                    <a:pt x="3431" y="8471"/>
                    <a:pt x="4461" y="8471"/>
                  </a:cubicBezTo>
                  <a:cubicBezTo>
                    <a:pt x="5245" y="8471"/>
                    <a:pt x="6054" y="8275"/>
                    <a:pt x="6813" y="7882"/>
                  </a:cubicBezTo>
                  <a:cubicBezTo>
                    <a:pt x="7794" y="7392"/>
                    <a:pt x="8480" y="6632"/>
                    <a:pt x="8774" y="5726"/>
                  </a:cubicBezTo>
                  <a:cubicBezTo>
                    <a:pt x="9068" y="4843"/>
                    <a:pt x="8995" y="3863"/>
                    <a:pt x="8529" y="2809"/>
                  </a:cubicBezTo>
                  <a:cubicBezTo>
                    <a:pt x="7916" y="1437"/>
                    <a:pt x="6691" y="432"/>
                    <a:pt x="5269" y="113"/>
                  </a:cubicBezTo>
                  <a:cubicBezTo>
                    <a:pt x="4950" y="38"/>
                    <a:pt x="4627" y="1"/>
                    <a:pt x="430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626;p84"/>
            <p:cNvSpPr/>
            <p:nvPr/>
          </p:nvSpPr>
          <p:spPr>
            <a:xfrm>
              <a:off x="2338225" y="4382625"/>
              <a:ext cx="957100" cy="896975"/>
            </a:xfrm>
            <a:custGeom>
              <a:avLst/>
              <a:gdLst/>
              <a:ahLst/>
              <a:cxnLst/>
              <a:rect l="l" t="t" r="r" b="b"/>
              <a:pathLst>
                <a:path w="38284" h="35879" extrusionOk="0">
                  <a:moveTo>
                    <a:pt x="22255" y="4115"/>
                  </a:moveTo>
                  <a:cubicBezTo>
                    <a:pt x="23774" y="4115"/>
                    <a:pt x="25269" y="4311"/>
                    <a:pt x="26691" y="4875"/>
                  </a:cubicBezTo>
                  <a:cubicBezTo>
                    <a:pt x="29460" y="6002"/>
                    <a:pt x="31715" y="8208"/>
                    <a:pt x="32916" y="10953"/>
                  </a:cubicBezTo>
                  <a:cubicBezTo>
                    <a:pt x="33799" y="12938"/>
                    <a:pt x="34117" y="15242"/>
                    <a:pt x="33897" y="17644"/>
                  </a:cubicBezTo>
                  <a:cubicBezTo>
                    <a:pt x="33700" y="19923"/>
                    <a:pt x="33014" y="22178"/>
                    <a:pt x="31862" y="24359"/>
                  </a:cubicBezTo>
                  <a:cubicBezTo>
                    <a:pt x="30490" y="26981"/>
                    <a:pt x="28652" y="29016"/>
                    <a:pt x="26568" y="30241"/>
                  </a:cubicBezTo>
                  <a:cubicBezTo>
                    <a:pt x="24807" y="31262"/>
                    <a:pt x="22686" y="31792"/>
                    <a:pt x="20486" y="31792"/>
                  </a:cubicBezTo>
                  <a:cubicBezTo>
                    <a:pt x="19992" y="31792"/>
                    <a:pt x="19494" y="31766"/>
                    <a:pt x="18995" y="31712"/>
                  </a:cubicBezTo>
                  <a:cubicBezTo>
                    <a:pt x="16471" y="31418"/>
                    <a:pt x="13848" y="30437"/>
                    <a:pt x="11422" y="28844"/>
                  </a:cubicBezTo>
                  <a:cubicBezTo>
                    <a:pt x="7991" y="26589"/>
                    <a:pt x="5638" y="23501"/>
                    <a:pt x="5001" y="20340"/>
                  </a:cubicBezTo>
                  <a:cubicBezTo>
                    <a:pt x="4290" y="16982"/>
                    <a:pt x="5417" y="13061"/>
                    <a:pt x="7942" y="10144"/>
                  </a:cubicBezTo>
                  <a:cubicBezTo>
                    <a:pt x="10295" y="7448"/>
                    <a:pt x="13701" y="5316"/>
                    <a:pt x="16691" y="4752"/>
                  </a:cubicBezTo>
                  <a:cubicBezTo>
                    <a:pt x="18456" y="4409"/>
                    <a:pt x="20368" y="4115"/>
                    <a:pt x="22255" y="4115"/>
                  </a:cubicBezTo>
                  <a:close/>
                  <a:moveTo>
                    <a:pt x="22288" y="0"/>
                  </a:moveTo>
                  <a:cubicBezTo>
                    <a:pt x="20071" y="0"/>
                    <a:pt x="17907" y="356"/>
                    <a:pt x="15907" y="733"/>
                  </a:cubicBezTo>
                  <a:cubicBezTo>
                    <a:pt x="12035" y="1468"/>
                    <a:pt x="7795" y="4041"/>
                    <a:pt x="4854" y="7473"/>
                  </a:cubicBezTo>
                  <a:cubicBezTo>
                    <a:pt x="1447" y="11394"/>
                    <a:pt x="1" y="16516"/>
                    <a:pt x="981" y="21173"/>
                  </a:cubicBezTo>
                  <a:cubicBezTo>
                    <a:pt x="1864" y="25437"/>
                    <a:pt x="4780" y="29383"/>
                    <a:pt x="9167" y="32275"/>
                  </a:cubicBezTo>
                  <a:cubicBezTo>
                    <a:pt x="12133" y="34212"/>
                    <a:pt x="15368" y="35437"/>
                    <a:pt x="18554" y="35780"/>
                  </a:cubicBezTo>
                  <a:cubicBezTo>
                    <a:pt x="19191" y="35854"/>
                    <a:pt x="19853" y="35878"/>
                    <a:pt x="20515" y="35878"/>
                  </a:cubicBezTo>
                  <a:cubicBezTo>
                    <a:pt x="23431" y="35878"/>
                    <a:pt x="26250" y="35167"/>
                    <a:pt x="28627" y="33795"/>
                  </a:cubicBezTo>
                  <a:cubicBezTo>
                    <a:pt x="31372" y="32177"/>
                    <a:pt x="33750" y="29579"/>
                    <a:pt x="35490" y="26246"/>
                  </a:cubicBezTo>
                  <a:cubicBezTo>
                    <a:pt x="36887" y="23599"/>
                    <a:pt x="37720" y="20830"/>
                    <a:pt x="37990" y="18036"/>
                  </a:cubicBezTo>
                  <a:cubicBezTo>
                    <a:pt x="38284" y="14948"/>
                    <a:pt x="37818" y="11909"/>
                    <a:pt x="36691" y="9311"/>
                  </a:cubicBezTo>
                  <a:cubicBezTo>
                    <a:pt x="35048" y="5610"/>
                    <a:pt x="31985" y="2595"/>
                    <a:pt x="28235" y="1076"/>
                  </a:cubicBezTo>
                  <a:cubicBezTo>
                    <a:pt x="26264" y="281"/>
                    <a:pt x="24256" y="0"/>
                    <a:pt x="222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627;p84"/>
            <p:cNvSpPr/>
            <p:nvPr/>
          </p:nvSpPr>
          <p:spPr>
            <a:xfrm>
              <a:off x="4425150" y="4382625"/>
              <a:ext cx="956475" cy="896975"/>
            </a:xfrm>
            <a:custGeom>
              <a:avLst/>
              <a:gdLst/>
              <a:ahLst/>
              <a:cxnLst/>
              <a:rect l="l" t="t" r="r" b="b"/>
              <a:pathLst>
                <a:path w="38259" h="35879" extrusionOk="0">
                  <a:moveTo>
                    <a:pt x="16030" y="4115"/>
                  </a:moveTo>
                  <a:cubicBezTo>
                    <a:pt x="17917" y="4115"/>
                    <a:pt x="19828" y="4409"/>
                    <a:pt x="21593" y="4752"/>
                  </a:cubicBezTo>
                  <a:cubicBezTo>
                    <a:pt x="24559" y="5316"/>
                    <a:pt x="27990" y="7448"/>
                    <a:pt x="30318" y="10144"/>
                  </a:cubicBezTo>
                  <a:cubicBezTo>
                    <a:pt x="32843" y="13061"/>
                    <a:pt x="33970" y="16982"/>
                    <a:pt x="33284" y="20340"/>
                  </a:cubicBezTo>
                  <a:cubicBezTo>
                    <a:pt x="32622" y="23501"/>
                    <a:pt x="30269" y="26589"/>
                    <a:pt x="26862" y="28844"/>
                  </a:cubicBezTo>
                  <a:cubicBezTo>
                    <a:pt x="24436" y="30437"/>
                    <a:pt x="21814" y="31418"/>
                    <a:pt x="19265" y="31712"/>
                  </a:cubicBezTo>
                  <a:cubicBezTo>
                    <a:pt x="18766" y="31766"/>
                    <a:pt x="18268" y="31792"/>
                    <a:pt x="17774" y="31792"/>
                  </a:cubicBezTo>
                  <a:cubicBezTo>
                    <a:pt x="15574" y="31792"/>
                    <a:pt x="13453" y="31262"/>
                    <a:pt x="11691" y="30241"/>
                  </a:cubicBezTo>
                  <a:cubicBezTo>
                    <a:pt x="9608" y="29016"/>
                    <a:pt x="7795" y="26981"/>
                    <a:pt x="6398" y="24359"/>
                  </a:cubicBezTo>
                  <a:cubicBezTo>
                    <a:pt x="5270" y="22178"/>
                    <a:pt x="4584" y="19923"/>
                    <a:pt x="4363" y="17644"/>
                  </a:cubicBezTo>
                  <a:cubicBezTo>
                    <a:pt x="4143" y="15242"/>
                    <a:pt x="4486" y="12938"/>
                    <a:pt x="5344" y="10953"/>
                  </a:cubicBezTo>
                  <a:cubicBezTo>
                    <a:pt x="6545" y="8208"/>
                    <a:pt x="8824" y="6002"/>
                    <a:pt x="11593" y="4875"/>
                  </a:cubicBezTo>
                  <a:cubicBezTo>
                    <a:pt x="12990" y="4311"/>
                    <a:pt x="14510" y="4115"/>
                    <a:pt x="16030" y="4115"/>
                  </a:cubicBezTo>
                  <a:close/>
                  <a:moveTo>
                    <a:pt x="15975" y="0"/>
                  </a:moveTo>
                  <a:cubicBezTo>
                    <a:pt x="14011" y="0"/>
                    <a:pt x="12009" y="281"/>
                    <a:pt x="10049" y="1076"/>
                  </a:cubicBezTo>
                  <a:cubicBezTo>
                    <a:pt x="6300" y="2595"/>
                    <a:pt x="3211" y="5610"/>
                    <a:pt x="1594" y="9311"/>
                  </a:cubicBezTo>
                  <a:cubicBezTo>
                    <a:pt x="442" y="11909"/>
                    <a:pt x="1" y="14948"/>
                    <a:pt x="295" y="18036"/>
                  </a:cubicBezTo>
                  <a:cubicBezTo>
                    <a:pt x="540" y="20830"/>
                    <a:pt x="1373" y="23599"/>
                    <a:pt x="2770" y="26246"/>
                  </a:cubicBezTo>
                  <a:cubicBezTo>
                    <a:pt x="4510" y="29579"/>
                    <a:pt x="6888" y="32177"/>
                    <a:pt x="9657" y="33795"/>
                  </a:cubicBezTo>
                  <a:cubicBezTo>
                    <a:pt x="12010" y="35167"/>
                    <a:pt x="14853" y="35878"/>
                    <a:pt x="17770" y="35878"/>
                  </a:cubicBezTo>
                  <a:cubicBezTo>
                    <a:pt x="18407" y="35878"/>
                    <a:pt x="19069" y="35854"/>
                    <a:pt x="19730" y="35780"/>
                  </a:cubicBezTo>
                  <a:cubicBezTo>
                    <a:pt x="22892" y="35437"/>
                    <a:pt x="26127" y="34212"/>
                    <a:pt x="29093" y="32275"/>
                  </a:cubicBezTo>
                  <a:cubicBezTo>
                    <a:pt x="33504" y="29383"/>
                    <a:pt x="36396" y="25437"/>
                    <a:pt x="37303" y="21173"/>
                  </a:cubicBezTo>
                  <a:cubicBezTo>
                    <a:pt x="38259" y="16516"/>
                    <a:pt x="36813" y="11394"/>
                    <a:pt x="33431" y="7473"/>
                  </a:cubicBezTo>
                  <a:cubicBezTo>
                    <a:pt x="30490" y="4041"/>
                    <a:pt x="26250" y="1468"/>
                    <a:pt x="22353" y="733"/>
                  </a:cubicBezTo>
                  <a:cubicBezTo>
                    <a:pt x="20353" y="356"/>
                    <a:pt x="18189" y="0"/>
                    <a:pt x="159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628;p84"/>
            <p:cNvSpPr/>
            <p:nvPr/>
          </p:nvSpPr>
          <p:spPr>
            <a:xfrm>
              <a:off x="3197875" y="3075050"/>
              <a:ext cx="1300825" cy="1315475"/>
            </a:xfrm>
            <a:custGeom>
              <a:avLst/>
              <a:gdLst/>
              <a:ahLst/>
              <a:cxnLst/>
              <a:rect l="l" t="t" r="r" b="b"/>
              <a:pathLst>
                <a:path w="52033" h="52619" extrusionOk="0">
                  <a:moveTo>
                    <a:pt x="26869" y="4090"/>
                  </a:moveTo>
                  <a:cubicBezTo>
                    <a:pt x="28490" y="4090"/>
                    <a:pt x="30131" y="4319"/>
                    <a:pt x="31789" y="4778"/>
                  </a:cubicBezTo>
                  <a:cubicBezTo>
                    <a:pt x="37279" y="6297"/>
                    <a:pt x="42082" y="10268"/>
                    <a:pt x="44656" y="15439"/>
                  </a:cubicBezTo>
                  <a:cubicBezTo>
                    <a:pt x="47719" y="21566"/>
                    <a:pt x="47744" y="29458"/>
                    <a:pt x="44729" y="36051"/>
                  </a:cubicBezTo>
                  <a:cubicBezTo>
                    <a:pt x="42818" y="40242"/>
                    <a:pt x="39852" y="43649"/>
                    <a:pt x="36372" y="45658"/>
                  </a:cubicBezTo>
                  <a:cubicBezTo>
                    <a:pt x="33235" y="47497"/>
                    <a:pt x="29387" y="48452"/>
                    <a:pt x="24902" y="48526"/>
                  </a:cubicBezTo>
                  <a:cubicBezTo>
                    <a:pt x="24751" y="48528"/>
                    <a:pt x="24600" y="48529"/>
                    <a:pt x="24450" y="48529"/>
                  </a:cubicBezTo>
                  <a:cubicBezTo>
                    <a:pt x="18243" y="48529"/>
                    <a:pt x="12862" y="46556"/>
                    <a:pt x="9584" y="43110"/>
                  </a:cubicBezTo>
                  <a:cubicBezTo>
                    <a:pt x="6618" y="39948"/>
                    <a:pt x="5491" y="35855"/>
                    <a:pt x="5074" y="32987"/>
                  </a:cubicBezTo>
                  <a:cubicBezTo>
                    <a:pt x="4192" y="26885"/>
                    <a:pt x="5564" y="20414"/>
                    <a:pt x="8848" y="15194"/>
                  </a:cubicBezTo>
                  <a:cubicBezTo>
                    <a:pt x="10687" y="12302"/>
                    <a:pt x="13162" y="9729"/>
                    <a:pt x="16005" y="7743"/>
                  </a:cubicBezTo>
                  <a:cubicBezTo>
                    <a:pt x="19478" y="5314"/>
                    <a:pt x="23119" y="4090"/>
                    <a:pt x="26869" y="4090"/>
                  </a:cubicBezTo>
                  <a:close/>
                  <a:moveTo>
                    <a:pt x="26890" y="1"/>
                  </a:moveTo>
                  <a:cubicBezTo>
                    <a:pt x="22300" y="1"/>
                    <a:pt x="17815" y="1471"/>
                    <a:pt x="13677" y="4361"/>
                  </a:cubicBezTo>
                  <a:cubicBezTo>
                    <a:pt x="10368" y="6690"/>
                    <a:pt x="7500" y="9680"/>
                    <a:pt x="5393" y="13013"/>
                  </a:cubicBezTo>
                  <a:cubicBezTo>
                    <a:pt x="1594" y="19042"/>
                    <a:pt x="1" y="26517"/>
                    <a:pt x="1030" y="33576"/>
                  </a:cubicBezTo>
                  <a:cubicBezTo>
                    <a:pt x="1741" y="38551"/>
                    <a:pt x="3677" y="42815"/>
                    <a:pt x="6618" y="45928"/>
                  </a:cubicBezTo>
                  <a:cubicBezTo>
                    <a:pt x="8995" y="48452"/>
                    <a:pt x="14461" y="52619"/>
                    <a:pt x="24411" y="52619"/>
                  </a:cubicBezTo>
                  <a:lnTo>
                    <a:pt x="24975" y="52619"/>
                  </a:lnTo>
                  <a:cubicBezTo>
                    <a:pt x="30171" y="52545"/>
                    <a:pt x="34681" y="51394"/>
                    <a:pt x="38430" y="49212"/>
                  </a:cubicBezTo>
                  <a:cubicBezTo>
                    <a:pt x="42621" y="46761"/>
                    <a:pt x="46175" y="42693"/>
                    <a:pt x="48455" y="37767"/>
                  </a:cubicBezTo>
                  <a:cubicBezTo>
                    <a:pt x="52033" y="29948"/>
                    <a:pt x="51984" y="20929"/>
                    <a:pt x="48332" y="13601"/>
                  </a:cubicBezTo>
                  <a:cubicBezTo>
                    <a:pt x="45244" y="7425"/>
                    <a:pt x="39460" y="2646"/>
                    <a:pt x="32892" y="832"/>
                  </a:cubicBezTo>
                  <a:cubicBezTo>
                    <a:pt x="30884" y="276"/>
                    <a:pt x="28877" y="1"/>
                    <a:pt x="2689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4682;p84"/>
          <p:cNvGrpSpPr/>
          <p:nvPr/>
        </p:nvGrpSpPr>
        <p:grpSpPr>
          <a:xfrm>
            <a:off x="1005252" y="4087896"/>
            <a:ext cx="463119" cy="500336"/>
            <a:chOff x="1389750" y="238300"/>
            <a:chExt cx="4839275" cy="5228175"/>
          </a:xfrm>
        </p:grpSpPr>
        <p:sp>
          <p:nvSpPr>
            <p:cNvPr id="85" name="Google Shape;4683;p84"/>
            <p:cNvSpPr/>
            <p:nvPr/>
          </p:nvSpPr>
          <p:spPr>
            <a:xfrm>
              <a:off x="3207675" y="1247300"/>
              <a:ext cx="1344950" cy="1208275"/>
            </a:xfrm>
            <a:custGeom>
              <a:avLst/>
              <a:gdLst/>
              <a:ahLst/>
              <a:cxnLst/>
              <a:rect l="l" t="t" r="r" b="b"/>
              <a:pathLst>
                <a:path w="53798" h="48331" extrusionOk="0">
                  <a:moveTo>
                    <a:pt x="26372" y="4092"/>
                  </a:moveTo>
                  <a:cubicBezTo>
                    <a:pt x="29706" y="4092"/>
                    <a:pt x="33112" y="4852"/>
                    <a:pt x="36200" y="6322"/>
                  </a:cubicBezTo>
                  <a:cubicBezTo>
                    <a:pt x="36102" y="6616"/>
                    <a:pt x="36078" y="6935"/>
                    <a:pt x="36127" y="7278"/>
                  </a:cubicBezTo>
                  <a:cubicBezTo>
                    <a:pt x="36494" y="9582"/>
                    <a:pt x="35637" y="12082"/>
                    <a:pt x="33921" y="13675"/>
                  </a:cubicBezTo>
                  <a:cubicBezTo>
                    <a:pt x="31691" y="15734"/>
                    <a:pt x="28333" y="16199"/>
                    <a:pt x="25907" y="16224"/>
                  </a:cubicBezTo>
                  <a:cubicBezTo>
                    <a:pt x="25835" y="16224"/>
                    <a:pt x="25762" y="16225"/>
                    <a:pt x="25689" y="16225"/>
                  </a:cubicBezTo>
                  <a:cubicBezTo>
                    <a:pt x="23160" y="16225"/>
                    <a:pt x="19760" y="15795"/>
                    <a:pt x="17402" y="13699"/>
                  </a:cubicBezTo>
                  <a:cubicBezTo>
                    <a:pt x="15613" y="12131"/>
                    <a:pt x="14584" y="9092"/>
                    <a:pt x="15785" y="6984"/>
                  </a:cubicBezTo>
                  <a:cubicBezTo>
                    <a:pt x="16030" y="6837"/>
                    <a:pt x="16299" y="6690"/>
                    <a:pt x="16544" y="6543"/>
                  </a:cubicBezTo>
                  <a:cubicBezTo>
                    <a:pt x="19559" y="4876"/>
                    <a:pt x="22941" y="4092"/>
                    <a:pt x="26372" y="4092"/>
                  </a:cubicBezTo>
                  <a:close/>
                  <a:moveTo>
                    <a:pt x="40293" y="8798"/>
                  </a:moveTo>
                  <a:cubicBezTo>
                    <a:pt x="41078" y="9386"/>
                    <a:pt x="41837" y="10023"/>
                    <a:pt x="42524" y="10734"/>
                  </a:cubicBezTo>
                  <a:cubicBezTo>
                    <a:pt x="47278" y="15439"/>
                    <a:pt x="49509" y="22424"/>
                    <a:pt x="48210" y="28527"/>
                  </a:cubicBezTo>
                  <a:cubicBezTo>
                    <a:pt x="47033" y="33993"/>
                    <a:pt x="43161" y="38894"/>
                    <a:pt x="37842" y="41639"/>
                  </a:cubicBezTo>
                  <a:cubicBezTo>
                    <a:pt x="34565" y="43343"/>
                    <a:pt x="30719" y="44219"/>
                    <a:pt x="26766" y="44219"/>
                  </a:cubicBezTo>
                  <a:cubicBezTo>
                    <a:pt x="24747" y="44219"/>
                    <a:pt x="22700" y="43991"/>
                    <a:pt x="20686" y="43527"/>
                  </a:cubicBezTo>
                  <a:cubicBezTo>
                    <a:pt x="13873" y="41958"/>
                    <a:pt x="8383" y="37840"/>
                    <a:pt x="6006" y="32547"/>
                  </a:cubicBezTo>
                  <a:cubicBezTo>
                    <a:pt x="4560" y="29287"/>
                    <a:pt x="4192" y="25439"/>
                    <a:pt x="5001" y="21714"/>
                  </a:cubicBezTo>
                  <a:cubicBezTo>
                    <a:pt x="5736" y="18184"/>
                    <a:pt x="7525" y="14729"/>
                    <a:pt x="10123" y="11763"/>
                  </a:cubicBezTo>
                  <a:cubicBezTo>
                    <a:pt x="10491" y="11322"/>
                    <a:pt x="10883" y="10930"/>
                    <a:pt x="11275" y="10538"/>
                  </a:cubicBezTo>
                  <a:cubicBezTo>
                    <a:pt x="11667" y="12964"/>
                    <a:pt x="12966" y="15243"/>
                    <a:pt x="14706" y="16787"/>
                  </a:cubicBezTo>
                  <a:cubicBezTo>
                    <a:pt x="17329" y="19091"/>
                    <a:pt x="21103" y="20317"/>
                    <a:pt x="25637" y="20317"/>
                  </a:cubicBezTo>
                  <a:lnTo>
                    <a:pt x="25956" y="20317"/>
                  </a:lnTo>
                  <a:cubicBezTo>
                    <a:pt x="30465" y="20268"/>
                    <a:pt x="34191" y="18993"/>
                    <a:pt x="36691" y="16665"/>
                  </a:cubicBezTo>
                  <a:cubicBezTo>
                    <a:pt x="38896" y="14655"/>
                    <a:pt x="40171" y="11763"/>
                    <a:pt x="40293" y="8798"/>
                  </a:cubicBezTo>
                  <a:close/>
                  <a:moveTo>
                    <a:pt x="26350" y="0"/>
                  </a:moveTo>
                  <a:cubicBezTo>
                    <a:pt x="22233" y="0"/>
                    <a:pt x="18161" y="966"/>
                    <a:pt x="14559" y="2965"/>
                  </a:cubicBezTo>
                  <a:cubicBezTo>
                    <a:pt x="11716" y="4533"/>
                    <a:pt x="9192" y="6592"/>
                    <a:pt x="7035" y="9067"/>
                  </a:cubicBezTo>
                  <a:cubicBezTo>
                    <a:pt x="3971" y="12572"/>
                    <a:pt x="1888" y="16640"/>
                    <a:pt x="981" y="20856"/>
                  </a:cubicBezTo>
                  <a:cubicBezTo>
                    <a:pt x="1" y="25439"/>
                    <a:pt x="467" y="30169"/>
                    <a:pt x="2256" y="34213"/>
                  </a:cubicBezTo>
                  <a:cubicBezTo>
                    <a:pt x="5148" y="40684"/>
                    <a:pt x="11716" y="45659"/>
                    <a:pt x="19779" y="47521"/>
                  </a:cubicBezTo>
                  <a:cubicBezTo>
                    <a:pt x="22132" y="48061"/>
                    <a:pt x="24510" y="48330"/>
                    <a:pt x="26838" y="48330"/>
                  </a:cubicBezTo>
                  <a:cubicBezTo>
                    <a:pt x="31397" y="48330"/>
                    <a:pt x="35833" y="47301"/>
                    <a:pt x="39730" y="45267"/>
                  </a:cubicBezTo>
                  <a:cubicBezTo>
                    <a:pt x="46126" y="41958"/>
                    <a:pt x="50783" y="36027"/>
                    <a:pt x="52205" y="29385"/>
                  </a:cubicBezTo>
                  <a:cubicBezTo>
                    <a:pt x="53798" y="21934"/>
                    <a:pt x="51126" y="13479"/>
                    <a:pt x="45416" y="7817"/>
                  </a:cubicBezTo>
                  <a:cubicBezTo>
                    <a:pt x="40260" y="2708"/>
                    <a:pt x="33242" y="0"/>
                    <a:pt x="263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684;p84"/>
            <p:cNvSpPr/>
            <p:nvPr/>
          </p:nvSpPr>
          <p:spPr>
            <a:xfrm>
              <a:off x="3616375" y="1993550"/>
              <a:ext cx="503675" cy="189975"/>
            </a:xfrm>
            <a:custGeom>
              <a:avLst/>
              <a:gdLst/>
              <a:ahLst/>
              <a:cxnLst/>
              <a:rect l="l" t="t" r="r" b="b"/>
              <a:pathLst>
                <a:path w="20147" h="7599" extrusionOk="0">
                  <a:moveTo>
                    <a:pt x="2285" y="0"/>
                  </a:moveTo>
                  <a:cubicBezTo>
                    <a:pt x="1844" y="0"/>
                    <a:pt x="1400" y="143"/>
                    <a:pt x="1030" y="442"/>
                  </a:cubicBezTo>
                  <a:cubicBezTo>
                    <a:pt x="147" y="1153"/>
                    <a:pt x="0" y="2452"/>
                    <a:pt x="686" y="3334"/>
                  </a:cubicBezTo>
                  <a:cubicBezTo>
                    <a:pt x="2353" y="5417"/>
                    <a:pt x="5000" y="6765"/>
                    <a:pt x="8578" y="7353"/>
                  </a:cubicBezTo>
                  <a:cubicBezTo>
                    <a:pt x="9608" y="7500"/>
                    <a:pt x="10564" y="7598"/>
                    <a:pt x="11470" y="7598"/>
                  </a:cubicBezTo>
                  <a:cubicBezTo>
                    <a:pt x="12426" y="7598"/>
                    <a:pt x="13308" y="7500"/>
                    <a:pt x="14166" y="7329"/>
                  </a:cubicBezTo>
                  <a:cubicBezTo>
                    <a:pt x="16323" y="6839"/>
                    <a:pt x="18210" y="5736"/>
                    <a:pt x="19436" y="4192"/>
                  </a:cubicBezTo>
                  <a:cubicBezTo>
                    <a:pt x="20146" y="3309"/>
                    <a:pt x="19999" y="2010"/>
                    <a:pt x="19117" y="1300"/>
                  </a:cubicBezTo>
                  <a:cubicBezTo>
                    <a:pt x="18734" y="1010"/>
                    <a:pt x="18286" y="869"/>
                    <a:pt x="17842" y="869"/>
                  </a:cubicBezTo>
                  <a:cubicBezTo>
                    <a:pt x="17234" y="869"/>
                    <a:pt x="16636" y="1133"/>
                    <a:pt x="16225" y="1643"/>
                  </a:cubicBezTo>
                  <a:cubicBezTo>
                    <a:pt x="15588" y="2452"/>
                    <a:pt x="14534" y="3040"/>
                    <a:pt x="13284" y="3309"/>
                  </a:cubicBezTo>
                  <a:cubicBezTo>
                    <a:pt x="12734" y="3429"/>
                    <a:pt x="12137" y="3490"/>
                    <a:pt x="11482" y="3490"/>
                  </a:cubicBezTo>
                  <a:cubicBezTo>
                    <a:pt x="10795" y="3490"/>
                    <a:pt x="10044" y="3423"/>
                    <a:pt x="9216" y="3285"/>
                  </a:cubicBezTo>
                  <a:cubicBezTo>
                    <a:pt x="6691" y="2893"/>
                    <a:pt x="4902" y="2035"/>
                    <a:pt x="3897" y="785"/>
                  </a:cubicBezTo>
                  <a:cubicBezTo>
                    <a:pt x="3499" y="273"/>
                    <a:pt x="2895" y="0"/>
                    <a:pt x="22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685;p84"/>
            <p:cNvSpPr/>
            <p:nvPr/>
          </p:nvSpPr>
          <p:spPr>
            <a:xfrm>
              <a:off x="3312450" y="1012175"/>
              <a:ext cx="230425" cy="203250"/>
            </a:xfrm>
            <a:custGeom>
              <a:avLst/>
              <a:gdLst/>
              <a:ahLst/>
              <a:cxnLst/>
              <a:rect l="l" t="t" r="r" b="b"/>
              <a:pathLst>
                <a:path w="9217" h="8130" extrusionOk="0">
                  <a:moveTo>
                    <a:pt x="4878" y="1"/>
                  </a:moveTo>
                  <a:cubicBezTo>
                    <a:pt x="4169" y="1"/>
                    <a:pt x="3614" y="231"/>
                    <a:pt x="3261" y="385"/>
                  </a:cubicBezTo>
                  <a:cubicBezTo>
                    <a:pt x="1006" y="1316"/>
                    <a:pt x="1" y="3326"/>
                    <a:pt x="761" y="5409"/>
                  </a:cubicBezTo>
                  <a:cubicBezTo>
                    <a:pt x="1349" y="7051"/>
                    <a:pt x="3015" y="8129"/>
                    <a:pt x="4707" y="8129"/>
                  </a:cubicBezTo>
                  <a:cubicBezTo>
                    <a:pt x="5123" y="8129"/>
                    <a:pt x="5515" y="8056"/>
                    <a:pt x="5932" y="7933"/>
                  </a:cubicBezTo>
                  <a:cubicBezTo>
                    <a:pt x="7991" y="7247"/>
                    <a:pt x="9216" y="4919"/>
                    <a:pt x="8603" y="2836"/>
                  </a:cubicBezTo>
                  <a:cubicBezTo>
                    <a:pt x="8285" y="1733"/>
                    <a:pt x="7427" y="777"/>
                    <a:pt x="6300" y="311"/>
                  </a:cubicBezTo>
                  <a:cubicBezTo>
                    <a:pt x="5778" y="82"/>
                    <a:pt x="5301" y="1"/>
                    <a:pt x="48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686;p84"/>
            <p:cNvSpPr/>
            <p:nvPr/>
          </p:nvSpPr>
          <p:spPr>
            <a:xfrm>
              <a:off x="4160475" y="1012175"/>
              <a:ext cx="230400" cy="203250"/>
            </a:xfrm>
            <a:custGeom>
              <a:avLst/>
              <a:gdLst/>
              <a:ahLst/>
              <a:cxnLst/>
              <a:rect l="l" t="t" r="r" b="b"/>
              <a:pathLst>
                <a:path w="9216" h="8130" extrusionOk="0">
                  <a:moveTo>
                    <a:pt x="4867" y="1"/>
                  </a:moveTo>
                  <a:cubicBezTo>
                    <a:pt x="4159" y="1"/>
                    <a:pt x="3613" y="231"/>
                    <a:pt x="3260" y="385"/>
                  </a:cubicBezTo>
                  <a:cubicBezTo>
                    <a:pt x="1005" y="1316"/>
                    <a:pt x="0" y="3326"/>
                    <a:pt x="760" y="5409"/>
                  </a:cubicBezTo>
                  <a:cubicBezTo>
                    <a:pt x="1348" y="7051"/>
                    <a:pt x="3015" y="8129"/>
                    <a:pt x="4706" y="8129"/>
                  </a:cubicBezTo>
                  <a:cubicBezTo>
                    <a:pt x="5098" y="8129"/>
                    <a:pt x="5514" y="8056"/>
                    <a:pt x="5931" y="7933"/>
                  </a:cubicBezTo>
                  <a:cubicBezTo>
                    <a:pt x="7990" y="7247"/>
                    <a:pt x="9215" y="4919"/>
                    <a:pt x="8603" y="2836"/>
                  </a:cubicBezTo>
                  <a:cubicBezTo>
                    <a:pt x="8284" y="1733"/>
                    <a:pt x="7426" y="777"/>
                    <a:pt x="6299" y="311"/>
                  </a:cubicBezTo>
                  <a:cubicBezTo>
                    <a:pt x="5768" y="82"/>
                    <a:pt x="5289" y="1"/>
                    <a:pt x="486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687;p84"/>
            <p:cNvSpPr/>
            <p:nvPr/>
          </p:nvSpPr>
          <p:spPr>
            <a:xfrm>
              <a:off x="1938125" y="4297425"/>
              <a:ext cx="886025" cy="965625"/>
            </a:xfrm>
            <a:custGeom>
              <a:avLst/>
              <a:gdLst/>
              <a:ahLst/>
              <a:cxnLst/>
              <a:rect l="l" t="t" r="r" b="b"/>
              <a:pathLst>
                <a:path w="35441" h="38625" extrusionOk="0">
                  <a:moveTo>
                    <a:pt x="18970" y="4165"/>
                  </a:moveTo>
                  <a:cubicBezTo>
                    <a:pt x="21078" y="4165"/>
                    <a:pt x="23211" y="4729"/>
                    <a:pt x="25220" y="5930"/>
                  </a:cubicBezTo>
                  <a:cubicBezTo>
                    <a:pt x="28921" y="8136"/>
                    <a:pt x="31274" y="13331"/>
                    <a:pt x="30931" y="18601"/>
                  </a:cubicBezTo>
                  <a:cubicBezTo>
                    <a:pt x="30612" y="23552"/>
                    <a:pt x="27990" y="28478"/>
                    <a:pt x="24093" y="31492"/>
                  </a:cubicBezTo>
                  <a:cubicBezTo>
                    <a:pt x="21536" y="33451"/>
                    <a:pt x="18581" y="34525"/>
                    <a:pt x="15781" y="34525"/>
                  </a:cubicBezTo>
                  <a:cubicBezTo>
                    <a:pt x="15253" y="34525"/>
                    <a:pt x="14730" y="34487"/>
                    <a:pt x="14216" y="34409"/>
                  </a:cubicBezTo>
                  <a:cubicBezTo>
                    <a:pt x="10785" y="33894"/>
                    <a:pt x="7623" y="31566"/>
                    <a:pt x="5981" y="28306"/>
                  </a:cubicBezTo>
                  <a:cubicBezTo>
                    <a:pt x="4657" y="25684"/>
                    <a:pt x="4167" y="22351"/>
                    <a:pt x="4633" y="18944"/>
                  </a:cubicBezTo>
                  <a:cubicBezTo>
                    <a:pt x="4951" y="16419"/>
                    <a:pt x="5809" y="13920"/>
                    <a:pt x="7133" y="11738"/>
                  </a:cubicBezTo>
                  <a:cubicBezTo>
                    <a:pt x="10049" y="6837"/>
                    <a:pt x="14461" y="4165"/>
                    <a:pt x="18970" y="4165"/>
                  </a:cubicBezTo>
                  <a:close/>
                  <a:moveTo>
                    <a:pt x="18851" y="0"/>
                  </a:moveTo>
                  <a:cubicBezTo>
                    <a:pt x="12980" y="0"/>
                    <a:pt x="7339" y="3383"/>
                    <a:pt x="3603" y="9631"/>
                  </a:cubicBezTo>
                  <a:cubicBezTo>
                    <a:pt x="2010" y="12302"/>
                    <a:pt x="957" y="15341"/>
                    <a:pt x="564" y="18405"/>
                  </a:cubicBezTo>
                  <a:cubicBezTo>
                    <a:pt x="1" y="22620"/>
                    <a:pt x="613" y="26811"/>
                    <a:pt x="2305" y="30144"/>
                  </a:cubicBezTo>
                  <a:cubicBezTo>
                    <a:pt x="4559" y="34580"/>
                    <a:pt x="8873" y="37767"/>
                    <a:pt x="13628" y="38477"/>
                  </a:cubicBezTo>
                  <a:cubicBezTo>
                    <a:pt x="14338" y="38575"/>
                    <a:pt x="15049" y="38624"/>
                    <a:pt x="15760" y="38624"/>
                  </a:cubicBezTo>
                  <a:cubicBezTo>
                    <a:pt x="19485" y="38624"/>
                    <a:pt x="23309" y="37276"/>
                    <a:pt x="26593" y="34752"/>
                  </a:cubicBezTo>
                  <a:cubicBezTo>
                    <a:pt x="31470" y="30978"/>
                    <a:pt x="34632" y="25047"/>
                    <a:pt x="35024" y="18870"/>
                  </a:cubicBezTo>
                  <a:cubicBezTo>
                    <a:pt x="35440" y="12130"/>
                    <a:pt x="32279" y="5366"/>
                    <a:pt x="27328" y="2425"/>
                  </a:cubicBezTo>
                  <a:cubicBezTo>
                    <a:pt x="24575" y="789"/>
                    <a:pt x="21686" y="0"/>
                    <a:pt x="1885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688;p84"/>
            <p:cNvSpPr/>
            <p:nvPr/>
          </p:nvSpPr>
          <p:spPr>
            <a:xfrm>
              <a:off x="1389750" y="238300"/>
              <a:ext cx="4839275" cy="5228175"/>
            </a:xfrm>
            <a:custGeom>
              <a:avLst/>
              <a:gdLst/>
              <a:ahLst/>
              <a:cxnLst/>
              <a:rect l="l" t="t" r="r" b="b"/>
              <a:pathLst>
                <a:path w="193571" h="209127" extrusionOk="0">
                  <a:moveTo>
                    <a:pt x="137984" y="13735"/>
                  </a:moveTo>
                  <a:cubicBezTo>
                    <a:pt x="139610" y="13735"/>
                    <a:pt x="141099" y="14069"/>
                    <a:pt x="142347" y="14723"/>
                  </a:cubicBezTo>
                  <a:cubicBezTo>
                    <a:pt x="143965" y="15581"/>
                    <a:pt x="145190" y="17027"/>
                    <a:pt x="145631" y="18571"/>
                  </a:cubicBezTo>
                  <a:cubicBezTo>
                    <a:pt x="146195" y="20678"/>
                    <a:pt x="145362" y="23252"/>
                    <a:pt x="143524" y="25139"/>
                  </a:cubicBezTo>
                  <a:cubicBezTo>
                    <a:pt x="141931" y="26781"/>
                    <a:pt x="139627" y="28007"/>
                    <a:pt x="136514" y="28889"/>
                  </a:cubicBezTo>
                  <a:cubicBezTo>
                    <a:pt x="134406" y="25923"/>
                    <a:pt x="131931" y="23178"/>
                    <a:pt x="129162" y="20727"/>
                  </a:cubicBezTo>
                  <a:cubicBezTo>
                    <a:pt x="129162" y="20654"/>
                    <a:pt x="129186" y="20580"/>
                    <a:pt x="129186" y="20482"/>
                  </a:cubicBezTo>
                  <a:cubicBezTo>
                    <a:pt x="129113" y="18865"/>
                    <a:pt x="129970" y="17076"/>
                    <a:pt x="131392" y="15875"/>
                  </a:cubicBezTo>
                  <a:cubicBezTo>
                    <a:pt x="133132" y="14380"/>
                    <a:pt x="135313" y="13914"/>
                    <a:pt x="136808" y="13791"/>
                  </a:cubicBezTo>
                  <a:cubicBezTo>
                    <a:pt x="137207" y="13754"/>
                    <a:pt x="137599" y="13735"/>
                    <a:pt x="137984" y="13735"/>
                  </a:cubicBezTo>
                  <a:close/>
                  <a:moveTo>
                    <a:pt x="59427" y="12840"/>
                  </a:moveTo>
                  <a:cubicBezTo>
                    <a:pt x="63309" y="12840"/>
                    <a:pt x="67241" y="15580"/>
                    <a:pt x="68429" y="19257"/>
                  </a:cubicBezTo>
                  <a:cubicBezTo>
                    <a:pt x="68478" y="19404"/>
                    <a:pt x="68551" y="19551"/>
                    <a:pt x="68625" y="19674"/>
                  </a:cubicBezTo>
                  <a:cubicBezTo>
                    <a:pt x="65365" y="22419"/>
                    <a:pt x="62473" y="25629"/>
                    <a:pt x="60022" y="29158"/>
                  </a:cubicBezTo>
                  <a:cubicBezTo>
                    <a:pt x="57596" y="28938"/>
                    <a:pt x="55194" y="27320"/>
                    <a:pt x="53920" y="25041"/>
                  </a:cubicBezTo>
                  <a:cubicBezTo>
                    <a:pt x="52670" y="22786"/>
                    <a:pt x="52449" y="19845"/>
                    <a:pt x="53307" y="17223"/>
                  </a:cubicBezTo>
                  <a:cubicBezTo>
                    <a:pt x="53748" y="15875"/>
                    <a:pt x="54410" y="14821"/>
                    <a:pt x="55219" y="14159"/>
                  </a:cubicBezTo>
                  <a:cubicBezTo>
                    <a:pt x="56272" y="13277"/>
                    <a:pt x="57620" y="12983"/>
                    <a:pt x="58576" y="12885"/>
                  </a:cubicBezTo>
                  <a:cubicBezTo>
                    <a:pt x="58859" y="12855"/>
                    <a:pt x="59143" y="12840"/>
                    <a:pt x="59427" y="12840"/>
                  </a:cubicBezTo>
                  <a:close/>
                  <a:moveTo>
                    <a:pt x="59113" y="4111"/>
                  </a:moveTo>
                  <a:cubicBezTo>
                    <a:pt x="63184" y="4111"/>
                    <a:pt x="67294" y="5577"/>
                    <a:pt x="70218" y="8350"/>
                  </a:cubicBezTo>
                  <a:cubicBezTo>
                    <a:pt x="72154" y="10189"/>
                    <a:pt x="73527" y="12492"/>
                    <a:pt x="74041" y="14821"/>
                  </a:cubicBezTo>
                  <a:cubicBezTo>
                    <a:pt x="74115" y="15115"/>
                    <a:pt x="74237" y="15360"/>
                    <a:pt x="74384" y="15581"/>
                  </a:cubicBezTo>
                  <a:cubicBezTo>
                    <a:pt x="73576" y="16071"/>
                    <a:pt x="72791" y="16585"/>
                    <a:pt x="72007" y="17100"/>
                  </a:cubicBezTo>
                  <a:cubicBezTo>
                    <a:pt x="69960" y="12186"/>
                    <a:pt x="64723" y="8729"/>
                    <a:pt x="59395" y="8729"/>
                  </a:cubicBezTo>
                  <a:cubicBezTo>
                    <a:pt x="58983" y="8729"/>
                    <a:pt x="58571" y="8749"/>
                    <a:pt x="58160" y="8792"/>
                  </a:cubicBezTo>
                  <a:cubicBezTo>
                    <a:pt x="55978" y="9012"/>
                    <a:pt x="54042" y="9797"/>
                    <a:pt x="52596" y="10997"/>
                  </a:cubicBezTo>
                  <a:cubicBezTo>
                    <a:pt x="51175" y="12174"/>
                    <a:pt x="50096" y="13840"/>
                    <a:pt x="49410" y="15948"/>
                  </a:cubicBezTo>
                  <a:cubicBezTo>
                    <a:pt x="48209" y="19649"/>
                    <a:pt x="48552" y="23791"/>
                    <a:pt x="50341" y="27026"/>
                  </a:cubicBezTo>
                  <a:cubicBezTo>
                    <a:pt x="51934" y="29918"/>
                    <a:pt x="54655" y="32026"/>
                    <a:pt x="57719" y="32884"/>
                  </a:cubicBezTo>
                  <a:cubicBezTo>
                    <a:pt x="57253" y="33693"/>
                    <a:pt x="56812" y="34526"/>
                    <a:pt x="56395" y="35359"/>
                  </a:cubicBezTo>
                  <a:cubicBezTo>
                    <a:pt x="50219" y="34183"/>
                    <a:pt x="44827" y="28791"/>
                    <a:pt x="43724" y="22566"/>
                  </a:cubicBezTo>
                  <a:cubicBezTo>
                    <a:pt x="42597" y="16144"/>
                    <a:pt x="46077" y="8963"/>
                    <a:pt x="51812" y="5875"/>
                  </a:cubicBezTo>
                  <a:cubicBezTo>
                    <a:pt x="54030" y="4686"/>
                    <a:pt x="56564" y="4111"/>
                    <a:pt x="59113" y="4111"/>
                  </a:cubicBezTo>
                  <a:close/>
                  <a:moveTo>
                    <a:pt x="138569" y="4386"/>
                  </a:moveTo>
                  <a:cubicBezTo>
                    <a:pt x="139284" y="4386"/>
                    <a:pt x="140013" y="4416"/>
                    <a:pt x="140754" y="4478"/>
                  </a:cubicBezTo>
                  <a:cubicBezTo>
                    <a:pt x="144259" y="4772"/>
                    <a:pt x="147347" y="5655"/>
                    <a:pt x="149871" y="7150"/>
                  </a:cubicBezTo>
                  <a:cubicBezTo>
                    <a:pt x="152665" y="8816"/>
                    <a:pt x="154749" y="11194"/>
                    <a:pt x="155754" y="13889"/>
                  </a:cubicBezTo>
                  <a:cubicBezTo>
                    <a:pt x="156293" y="15360"/>
                    <a:pt x="156587" y="17076"/>
                    <a:pt x="156660" y="19281"/>
                  </a:cubicBezTo>
                  <a:cubicBezTo>
                    <a:pt x="156734" y="21781"/>
                    <a:pt x="156489" y="23889"/>
                    <a:pt x="155925" y="25703"/>
                  </a:cubicBezTo>
                  <a:cubicBezTo>
                    <a:pt x="155312" y="27541"/>
                    <a:pt x="154283" y="29330"/>
                    <a:pt x="152911" y="30899"/>
                  </a:cubicBezTo>
                  <a:cubicBezTo>
                    <a:pt x="149921" y="34256"/>
                    <a:pt x="145435" y="36315"/>
                    <a:pt x="140950" y="36389"/>
                  </a:cubicBezTo>
                  <a:cubicBezTo>
                    <a:pt x="140313" y="35041"/>
                    <a:pt x="139602" y="33742"/>
                    <a:pt x="138867" y="32467"/>
                  </a:cubicBezTo>
                  <a:cubicBezTo>
                    <a:pt x="142078" y="31413"/>
                    <a:pt x="144578" y="29943"/>
                    <a:pt x="146465" y="28007"/>
                  </a:cubicBezTo>
                  <a:cubicBezTo>
                    <a:pt x="149332" y="25041"/>
                    <a:pt x="150533" y="21022"/>
                    <a:pt x="149577" y="17492"/>
                  </a:cubicBezTo>
                  <a:cubicBezTo>
                    <a:pt x="148842" y="14821"/>
                    <a:pt x="146906" y="12492"/>
                    <a:pt x="144259" y="11095"/>
                  </a:cubicBezTo>
                  <a:cubicBezTo>
                    <a:pt x="142408" y="10130"/>
                    <a:pt x="140259" y="9626"/>
                    <a:pt x="137962" y="9626"/>
                  </a:cubicBezTo>
                  <a:cubicBezTo>
                    <a:pt x="137462" y="9626"/>
                    <a:pt x="136954" y="9650"/>
                    <a:pt x="136441" y="9698"/>
                  </a:cubicBezTo>
                  <a:cubicBezTo>
                    <a:pt x="133426" y="9968"/>
                    <a:pt x="130755" y="11022"/>
                    <a:pt x="128745" y="12738"/>
                  </a:cubicBezTo>
                  <a:cubicBezTo>
                    <a:pt x="127127" y="14110"/>
                    <a:pt x="126000" y="15875"/>
                    <a:pt x="125461" y="17737"/>
                  </a:cubicBezTo>
                  <a:cubicBezTo>
                    <a:pt x="124480" y="17051"/>
                    <a:pt x="123500" y="16389"/>
                    <a:pt x="122495" y="15752"/>
                  </a:cubicBezTo>
                  <a:cubicBezTo>
                    <a:pt x="122569" y="15605"/>
                    <a:pt x="122618" y="15434"/>
                    <a:pt x="122642" y="15262"/>
                  </a:cubicBezTo>
                  <a:cubicBezTo>
                    <a:pt x="123181" y="11831"/>
                    <a:pt x="125681" y="8498"/>
                    <a:pt x="129186" y="6586"/>
                  </a:cubicBezTo>
                  <a:cubicBezTo>
                    <a:pt x="131817" y="5138"/>
                    <a:pt x="135024" y="4386"/>
                    <a:pt x="138569" y="4386"/>
                  </a:cubicBezTo>
                  <a:close/>
                  <a:moveTo>
                    <a:pt x="99457" y="12419"/>
                  </a:moveTo>
                  <a:cubicBezTo>
                    <a:pt x="101540" y="12419"/>
                    <a:pt x="103525" y="12615"/>
                    <a:pt x="105315" y="13032"/>
                  </a:cubicBezTo>
                  <a:cubicBezTo>
                    <a:pt x="113084" y="14796"/>
                    <a:pt x="120338" y="18448"/>
                    <a:pt x="126270" y="23644"/>
                  </a:cubicBezTo>
                  <a:cubicBezTo>
                    <a:pt x="136931" y="32957"/>
                    <a:pt x="142568" y="46829"/>
                    <a:pt x="140950" y="59819"/>
                  </a:cubicBezTo>
                  <a:cubicBezTo>
                    <a:pt x="140411" y="64353"/>
                    <a:pt x="138990" y="68716"/>
                    <a:pt x="136857" y="72441"/>
                  </a:cubicBezTo>
                  <a:cubicBezTo>
                    <a:pt x="134431" y="76632"/>
                    <a:pt x="131000" y="80382"/>
                    <a:pt x="126613" y="83568"/>
                  </a:cubicBezTo>
                  <a:cubicBezTo>
                    <a:pt x="119204" y="88943"/>
                    <a:pt x="110073" y="91902"/>
                    <a:pt x="100945" y="91902"/>
                  </a:cubicBezTo>
                  <a:cubicBezTo>
                    <a:pt x="100833" y="91902"/>
                    <a:pt x="100721" y="91902"/>
                    <a:pt x="100609" y="91901"/>
                  </a:cubicBezTo>
                  <a:cubicBezTo>
                    <a:pt x="94261" y="91852"/>
                    <a:pt x="87399" y="90406"/>
                    <a:pt x="79654" y="87514"/>
                  </a:cubicBezTo>
                  <a:cubicBezTo>
                    <a:pt x="73135" y="85063"/>
                    <a:pt x="68698" y="82563"/>
                    <a:pt x="65267" y="79377"/>
                  </a:cubicBezTo>
                  <a:cubicBezTo>
                    <a:pt x="57768" y="72441"/>
                    <a:pt x="54287" y="60873"/>
                    <a:pt x="56223" y="49182"/>
                  </a:cubicBezTo>
                  <a:cubicBezTo>
                    <a:pt x="57939" y="38790"/>
                    <a:pt x="63601" y="29011"/>
                    <a:pt x="71787" y="22394"/>
                  </a:cubicBezTo>
                  <a:cubicBezTo>
                    <a:pt x="75267" y="19576"/>
                    <a:pt x="79213" y="17296"/>
                    <a:pt x="83502" y="15654"/>
                  </a:cubicBezTo>
                  <a:cubicBezTo>
                    <a:pt x="88992" y="13522"/>
                    <a:pt x="94531" y="12419"/>
                    <a:pt x="99457" y="12419"/>
                  </a:cubicBezTo>
                  <a:close/>
                  <a:moveTo>
                    <a:pt x="60684" y="80578"/>
                  </a:moveTo>
                  <a:cubicBezTo>
                    <a:pt x="61248" y="81191"/>
                    <a:pt x="61860" y="81803"/>
                    <a:pt x="62473" y="82391"/>
                  </a:cubicBezTo>
                  <a:cubicBezTo>
                    <a:pt x="66321" y="85945"/>
                    <a:pt x="71174" y="88715"/>
                    <a:pt x="78208" y="91337"/>
                  </a:cubicBezTo>
                  <a:cubicBezTo>
                    <a:pt x="86418" y="94425"/>
                    <a:pt x="93722" y="95945"/>
                    <a:pt x="100560" y="95994"/>
                  </a:cubicBezTo>
                  <a:lnTo>
                    <a:pt x="100927" y="95994"/>
                  </a:lnTo>
                  <a:cubicBezTo>
                    <a:pt x="110952" y="95994"/>
                    <a:pt x="120902" y="92759"/>
                    <a:pt x="129015" y="86877"/>
                  </a:cubicBezTo>
                  <a:cubicBezTo>
                    <a:pt x="130583" y="85749"/>
                    <a:pt x="132029" y="84548"/>
                    <a:pt x="133353" y="83298"/>
                  </a:cubicBezTo>
                  <a:cubicBezTo>
                    <a:pt x="134799" y="85480"/>
                    <a:pt x="136049" y="87832"/>
                    <a:pt x="136269" y="90308"/>
                  </a:cubicBezTo>
                  <a:cubicBezTo>
                    <a:pt x="136539" y="93518"/>
                    <a:pt x="134946" y="97023"/>
                    <a:pt x="132005" y="99670"/>
                  </a:cubicBezTo>
                  <a:cubicBezTo>
                    <a:pt x="128941" y="102440"/>
                    <a:pt x="124897" y="104008"/>
                    <a:pt x="121711" y="105062"/>
                  </a:cubicBezTo>
                  <a:cubicBezTo>
                    <a:pt x="113560" y="107779"/>
                    <a:pt x="104617" y="109153"/>
                    <a:pt x="95346" y="109153"/>
                  </a:cubicBezTo>
                  <a:cubicBezTo>
                    <a:pt x="91069" y="109153"/>
                    <a:pt x="86721" y="108861"/>
                    <a:pt x="82350" y="108273"/>
                  </a:cubicBezTo>
                  <a:cubicBezTo>
                    <a:pt x="77938" y="107685"/>
                    <a:pt x="72228" y="106631"/>
                    <a:pt x="67228" y="103935"/>
                  </a:cubicBezTo>
                  <a:cubicBezTo>
                    <a:pt x="62424" y="101312"/>
                    <a:pt x="58919" y="97317"/>
                    <a:pt x="57620" y="92955"/>
                  </a:cubicBezTo>
                  <a:cubicBezTo>
                    <a:pt x="56272" y="88445"/>
                    <a:pt x="57571" y="83347"/>
                    <a:pt x="60684" y="80578"/>
                  </a:cubicBezTo>
                  <a:close/>
                  <a:moveTo>
                    <a:pt x="138205" y="98518"/>
                  </a:moveTo>
                  <a:cubicBezTo>
                    <a:pt x="145313" y="101557"/>
                    <a:pt x="150558" y="105283"/>
                    <a:pt x="154210" y="109890"/>
                  </a:cubicBezTo>
                  <a:cubicBezTo>
                    <a:pt x="158793" y="115674"/>
                    <a:pt x="160459" y="123003"/>
                    <a:pt x="158597" y="128983"/>
                  </a:cubicBezTo>
                  <a:cubicBezTo>
                    <a:pt x="157935" y="131139"/>
                    <a:pt x="156881" y="132806"/>
                    <a:pt x="155582" y="133860"/>
                  </a:cubicBezTo>
                  <a:cubicBezTo>
                    <a:pt x="153768" y="135306"/>
                    <a:pt x="151195" y="135796"/>
                    <a:pt x="148842" y="136213"/>
                  </a:cubicBezTo>
                  <a:cubicBezTo>
                    <a:pt x="147788" y="133272"/>
                    <a:pt x="146489" y="130502"/>
                    <a:pt x="145337" y="128051"/>
                  </a:cubicBezTo>
                  <a:cubicBezTo>
                    <a:pt x="141195" y="119302"/>
                    <a:pt x="137200" y="111483"/>
                    <a:pt x="130902" y="105528"/>
                  </a:cubicBezTo>
                  <a:cubicBezTo>
                    <a:pt x="132250" y="104719"/>
                    <a:pt x="133549" y="103812"/>
                    <a:pt x="134750" y="102709"/>
                  </a:cubicBezTo>
                  <a:cubicBezTo>
                    <a:pt x="136147" y="101459"/>
                    <a:pt x="137298" y="100038"/>
                    <a:pt x="138205" y="98518"/>
                  </a:cubicBezTo>
                  <a:close/>
                  <a:moveTo>
                    <a:pt x="56591" y="99989"/>
                  </a:moveTo>
                  <a:cubicBezTo>
                    <a:pt x="58380" y="102489"/>
                    <a:pt x="60782" y="104743"/>
                    <a:pt x="63625" y="106557"/>
                  </a:cubicBezTo>
                  <a:cubicBezTo>
                    <a:pt x="56420" y="116116"/>
                    <a:pt x="50832" y="126973"/>
                    <a:pt x="47204" y="138419"/>
                  </a:cubicBezTo>
                  <a:cubicBezTo>
                    <a:pt x="43650" y="137585"/>
                    <a:pt x="40464" y="135379"/>
                    <a:pt x="38455" y="132340"/>
                  </a:cubicBezTo>
                  <a:cubicBezTo>
                    <a:pt x="36371" y="129179"/>
                    <a:pt x="35612" y="125257"/>
                    <a:pt x="36371" y="121557"/>
                  </a:cubicBezTo>
                  <a:cubicBezTo>
                    <a:pt x="36911" y="118934"/>
                    <a:pt x="38210" y="116238"/>
                    <a:pt x="40366" y="113248"/>
                  </a:cubicBezTo>
                  <a:cubicBezTo>
                    <a:pt x="44533" y="107513"/>
                    <a:pt x="50145" y="102930"/>
                    <a:pt x="56591" y="99989"/>
                  </a:cubicBezTo>
                  <a:close/>
                  <a:moveTo>
                    <a:pt x="108133" y="112390"/>
                  </a:moveTo>
                  <a:lnTo>
                    <a:pt x="111711" y="138566"/>
                  </a:lnTo>
                  <a:cubicBezTo>
                    <a:pt x="112716" y="145771"/>
                    <a:pt x="113721" y="153222"/>
                    <a:pt x="113746" y="160550"/>
                  </a:cubicBezTo>
                  <a:cubicBezTo>
                    <a:pt x="106319" y="161310"/>
                    <a:pt x="98673" y="161359"/>
                    <a:pt x="91271" y="161408"/>
                  </a:cubicBezTo>
                  <a:lnTo>
                    <a:pt x="80365" y="161481"/>
                  </a:lnTo>
                  <a:lnTo>
                    <a:pt x="80365" y="161481"/>
                  </a:lnTo>
                  <a:lnTo>
                    <a:pt x="83673" y="112562"/>
                  </a:lnTo>
                  <a:cubicBezTo>
                    <a:pt x="87595" y="113027"/>
                    <a:pt x="91492" y="113248"/>
                    <a:pt x="95339" y="113248"/>
                  </a:cubicBezTo>
                  <a:cubicBezTo>
                    <a:pt x="99678" y="113248"/>
                    <a:pt x="103967" y="112954"/>
                    <a:pt x="108133" y="112390"/>
                  </a:cubicBezTo>
                  <a:close/>
                  <a:moveTo>
                    <a:pt x="30025" y="147063"/>
                  </a:moveTo>
                  <a:cubicBezTo>
                    <a:pt x="31495" y="147063"/>
                    <a:pt x="33012" y="147204"/>
                    <a:pt x="34558" y="147487"/>
                  </a:cubicBezTo>
                  <a:cubicBezTo>
                    <a:pt x="34558" y="147634"/>
                    <a:pt x="34558" y="147781"/>
                    <a:pt x="34582" y="147903"/>
                  </a:cubicBezTo>
                  <a:cubicBezTo>
                    <a:pt x="34925" y="150795"/>
                    <a:pt x="34950" y="153712"/>
                    <a:pt x="34631" y="156580"/>
                  </a:cubicBezTo>
                  <a:cubicBezTo>
                    <a:pt x="34509" y="157707"/>
                    <a:pt x="35317" y="158712"/>
                    <a:pt x="36445" y="158834"/>
                  </a:cubicBezTo>
                  <a:cubicBezTo>
                    <a:pt x="36518" y="158859"/>
                    <a:pt x="36592" y="158859"/>
                    <a:pt x="36665" y="158859"/>
                  </a:cubicBezTo>
                  <a:cubicBezTo>
                    <a:pt x="37695" y="158859"/>
                    <a:pt x="38577" y="158075"/>
                    <a:pt x="38700" y="157021"/>
                  </a:cubicBezTo>
                  <a:cubicBezTo>
                    <a:pt x="39018" y="154227"/>
                    <a:pt x="39043" y="151384"/>
                    <a:pt x="38773" y="148565"/>
                  </a:cubicBezTo>
                  <a:lnTo>
                    <a:pt x="38773" y="148565"/>
                  </a:lnTo>
                  <a:cubicBezTo>
                    <a:pt x="41861" y="149595"/>
                    <a:pt x="45023" y="151114"/>
                    <a:pt x="48087" y="153124"/>
                  </a:cubicBezTo>
                  <a:cubicBezTo>
                    <a:pt x="54312" y="157217"/>
                    <a:pt x="58356" y="162045"/>
                    <a:pt x="60414" y="167854"/>
                  </a:cubicBezTo>
                  <a:cubicBezTo>
                    <a:pt x="62032" y="172412"/>
                    <a:pt x="62571" y="177682"/>
                    <a:pt x="61983" y="183074"/>
                  </a:cubicBezTo>
                  <a:cubicBezTo>
                    <a:pt x="61370" y="188539"/>
                    <a:pt x="59728" y="193147"/>
                    <a:pt x="57106" y="196774"/>
                  </a:cubicBezTo>
                  <a:cubicBezTo>
                    <a:pt x="52719" y="202852"/>
                    <a:pt x="46175" y="204372"/>
                    <a:pt x="41469" y="204592"/>
                  </a:cubicBezTo>
                  <a:cubicBezTo>
                    <a:pt x="40855" y="204622"/>
                    <a:pt x="40235" y="204637"/>
                    <a:pt x="39611" y="204637"/>
                  </a:cubicBezTo>
                  <a:cubicBezTo>
                    <a:pt x="34065" y="204637"/>
                    <a:pt x="28224" y="203475"/>
                    <a:pt x="23333" y="201382"/>
                  </a:cubicBezTo>
                  <a:cubicBezTo>
                    <a:pt x="11250" y="196210"/>
                    <a:pt x="4436" y="182069"/>
                    <a:pt x="7476" y="168466"/>
                  </a:cubicBezTo>
                  <a:cubicBezTo>
                    <a:pt x="7500" y="168417"/>
                    <a:pt x="7500" y="168344"/>
                    <a:pt x="7525" y="168295"/>
                  </a:cubicBezTo>
                  <a:cubicBezTo>
                    <a:pt x="10147" y="169202"/>
                    <a:pt x="12622" y="170427"/>
                    <a:pt x="14902" y="171996"/>
                  </a:cubicBezTo>
                  <a:cubicBezTo>
                    <a:pt x="15269" y="172241"/>
                    <a:pt x="15661" y="172363"/>
                    <a:pt x="16054" y="172363"/>
                  </a:cubicBezTo>
                  <a:cubicBezTo>
                    <a:pt x="16715" y="172363"/>
                    <a:pt x="17353" y="172045"/>
                    <a:pt x="17745" y="171481"/>
                  </a:cubicBezTo>
                  <a:cubicBezTo>
                    <a:pt x="18406" y="170550"/>
                    <a:pt x="18161" y="169275"/>
                    <a:pt x="17230" y="168613"/>
                  </a:cubicBezTo>
                  <a:cubicBezTo>
                    <a:pt x="14608" y="166824"/>
                    <a:pt x="11765" y="165403"/>
                    <a:pt x="8750" y="164398"/>
                  </a:cubicBezTo>
                  <a:cubicBezTo>
                    <a:pt x="9926" y="161481"/>
                    <a:pt x="11618" y="158516"/>
                    <a:pt x="13725" y="155722"/>
                  </a:cubicBezTo>
                  <a:cubicBezTo>
                    <a:pt x="14681" y="154472"/>
                    <a:pt x="15686" y="153344"/>
                    <a:pt x="16764" y="152340"/>
                  </a:cubicBezTo>
                  <a:cubicBezTo>
                    <a:pt x="18725" y="155379"/>
                    <a:pt x="21053" y="158173"/>
                    <a:pt x="23651" y="160648"/>
                  </a:cubicBezTo>
                  <a:cubicBezTo>
                    <a:pt x="24043" y="161040"/>
                    <a:pt x="24558" y="161212"/>
                    <a:pt x="25073" y="161212"/>
                  </a:cubicBezTo>
                  <a:cubicBezTo>
                    <a:pt x="25612" y="161212"/>
                    <a:pt x="26151" y="161016"/>
                    <a:pt x="26568" y="160574"/>
                  </a:cubicBezTo>
                  <a:cubicBezTo>
                    <a:pt x="27328" y="159766"/>
                    <a:pt x="27303" y="158467"/>
                    <a:pt x="26494" y="157682"/>
                  </a:cubicBezTo>
                  <a:cubicBezTo>
                    <a:pt x="24019" y="155330"/>
                    <a:pt x="21838" y="152707"/>
                    <a:pt x="20024" y="149815"/>
                  </a:cubicBezTo>
                  <a:cubicBezTo>
                    <a:pt x="21127" y="149129"/>
                    <a:pt x="22254" y="148590"/>
                    <a:pt x="23406" y="148149"/>
                  </a:cubicBezTo>
                  <a:cubicBezTo>
                    <a:pt x="25442" y="147425"/>
                    <a:pt x="27673" y="147063"/>
                    <a:pt x="30025" y="147063"/>
                  </a:cubicBezTo>
                  <a:close/>
                  <a:moveTo>
                    <a:pt x="163572" y="147070"/>
                  </a:moveTo>
                  <a:cubicBezTo>
                    <a:pt x="165925" y="147070"/>
                    <a:pt x="168155" y="147413"/>
                    <a:pt x="170189" y="148149"/>
                  </a:cubicBezTo>
                  <a:cubicBezTo>
                    <a:pt x="171341" y="148590"/>
                    <a:pt x="172469" y="149129"/>
                    <a:pt x="173571" y="149815"/>
                  </a:cubicBezTo>
                  <a:cubicBezTo>
                    <a:pt x="171733" y="152707"/>
                    <a:pt x="169577" y="155330"/>
                    <a:pt x="167101" y="157682"/>
                  </a:cubicBezTo>
                  <a:cubicBezTo>
                    <a:pt x="166292" y="158467"/>
                    <a:pt x="166243" y="159766"/>
                    <a:pt x="167028" y="160574"/>
                  </a:cubicBezTo>
                  <a:cubicBezTo>
                    <a:pt x="167444" y="161016"/>
                    <a:pt x="167983" y="161212"/>
                    <a:pt x="168523" y="161212"/>
                  </a:cubicBezTo>
                  <a:cubicBezTo>
                    <a:pt x="169013" y="161212"/>
                    <a:pt x="169528" y="161040"/>
                    <a:pt x="169920" y="160648"/>
                  </a:cubicBezTo>
                  <a:cubicBezTo>
                    <a:pt x="172542" y="158173"/>
                    <a:pt x="174870" y="155379"/>
                    <a:pt x="176807" y="152340"/>
                  </a:cubicBezTo>
                  <a:cubicBezTo>
                    <a:pt x="177885" y="153344"/>
                    <a:pt x="178914" y="154472"/>
                    <a:pt x="179870" y="155722"/>
                  </a:cubicBezTo>
                  <a:cubicBezTo>
                    <a:pt x="181978" y="158516"/>
                    <a:pt x="183669" y="161481"/>
                    <a:pt x="184821" y="164398"/>
                  </a:cubicBezTo>
                  <a:cubicBezTo>
                    <a:pt x="181831" y="165403"/>
                    <a:pt x="178988" y="166824"/>
                    <a:pt x="176365" y="168613"/>
                  </a:cubicBezTo>
                  <a:cubicBezTo>
                    <a:pt x="175434" y="169275"/>
                    <a:pt x="175189" y="170550"/>
                    <a:pt x="175826" y="171481"/>
                  </a:cubicBezTo>
                  <a:cubicBezTo>
                    <a:pt x="176218" y="172045"/>
                    <a:pt x="176880" y="172363"/>
                    <a:pt x="177517" y="172363"/>
                  </a:cubicBezTo>
                  <a:cubicBezTo>
                    <a:pt x="177934" y="172363"/>
                    <a:pt x="178326" y="172241"/>
                    <a:pt x="178694" y="171996"/>
                  </a:cubicBezTo>
                  <a:cubicBezTo>
                    <a:pt x="180973" y="170427"/>
                    <a:pt x="183449" y="169202"/>
                    <a:pt x="186071" y="168295"/>
                  </a:cubicBezTo>
                  <a:cubicBezTo>
                    <a:pt x="186095" y="168344"/>
                    <a:pt x="186095" y="168417"/>
                    <a:pt x="186120" y="168466"/>
                  </a:cubicBezTo>
                  <a:cubicBezTo>
                    <a:pt x="189159" y="182069"/>
                    <a:pt x="182346" y="196210"/>
                    <a:pt x="170263" y="201382"/>
                  </a:cubicBezTo>
                  <a:cubicBezTo>
                    <a:pt x="165350" y="203475"/>
                    <a:pt x="159506" y="204637"/>
                    <a:pt x="153978" y="204637"/>
                  </a:cubicBezTo>
                  <a:cubicBezTo>
                    <a:pt x="153356" y="204637"/>
                    <a:pt x="152738" y="204622"/>
                    <a:pt x="152126" y="204592"/>
                  </a:cubicBezTo>
                  <a:cubicBezTo>
                    <a:pt x="147421" y="204372"/>
                    <a:pt x="140877" y="202852"/>
                    <a:pt x="136465" y="196774"/>
                  </a:cubicBezTo>
                  <a:cubicBezTo>
                    <a:pt x="133843" y="193147"/>
                    <a:pt x="132225" y="188539"/>
                    <a:pt x="131612" y="183074"/>
                  </a:cubicBezTo>
                  <a:cubicBezTo>
                    <a:pt x="131000" y="177682"/>
                    <a:pt x="131539" y="172412"/>
                    <a:pt x="133157" y="167854"/>
                  </a:cubicBezTo>
                  <a:cubicBezTo>
                    <a:pt x="135240" y="162045"/>
                    <a:pt x="139259" y="157217"/>
                    <a:pt x="145484" y="153124"/>
                  </a:cubicBezTo>
                  <a:cubicBezTo>
                    <a:pt x="148548" y="151114"/>
                    <a:pt x="151710" y="149595"/>
                    <a:pt x="154822" y="148565"/>
                  </a:cubicBezTo>
                  <a:lnTo>
                    <a:pt x="154822" y="148565"/>
                  </a:lnTo>
                  <a:cubicBezTo>
                    <a:pt x="154553" y="151384"/>
                    <a:pt x="154577" y="154227"/>
                    <a:pt x="154896" y="157021"/>
                  </a:cubicBezTo>
                  <a:cubicBezTo>
                    <a:pt x="154994" y="158075"/>
                    <a:pt x="155901" y="158859"/>
                    <a:pt x="156930" y="158859"/>
                  </a:cubicBezTo>
                  <a:cubicBezTo>
                    <a:pt x="157004" y="158859"/>
                    <a:pt x="157077" y="158859"/>
                    <a:pt x="157151" y="158834"/>
                  </a:cubicBezTo>
                  <a:cubicBezTo>
                    <a:pt x="158278" y="158712"/>
                    <a:pt x="159087" y="157707"/>
                    <a:pt x="158964" y="156580"/>
                  </a:cubicBezTo>
                  <a:cubicBezTo>
                    <a:pt x="158646" y="153712"/>
                    <a:pt x="158670" y="150795"/>
                    <a:pt x="159013" y="147903"/>
                  </a:cubicBezTo>
                  <a:cubicBezTo>
                    <a:pt x="159038" y="147756"/>
                    <a:pt x="159038" y="147634"/>
                    <a:pt x="159013" y="147487"/>
                  </a:cubicBezTo>
                  <a:cubicBezTo>
                    <a:pt x="160582" y="147217"/>
                    <a:pt x="162101" y="147070"/>
                    <a:pt x="163572" y="147070"/>
                  </a:cubicBezTo>
                  <a:close/>
                  <a:moveTo>
                    <a:pt x="126956" y="107488"/>
                  </a:moveTo>
                  <a:cubicBezTo>
                    <a:pt x="133402" y="113076"/>
                    <a:pt x="137421" y="120895"/>
                    <a:pt x="141637" y="129816"/>
                  </a:cubicBezTo>
                  <a:cubicBezTo>
                    <a:pt x="144357" y="135625"/>
                    <a:pt x="146489" y="140502"/>
                    <a:pt x="146710" y="145747"/>
                  </a:cubicBezTo>
                  <a:cubicBezTo>
                    <a:pt x="146734" y="146359"/>
                    <a:pt x="147004" y="146874"/>
                    <a:pt x="147421" y="147242"/>
                  </a:cubicBezTo>
                  <a:cubicBezTo>
                    <a:pt x="146073" y="147952"/>
                    <a:pt x="144676" y="148761"/>
                    <a:pt x="143230" y="149717"/>
                  </a:cubicBezTo>
                  <a:cubicBezTo>
                    <a:pt x="136343" y="154251"/>
                    <a:pt x="131637" y="159888"/>
                    <a:pt x="129309" y="166481"/>
                  </a:cubicBezTo>
                  <a:cubicBezTo>
                    <a:pt x="127470" y="171628"/>
                    <a:pt x="126858" y="177510"/>
                    <a:pt x="127519" y="183539"/>
                  </a:cubicBezTo>
                  <a:cubicBezTo>
                    <a:pt x="128132" y="188882"/>
                    <a:pt x="129627" y="193539"/>
                    <a:pt x="131980" y="197387"/>
                  </a:cubicBezTo>
                  <a:cubicBezTo>
                    <a:pt x="120789" y="202447"/>
                    <a:pt x="108409" y="205000"/>
                    <a:pt x="96049" y="205000"/>
                  </a:cubicBezTo>
                  <a:cubicBezTo>
                    <a:pt x="85481" y="205000"/>
                    <a:pt x="74927" y="203134"/>
                    <a:pt x="65145" y="199372"/>
                  </a:cubicBezTo>
                  <a:cubicBezTo>
                    <a:pt x="63968" y="198931"/>
                    <a:pt x="62669" y="198392"/>
                    <a:pt x="61395" y="197754"/>
                  </a:cubicBezTo>
                  <a:cubicBezTo>
                    <a:pt x="63870" y="193808"/>
                    <a:pt x="65439" y="189029"/>
                    <a:pt x="66051" y="183539"/>
                  </a:cubicBezTo>
                  <a:cubicBezTo>
                    <a:pt x="66738" y="177510"/>
                    <a:pt x="66125" y="171628"/>
                    <a:pt x="64287" y="166481"/>
                  </a:cubicBezTo>
                  <a:cubicBezTo>
                    <a:pt x="61934" y="159888"/>
                    <a:pt x="57253" y="154251"/>
                    <a:pt x="50341" y="149717"/>
                  </a:cubicBezTo>
                  <a:cubicBezTo>
                    <a:pt x="49802" y="149349"/>
                    <a:pt x="49238" y="149006"/>
                    <a:pt x="48699" y="148663"/>
                  </a:cubicBezTo>
                  <a:cubicBezTo>
                    <a:pt x="51861" y="134179"/>
                    <a:pt x="58258" y="120307"/>
                    <a:pt x="67277" y="108518"/>
                  </a:cubicBezTo>
                  <a:cubicBezTo>
                    <a:pt x="71443" y="110430"/>
                    <a:pt x="75830" y="111410"/>
                    <a:pt x="79605" y="112023"/>
                  </a:cubicBezTo>
                  <a:lnTo>
                    <a:pt x="76223" y="162168"/>
                  </a:lnTo>
                  <a:cubicBezTo>
                    <a:pt x="76174" y="162609"/>
                    <a:pt x="76100" y="163981"/>
                    <a:pt x="77178" y="164913"/>
                  </a:cubicBezTo>
                  <a:cubicBezTo>
                    <a:pt x="77938" y="165550"/>
                    <a:pt x="78796" y="165574"/>
                    <a:pt x="79237" y="165574"/>
                  </a:cubicBezTo>
                  <a:lnTo>
                    <a:pt x="79335" y="165574"/>
                  </a:lnTo>
                  <a:lnTo>
                    <a:pt x="91320" y="165501"/>
                  </a:lnTo>
                  <a:cubicBezTo>
                    <a:pt x="98795" y="165452"/>
                    <a:pt x="106540" y="165403"/>
                    <a:pt x="114162" y="164643"/>
                  </a:cubicBezTo>
                  <a:cubicBezTo>
                    <a:pt x="114775" y="164569"/>
                    <a:pt x="116221" y="164447"/>
                    <a:pt x="117128" y="163270"/>
                  </a:cubicBezTo>
                  <a:cubicBezTo>
                    <a:pt x="117863" y="162315"/>
                    <a:pt x="117863" y="161212"/>
                    <a:pt x="117863" y="160673"/>
                  </a:cubicBezTo>
                  <a:cubicBezTo>
                    <a:pt x="117839" y="153026"/>
                    <a:pt x="116785" y="145379"/>
                    <a:pt x="115780" y="138002"/>
                  </a:cubicBezTo>
                  <a:lnTo>
                    <a:pt x="112177" y="111728"/>
                  </a:lnTo>
                  <a:cubicBezTo>
                    <a:pt x="115902" y="111042"/>
                    <a:pt x="119505" y="110111"/>
                    <a:pt x="123010" y="108959"/>
                  </a:cubicBezTo>
                  <a:cubicBezTo>
                    <a:pt x="124235" y="108567"/>
                    <a:pt x="125583" y="108077"/>
                    <a:pt x="126956" y="107488"/>
                  </a:cubicBezTo>
                  <a:close/>
                  <a:moveTo>
                    <a:pt x="59157" y="1"/>
                  </a:moveTo>
                  <a:cubicBezTo>
                    <a:pt x="55939" y="1"/>
                    <a:pt x="52727" y="742"/>
                    <a:pt x="49876" y="2272"/>
                  </a:cubicBezTo>
                  <a:cubicBezTo>
                    <a:pt x="42523" y="6218"/>
                    <a:pt x="38234" y="15066"/>
                    <a:pt x="39680" y="23276"/>
                  </a:cubicBezTo>
                  <a:cubicBezTo>
                    <a:pt x="41028" y="30923"/>
                    <a:pt x="47229" y="37369"/>
                    <a:pt x="54728" y="39207"/>
                  </a:cubicBezTo>
                  <a:cubicBezTo>
                    <a:pt x="53552" y="42222"/>
                    <a:pt x="52694" y="45334"/>
                    <a:pt x="52180" y="48520"/>
                  </a:cubicBezTo>
                  <a:cubicBezTo>
                    <a:pt x="50439" y="59059"/>
                    <a:pt x="52694" y="69573"/>
                    <a:pt x="58111" y="77367"/>
                  </a:cubicBezTo>
                  <a:cubicBezTo>
                    <a:pt x="53675" y="81191"/>
                    <a:pt x="51861" y="87979"/>
                    <a:pt x="53675" y="94131"/>
                  </a:cubicBezTo>
                  <a:cubicBezTo>
                    <a:pt x="53920" y="94891"/>
                    <a:pt x="54214" y="95651"/>
                    <a:pt x="54532" y="96411"/>
                  </a:cubicBezTo>
                  <a:cubicBezTo>
                    <a:pt x="47596" y="99646"/>
                    <a:pt x="41567" y="104621"/>
                    <a:pt x="37058" y="110846"/>
                  </a:cubicBezTo>
                  <a:cubicBezTo>
                    <a:pt x="34533" y="114302"/>
                    <a:pt x="33014" y="117537"/>
                    <a:pt x="32352" y="120723"/>
                  </a:cubicBezTo>
                  <a:cubicBezTo>
                    <a:pt x="31372" y="125478"/>
                    <a:pt x="32352" y="130527"/>
                    <a:pt x="35023" y="134595"/>
                  </a:cubicBezTo>
                  <a:cubicBezTo>
                    <a:pt x="37572" y="138443"/>
                    <a:pt x="41543" y="141237"/>
                    <a:pt x="46028" y="142340"/>
                  </a:cubicBezTo>
                  <a:cubicBezTo>
                    <a:pt x="45636" y="143761"/>
                    <a:pt x="45268" y="145183"/>
                    <a:pt x="44949" y="146629"/>
                  </a:cubicBezTo>
                  <a:cubicBezTo>
                    <a:pt x="39160" y="143817"/>
                    <a:pt x="34130" y="142962"/>
                    <a:pt x="30154" y="142962"/>
                  </a:cubicBezTo>
                  <a:cubicBezTo>
                    <a:pt x="26438" y="142962"/>
                    <a:pt x="23643" y="143709"/>
                    <a:pt x="22009" y="144301"/>
                  </a:cubicBezTo>
                  <a:cubicBezTo>
                    <a:pt x="17696" y="145869"/>
                    <a:pt x="13701" y="148957"/>
                    <a:pt x="10441" y="153246"/>
                  </a:cubicBezTo>
                  <a:cubicBezTo>
                    <a:pt x="6985" y="157829"/>
                    <a:pt x="4510" y="162903"/>
                    <a:pt x="3481" y="167559"/>
                  </a:cubicBezTo>
                  <a:cubicBezTo>
                    <a:pt x="0" y="183049"/>
                    <a:pt x="7843" y="199200"/>
                    <a:pt x="21715" y="205156"/>
                  </a:cubicBezTo>
                  <a:cubicBezTo>
                    <a:pt x="27132" y="207460"/>
                    <a:pt x="33577" y="208734"/>
                    <a:pt x="39680" y="208734"/>
                  </a:cubicBezTo>
                  <a:cubicBezTo>
                    <a:pt x="40342" y="208734"/>
                    <a:pt x="41004" y="208734"/>
                    <a:pt x="41665" y="208685"/>
                  </a:cubicBezTo>
                  <a:cubicBezTo>
                    <a:pt x="48773" y="208367"/>
                    <a:pt x="54679" y="205744"/>
                    <a:pt x="58895" y="201087"/>
                  </a:cubicBezTo>
                  <a:cubicBezTo>
                    <a:pt x="60537" y="201970"/>
                    <a:pt x="62228" y="202656"/>
                    <a:pt x="63674" y="203195"/>
                  </a:cubicBezTo>
                  <a:cubicBezTo>
                    <a:pt x="73821" y="207117"/>
                    <a:pt x="84997" y="209126"/>
                    <a:pt x="96148" y="209126"/>
                  </a:cubicBezTo>
                  <a:cubicBezTo>
                    <a:pt x="97349" y="209126"/>
                    <a:pt x="98526" y="209102"/>
                    <a:pt x="99702" y="209077"/>
                  </a:cubicBezTo>
                  <a:cubicBezTo>
                    <a:pt x="111760" y="208587"/>
                    <a:pt x="123745" y="205720"/>
                    <a:pt x="134431" y="200769"/>
                  </a:cubicBezTo>
                  <a:cubicBezTo>
                    <a:pt x="138671" y="205622"/>
                    <a:pt x="144651" y="208367"/>
                    <a:pt x="151930" y="208685"/>
                  </a:cubicBezTo>
                  <a:cubicBezTo>
                    <a:pt x="152592" y="208734"/>
                    <a:pt x="153254" y="208734"/>
                    <a:pt x="153915" y="208734"/>
                  </a:cubicBezTo>
                  <a:cubicBezTo>
                    <a:pt x="160018" y="208734"/>
                    <a:pt x="166464" y="207460"/>
                    <a:pt x="171856" y="205156"/>
                  </a:cubicBezTo>
                  <a:cubicBezTo>
                    <a:pt x="185728" y="199200"/>
                    <a:pt x="193571" y="183049"/>
                    <a:pt x="190115" y="167559"/>
                  </a:cubicBezTo>
                  <a:cubicBezTo>
                    <a:pt x="189061" y="162903"/>
                    <a:pt x="186586" y="157829"/>
                    <a:pt x="183130" y="153246"/>
                  </a:cubicBezTo>
                  <a:cubicBezTo>
                    <a:pt x="179895" y="148957"/>
                    <a:pt x="175900" y="145869"/>
                    <a:pt x="171586" y="144301"/>
                  </a:cubicBezTo>
                  <a:cubicBezTo>
                    <a:pt x="169952" y="143705"/>
                    <a:pt x="167153" y="142960"/>
                    <a:pt x="163436" y="142960"/>
                  </a:cubicBezTo>
                  <a:cubicBezTo>
                    <a:pt x="159961" y="142960"/>
                    <a:pt x="155682" y="143612"/>
                    <a:pt x="150803" y="145649"/>
                  </a:cubicBezTo>
                  <a:cubicBezTo>
                    <a:pt x="150803" y="145624"/>
                    <a:pt x="150803" y="145600"/>
                    <a:pt x="150803" y="145600"/>
                  </a:cubicBezTo>
                  <a:cubicBezTo>
                    <a:pt x="150729" y="143737"/>
                    <a:pt x="150435" y="141948"/>
                    <a:pt x="150019" y="140183"/>
                  </a:cubicBezTo>
                  <a:cubicBezTo>
                    <a:pt x="152641" y="139693"/>
                    <a:pt x="155680" y="139007"/>
                    <a:pt x="158131" y="137071"/>
                  </a:cubicBezTo>
                  <a:cubicBezTo>
                    <a:pt x="160116" y="135477"/>
                    <a:pt x="161587" y="133174"/>
                    <a:pt x="162518" y="130208"/>
                  </a:cubicBezTo>
                  <a:cubicBezTo>
                    <a:pt x="164773" y="122929"/>
                    <a:pt x="162837" y="114179"/>
                    <a:pt x="157420" y="107341"/>
                  </a:cubicBezTo>
                  <a:cubicBezTo>
                    <a:pt x="153352" y="102195"/>
                    <a:pt x="147592" y="98077"/>
                    <a:pt x="139847" y="94768"/>
                  </a:cubicBezTo>
                  <a:cubicBezTo>
                    <a:pt x="140289" y="93175"/>
                    <a:pt x="140485" y="91558"/>
                    <a:pt x="140338" y="89965"/>
                  </a:cubicBezTo>
                  <a:cubicBezTo>
                    <a:pt x="140043" y="86288"/>
                    <a:pt x="138230" y="83127"/>
                    <a:pt x="136269" y="80284"/>
                  </a:cubicBezTo>
                  <a:cubicBezTo>
                    <a:pt x="137862" y="78446"/>
                    <a:pt x="139235" y="76509"/>
                    <a:pt x="140411" y="74475"/>
                  </a:cubicBezTo>
                  <a:cubicBezTo>
                    <a:pt x="142813" y="70284"/>
                    <a:pt x="144406" y="65382"/>
                    <a:pt x="145043" y="60309"/>
                  </a:cubicBezTo>
                  <a:cubicBezTo>
                    <a:pt x="145852" y="53667"/>
                    <a:pt x="144970" y="46829"/>
                    <a:pt x="142617" y="40383"/>
                  </a:cubicBezTo>
                  <a:cubicBezTo>
                    <a:pt x="147690" y="39869"/>
                    <a:pt x="152592" y="37418"/>
                    <a:pt x="155974" y="33619"/>
                  </a:cubicBezTo>
                  <a:cubicBezTo>
                    <a:pt x="157714" y="31634"/>
                    <a:pt x="159062" y="29330"/>
                    <a:pt x="159822" y="26953"/>
                  </a:cubicBezTo>
                  <a:cubicBezTo>
                    <a:pt x="160557" y="24698"/>
                    <a:pt x="160851" y="22149"/>
                    <a:pt x="160753" y="19134"/>
                  </a:cubicBezTo>
                  <a:cubicBezTo>
                    <a:pt x="160680" y="16487"/>
                    <a:pt x="160312" y="14355"/>
                    <a:pt x="159601" y="12468"/>
                  </a:cubicBezTo>
                  <a:cubicBezTo>
                    <a:pt x="158278" y="8890"/>
                    <a:pt x="155558" y="5753"/>
                    <a:pt x="151955" y="3620"/>
                  </a:cubicBezTo>
                  <a:cubicBezTo>
                    <a:pt x="148891" y="1807"/>
                    <a:pt x="145215" y="728"/>
                    <a:pt x="141073" y="385"/>
                  </a:cubicBezTo>
                  <a:cubicBezTo>
                    <a:pt x="140249" y="319"/>
                    <a:pt x="139435" y="286"/>
                    <a:pt x="138633" y="286"/>
                  </a:cubicBezTo>
                  <a:cubicBezTo>
                    <a:pt x="134377" y="286"/>
                    <a:pt x="130459" y="1210"/>
                    <a:pt x="127201" y="2983"/>
                  </a:cubicBezTo>
                  <a:cubicBezTo>
                    <a:pt x="122887" y="5360"/>
                    <a:pt x="119799" y="9282"/>
                    <a:pt x="118794" y="13644"/>
                  </a:cubicBezTo>
                  <a:cubicBezTo>
                    <a:pt x="114824" y="11586"/>
                    <a:pt x="110608" y="10017"/>
                    <a:pt x="106221" y="9037"/>
                  </a:cubicBezTo>
                  <a:cubicBezTo>
                    <a:pt x="104141" y="8565"/>
                    <a:pt x="101873" y="8334"/>
                    <a:pt x="99483" y="8334"/>
                  </a:cubicBezTo>
                  <a:cubicBezTo>
                    <a:pt x="94043" y="8334"/>
                    <a:pt x="87966" y="9532"/>
                    <a:pt x="82007" y="11831"/>
                  </a:cubicBezTo>
                  <a:cubicBezTo>
                    <a:pt x="80634" y="12345"/>
                    <a:pt x="79286" y="12958"/>
                    <a:pt x="77963" y="13595"/>
                  </a:cubicBezTo>
                  <a:cubicBezTo>
                    <a:pt x="77203" y="10581"/>
                    <a:pt x="75512" y="7738"/>
                    <a:pt x="73036" y="5360"/>
                  </a:cubicBezTo>
                  <a:cubicBezTo>
                    <a:pt x="69330" y="1849"/>
                    <a:pt x="64237" y="1"/>
                    <a:pt x="591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689;p84"/>
            <p:cNvSpPr/>
            <p:nvPr/>
          </p:nvSpPr>
          <p:spPr>
            <a:xfrm>
              <a:off x="4794625" y="4297425"/>
              <a:ext cx="886625" cy="965625"/>
            </a:xfrm>
            <a:custGeom>
              <a:avLst/>
              <a:gdLst/>
              <a:ahLst/>
              <a:cxnLst/>
              <a:rect l="l" t="t" r="r" b="b"/>
              <a:pathLst>
                <a:path w="35465" h="38625" extrusionOk="0">
                  <a:moveTo>
                    <a:pt x="16495" y="4165"/>
                  </a:moveTo>
                  <a:cubicBezTo>
                    <a:pt x="21005" y="4165"/>
                    <a:pt x="25392" y="6837"/>
                    <a:pt x="28333" y="11738"/>
                  </a:cubicBezTo>
                  <a:cubicBezTo>
                    <a:pt x="29632" y="13920"/>
                    <a:pt x="30514" y="16419"/>
                    <a:pt x="30833" y="18944"/>
                  </a:cubicBezTo>
                  <a:cubicBezTo>
                    <a:pt x="31298" y="22351"/>
                    <a:pt x="30808" y="25684"/>
                    <a:pt x="29485" y="28306"/>
                  </a:cubicBezTo>
                  <a:cubicBezTo>
                    <a:pt x="27843" y="31566"/>
                    <a:pt x="24681" y="33894"/>
                    <a:pt x="21225" y="34409"/>
                  </a:cubicBezTo>
                  <a:cubicBezTo>
                    <a:pt x="20711" y="34487"/>
                    <a:pt x="20189" y="34525"/>
                    <a:pt x="19661" y="34525"/>
                  </a:cubicBezTo>
                  <a:cubicBezTo>
                    <a:pt x="16867" y="34525"/>
                    <a:pt x="13929" y="33451"/>
                    <a:pt x="11373" y="31492"/>
                  </a:cubicBezTo>
                  <a:cubicBezTo>
                    <a:pt x="7476" y="28478"/>
                    <a:pt x="4853" y="23552"/>
                    <a:pt x="4535" y="18601"/>
                  </a:cubicBezTo>
                  <a:cubicBezTo>
                    <a:pt x="4192" y="13331"/>
                    <a:pt x="6544" y="8136"/>
                    <a:pt x="10245" y="5954"/>
                  </a:cubicBezTo>
                  <a:cubicBezTo>
                    <a:pt x="12255" y="4753"/>
                    <a:pt x="14387" y="4165"/>
                    <a:pt x="16495" y="4165"/>
                  </a:cubicBezTo>
                  <a:close/>
                  <a:moveTo>
                    <a:pt x="16603" y="0"/>
                  </a:moveTo>
                  <a:cubicBezTo>
                    <a:pt x="13769" y="0"/>
                    <a:pt x="10883" y="789"/>
                    <a:pt x="8138" y="2425"/>
                  </a:cubicBezTo>
                  <a:cubicBezTo>
                    <a:pt x="3162" y="5366"/>
                    <a:pt x="1" y="12130"/>
                    <a:pt x="442" y="18870"/>
                  </a:cubicBezTo>
                  <a:cubicBezTo>
                    <a:pt x="834" y="25047"/>
                    <a:pt x="3996" y="30978"/>
                    <a:pt x="8873" y="34752"/>
                  </a:cubicBezTo>
                  <a:cubicBezTo>
                    <a:pt x="12132" y="37276"/>
                    <a:pt x="15980" y="38624"/>
                    <a:pt x="19681" y="38624"/>
                  </a:cubicBezTo>
                  <a:cubicBezTo>
                    <a:pt x="20416" y="38624"/>
                    <a:pt x="21127" y="38575"/>
                    <a:pt x="21838" y="38477"/>
                  </a:cubicBezTo>
                  <a:cubicBezTo>
                    <a:pt x="26568" y="37767"/>
                    <a:pt x="30906" y="34580"/>
                    <a:pt x="33136" y="30144"/>
                  </a:cubicBezTo>
                  <a:cubicBezTo>
                    <a:pt x="34828" y="26811"/>
                    <a:pt x="35465" y="22620"/>
                    <a:pt x="34901" y="18405"/>
                  </a:cubicBezTo>
                  <a:cubicBezTo>
                    <a:pt x="34509" y="15341"/>
                    <a:pt x="33431" y="12302"/>
                    <a:pt x="31837" y="9631"/>
                  </a:cubicBezTo>
                  <a:cubicBezTo>
                    <a:pt x="28119" y="3383"/>
                    <a:pt x="22472" y="0"/>
                    <a:pt x="166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4504;p84"/>
          <p:cNvSpPr/>
          <p:nvPr/>
        </p:nvSpPr>
        <p:spPr>
          <a:xfrm>
            <a:off x="8043819" y="2617734"/>
            <a:ext cx="379032" cy="539061"/>
          </a:xfrm>
          <a:custGeom>
            <a:avLst/>
            <a:gdLst/>
            <a:ahLst/>
            <a:cxnLst/>
            <a:rect l="l" t="t" r="r" b="b"/>
            <a:pathLst>
              <a:path w="147054" h="209141" extrusionOk="0">
                <a:moveTo>
                  <a:pt x="68797" y="4124"/>
                </a:moveTo>
                <a:lnTo>
                  <a:pt x="68797" y="4124"/>
                </a:lnTo>
                <a:cubicBezTo>
                  <a:pt x="76787" y="4370"/>
                  <a:pt x="84679" y="6845"/>
                  <a:pt x="91051" y="11109"/>
                </a:cubicBezTo>
                <a:cubicBezTo>
                  <a:pt x="96663" y="14859"/>
                  <a:pt x="101173" y="20006"/>
                  <a:pt x="104065" y="25864"/>
                </a:cubicBezTo>
                <a:cubicBezTo>
                  <a:pt x="99408" y="26452"/>
                  <a:pt x="94727" y="28217"/>
                  <a:pt x="90340" y="31084"/>
                </a:cubicBezTo>
                <a:cubicBezTo>
                  <a:pt x="86051" y="33878"/>
                  <a:pt x="82032" y="37677"/>
                  <a:pt x="78061" y="42701"/>
                </a:cubicBezTo>
                <a:cubicBezTo>
                  <a:pt x="75071" y="46525"/>
                  <a:pt x="72694" y="50324"/>
                  <a:pt x="70929" y="54098"/>
                </a:cubicBezTo>
                <a:cubicBezTo>
                  <a:pt x="69679" y="37579"/>
                  <a:pt x="68601" y="20741"/>
                  <a:pt x="68797" y="4124"/>
                </a:cubicBezTo>
                <a:close/>
                <a:moveTo>
                  <a:pt x="105707" y="29810"/>
                </a:moveTo>
                <a:cubicBezTo>
                  <a:pt x="106932" y="33339"/>
                  <a:pt x="107741" y="37407"/>
                  <a:pt x="108158" y="42260"/>
                </a:cubicBezTo>
                <a:cubicBezTo>
                  <a:pt x="108673" y="48510"/>
                  <a:pt x="108378" y="53853"/>
                  <a:pt x="107276" y="58583"/>
                </a:cubicBezTo>
                <a:cubicBezTo>
                  <a:pt x="107251" y="58656"/>
                  <a:pt x="107251" y="58730"/>
                  <a:pt x="107251" y="58804"/>
                </a:cubicBezTo>
                <a:cubicBezTo>
                  <a:pt x="98354" y="61181"/>
                  <a:pt x="89482" y="63705"/>
                  <a:pt x="80733" y="66475"/>
                </a:cubicBezTo>
                <a:cubicBezTo>
                  <a:pt x="78747" y="64563"/>
                  <a:pt x="76149" y="63411"/>
                  <a:pt x="73306" y="63264"/>
                </a:cubicBezTo>
                <a:cubicBezTo>
                  <a:pt x="73168" y="63256"/>
                  <a:pt x="73031" y="63253"/>
                  <a:pt x="72897" y="63253"/>
                </a:cubicBezTo>
                <a:cubicBezTo>
                  <a:pt x="72628" y="63253"/>
                  <a:pt x="72367" y="63264"/>
                  <a:pt x="72106" y="63264"/>
                </a:cubicBezTo>
                <a:cubicBezTo>
                  <a:pt x="73380" y="57431"/>
                  <a:pt x="76444" y="51377"/>
                  <a:pt x="81296" y="45250"/>
                </a:cubicBezTo>
                <a:cubicBezTo>
                  <a:pt x="84973" y="40569"/>
                  <a:pt x="88673" y="37064"/>
                  <a:pt x="92595" y="34515"/>
                </a:cubicBezTo>
                <a:cubicBezTo>
                  <a:pt x="96810" y="31746"/>
                  <a:pt x="101320" y="30128"/>
                  <a:pt x="105707" y="29810"/>
                </a:cubicBezTo>
                <a:close/>
                <a:moveTo>
                  <a:pt x="35710" y="28682"/>
                </a:moveTo>
                <a:cubicBezTo>
                  <a:pt x="34043" y="38461"/>
                  <a:pt x="35563" y="48142"/>
                  <a:pt x="40024" y="55985"/>
                </a:cubicBezTo>
                <a:cubicBezTo>
                  <a:pt x="42254" y="59882"/>
                  <a:pt x="45097" y="63166"/>
                  <a:pt x="47572" y="65862"/>
                </a:cubicBezTo>
                <a:cubicBezTo>
                  <a:pt x="48651" y="67038"/>
                  <a:pt x="49778" y="68239"/>
                  <a:pt x="51028" y="69416"/>
                </a:cubicBezTo>
                <a:cubicBezTo>
                  <a:pt x="47866" y="68411"/>
                  <a:pt x="44705" y="67333"/>
                  <a:pt x="41617" y="66254"/>
                </a:cubicBezTo>
                <a:cubicBezTo>
                  <a:pt x="38234" y="65078"/>
                  <a:pt x="34705" y="63852"/>
                  <a:pt x="31200" y="62749"/>
                </a:cubicBezTo>
                <a:cubicBezTo>
                  <a:pt x="27622" y="61647"/>
                  <a:pt x="23946" y="60642"/>
                  <a:pt x="20392" y="59661"/>
                </a:cubicBezTo>
                <a:cubicBezTo>
                  <a:pt x="15147" y="58240"/>
                  <a:pt x="9731" y="56745"/>
                  <a:pt x="4559" y="54882"/>
                </a:cubicBezTo>
                <a:cubicBezTo>
                  <a:pt x="7598" y="44809"/>
                  <a:pt x="15980" y="35863"/>
                  <a:pt x="26691" y="31378"/>
                </a:cubicBezTo>
                <a:cubicBezTo>
                  <a:pt x="29534" y="30177"/>
                  <a:pt x="32548" y="29295"/>
                  <a:pt x="35710" y="28682"/>
                </a:cubicBezTo>
                <a:close/>
                <a:moveTo>
                  <a:pt x="45927" y="27708"/>
                </a:moveTo>
                <a:cubicBezTo>
                  <a:pt x="50863" y="27708"/>
                  <a:pt x="55945" y="28343"/>
                  <a:pt x="61028" y="29614"/>
                </a:cubicBezTo>
                <a:cubicBezTo>
                  <a:pt x="62474" y="30006"/>
                  <a:pt x="64116" y="30471"/>
                  <a:pt x="65317" y="31354"/>
                </a:cubicBezTo>
                <a:cubicBezTo>
                  <a:pt x="65880" y="42432"/>
                  <a:pt x="66763" y="53461"/>
                  <a:pt x="67620" y="64294"/>
                </a:cubicBezTo>
                <a:cubicBezTo>
                  <a:pt x="65856" y="65053"/>
                  <a:pt x="64238" y="66230"/>
                  <a:pt x="62964" y="67700"/>
                </a:cubicBezTo>
                <a:cubicBezTo>
                  <a:pt x="61959" y="68901"/>
                  <a:pt x="61199" y="70225"/>
                  <a:pt x="60733" y="71646"/>
                </a:cubicBezTo>
                <a:cubicBezTo>
                  <a:pt x="60635" y="71573"/>
                  <a:pt x="60537" y="71499"/>
                  <a:pt x="60439" y="71426"/>
                </a:cubicBezTo>
                <a:cubicBezTo>
                  <a:pt x="56591" y="69342"/>
                  <a:pt x="53430" y="66181"/>
                  <a:pt x="50587" y="63093"/>
                </a:cubicBezTo>
                <a:cubicBezTo>
                  <a:pt x="48258" y="60568"/>
                  <a:pt x="45612" y="57480"/>
                  <a:pt x="43602" y="53951"/>
                </a:cubicBezTo>
                <a:cubicBezTo>
                  <a:pt x="39484" y="46770"/>
                  <a:pt x="38161" y="37824"/>
                  <a:pt x="39852" y="28756"/>
                </a:cubicBezTo>
                <a:cubicBezTo>
                  <a:pt x="39852" y="28707"/>
                  <a:pt x="39876" y="28682"/>
                  <a:pt x="39876" y="28658"/>
                </a:cubicBezTo>
                <a:cubicBezTo>
                  <a:pt x="40048" y="28462"/>
                  <a:pt x="40171" y="28241"/>
                  <a:pt x="40244" y="27996"/>
                </a:cubicBezTo>
                <a:cubicBezTo>
                  <a:pt x="42111" y="27804"/>
                  <a:pt x="44008" y="27708"/>
                  <a:pt x="45927" y="27708"/>
                </a:cubicBezTo>
                <a:close/>
                <a:moveTo>
                  <a:pt x="73086" y="67357"/>
                </a:moveTo>
                <a:cubicBezTo>
                  <a:pt x="75488" y="67504"/>
                  <a:pt x="77522" y="68632"/>
                  <a:pt x="78870" y="70568"/>
                </a:cubicBezTo>
                <a:cubicBezTo>
                  <a:pt x="80512" y="72970"/>
                  <a:pt x="80561" y="76499"/>
                  <a:pt x="78968" y="78950"/>
                </a:cubicBezTo>
                <a:cubicBezTo>
                  <a:pt x="78404" y="79832"/>
                  <a:pt x="77669" y="80543"/>
                  <a:pt x="76860" y="80984"/>
                </a:cubicBezTo>
                <a:cubicBezTo>
                  <a:pt x="75971" y="81452"/>
                  <a:pt x="74814" y="81696"/>
                  <a:pt x="73411" y="81696"/>
                </a:cubicBezTo>
                <a:cubicBezTo>
                  <a:pt x="73344" y="81696"/>
                  <a:pt x="73277" y="81696"/>
                  <a:pt x="73208" y="81695"/>
                </a:cubicBezTo>
                <a:cubicBezTo>
                  <a:pt x="71615" y="81670"/>
                  <a:pt x="69312" y="81376"/>
                  <a:pt x="67326" y="80028"/>
                </a:cubicBezTo>
                <a:cubicBezTo>
                  <a:pt x="65660" y="78901"/>
                  <a:pt x="64557" y="77185"/>
                  <a:pt x="64361" y="75445"/>
                </a:cubicBezTo>
                <a:cubicBezTo>
                  <a:pt x="64165" y="73754"/>
                  <a:pt x="64802" y="71867"/>
                  <a:pt x="66076" y="70372"/>
                </a:cubicBezTo>
                <a:cubicBezTo>
                  <a:pt x="67718" y="68460"/>
                  <a:pt x="70145" y="67357"/>
                  <a:pt x="72645" y="67357"/>
                </a:cubicBezTo>
                <a:close/>
                <a:moveTo>
                  <a:pt x="142201" y="54318"/>
                </a:moveTo>
                <a:cubicBezTo>
                  <a:pt x="142764" y="57578"/>
                  <a:pt x="142862" y="61132"/>
                  <a:pt x="142495" y="64931"/>
                </a:cubicBezTo>
                <a:cubicBezTo>
                  <a:pt x="142029" y="70004"/>
                  <a:pt x="140804" y="74563"/>
                  <a:pt x="138867" y="78435"/>
                </a:cubicBezTo>
                <a:cubicBezTo>
                  <a:pt x="136637" y="82945"/>
                  <a:pt x="133230" y="87013"/>
                  <a:pt x="128868" y="90395"/>
                </a:cubicBezTo>
                <a:cubicBezTo>
                  <a:pt x="127569" y="87234"/>
                  <a:pt x="125265" y="84562"/>
                  <a:pt x="123108" y="82258"/>
                </a:cubicBezTo>
                <a:cubicBezTo>
                  <a:pt x="121197" y="80200"/>
                  <a:pt x="118868" y="77798"/>
                  <a:pt x="116270" y="75690"/>
                </a:cubicBezTo>
                <a:cubicBezTo>
                  <a:pt x="110045" y="70641"/>
                  <a:pt x="102398" y="67529"/>
                  <a:pt x="94482" y="66597"/>
                </a:cubicBezTo>
                <a:cubicBezTo>
                  <a:pt x="110315" y="62014"/>
                  <a:pt x="126441" y="58093"/>
                  <a:pt x="142201" y="54318"/>
                </a:cubicBezTo>
                <a:close/>
                <a:moveTo>
                  <a:pt x="34166" y="68043"/>
                </a:moveTo>
                <a:cubicBezTo>
                  <a:pt x="36225" y="68730"/>
                  <a:pt x="38283" y="69440"/>
                  <a:pt x="40269" y="70127"/>
                </a:cubicBezTo>
                <a:cubicBezTo>
                  <a:pt x="46763" y="72381"/>
                  <a:pt x="53454" y="74710"/>
                  <a:pt x="60317" y="76205"/>
                </a:cubicBezTo>
                <a:cubicBezTo>
                  <a:pt x="60733" y="79023"/>
                  <a:pt x="62474" y="81695"/>
                  <a:pt x="65022" y="83410"/>
                </a:cubicBezTo>
                <a:cubicBezTo>
                  <a:pt x="65145" y="83508"/>
                  <a:pt x="65268" y="83582"/>
                  <a:pt x="65415" y="83655"/>
                </a:cubicBezTo>
                <a:cubicBezTo>
                  <a:pt x="63503" y="85616"/>
                  <a:pt x="61052" y="87405"/>
                  <a:pt x="57694" y="89317"/>
                </a:cubicBezTo>
                <a:cubicBezTo>
                  <a:pt x="50979" y="93140"/>
                  <a:pt x="44435" y="95371"/>
                  <a:pt x="38210" y="95959"/>
                </a:cubicBezTo>
                <a:cubicBezTo>
                  <a:pt x="37118" y="96063"/>
                  <a:pt x="36034" y="96114"/>
                  <a:pt x="34962" y="96114"/>
                </a:cubicBezTo>
                <a:cubicBezTo>
                  <a:pt x="29201" y="96114"/>
                  <a:pt x="23792" y="94631"/>
                  <a:pt x="19412" y="91841"/>
                </a:cubicBezTo>
                <a:cubicBezTo>
                  <a:pt x="20245" y="88165"/>
                  <a:pt x="21519" y="84513"/>
                  <a:pt x="23186" y="80935"/>
                </a:cubicBezTo>
                <a:cubicBezTo>
                  <a:pt x="26127" y="74661"/>
                  <a:pt x="29436" y="70813"/>
                  <a:pt x="34166" y="68043"/>
                </a:cubicBezTo>
                <a:close/>
                <a:moveTo>
                  <a:pt x="89566" y="70407"/>
                </a:moveTo>
                <a:cubicBezTo>
                  <a:pt x="98252" y="70407"/>
                  <a:pt x="106905" y="73379"/>
                  <a:pt x="113697" y="78876"/>
                </a:cubicBezTo>
                <a:cubicBezTo>
                  <a:pt x="116099" y="80837"/>
                  <a:pt x="118280" y="83092"/>
                  <a:pt x="120118" y="85052"/>
                </a:cubicBezTo>
                <a:cubicBezTo>
                  <a:pt x="122324" y="87405"/>
                  <a:pt x="124505" y="89954"/>
                  <a:pt x="125388" y="92822"/>
                </a:cubicBezTo>
                <a:cubicBezTo>
                  <a:pt x="124946" y="93091"/>
                  <a:pt x="124530" y="93361"/>
                  <a:pt x="124089" y="93606"/>
                </a:cubicBezTo>
                <a:cubicBezTo>
                  <a:pt x="118329" y="96964"/>
                  <a:pt x="111565" y="99268"/>
                  <a:pt x="103403" y="100689"/>
                </a:cubicBezTo>
                <a:cubicBezTo>
                  <a:pt x="103011" y="100738"/>
                  <a:pt x="102643" y="100812"/>
                  <a:pt x="102251" y="100885"/>
                </a:cubicBezTo>
                <a:cubicBezTo>
                  <a:pt x="101026" y="101081"/>
                  <a:pt x="99776" y="101277"/>
                  <a:pt x="98526" y="101571"/>
                </a:cubicBezTo>
                <a:cubicBezTo>
                  <a:pt x="95487" y="97503"/>
                  <a:pt x="92374" y="93483"/>
                  <a:pt x="89213" y="89538"/>
                </a:cubicBezTo>
                <a:lnTo>
                  <a:pt x="88306" y="88435"/>
                </a:lnTo>
                <a:cubicBezTo>
                  <a:pt x="86345" y="86008"/>
                  <a:pt x="84335" y="83508"/>
                  <a:pt x="82571" y="80910"/>
                </a:cubicBezTo>
                <a:cubicBezTo>
                  <a:pt x="84384" y="77945"/>
                  <a:pt x="84703" y="74171"/>
                  <a:pt x="83576" y="70886"/>
                </a:cubicBezTo>
                <a:cubicBezTo>
                  <a:pt x="85559" y="70565"/>
                  <a:pt x="87564" y="70407"/>
                  <a:pt x="89566" y="70407"/>
                </a:cubicBezTo>
                <a:close/>
                <a:moveTo>
                  <a:pt x="77522" y="85150"/>
                </a:moveTo>
                <a:cubicBezTo>
                  <a:pt x="77546" y="85150"/>
                  <a:pt x="77546" y="85175"/>
                  <a:pt x="77546" y="85175"/>
                </a:cubicBezTo>
                <a:cubicBezTo>
                  <a:pt x="83232" y="96939"/>
                  <a:pt x="83061" y="111448"/>
                  <a:pt x="77105" y="123041"/>
                </a:cubicBezTo>
                <a:cubicBezTo>
                  <a:pt x="75512" y="126178"/>
                  <a:pt x="73846" y="128310"/>
                  <a:pt x="71958" y="129707"/>
                </a:cubicBezTo>
                <a:cubicBezTo>
                  <a:pt x="64287" y="124463"/>
                  <a:pt x="58283" y="116816"/>
                  <a:pt x="55194" y="107993"/>
                </a:cubicBezTo>
                <a:cubicBezTo>
                  <a:pt x="55194" y="107993"/>
                  <a:pt x="55194" y="107993"/>
                  <a:pt x="55194" y="107968"/>
                </a:cubicBezTo>
                <a:lnTo>
                  <a:pt x="71199" y="85665"/>
                </a:lnTo>
                <a:cubicBezTo>
                  <a:pt x="71836" y="85739"/>
                  <a:pt x="72498" y="85788"/>
                  <a:pt x="73159" y="85788"/>
                </a:cubicBezTo>
                <a:lnTo>
                  <a:pt x="73331" y="85788"/>
                </a:lnTo>
                <a:cubicBezTo>
                  <a:pt x="74924" y="85788"/>
                  <a:pt x="76297" y="85592"/>
                  <a:pt x="77522" y="85150"/>
                </a:cubicBezTo>
                <a:close/>
                <a:moveTo>
                  <a:pt x="61934" y="91572"/>
                </a:moveTo>
                <a:lnTo>
                  <a:pt x="32744" y="132232"/>
                </a:lnTo>
                <a:cubicBezTo>
                  <a:pt x="25661" y="127232"/>
                  <a:pt x="20539" y="118948"/>
                  <a:pt x="18848" y="109684"/>
                </a:cubicBezTo>
                <a:cubicBezTo>
                  <a:pt x="18064" y="105346"/>
                  <a:pt x="18015" y="100787"/>
                  <a:pt x="18652" y="96155"/>
                </a:cubicBezTo>
                <a:lnTo>
                  <a:pt x="18652" y="96155"/>
                </a:lnTo>
                <a:cubicBezTo>
                  <a:pt x="23407" y="98826"/>
                  <a:pt x="29044" y="100223"/>
                  <a:pt x="34975" y="100223"/>
                </a:cubicBezTo>
                <a:cubicBezTo>
                  <a:pt x="36176" y="100223"/>
                  <a:pt x="37377" y="100150"/>
                  <a:pt x="38578" y="100052"/>
                </a:cubicBezTo>
                <a:cubicBezTo>
                  <a:pt x="45391" y="99415"/>
                  <a:pt x="52498" y="96988"/>
                  <a:pt x="59729" y="92871"/>
                </a:cubicBezTo>
                <a:cubicBezTo>
                  <a:pt x="60390" y="92503"/>
                  <a:pt x="61126" y="92062"/>
                  <a:pt x="61934" y="91572"/>
                </a:cubicBezTo>
                <a:close/>
                <a:moveTo>
                  <a:pt x="83478" y="88974"/>
                </a:moveTo>
                <a:cubicBezTo>
                  <a:pt x="84017" y="89660"/>
                  <a:pt x="84580" y="90346"/>
                  <a:pt x="85120" y="91008"/>
                </a:cubicBezTo>
                <a:lnTo>
                  <a:pt x="86002" y="92111"/>
                </a:lnTo>
                <a:cubicBezTo>
                  <a:pt x="96492" y="105150"/>
                  <a:pt x="106295" y="119071"/>
                  <a:pt x="115780" y="132624"/>
                </a:cubicBezTo>
                <a:cubicBezTo>
                  <a:pt x="109717" y="135628"/>
                  <a:pt x="102990" y="137154"/>
                  <a:pt x="96256" y="137154"/>
                </a:cubicBezTo>
                <a:cubicBezTo>
                  <a:pt x="91067" y="137154"/>
                  <a:pt x="85874" y="136248"/>
                  <a:pt x="80978" y="134413"/>
                </a:cubicBezTo>
                <a:cubicBezTo>
                  <a:pt x="79164" y="133702"/>
                  <a:pt x="77375" y="132894"/>
                  <a:pt x="75659" y="131962"/>
                </a:cubicBezTo>
                <a:cubicBezTo>
                  <a:pt x="77546" y="130247"/>
                  <a:pt x="79189" y="127967"/>
                  <a:pt x="80757" y="124928"/>
                </a:cubicBezTo>
                <a:cubicBezTo>
                  <a:pt x="86370" y="113973"/>
                  <a:pt x="87301" y="100665"/>
                  <a:pt x="83478" y="88974"/>
                </a:cubicBezTo>
                <a:close/>
                <a:moveTo>
                  <a:pt x="70439" y="133604"/>
                </a:moveTo>
                <a:cubicBezTo>
                  <a:pt x="72032" y="134658"/>
                  <a:pt x="73699" y="135614"/>
                  <a:pt x="75439" y="136447"/>
                </a:cubicBezTo>
                <a:cubicBezTo>
                  <a:pt x="75341" y="138751"/>
                  <a:pt x="75463" y="141030"/>
                  <a:pt x="75610" y="143016"/>
                </a:cubicBezTo>
                <a:cubicBezTo>
                  <a:pt x="76076" y="150711"/>
                  <a:pt x="76934" y="158481"/>
                  <a:pt x="77743" y="166005"/>
                </a:cubicBezTo>
                <a:cubicBezTo>
                  <a:pt x="78943" y="176936"/>
                  <a:pt x="80169" y="188259"/>
                  <a:pt x="80291" y="199386"/>
                </a:cubicBezTo>
                <a:cubicBezTo>
                  <a:pt x="80291" y="200881"/>
                  <a:pt x="80242" y="202498"/>
                  <a:pt x="79458" y="203283"/>
                </a:cubicBezTo>
                <a:cubicBezTo>
                  <a:pt x="78943" y="203797"/>
                  <a:pt x="77988" y="204067"/>
                  <a:pt x="77007" y="204263"/>
                </a:cubicBezTo>
                <a:cubicBezTo>
                  <a:pt x="74469" y="204788"/>
                  <a:pt x="71893" y="205051"/>
                  <a:pt x="69315" y="205051"/>
                </a:cubicBezTo>
                <a:cubicBezTo>
                  <a:pt x="68284" y="205051"/>
                  <a:pt x="67253" y="205009"/>
                  <a:pt x="66223" y="204925"/>
                </a:cubicBezTo>
                <a:cubicBezTo>
                  <a:pt x="66101" y="204900"/>
                  <a:pt x="65856" y="204876"/>
                  <a:pt x="65684" y="204851"/>
                </a:cubicBezTo>
                <a:cubicBezTo>
                  <a:pt x="65660" y="204753"/>
                  <a:pt x="65586" y="204582"/>
                  <a:pt x="65537" y="204214"/>
                </a:cubicBezTo>
                <a:cubicBezTo>
                  <a:pt x="65096" y="201837"/>
                  <a:pt x="65341" y="199361"/>
                  <a:pt x="65635" y="196690"/>
                </a:cubicBezTo>
                <a:cubicBezTo>
                  <a:pt x="67792" y="175808"/>
                  <a:pt x="69385" y="154608"/>
                  <a:pt x="70439" y="133604"/>
                </a:cubicBezTo>
                <a:close/>
                <a:moveTo>
                  <a:pt x="68391" y="1"/>
                </a:moveTo>
                <a:cubicBezTo>
                  <a:pt x="67615" y="1"/>
                  <a:pt x="66101" y="151"/>
                  <a:pt x="65243" y="1502"/>
                </a:cubicBezTo>
                <a:cubicBezTo>
                  <a:pt x="64728" y="2286"/>
                  <a:pt x="64704" y="3120"/>
                  <a:pt x="64704" y="3561"/>
                </a:cubicBezTo>
                <a:cubicBezTo>
                  <a:pt x="64606" y="11232"/>
                  <a:pt x="64777" y="18928"/>
                  <a:pt x="65096" y="26599"/>
                </a:cubicBezTo>
                <a:cubicBezTo>
                  <a:pt x="64067" y="26182"/>
                  <a:pt x="63013" y="25888"/>
                  <a:pt x="62032" y="25643"/>
                </a:cubicBezTo>
                <a:cubicBezTo>
                  <a:pt x="56632" y="24278"/>
                  <a:pt x="51211" y="23599"/>
                  <a:pt x="45942" y="23599"/>
                </a:cubicBezTo>
                <a:cubicBezTo>
                  <a:pt x="38535" y="23599"/>
                  <a:pt x="31427" y="24940"/>
                  <a:pt x="25098" y="27604"/>
                </a:cubicBezTo>
                <a:cubicBezTo>
                  <a:pt x="12696" y="32800"/>
                  <a:pt x="3432" y="42995"/>
                  <a:pt x="295" y="54882"/>
                </a:cubicBezTo>
                <a:cubicBezTo>
                  <a:pt x="197" y="55201"/>
                  <a:pt x="1" y="56010"/>
                  <a:pt x="393" y="56867"/>
                </a:cubicBezTo>
                <a:cubicBezTo>
                  <a:pt x="859" y="57897"/>
                  <a:pt x="1790" y="58240"/>
                  <a:pt x="2133" y="58387"/>
                </a:cubicBezTo>
                <a:cubicBezTo>
                  <a:pt x="7794" y="60470"/>
                  <a:pt x="13652" y="62063"/>
                  <a:pt x="19314" y="63632"/>
                </a:cubicBezTo>
                <a:cubicBezTo>
                  <a:pt x="22573" y="64514"/>
                  <a:pt x="25931" y="65445"/>
                  <a:pt x="29191" y="66450"/>
                </a:cubicBezTo>
                <a:cubicBezTo>
                  <a:pt x="25220" y="69465"/>
                  <a:pt x="22132" y="73533"/>
                  <a:pt x="19461" y="79195"/>
                </a:cubicBezTo>
                <a:cubicBezTo>
                  <a:pt x="14681" y="89415"/>
                  <a:pt x="13015" y="100493"/>
                  <a:pt x="14829" y="110419"/>
                </a:cubicBezTo>
                <a:cubicBezTo>
                  <a:pt x="16838" y="121472"/>
                  <a:pt x="23333" y="131350"/>
                  <a:pt x="32181" y="136790"/>
                </a:cubicBezTo>
                <a:cubicBezTo>
                  <a:pt x="32524" y="136987"/>
                  <a:pt x="32891" y="137085"/>
                  <a:pt x="33259" y="137085"/>
                </a:cubicBezTo>
                <a:cubicBezTo>
                  <a:pt x="33896" y="137085"/>
                  <a:pt x="34534" y="136790"/>
                  <a:pt x="34926" y="136227"/>
                </a:cubicBezTo>
                <a:lnTo>
                  <a:pt x="52327" y="111963"/>
                </a:lnTo>
                <a:cubicBezTo>
                  <a:pt x="55415" y="119267"/>
                  <a:pt x="60317" y="125737"/>
                  <a:pt x="66468" y="130712"/>
                </a:cubicBezTo>
                <a:cubicBezTo>
                  <a:pt x="65439" y="152501"/>
                  <a:pt x="63773" y="174558"/>
                  <a:pt x="61542" y="196298"/>
                </a:cubicBezTo>
                <a:cubicBezTo>
                  <a:pt x="61248" y="199092"/>
                  <a:pt x="60954" y="202008"/>
                  <a:pt x="61493" y="204949"/>
                </a:cubicBezTo>
                <a:cubicBezTo>
                  <a:pt x="61665" y="205930"/>
                  <a:pt x="62057" y="207327"/>
                  <a:pt x="63307" y="208209"/>
                </a:cubicBezTo>
                <a:cubicBezTo>
                  <a:pt x="64238" y="208871"/>
                  <a:pt x="65292" y="208944"/>
                  <a:pt x="65856" y="208993"/>
                </a:cubicBezTo>
                <a:cubicBezTo>
                  <a:pt x="67032" y="209091"/>
                  <a:pt x="68209" y="209140"/>
                  <a:pt x="69361" y="209140"/>
                </a:cubicBezTo>
                <a:cubicBezTo>
                  <a:pt x="72204" y="209140"/>
                  <a:pt x="75047" y="208846"/>
                  <a:pt x="77841" y="208283"/>
                </a:cubicBezTo>
                <a:cubicBezTo>
                  <a:pt x="79434" y="207939"/>
                  <a:pt x="81076" y="207474"/>
                  <a:pt x="82350" y="206199"/>
                </a:cubicBezTo>
                <a:cubicBezTo>
                  <a:pt x="84433" y="204141"/>
                  <a:pt x="84409" y="201028"/>
                  <a:pt x="84384" y="199361"/>
                </a:cubicBezTo>
                <a:cubicBezTo>
                  <a:pt x="84286" y="188014"/>
                  <a:pt x="83036" y="176593"/>
                  <a:pt x="81835" y="165564"/>
                </a:cubicBezTo>
                <a:cubicBezTo>
                  <a:pt x="81002" y="158089"/>
                  <a:pt x="80169" y="150368"/>
                  <a:pt x="79703" y="142771"/>
                </a:cubicBezTo>
                <a:cubicBezTo>
                  <a:pt x="79605" y="141374"/>
                  <a:pt x="79507" y="139805"/>
                  <a:pt x="79507" y="138236"/>
                </a:cubicBezTo>
                <a:lnTo>
                  <a:pt x="79532" y="138236"/>
                </a:lnTo>
                <a:cubicBezTo>
                  <a:pt x="84899" y="140246"/>
                  <a:pt x="90585" y="141251"/>
                  <a:pt x="96247" y="141251"/>
                </a:cubicBezTo>
                <a:cubicBezTo>
                  <a:pt x="104457" y="141251"/>
                  <a:pt x="112619" y="139192"/>
                  <a:pt x="119800" y="135124"/>
                </a:cubicBezTo>
                <a:cubicBezTo>
                  <a:pt x="120314" y="134854"/>
                  <a:pt x="120657" y="134364"/>
                  <a:pt x="120804" y="133800"/>
                </a:cubicBezTo>
                <a:cubicBezTo>
                  <a:pt x="120927" y="133237"/>
                  <a:pt x="120804" y="132648"/>
                  <a:pt x="120486" y="132183"/>
                </a:cubicBezTo>
                <a:cubicBezTo>
                  <a:pt x="114236" y="123262"/>
                  <a:pt x="107864" y="114144"/>
                  <a:pt x="101246" y="105199"/>
                </a:cubicBezTo>
                <a:cubicBezTo>
                  <a:pt x="101786" y="105101"/>
                  <a:pt x="102349" y="105003"/>
                  <a:pt x="102913" y="104929"/>
                </a:cubicBezTo>
                <a:cubicBezTo>
                  <a:pt x="103305" y="104856"/>
                  <a:pt x="103722" y="104782"/>
                  <a:pt x="104114" y="104733"/>
                </a:cubicBezTo>
                <a:cubicBezTo>
                  <a:pt x="112741" y="103238"/>
                  <a:pt x="119947" y="100763"/>
                  <a:pt x="126147" y="97160"/>
                </a:cubicBezTo>
                <a:cubicBezTo>
                  <a:pt x="126883" y="96719"/>
                  <a:pt x="127618" y="96277"/>
                  <a:pt x="128329" y="95812"/>
                </a:cubicBezTo>
                <a:cubicBezTo>
                  <a:pt x="128721" y="95689"/>
                  <a:pt x="129064" y="95444"/>
                  <a:pt x="129309" y="95150"/>
                </a:cubicBezTo>
                <a:cubicBezTo>
                  <a:pt x="135142" y="91131"/>
                  <a:pt x="139676" y="86033"/>
                  <a:pt x="142544" y="80273"/>
                </a:cubicBezTo>
                <a:cubicBezTo>
                  <a:pt x="144700" y="75935"/>
                  <a:pt x="146073" y="70911"/>
                  <a:pt x="146588" y="65298"/>
                </a:cubicBezTo>
                <a:cubicBezTo>
                  <a:pt x="147053" y="60299"/>
                  <a:pt x="146784" y="55593"/>
                  <a:pt x="145754" y="51353"/>
                </a:cubicBezTo>
                <a:cubicBezTo>
                  <a:pt x="145632" y="50814"/>
                  <a:pt x="145313" y="50373"/>
                  <a:pt x="144848" y="50078"/>
                </a:cubicBezTo>
                <a:cubicBezTo>
                  <a:pt x="144525" y="49874"/>
                  <a:pt x="144155" y="49777"/>
                  <a:pt x="143778" y="49777"/>
                </a:cubicBezTo>
                <a:cubicBezTo>
                  <a:pt x="143612" y="49777"/>
                  <a:pt x="143444" y="49796"/>
                  <a:pt x="143279" y="49833"/>
                </a:cubicBezTo>
                <a:cubicBezTo>
                  <a:pt x="132863" y="52333"/>
                  <a:pt x="122250" y="54882"/>
                  <a:pt x="111663" y="57652"/>
                </a:cubicBezTo>
                <a:cubicBezTo>
                  <a:pt x="112545" y="52970"/>
                  <a:pt x="112717" y="47799"/>
                  <a:pt x="112226" y="41917"/>
                </a:cubicBezTo>
                <a:cubicBezTo>
                  <a:pt x="111785" y="36525"/>
                  <a:pt x="110854" y="31942"/>
                  <a:pt x="109408" y="27972"/>
                </a:cubicBezTo>
                <a:cubicBezTo>
                  <a:pt x="106467" y="19859"/>
                  <a:pt x="100756" y="12654"/>
                  <a:pt x="93330" y="7703"/>
                </a:cubicBezTo>
                <a:cubicBezTo>
                  <a:pt x="86272" y="2973"/>
                  <a:pt x="77497" y="252"/>
                  <a:pt x="68674" y="7"/>
                </a:cubicBezTo>
                <a:cubicBezTo>
                  <a:pt x="68598" y="4"/>
                  <a:pt x="68502" y="1"/>
                  <a:pt x="6839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76;p84"/>
          <p:cNvSpPr/>
          <p:nvPr/>
        </p:nvSpPr>
        <p:spPr>
          <a:xfrm>
            <a:off x="6543643" y="567862"/>
            <a:ext cx="413207" cy="538035"/>
          </a:xfrm>
          <a:custGeom>
            <a:avLst/>
            <a:gdLst/>
            <a:ahLst/>
            <a:cxnLst/>
            <a:rect l="l" t="t" r="r" b="b"/>
            <a:pathLst>
              <a:path w="160313" h="208743" extrusionOk="0">
                <a:moveTo>
                  <a:pt x="108568" y="4099"/>
                </a:moveTo>
                <a:cubicBezTo>
                  <a:pt x="109290" y="4099"/>
                  <a:pt x="110057" y="4122"/>
                  <a:pt x="110879" y="4167"/>
                </a:cubicBezTo>
                <a:cubicBezTo>
                  <a:pt x="117128" y="4535"/>
                  <a:pt x="122324" y="6006"/>
                  <a:pt x="126319" y="8555"/>
                </a:cubicBezTo>
                <a:cubicBezTo>
                  <a:pt x="129775" y="10760"/>
                  <a:pt x="132789" y="14045"/>
                  <a:pt x="135093" y="18064"/>
                </a:cubicBezTo>
                <a:cubicBezTo>
                  <a:pt x="140755" y="28039"/>
                  <a:pt x="140608" y="41200"/>
                  <a:pt x="134824" y="51102"/>
                </a:cubicBezTo>
                <a:cubicBezTo>
                  <a:pt x="130706" y="49362"/>
                  <a:pt x="126711" y="48406"/>
                  <a:pt x="122888" y="48259"/>
                </a:cubicBezTo>
                <a:cubicBezTo>
                  <a:pt x="122559" y="48246"/>
                  <a:pt x="122233" y="48240"/>
                  <a:pt x="121907" y="48240"/>
                </a:cubicBezTo>
                <a:cubicBezTo>
                  <a:pt x="121017" y="48240"/>
                  <a:pt x="120133" y="48285"/>
                  <a:pt x="119236" y="48357"/>
                </a:cubicBezTo>
                <a:cubicBezTo>
                  <a:pt x="115682" y="40588"/>
                  <a:pt x="110266" y="34166"/>
                  <a:pt x="103575" y="29804"/>
                </a:cubicBezTo>
                <a:cubicBezTo>
                  <a:pt x="97938" y="26152"/>
                  <a:pt x="91370" y="24069"/>
                  <a:pt x="84924" y="23799"/>
                </a:cubicBezTo>
                <a:cubicBezTo>
                  <a:pt x="86688" y="19314"/>
                  <a:pt x="89384" y="15098"/>
                  <a:pt x="92669" y="11569"/>
                </a:cubicBezTo>
                <a:cubicBezTo>
                  <a:pt x="96100" y="7917"/>
                  <a:pt x="99678" y="5589"/>
                  <a:pt x="103330" y="4658"/>
                </a:cubicBezTo>
                <a:cubicBezTo>
                  <a:pt x="104881" y="4279"/>
                  <a:pt x="106553" y="4099"/>
                  <a:pt x="108568" y="4099"/>
                </a:cubicBezTo>
                <a:close/>
                <a:moveTo>
                  <a:pt x="48812" y="6387"/>
                </a:moveTo>
                <a:cubicBezTo>
                  <a:pt x="54108" y="6387"/>
                  <a:pt x="59496" y="8032"/>
                  <a:pt x="64214" y="11128"/>
                </a:cubicBezTo>
                <a:cubicBezTo>
                  <a:pt x="69116" y="14339"/>
                  <a:pt x="73184" y="19020"/>
                  <a:pt x="76076" y="24657"/>
                </a:cubicBezTo>
                <a:cubicBezTo>
                  <a:pt x="69949" y="26103"/>
                  <a:pt x="63944" y="29338"/>
                  <a:pt x="58895" y="33946"/>
                </a:cubicBezTo>
                <a:cubicBezTo>
                  <a:pt x="53920" y="38529"/>
                  <a:pt x="49778" y="44411"/>
                  <a:pt x="46617" y="51445"/>
                </a:cubicBezTo>
                <a:cubicBezTo>
                  <a:pt x="43917" y="50812"/>
                  <a:pt x="40999" y="50488"/>
                  <a:pt x="37895" y="50488"/>
                </a:cubicBezTo>
                <a:cubicBezTo>
                  <a:pt x="37392" y="50488"/>
                  <a:pt x="36884" y="50496"/>
                  <a:pt x="36372" y="50514"/>
                </a:cubicBezTo>
                <a:cubicBezTo>
                  <a:pt x="30024" y="50734"/>
                  <a:pt x="24167" y="52180"/>
                  <a:pt x="19265" y="54754"/>
                </a:cubicBezTo>
                <a:cubicBezTo>
                  <a:pt x="17892" y="46666"/>
                  <a:pt x="17402" y="34779"/>
                  <a:pt x="22770" y="23971"/>
                </a:cubicBezTo>
                <a:cubicBezTo>
                  <a:pt x="27622" y="14241"/>
                  <a:pt x="36936" y="7378"/>
                  <a:pt x="46469" y="6496"/>
                </a:cubicBezTo>
                <a:cubicBezTo>
                  <a:pt x="47247" y="6423"/>
                  <a:pt x="48028" y="6387"/>
                  <a:pt x="48812" y="6387"/>
                </a:cubicBezTo>
                <a:close/>
                <a:moveTo>
                  <a:pt x="83602" y="27869"/>
                </a:moveTo>
                <a:cubicBezTo>
                  <a:pt x="89689" y="27869"/>
                  <a:pt x="95980" y="29760"/>
                  <a:pt x="101345" y="33235"/>
                </a:cubicBezTo>
                <a:cubicBezTo>
                  <a:pt x="107006" y="36936"/>
                  <a:pt x="111834" y="42524"/>
                  <a:pt x="115045" y="49068"/>
                </a:cubicBezTo>
                <a:cubicBezTo>
                  <a:pt x="107104" y="51028"/>
                  <a:pt x="99776" y="56298"/>
                  <a:pt x="95095" y="63699"/>
                </a:cubicBezTo>
                <a:cubicBezTo>
                  <a:pt x="93208" y="62841"/>
                  <a:pt x="91198" y="62106"/>
                  <a:pt x="89090" y="61494"/>
                </a:cubicBezTo>
                <a:cubicBezTo>
                  <a:pt x="86783" y="60815"/>
                  <a:pt x="84368" y="60510"/>
                  <a:pt x="81924" y="60510"/>
                </a:cubicBezTo>
                <a:cubicBezTo>
                  <a:pt x="75723" y="60510"/>
                  <a:pt x="69334" y="62473"/>
                  <a:pt x="64042" y="65268"/>
                </a:cubicBezTo>
                <a:cubicBezTo>
                  <a:pt x="62131" y="60415"/>
                  <a:pt x="58160" y="56224"/>
                  <a:pt x="52915" y="53651"/>
                </a:cubicBezTo>
                <a:cubicBezTo>
                  <a:pt x="52156" y="53283"/>
                  <a:pt x="51371" y="52940"/>
                  <a:pt x="50562" y="52646"/>
                </a:cubicBezTo>
                <a:cubicBezTo>
                  <a:pt x="53479" y="46323"/>
                  <a:pt x="57204" y="41053"/>
                  <a:pt x="61665" y="36960"/>
                </a:cubicBezTo>
                <a:cubicBezTo>
                  <a:pt x="66983" y="32107"/>
                  <a:pt x="73454" y="28946"/>
                  <a:pt x="79875" y="28113"/>
                </a:cubicBezTo>
                <a:cubicBezTo>
                  <a:pt x="81102" y="27949"/>
                  <a:pt x="82348" y="27869"/>
                  <a:pt x="83602" y="27869"/>
                </a:cubicBezTo>
                <a:close/>
                <a:moveTo>
                  <a:pt x="37851" y="54586"/>
                </a:moveTo>
                <a:cubicBezTo>
                  <a:pt x="42934" y="54586"/>
                  <a:pt x="47404" y="55500"/>
                  <a:pt x="51126" y="57327"/>
                </a:cubicBezTo>
                <a:cubicBezTo>
                  <a:pt x="55660" y="59557"/>
                  <a:pt x="59042" y="63209"/>
                  <a:pt x="60464" y="67376"/>
                </a:cubicBezTo>
                <a:cubicBezTo>
                  <a:pt x="59998" y="67694"/>
                  <a:pt x="59533" y="68013"/>
                  <a:pt x="59067" y="68356"/>
                </a:cubicBezTo>
                <a:cubicBezTo>
                  <a:pt x="53749" y="72253"/>
                  <a:pt x="49607" y="77326"/>
                  <a:pt x="47058" y="83037"/>
                </a:cubicBezTo>
                <a:cubicBezTo>
                  <a:pt x="44288" y="89286"/>
                  <a:pt x="43381" y="96100"/>
                  <a:pt x="42867" y="101369"/>
                </a:cubicBezTo>
                <a:cubicBezTo>
                  <a:pt x="42328" y="107129"/>
                  <a:pt x="42009" y="113942"/>
                  <a:pt x="43798" y="120609"/>
                </a:cubicBezTo>
                <a:cubicBezTo>
                  <a:pt x="44337" y="122594"/>
                  <a:pt x="45048" y="124555"/>
                  <a:pt x="45955" y="126417"/>
                </a:cubicBezTo>
                <a:cubicBezTo>
                  <a:pt x="44274" y="127141"/>
                  <a:pt x="42224" y="127310"/>
                  <a:pt x="40157" y="127310"/>
                </a:cubicBezTo>
                <a:cubicBezTo>
                  <a:pt x="39843" y="127310"/>
                  <a:pt x="39528" y="127306"/>
                  <a:pt x="39215" y="127300"/>
                </a:cubicBezTo>
                <a:cubicBezTo>
                  <a:pt x="31764" y="127128"/>
                  <a:pt x="26176" y="125952"/>
                  <a:pt x="21642" y="123599"/>
                </a:cubicBezTo>
                <a:cubicBezTo>
                  <a:pt x="16912" y="121123"/>
                  <a:pt x="12721" y="116908"/>
                  <a:pt x="9829" y="111712"/>
                </a:cubicBezTo>
                <a:cubicBezTo>
                  <a:pt x="7206" y="107006"/>
                  <a:pt x="5540" y="101443"/>
                  <a:pt x="4903" y="95193"/>
                </a:cubicBezTo>
                <a:cubicBezTo>
                  <a:pt x="4143" y="87865"/>
                  <a:pt x="4927" y="80831"/>
                  <a:pt x="7206" y="74851"/>
                </a:cubicBezTo>
                <a:cubicBezTo>
                  <a:pt x="9706" y="68209"/>
                  <a:pt x="14118" y="62670"/>
                  <a:pt x="19608" y="59288"/>
                </a:cubicBezTo>
                <a:cubicBezTo>
                  <a:pt x="24216" y="56445"/>
                  <a:pt x="30049" y="54827"/>
                  <a:pt x="36519" y="54607"/>
                </a:cubicBezTo>
                <a:cubicBezTo>
                  <a:pt x="36967" y="54593"/>
                  <a:pt x="37411" y="54586"/>
                  <a:pt x="37851" y="54586"/>
                </a:cubicBezTo>
                <a:close/>
                <a:moveTo>
                  <a:pt x="121793" y="52333"/>
                </a:moveTo>
                <a:cubicBezTo>
                  <a:pt x="122101" y="52333"/>
                  <a:pt x="122409" y="52339"/>
                  <a:pt x="122716" y="52352"/>
                </a:cubicBezTo>
                <a:cubicBezTo>
                  <a:pt x="127152" y="52523"/>
                  <a:pt x="131907" y="53969"/>
                  <a:pt x="136907" y="56616"/>
                </a:cubicBezTo>
                <a:cubicBezTo>
                  <a:pt x="142593" y="59631"/>
                  <a:pt x="146808" y="63283"/>
                  <a:pt x="149480" y="67474"/>
                </a:cubicBezTo>
                <a:cubicBezTo>
                  <a:pt x="152985" y="72964"/>
                  <a:pt x="154088" y="79875"/>
                  <a:pt x="154700" y="85929"/>
                </a:cubicBezTo>
                <a:cubicBezTo>
                  <a:pt x="155509" y="93772"/>
                  <a:pt x="155803" y="102840"/>
                  <a:pt x="151955" y="110536"/>
                </a:cubicBezTo>
                <a:cubicBezTo>
                  <a:pt x="149039" y="116393"/>
                  <a:pt x="143745" y="121246"/>
                  <a:pt x="137054" y="124211"/>
                </a:cubicBezTo>
                <a:cubicBezTo>
                  <a:pt x="131820" y="126516"/>
                  <a:pt x="125810" y="127685"/>
                  <a:pt x="119207" y="127685"/>
                </a:cubicBezTo>
                <a:cubicBezTo>
                  <a:pt x="118297" y="127685"/>
                  <a:pt x="117375" y="127663"/>
                  <a:pt x="116442" y="127618"/>
                </a:cubicBezTo>
                <a:cubicBezTo>
                  <a:pt x="115045" y="127569"/>
                  <a:pt x="113550" y="127398"/>
                  <a:pt x="112643" y="126736"/>
                </a:cubicBezTo>
                <a:cubicBezTo>
                  <a:pt x="113893" y="124236"/>
                  <a:pt x="114996" y="121491"/>
                  <a:pt x="115927" y="118427"/>
                </a:cubicBezTo>
                <a:cubicBezTo>
                  <a:pt x="119751" y="105903"/>
                  <a:pt x="119310" y="93281"/>
                  <a:pt x="114702" y="82914"/>
                </a:cubicBezTo>
                <a:cubicBezTo>
                  <a:pt x="111393" y="75488"/>
                  <a:pt x="105977" y="69606"/>
                  <a:pt x="98771" y="65537"/>
                </a:cubicBezTo>
                <a:cubicBezTo>
                  <a:pt x="104053" y="57413"/>
                  <a:pt x="112929" y="52333"/>
                  <a:pt x="121793" y="52333"/>
                </a:cubicBezTo>
                <a:close/>
                <a:moveTo>
                  <a:pt x="81901" y="64628"/>
                </a:moveTo>
                <a:cubicBezTo>
                  <a:pt x="84156" y="64628"/>
                  <a:pt x="86205" y="64908"/>
                  <a:pt x="87938" y="65415"/>
                </a:cubicBezTo>
                <a:cubicBezTo>
                  <a:pt x="98845" y="68626"/>
                  <a:pt x="106810" y="75267"/>
                  <a:pt x="110952" y="84581"/>
                </a:cubicBezTo>
                <a:cubicBezTo>
                  <a:pt x="115168" y="94041"/>
                  <a:pt x="115535" y="105634"/>
                  <a:pt x="112006" y="117226"/>
                </a:cubicBezTo>
                <a:cubicBezTo>
                  <a:pt x="110462" y="122251"/>
                  <a:pt x="108526" y="126368"/>
                  <a:pt x="106026" y="129824"/>
                </a:cubicBezTo>
                <a:cubicBezTo>
                  <a:pt x="103796" y="132937"/>
                  <a:pt x="100879" y="135804"/>
                  <a:pt x="97374" y="138378"/>
                </a:cubicBezTo>
                <a:cubicBezTo>
                  <a:pt x="95119" y="140020"/>
                  <a:pt x="93036" y="141245"/>
                  <a:pt x="91026" y="142078"/>
                </a:cubicBezTo>
                <a:cubicBezTo>
                  <a:pt x="90977" y="142078"/>
                  <a:pt x="90928" y="142054"/>
                  <a:pt x="90879" y="142054"/>
                </a:cubicBezTo>
                <a:lnTo>
                  <a:pt x="90855" y="142054"/>
                </a:lnTo>
                <a:cubicBezTo>
                  <a:pt x="90291" y="142054"/>
                  <a:pt x="89776" y="142299"/>
                  <a:pt x="89409" y="142667"/>
                </a:cubicBezTo>
                <a:cubicBezTo>
                  <a:pt x="87016" y="143434"/>
                  <a:pt x="84292" y="143827"/>
                  <a:pt x="81272" y="143827"/>
                </a:cubicBezTo>
                <a:cubicBezTo>
                  <a:pt x="81013" y="143827"/>
                  <a:pt x="80751" y="143824"/>
                  <a:pt x="80488" y="143818"/>
                </a:cubicBezTo>
                <a:cubicBezTo>
                  <a:pt x="73037" y="143647"/>
                  <a:pt x="65758" y="141245"/>
                  <a:pt x="59974" y="137054"/>
                </a:cubicBezTo>
                <a:cubicBezTo>
                  <a:pt x="56199" y="134309"/>
                  <a:pt x="53087" y="130853"/>
                  <a:pt x="50832" y="126956"/>
                </a:cubicBezTo>
                <a:cubicBezTo>
                  <a:pt x="50808" y="126540"/>
                  <a:pt x="50660" y="126123"/>
                  <a:pt x="50391" y="125780"/>
                </a:cubicBezTo>
                <a:cubicBezTo>
                  <a:pt x="50293" y="125657"/>
                  <a:pt x="50170" y="125559"/>
                  <a:pt x="50023" y="125461"/>
                </a:cubicBezTo>
                <a:cubicBezTo>
                  <a:pt x="49067" y="123574"/>
                  <a:pt x="48308" y="121589"/>
                  <a:pt x="47768" y="119555"/>
                </a:cubicBezTo>
                <a:cubicBezTo>
                  <a:pt x="46126" y="113501"/>
                  <a:pt x="46445" y="107153"/>
                  <a:pt x="46960" y="101737"/>
                </a:cubicBezTo>
                <a:cubicBezTo>
                  <a:pt x="47425" y="96811"/>
                  <a:pt x="48283" y="90414"/>
                  <a:pt x="50808" y="84703"/>
                </a:cubicBezTo>
                <a:cubicBezTo>
                  <a:pt x="53062" y="79630"/>
                  <a:pt x="56739" y="75120"/>
                  <a:pt x="61493" y="71665"/>
                </a:cubicBezTo>
                <a:cubicBezTo>
                  <a:pt x="68362" y="66633"/>
                  <a:pt x="75868" y="64628"/>
                  <a:pt x="81901" y="64628"/>
                </a:cubicBezTo>
                <a:close/>
                <a:moveTo>
                  <a:pt x="47916" y="130020"/>
                </a:moveTo>
                <a:cubicBezTo>
                  <a:pt x="50391" y="133990"/>
                  <a:pt x="53675" y="137520"/>
                  <a:pt x="57572" y="140363"/>
                </a:cubicBezTo>
                <a:cubicBezTo>
                  <a:pt x="59165" y="141515"/>
                  <a:pt x="60881" y="142569"/>
                  <a:pt x="62645" y="143475"/>
                </a:cubicBezTo>
                <a:cubicBezTo>
                  <a:pt x="63822" y="152715"/>
                  <a:pt x="66518" y="162445"/>
                  <a:pt x="71150" y="173989"/>
                </a:cubicBezTo>
                <a:cubicBezTo>
                  <a:pt x="71174" y="174062"/>
                  <a:pt x="71199" y="174136"/>
                  <a:pt x="71223" y="174209"/>
                </a:cubicBezTo>
                <a:lnTo>
                  <a:pt x="70758" y="173719"/>
                </a:lnTo>
                <a:cubicBezTo>
                  <a:pt x="66518" y="169430"/>
                  <a:pt x="62106" y="164970"/>
                  <a:pt x="58356" y="160166"/>
                </a:cubicBezTo>
                <a:cubicBezTo>
                  <a:pt x="52352" y="152470"/>
                  <a:pt x="47376" y="143279"/>
                  <a:pt x="42769" y="131294"/>
                </a:cubicBezTo>
                <a:cubicBezTo>
                  <a:pt x="44533" y="131123"/>
                  <a:pt x="46298" y="130780"/>
                  <a:pt x="47916" y="130020"/>
                </a:cubicBezTo>
                <a:close/>
                <a:moveTo>
                  <a:pt x="110609" y="130314"/>
                </a:moveTo>
                <a:cubicBezTo>
                  <a:pt x="111295" y="130731"/>
                  <a:pt x="112030" y="131025"/>
                  <a:pt x="112790" y="131245"/>
                </a:cubicBezTo>
                <a:cubicBezTo>
                  <a:pt x="109236" y="144382"/>
                  <a:pt x="102300" y="157666"/>
                  <a:pt x="92154" y="170754"/>
                </a:cubicBezTo>
                <a:cubicBezTo>
                  <a:pt x="91075" y="172175"/>
                  <a:pt x="89948" y="173548"/>
                  <a:pt x="88821" y="174920"/>
                </a:cubicBezTo>
                <a:cubicBezTo>
                  <a:pt x="89826" y="172298"/>
                  <a:pt x="90634" y="169455"/>
                  <a:pt x="91247" y="166416"/>
                </a:cubicBezTo>
                <a:cubicBezTo>
                  <a:pt x="92595" y="159725"/>
                  <a:pt x="92816" y="153034"/>
                  <a:pt x="92889" y="145730"/>
                </a:cubicBezTo>
                <a:cubicBezTo>
                  <a:pt x="95119" y="144774"/>
                  <a:pt x="97399" y="143451"/>
                  <a:pt x="99801" y="141686"/>
                </a:cubicBezTo>
                <a:cubicBezTo>
                  <a:pt x="103648" y="138843"/>
                  <a:pt x="106859" y="135657"/>
                  <a:pt x="109334" y="132226"/>
                </a:cubicBezTo>
                <a:cubicBezTo>
                  <a:pt x="109776" y="131613"/>
                  <a:pt x="110192" y="130976"/>
                  <a:pt x="110609" y="130314"/>
                </a:cubicBezTo>
                <a:close/>
                <a:moveTo>
                  <a:pt x="88772" y="147078"/>
                </a:moveTo>
                <a:lnTo>
                  <a:pt x="88772" y="147078"/>
                </a:lnTo>
                <a:cubicBezTo>
                  <a:pt x="88698" y="153646"/>
                  <a:pt x="88429" y="159676"/>
                  <a:pt x="87228" y="165607"/>
                </a:cubicBezTo>
                <a:cubicBezTo>
                  <a:pt x="86223" y="170607"/>
                  <a:pt x="84654" y="174994"/>
                  <a:pt x="82522" y="178743"/>
                </a:cubicBezTo>
                <a:cubicBezTo>
                  <a:pt x="82522" y="178204"/>
                  <a:pt x="82522" y="177690"/>
                  <a:pt x="82522" y="177175"/>
                </a:cubicBezTo>
                <a:cubicBezTo>
                  <a:pt x="82473" y="173597"/>
                  <a:pt x="82350" y="169969"/>
                  <a:pt x="82228" y="166465"/>
                </a:cubicBezTo>
                <a:cubicBezTo>
                  <a:pt x="82032" y="160362"/>
                  <a:pt x="81811" y="154063"/>
                  <a:pt x="82056" y="147887"/>
                </a:cubicBezTo>
                <a:cubicBezTo>
                  <a:pt x="84458" y="147862"/>
                  <a:pt x="86688" y="147568"/>
                  <a:pt x="88772" y="147078"/>
                </a:cubicBezTo>
                <a:close/>
                <a:moveTo>
                  <a:pt x="67057" y="145387"/>
                </a:moveTo>
                <a:lnTo>
                  <a:pt x="67057" y="145387"/>
                </a:lnTo>
                <a:cubicBezTo>
                  <a:pt x="70537" y="146661"/>
                  <a:pt x="74213" y="147470"/>
                  <a:pt x="77963" y="147764"/>
                </a:cubicBezTo>
                <a:cubicBezTo>
                  <a:pt x="77718" y="154063"/>
                  <a:pt x="77939" y="160435"/>
                  <a:pt x="78135" y="166612"/>
                </a:cubicBezTo>
                <a:cubicBezTo>
                  <a:pt x="78257" y="170092"/>
                  <a:pt x="78380" y="173695"/>
                  <a:pt x="78429" y="177199"/>
                </a:cubicBezTo>
                <a:cubicBezTo>
                  <a:pt x="78429" y="177935"/>
                  <a:pt x="78429" y="178694"/>
                  <a:pt x="78429" y="179479"/>
                </a:cubicBezTo>
                <a:cubicBezTo>
                  <a:pt x="76983" y="177371"/>
                  <a:pt x="75929" y="174896"/>
                  <a:pt x="74949" y="172469"/>
                </a:cubicBezTo>
                <a:cubicBezTo>
                  <a:pt x="70856" y="162274"/>
                  <a:pt x="68307" y="153573"/>
                  <a:pt x="67057" y="145387"/>
                </a:cubicBezTo>
                <a:close/>
                <a:moveTo>
                  <a:pt x="108656" y="0"/>
                </a:moveTo>
                <a:cubicBezTo>
                  <a:pt x="106758" y="0"/>
                  <a:pt x="104525" y="149"/>
                  <a:pt x="102325" y="712"/>
                </a:cubicBezTo>
                <a:cubicBezTo>
                  <a:pt x="97913" y="1815"/>
                  <a:pt x="93649" y="4535"/>
                  <a:pt x="89703" y="8751"/>
                </a:cubicBezTo>
                <a:cubicBezTo>
                  <a:pt x="85831" y="12893"/>
                  <a:pt x="82742" y="17868"/>
                  <a:pt x="80782" y="23162"/>
                </a:cubicBezTo>
                <a:cubicBezTo>
                  <a:pt x="80684" y="23407"/>
                  <a:pt x="80659" y="23652"/>
                  <a:pt x="80659" y="23922"/>
                </a:cubicBezTo>
                <a:cubicBezTo>
                  <a:pt x="80512" y="23922"/>
                  <a:pt x="80390" y="23946"/>
                  <a:pt x="80267" y="23946"/>
                </a:cubicBezTo>
                <a:cubicBezTo>
                  <a:pt x="80218" y="23824"/>
                  <a:pt x="80169" y="23701"/>
                  <a:pt x="80120" y="23578"/>
                </a:cubicBezTo>
                <a:cubicBezTo>
                  <a:pt x="76885" y="16937"/>
                  <a:pt x="72179" y="11447"/>
                  <a:pt x="66469" y="7721"/>
                </a:cubicBezTo>
                <a:cubicBezTo>
                  <a:pt x="61081" y="4186"/>
                  <a:pt x="54915" y="2298"/>
                  <a:pt x="48841" y="2298"/>
                </a:cubicBezTo>
                <a:cubicBezTo>
                  <a:pt x="47925" y="2298"/>
                  <a:pt x="47011" y="2341"/>
                  <a:pt x="46102" y="2427"/>
                </a:cubicBezTo>
                <a:cubicBezTo>
                  <a:pt x="35171" y="3432"/>
                  <a:pt x="24583" y="11177"/>
                  <a:pt x="19118" y="22132"/>
                </a:cubicBezTo>
                <a:cubicBezTo>
                  <a:pt x="13236" y="33946"/>
                  <a:pt x="13775" y="46788"/>
                  <a:pt x="15245" y="55464"/>
                </a:cubicBezTo>
                <a:cubicBezTo>
                  <a:pt x="15343" y="56004"/>
                  <a:pt x="15613" y="56445"/>
                  <a:pt x="16030" y="56739"/>
                </a:cubicBezTo>
                <a:cubicBezTo>
                  <a:pt x="10442" y="60636"/>
                  <a:pt x="5981" y="66493"/>
                  <a:pt x="3359" y="73405"/>
                </a:cubicBezTo>
                <a:cubicBezTo>
                  <a:pt x="883" y="79998"/>
                  <a:pt x="1" y="87669"/>
                  <a:pt x="834" y="95610"/>
                </a:cubicBezTo>
                <a:cubicBezTo>
                  <a:pt x="1545" y="102423"/>
                  <a:pt x="3359" y="108501"/>
                  <a:pt x="6251" y="113697"/>
                </a:cubicBezTo>
                <a:cubicBezTo>
                  <a:pt x="9559" y="119677"/>
                  <a:pt x="14240" y="124359"/>
                  <a:pt x="19755" y="127226"/>
                </a:cubicBezTo>
                <a:cubicBezTo>
                  <a:pt x="24706" y="129824"/>
                  <a:pt x="30661" y="131123"/>
                  <a:pt x="38431" y="131368"/>
                </a:cubicBezTo>
                <a:cubicBezTo>
                  <a:pt x="38455" y="131466"/>
                  <a:pt x="38480" y="131540"/>
                  <a:pt x="38504" y="131638"/>
                </a:cubicBezTo>
                <a:cubicBezTo>
                  <a:pt x="43406" y="144554"/>
                  <a:pt x="48675" y="154431"/>
                  <a:pt x="55146" y="162690"/>
                </a:cubicBezTo>
                <a:cubicBezTo>
                  <a:pt x="59042" y="167666"/>
                  <a:pt x="63503" y="172200"/>
                  <a:pt x="67841" y="176611"/>
                </a:cubicBezTo>
                <a:lnTo>
                  <a:pt x="76248" y="185116"/>
                </a:lnTo>
                <a:cubicBezTo>
                  <a:pt x="71714" y="188939"/>
                  <a:pt x="66689" y="192052"/>
                  <a:pt x="61224" y="194429"/>
                </a:cubicBezTo>
                <a:cubicBezTo>
                  <a:pt x="60194" y="194895"/>
                  <a:pt x="59729" y="196096"/>
                  <a:pt x="60170" y="197125"/>
                </a:cubicBezTo>
                <a:cubicBezTo>
                  <a:pt x="60513" y="197909"/>
                  <a:pt x="61273" y="198350"/>
                  <a:pt x="62057" y="198350"/>
                </a:cubicBezTo>
                <a:cubicBezTo>
                  <a:pt x="62327" y="198350"/>
                  <a:pt x="62596" y="198301"/>
                  <a:pt x="62866" y="198203"/>
                </a:cubicBezTo>
                <a:cubicBezTo>
                  <a:pt x="65782" y="196904"/>
                  <a:pt x="68601" y="195434"/>
                  <a:pt x="71297" y="193767"/>
                </a:cubicBezTo>
                <a:lnTo>
                  <a:pt x="71297" y="193767"/>
                </a:lnTo>
                <a:cubicBezTo>
                  <a:pt x="67351" y="197640"/>
                  <a:pt x="63430" y="201292"/>
                  <a:pt x="59704" y="204723"/>
                </a:cubicBezTo>
                <a:cubicBezTo>
                  <a:pt x="58895" y="205507"/>
                  <a:pt x="58822" y="206806"/>
                  <a:pt x="59606" y="207615"/>
                </a:cubicBezTo>
                <a:cubicBezTo>
                  <a:pt x="59998" y="208056"/>
                  <a:pt x="60562" y="208277"/>
                  <a:pt x="61101" y="208277"/>
                </a:cubicBezTo>
                <a:cubicBezTo>
                  <a:pt x="61591" y="208277"/>
                  <a:pt x="62106" y="208105"/>
                  <a:pt x="62498" y="207737"/>
                </a:cubicBezTo>
                <a:cubicBezTo>
                  <a:pt x="67375" y="203228"/>
                  <a:pt x="72571" y="198350"/>
                  <a:pt x="77743" y="193130"/>
                </a:cubicBezTo>
                <a:lnTo>
                  <a:pt x="77743" y="193130"/>
                </a:lnTo>
                <a:cubicBezTo>
                  <a:pt x="77277" y="197395"/>
                  <a:pt x="76468" y="201806"/>
                  <a:pt x="75169" y="206095"/>
                </a:cubicBezTo>
                <a:cubicBezTo>
                  <a:pt x="74851" y="207174"/>
                  <a:pt x="75463" y="208326"/>
                  <a:pt x="76542" y="208644"/>
                </a:cubicBezTo>
                <a:cubicBezTo>
                  <a:pt x="76738" y="208693"/>
                  <a:pt x="76934" y="208742"/>
                  <a:pt x="77130" y="208742"/>
                </a:cubicBezTo>
                <a:cubicBezTo>
                  <a:pt x="78012" y="208742"/>
                  <a:pt x="78821" y="208154"/>
                  <a:pt x="79091" y="207272"/>
                </a:cubicBezTo>
                <a:cubicBezTo>
                  <a:pt x="80733" y="201855"/>
                  <a:pt x="81615" y="196292"/>
                  <a:pt x="82081" y="191022"/>
                </a:cubicBezTo>
                <a:lnTo>
                  <a:pt x="83919" y="192885"/>
                </a:lnTo>
                <a:cubicBezTo>
                  <a:pt x="87644" y="196659"/>
                  <a:pt x="92276" y="201341"/>
                  <a:pt x="93477" y="206953"/>
                </a:cubicBezTo>
                <a:cubicBezTo>
                  <a:pt x="93673" y="207909"/>
                  <a:pt x="94531" y="208571"/>
                  <a:pt x="95463" y="208571"/>
                </a:cubicBezTo>
                <a:cubicBezTo>
                  <a:pt x="95610" y="208571"/>
                  <a:pt x="95757" y="208546"/>
                  <a:pt x="95904" y="208522"/>
                </a:cubicBezTo>
                <a:cubicBezTo>
                  <a:pt x="97007" y="208277"/>
                  <a:pt x="97717" y="207198"/>
                  <a:pt x="97472" y="206095"/>
                </a:cubicBezTo>
                <a:cubicBezTo>
                  <a:pt x="96222" y="200213"/>
                  <a:pt x="92227" y="195556"/>
                  <a:pt x="88502" y="191733"/>
                </a:cubicBezTo>
                <a:lnTo>
                  <a:pt x="88502" y="191733"/>
                </a:lnTo>
                <a:cubicBezTo>
                  <a:pt x="92448" y="193351"/>
                  <a:pt x="96688" y="194233"/>
                  <a:pt x="100928" y="194233"/>
                </a:cubicBezTo>
                <a:cubicBezTo>
                  <a:pt x="101320" y="194233"/>
                  <a:pt x="101712" y="194233"/>
                  <a:pt x="102104" y="194209"/>
                </a:cubicBezTo>
                <a:cubicBezTo>
                  <a:pt x="103232" y="194184"/>
                  <a:pt x="104114" y="193228"/>
                  <a:pt x="104090" y="192101"/>
                </a:cubicBezTo>
                <a:cubicBezTo>
                  <a:pt x="104041" y="190989"/>
                  <a:pt x="103111" y="190115"/>
                  <a:pt x="102003" y="190115"/>
                </a:cubicBezTo>
                <a:cubicBezTo>
                  <a:pt x="101988" y="190115"/>
                  <a:pt x="101973" y="190115"/>
                  <a:pt x="101957" y="190116"/>
                </a:cubicBezTo>
                <a:cubicBezTo>
                  <a:pt x="101592" y="190131"/>
                  <a:pt x="101226" y="190138"/>
                  <a:pt x="100859" y="190138"/>
                </a:cubicBezTo>
                <a:cubicBezTo>
                  <a:pt x="95333" y="190138"/>
                  <a:pt x="89767" y="188416"/>
                  <a:pt x="85193" y="185336"/>
                </a:cubicBezTo>
                <a:cubicBezTo>
                  <a:pt x="88723" y="181464"/>
                  <a:pt x="92154" y="177445"/>
                  <a:pt x="95389" y="173278"/>
                </a:cubicBezTo>
                <a:cubicBezTo>
                  <a:pt x="106026" y="159553"/>
                  <a:pt x="113231" y="145583"/>
                  <a:pt x="116908" y="131736"/>
                </a:cubicBezTo>
                <a:cubicBezTo>
                  <a:pt x="117667" y="131760"/>
                  <a:pt x="118427" y="131785"/>
                  <a:pt x="119187" y="131785"/>
                </a:cubicBezTo>
                <a:cubicBezTo>
                  <a:pt x="126393" y="131785"/>
                  <a:pt x="132936" y="130486"/>
                  <a:pt x="138721" y="127937"/>
                </a:cubicBezTo>
                <a:cubicBezTo>
                  <a:pt x="146269" y="124604"/>
                  <a:pt x="152298" y="119065"/>
                  <a:pt x="155632" y="112374"/>
                </a:cubicBezTo>
                <a:cubicBezTo>
                  <a:pt x="157911" y="107815"/>
                  <a:pt x="160313" y="100634"/>
                  <a:pt x="158769" y="85512"/>
                </a:cubicBezTo>
                <a:cubicBezTo>
                  <a:pt x="158107" y="78993"/>
                  <a:pt x="156882" y="71469"/>
                  <a:pt x="152936" y="65268"/>
                </a:cubicBezTo>
                <a:cubicBezTo>
                  <a:pt x="149897" y="60464"/>
                  <a:pt x="145142" y="56347"/>
                  <a:pt x="138819" y="52989"/>
                </a:cubicBezTo>
                <a:cubicBezTo>
                  <a:pt x="138745" y="52940"/>
                  <a:pt x="138647" y="52891"/>
                  <a:pt x="138549" y="52842"/>
                </a:cubicBezTo>
                <a:cubicBezTo>
                  <a:pt x="144872" y="41764"/>
                  <a:pt x="144946" y="27132"/>
                  <a:pt x="138647" y="16030"/>
                </a:cubicBezTo>
                <a:cubicBezTo>
                  <a:pt x="136025" y="11447"/>
                  <a:pt x="132520" y="7648"/>
                  <a:pt x="128525" y="5099"/>
                </a:cubicBezTo>
                <a:cubicBezTo>
                  <a:pt x="123917" y="2182"/>
                  <a:pt x="118060" y="491"/>
                  <a:pt x="111124" y="75"/>
                </a:cubicBezTo>
                <a:cubicBezTo>
                  <a:pt x="110407" y="35"/>
                  <a:pt x="109570" y="0"/>
                  <a:pt x="10865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4578;p84"/>
          <p:cNvGrpSpPr/>
          <p:nvPr/>
        </p:nvGrpSpPr>
        <p:grpSpPr>
          <a:xfrm>
            <a:off x="2531580" y="492991"/>
            <a:ext cx="457257" cy="499406"/>
            <a:chOff x="1445500" y="238225"/>
            <a:chExt cx="4778025" cy="5218450"/>
          </a:xfrm>
        </p:grpSpPr>
        <p:sp>
          <p:nvSpPr>
            <p:cNvPr id="95" name="Google Shape;4579;p84"/>
            <p:cNvSpPr/>
            <p:nvPr/>
          </p:nvSpPr>
          <p:spPr>
            <a:xfrm>
              <a:off x="2680750" y="4459875"/>
              <a:ext cx="2281775" cy="635900"/>
            </a:xfrm>
            <a:custGeom>
              <a:avLst/>
              <a:gdLst/>
              <a:ahLst/>
              <a:cxnLst/>
              <a:rect l="l" t="t" r="r" b="b"/>
              <a:pathLst>
                <a:path w="91271" h="25436" extrusionOk="0">
                  <a:moveTo>
                    <a:pt x="38276" y="4103"/>
                  </a:moveTo>
                  <a:cubicBezTo>
                    <a:pt x="42352" y="4103"/>
                    <a:pt x="46580" y="4221"/>
                    <a:pt x="50979" y="4456"/>
                  </a:cubicBezTo>
                  <a:cubicBezTo>
                    <a:pt x="52817" y="4554"/>
                    <a:pt x="54728" y="4603"/>
                    <a:pt x="56738" y="4677"/>
                  </a:cubicBezTo>
                  <a:cubicBezTo>
                    <a:pt x="66027" y="4995"/>
                    <a:pt x="76590" y="5363"/>
                    <a:pt x="84212" y="9260"/>
                  </a:cubicBezTo>
                  <a:cubicBezTo>
                    <a:pt x="85560" y="9946"/>
                    <a:pt x="87080" y="11171"/>
                    <a:pt x="87006" y="12372"/>
                  </a:cubicBezTo>
                  <a:cubicBezTo>
                    <a:pt x="86957" y="13304"/>
                    <a:pt x="86002" y="14284"/>
                    <a:pt x="84163" y="15289"/>
                  </a:cubicBezTo>
                  <a:cubicBezTo>
                    <a:pt x="78791" y="18308"/>
                    <a:pt x="70883" y="21327"/>
                    <a:pt x="53147" y="21327"/>
                  </a:cubicBezTo>
                  <a:cubicBezTo>
                    <a:pt x="52597" y="21327"/>
                    <a:pt x="52038" y="21324"/>
                    <a:pt x="51469" y="21318"/>
                  </a:cubicBezTo>
                  <a:cubicBezTo>
                    <a:pt x="42768" y="21220"/>
                    <a:pt x="33969" y="20681"/>
                    <a:pt x="25318" y="19725"/>
                  </a:cubicBezTo>
                  <a:cubicBezTo>
                    <a:pt x="19803" y="19088"/>
                    <a:pt x="13456" y="18205"/>
                    <a:pt x="8015" y="15559"/>
                  </a:cubicBezTo>
                  <a:cubicBezTo>
                    <a:pt x="5956" y="14554"/>
                    <a:pt x="4804" y="13524"/>
                    <a:pt x="4436" y="12397"/>
                  </a:cubicBezTo>
                  <a:cubicBezTo>
                    <a:pt x="3897" y="10779"/>
                    <a:pt x="5098" y="8868"/>
                    <a:pt x="6471" y="7912"/>
                  </a:cubicBezTo>
                  <a:cubicBezTo>
                    <a:pt x="8260" y="6662"/>
                    <a:pt x="10613" y="6221"/>
                    <a:pt x="13064" y="5853"/>
                  </a:cubicBezTo>
                  <a:cubicBezTo>
                    <a:pt x="20876" y="4686"/>
                    <a:pt x="29203" y="4103"/>
                    <a:pt x="38276" y="4103"/>
                  </a:cubicBezTo>
                  <a:close/>
                  <a:moveTo>
                    <a:pt x="38285" y="0"/>
                  </a:moveTo>
                  <a:cubicBezTo>
                    <a:pt x="28996" y="0"/>
                    <a:pt x="20466" y="606"/>
                    <a:pt x="12451" y="1809"/>
                  </a:cubicBezTo>
                  <a:cubicBezTo>
                    <a:pt x="9608" y="2226"/>
                    <a:pt x="6642" y="2789"/>
                    <a:pt x="4142" y="4554"/>
                  </a:cubicBezTo>
                  <a:cubicBezTo>
                    <a:pt x="2745" y="5510"/>
                    <a:pt x="1593" y="6907"/>
                    <a:pt x="907" y="8426"/>
                  </a:cubicBezTo>
                  <a:cubicBezTo>
                    <a:pt x="123" y="10167"/>
                    <a:pt x="0" y="11980"/>
                    <a:pt x="540" y="13671"/>
                  </a:cubicBezTo>
                  <a:cubicBezTo>
                    <a:pt x="1495" y="16637"/>
                    <a:pt x="4240" y="18279"/>
                    <a:pt x="6201" y="19235"/>
                  </a:cubicBezTo>
                  <a:cubicBezTo>
                    <a:pt x="12255" y="22176"/>
                    <a:pt x="18995" y="23132"/>
                    <a:pt x="24852" y="23793"/>
                  </a:cubicBezTo>
                  <a:cubicBezTo>
                    <a:pt x="33651" y="24774"/>
                    <a:pt x="42597" y="25313"/>
                    <a:pt x="51420" y="25411"/>
                  </a:cubicBezTo>
                  <a:cubicBezTo>
                    <a:pt x="52130" y="25436"/>
                    <a:pt x="52841" y="25436"/>
                    <a:pt x="53577" y="25436"/>
                  </a:cubicBezTo>
                  <a:cubicBezTo>
                    <a:pt x="64213" y="25436"/>
                    <a:pt x="76125" y="24480"/>
                    <a:pt x="86173" y="18867"/>
                  </a:cubicBezTo>
                  <a:cubicBezTo>
                    <a:pt x="87325" y="18230"/>
                    <a:pt x="90854" y="16245"/>
                    <a:pt x="91099" y="12642"/>
                  </a:cubicBezTo>
                  <a:cubicBezTo>
                    <a:pt x="91271" y="9897"/>
                    <a:pt x="89457" y="7324"/>
                    <a:pt x="86075" y="5608"/>
                  </a:cubicBezTo>
                  <a:cubicBezTo>
                    <a:pt x="77620" y="1294"/>
                    <a:pt x="66591" y="927"/>
                    <a:pt x="56861" y="584"/>
                  </a:cubicBezTo>
                  <a:cubicBezTo>
                    <a:pt x="54875" y="510"/>
                    <a:pt x="53013" y="461"/>
                    <a:pt x="51199" y="363"/>
                  </a:cubicBezTo>
                  <a:cubicBezTo>
                    <a:pt x="46729" y="121"/>
                    <a:pt x="42432" y="0"/>
                    <a:pt x="382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80;p84"/>
            <p:cNvSpPr/>
            <p:nvPr/>
          </p:nvSpPr>
          <p:spPr>
            <a:xfrm>
              <a:off x="1445500" y="238225"/>
              <a:ext cx="4778025" cy="5218450"/>
            </a:xfrm>
            <a:custGeom>
              <a:avLst/>
              <a:gdLst/>
              <a:ahLst/>
              <a:cxnLst/>
              <a:rect l="l" t="t" r="r" b="b"/>
              <a:pathLst>
                <a:path w="191121" h="208738" extrusionOk="0">
                  <a:moveTo>
                    <a:pt x="94580" y="31514"/>
                  </a:moveTo>
                  <a:cubicBezTo>
                    <a:pt x="94678" y="31588"/>
                    <a:pt x="94899" y="31857"/>
                    <a:pt x="95291" y="32642"/>
                  </a:cubicBezTo>
                  <a:cubicBezTo>
                    <a:pt x="102619" y="46881"/>
                    <a:pt x="108133" y="62322"/>
                    <a:pt x="113476" y="77223"/>
                  </a:cubicBezTo>
                  <a:cubicBezTo>
                    <a:pt x="114481" y="80017"/>
                    <a:pt x="115486" y="82836"/>
                    <a:pt x="116515" y="85654"/>
                  </a:cubicBezTo>
                  <a:cubicBezTo>
                    <a:pt x="114933" y="86136"/>
                    <a:pt x="113309" y="86617"/>
                    <a:pt x="111761" y="86617"/>
                  </a:cubicBezTo>
                  <a:cubicBezTo>
                    <a:pt x="111655" y="86617"/>
                    <a:pt x="111548" y="86615"/>
                    <a:pt x="111442" y="86610"/>
                  </a:cubicBezTo>
                  <a:cubicBezTo>
                    <a:pt x="109873" y="86561"/>
                    <a:pt x="108476" y="85875"/>
                    <a:pt x="107888" y="84870"/>
                  </a:cubicBezTo>
                  <a:cubicBezTo>
                    <a:pt x="107521" y="84233"/>
                    <a:pt x="107374" y="83326"/>
                    <a:pt x="107202" y="82370"/>
                  </a:cubicBezTo>
                  <a:cubicBezTo>
                    <a:pt x="107128" y="81806"/>
                    <a:pt x="107030" y="81243"/>
                    <a:pt x="106883" y="80654"/>
                  </a:cubicBezTo>
                  <a:cubicBezTo>
                    <a:pt x="106173" y="77762"/>
                    <a:pt x="104212" y="75826"/>
                    <a:pt x="101859" y="75704"/>
                  </a:cubicBezTo>
                  <a:cubicBezTo>
                    <a:pt x="101802" y="75702"/>
                    <a:pt x="101746" y="75700"/>
                    <a:pt x="101689" y="75700"/>
                  </a:cubicBezTo>
                  <a:cubicBezTo>
                    <a:pt x="99761" y="75700"/>
                    <a:pt x="98257" y="76899"/>
                    <a:pt x="97448" y="77566"/>
                  </a:cubicBezTo>
                  <a:lnTo>
                    <a:pt x="97178" y="77787"/>
                  </a:lnTo>
                  <a:cubicBezTo>
                    <a:pt x="95634" y="79037"/>
                    <a:pt x="94163" y="80238"/>
                    <a:pt x="92546" y="80752"/>
                  </a:cubicBezTo>
                  <a:cubicBezTo>
                    <a:pt x="91868" y="80972"/>
                    <a:pt x="91131" y="81082"/>
                    <a:pt x="90355" y="81082"/>
                  </a:cubicBezTo>
                  <a:cubicBezTo>
                    <a:pt x="88969" y="81082"/>
                    <a:pt x="87461" y="80733"/>
                    <a:pt x="85953" y="80042"/>
                  </a:cubicBezTo>
                  <a:cubicBezTo>
                    <a:pt x="83649" y="78988"/>
                    <a:pt x="81566" y="77321"/>
                    <a:pt x="79532" y="75704"/>
                  </a:cubicBezTo>
                  <a:cubicBezTo>
                    <a:pt x="83747" y="61489"/>
                    <a:pt x="88404" y="47298"/>
                    <a:pt x="93453" y="33401"/>
                  </a:cubicBezTo>
                  <a:cubicBezTo>
                    <a:pt x="93869" y="32250"/>
                    <a:pt x="94359" y="31661"/>
                    <a:pt x="94580" y="31514"/>
                  </a:cubicBezTo>
                  <a:close/>
                  <a:moveTo>
                    <a:pt x="137887" y="60116"/>
                  </a:moveTo>
                  <a:cubicBezTo>
                    <a:pt x="143279" y="70165"/>
                    <a:pt x="146833" y="81292"/>
                    <a:pt x="150313" y="92075"/>
                  </a:cubicBezTo>
                  <a:cubicBezTo>
                    <a:pt x="150435" y="92492"/>
                    <a:pt x="150558" y="92884"/>
                    <a:pt x="150681" y="93301"/>
                  </a:cubicBezTo>
                  <a:cubicBezTo>
                    <a:pt x="150681" y="93301"/>
                    <a:pt x="150656" y="93301"/>
                    <a:pt x="150632" y="93325"/>
                  </a:cubicBezTo>
                  <a:cubicBezTo>
                    <a:pt x="149344" y="94026"/>
                    <a:pt x="147948" y="94391"/>
                    <a:pt x="146645" y="94391"/>
                  </a:cubicBezTo>
                  <a:cubicBezTo>
                    <a:pt x="145989" y="94391"/>
                    <a:pt x="145357" y="94299"/>
                    <a:pt x="144774" y="94110"/>
                  </a:cubicBezTo>
                  <a:cubicBezTo>
                    <a:pt x="143009" y="93546"/>
                    <a:pt x="141661" y="91928"/>
                    <a:pt x="141563" y="90311"/>
                  </a:cubicBezTo>
                  <a:cubicBezTo>
                    <a:pt x="141539" y="89870"/>
                    <a:pt x="141612" y="89379"/>
                    <a:pt x="141661" y="88840"/>
                  </a:cubicBezTo>
                  <a:cubicBezTo>
                    <a:pt x="141759" y="88154"/>
                    <a:pt x="141833" y="87345"/>
                    <a:pt x="141784" y="86512"/>
                  </a:cubicBezTo>
                  <a:cubicBezTo>
                    <a:pt x="141612" y="84355"/>
                    <a:pt x="140166" y="82100"/>
                    <a:pt x="137740" y="81929"/>
                  </a:cubicBezTo>
                  <a:cubicBezTo>
                    <a:pt x="137666" y="81925"/>
                    <a:pt x="137592" y="81923"/>
                    <a:pt x="137519" y="81923"/>
                  </a:cubicBezTo>
                  <a:cubicBezTo>
                    <a:pt x="135839" y="81923"/>
                    <a:pt x="134290" y="82989"/>
                    <a:pt x="133304" y="84821"/>
                  </a:cubicBezTo>
                  <a:cubicBezTo>
                    <a:pt x="133108" y="85188"/>
                    <a:pt x="132961" y="85556"/>
                    <a:pt x="132814" y="85899"/>
                  </a:cubicBezTo>
                  <a:cubicBezTo>
                    <a:pt x="132569" y="86438"/>
                    <a:pt x="132348" y="86953"/>
                    <a:pt x="132054" y="87247"/>
                  </a:cubicBezTo>
                  <a:cubicBezTo>
                    <a:pt x="131809" y="87541"/>
                    <a:pt x="131417" y="87688"/>
                    <a:pt x="130902" y="87688"/>
                  </a:cubicBezTo>
                  <a:cubicBezTo>
                    <a:pt x="130879" y="87689"/>
                    <a:pt x="130856" y="87689"/>
                    <a:pt x="130834" y="87689"/>
                  </a:cubicBezTo>
                  <a:cubicBezTo>
                    <a:pt x="129994" y="87689"/>
                    <a:pt x="129072" y="87255"/>
                    <a:pt x="128476" y="86659"/>
                  </a:cubicBezTo>
                  <a:cubicBezTo>
                    <a:pt x="127226" y="85336"/>
                    <a:pt x="126711" y="83350"/>
                    <a:pt x="126172" y="80899"/>
                  </a:cubicBezTo>
                  <a:cubicBezTo>
                    <a:pt x="126147" y="80826"/>
                    <a:pt x="126123" y="80728"/>
                    <a:pt x="126098" y="80654"/>
                  </a:cubicBezTo>
                  <a:cubicBezTo>
                    <a:pt x="129603" y="73571"/>
                    <a:pt x="133524" y="66709"/>
                    <a:pt x="137887" y="60116"/>
                  </a:cubicBezTo>
                  <a:close/>
                  <a:moveTo>
                    <a:pt x="62057" y="67738"/>
                  </a:moveTo>
                  <a:cubicBezTo>
                    <a:pt x="66370" y="75924"/>
                    <a:pt x="70390" y="84306"/>
                    <a:pt x="74115" y="92786"/>
                  </a:cubicBezTo>
                  <a:cubicBezTo>
                    <a:pt x="73550" y="93100"/>
                    <a:pt x="72894" y="93274"/>
                    <a:pt x="72250" y="93274"/>
                  </a:cubicBezTo>
                  <a:cubicBezTo>
                    <a:pt x="71890" y="93274"/>
                    <a:pt x="71533" y="93219"/>
                    <a:pt x="71199" y="93105"/>
                  </a:cubicBezTo>
                  <a:cubicBezTo>
                    <a:pt x="70929" y="93031"/>
                    <a:pt x="70635" y="92909"/>
                    <a:pt x="70341" y="92786"/>
                  </a:cubicBezTo>
                  <a:cubicBezTo>
                    <a:pt x="69525" y="92437"/>
                    <a:pt x="68554" y="91998"/>
                    <a:pt x="67365" y="91998"/>
                  </a:cubicBezTo>
                  <a:cubicBezTo>
                    <a:pt x="67304" y="91998"/>
                    <a:pt x="67242" y="92000"/>
                    <a:pt x="67179" y="92002"/>
                  </a:cubicBezTo>
                  <a:cubicBezTo>
                    <a:pt x="64851" y="92124"/>
                    <a:pt x="63307" y="93791"/>
                    <a:pt x="62204" y="95262"/>
                  </a:cubicBezTo>
                  <a:cubicBezTo>
                    <a:pt x="61052" y="96781"/>
                    <a:pt x="60023" y="98374"/>
                    <a:pt x="59067" y="100016"/>
                  </a:cubicBezTo>
                  <a:cubicBezTo>
                    <a:pt x="58944" y="100237"/>
                    <a:pt x="58822" y="100457"/>
                    <a:pt x="58699" y="100678"/>
                  </a:cubicBezTo>
                  <a:cubicBezTo>
                    <a:pt x="57768" y="102296"/>
                    <a:pt x="56910" y="103840"/>
                    <a:pt x="55636" y="104648"/>
                  </a:cubicBezTo>
                  <a:cubicBezTo>
                    <a:pt x="54966" y="105076"/>
                    <a:pt x="54154" y="105288"/>
                    <a:pt x="53323" y="105288"/>
                  </a:cubicBezTo>
                  <a:cubicBezTo>
                    <a:pt x="52298" y="105288"/>
                    <a:pt x="51243" y="104966"/>
                    <a:pt x="50391" y="104330"/>
                  </a:cubicBezTo>
                  <a:cubicBezTo>
                    <a:pt x="48847" y="103227"/>
                    <a:pt x="47891" y="101144"/>
                    <a:pt x="47940" y="99036"/>
                  </a:cubicBezTo>
                  <a:cubicBezTo>
                    <a:pt x="47964" y="98815"/>
                    <a:pt x="47915" y="98619"/>
                    <a:pt x="47866" y="98399"/>
                  </a:cubicBezTo>
                  <a:lnTo>
                    <a:pt x="50268" y="92737"/>
                  </a:lnTo>
                  <a:cubicBezTo>
                    <a:pt x="53846" y="84380"/>
                    <a:pt x="57523" y="75777"/>
                    <a:pt x="62057" y="67738"/>
                  </a:cubicBezTo>
                  <a:close/>
                  <a:moveTo>
                    <a:pt x="137446" y="86071"/>
                  </a:moveTo>
                  <a:cubicBezTo>
                    <a:pt x="137544" y="86218"/>
                    <a:pt x="137666" y="86512"/>
                    <a:pt x="137691" y="86831"/>
                  </a:cubicBezTo>
                  <a:cubicBezTo>
                    <a:pt x="137715" y="87272"/>
                    <a:pt x="137666" y="87811"/>
                    <a:pt x="137593" y="88375"/>
                  </a:cubicBezTo>
                  <a:cubicBezTo>
                    <a:pt x="137519" y="89012"/>
                    <a:pt x="137446" y="89747"/>
                    <a:pt x="137495" y="90507"/>
                  </a:cubicBezTo>
                  <a:cubicBezTo>
                    <a:pt x="137642" y="93816"/>
                    <a:pt x="140117" y="96904"/>
                    <a:pt x="143500" y="98007"/>
                  </a:cubicBezTo>
                  <a:cubicBezTo>
                    <a:pt x="144504" y="98325"/>
                    <a:pt x="145558" y="98497"/>
                    <a:pt x="146661" y="98497"/>
                  </a:cubicBezTo>
                  <a:cubicBezTo>
                    <a:pt x="148426" y="98497"/>
                    <a:pt x="150239" y="98056"/>
                    <a:pt x="151955" y="97222"/>
                  </a:cubicBezTo>
                  <a:cubicBezTo>
                    <a:pt x="154455" y="104894"/>
                    <a:pt x="157151" y="112638"/>
                    <a:pt x="160607" y="119966"/>
                  </a:cubicBezTo>
                  <a:cubicBezTo>
                    <a:pt x="159185" y="121609"/>
                    <a:pt x="158082" y="123520"/>
                    <a:pt x="157347" y="125554"/>
                  </a:cubicBezTo>
                  <a:cubicBezTo>
                    <a:pt x="153292" y="121587"/>
                    <a:pt x="147889" y="119265"/>
                    <a:pt x="142546" y="119265"/>
                  </a:cubicBezTo>
                  <a:cubicBezTo>
                    <a:pt x="141948" y="119265"/>
                    <a:pt x="141350" y="119294"/>
                    <a:pt x="140755" y="119354"/>
                  </a:cubicBezTo>
                  <a:cubicBezTo>
                    <a:pt x="138965" y="119525"/>
                    <a:pt x="137250" y="120015"/>
                    <a:pt x="135657" y="120702"/>
                  </a:cubicBezTo>
                  <a:cubicBezTo>
                    <a:pt x="130436" y="110555"/>
                    <a:pt x="126123" y="99820"/>
                    <a:pt x="122152" y="89110"/>
                  </a:cubicBezTo>
                  <a:cubicBezTo>
                    <a:pt x="122569" y="88130"/>
                    <a:pt x="123010" y="87174"/>
                    <a:pt x="123451" y="86193"/>
                  </a:cubicBezTo>
                  <a:cubicBezTo>
                    <a:pt x="123917" y="87370"/>
                    <a:pt x="124579" y="88497"/>
                    <a:pt x="125535" y="89478"/>
                  </a:cubicBezTo>
                  <a:cubicBezTo>
                    <a:pt x="126907" y="90948"/>
                    <a:pt x="128941" y="91781"/>
                    <a:pt x="130927" y="91781"/>
                  </a:cubicBezTo>
                  <a:cubicBezTo>
                    <a:pt x="132569" y="91757"/>
                    <a:pt x="134039" y="91144"/>
                    <a:pt x="135068" y="90017"/>
                  </a:cubicBezTo>
                  <a:cubicBezTo>
                    <a:pt x="135804" y="89232"/>
                    <a:pt x="136196" y="88350"/>
                    <a:pt x="136539" y="87566"/>
                  </a:cubicBezTo>
                  <a:cubicBezTo>
                    <a:pt x="136686" y="87272"/>
                    <a:pt x="136809" y="86978"/>
                    <a:pt x="136931" y="86733"/>
                  </a:cubicBezTo>
                  <a:cubicBezTo>
                    <a:pt x="137103" y="86389"/>
                    <a:pt x="137299" y="86193"/>
                    <a:pt x="137446" y="86071"/>
                  </a:cubicBezTo>
                  <a:close/>
                  <a:moveTo>
                    <a:pt x="100269" y="4085"/>
                  </a:moveTo>
                  <a:cubicBezTo>
                    <a:pt x="106711" y="4085"/>
                    <a:pt x="112718" y="4830"/>
                    <a:pt x="118231" y="6319"/>
                  </a:cubicBezTo>
                  <a:cubicBezTo>
                    <a:pt x="125902" y="8378"/>
                    <a:pt x="133721" y="12079"/>
                    <a:pt x="142813" y="17961"/>
                  </a:cubicBezTo>
                  <a:cubicBezTo>
                    <a:pt x="161832" y="30264"/>
                    <a:pt x="174356" y="44528"/>
                    <a:pt x="180042" y="60361"/>
                  </a:cubicBezTo>
                  <a:cubicBezTo>
                    <a:pt x="185581" y="75753"/>
                    <a:pt x="185091" y="93914"/>
                    <a:pt x="178572" y="114427"/>
                  </a:cubicBezTo>
                  <a:cubicBezTo>
                    <a:pt x="178474" y="114378"/>
                    <a:pt x="178326" y="114329"/>
                    <a:pt x="178204" y="114305"/>
                  </a:cubicBezTo>
                  <a:cubicBezTo>
                    <a:pt x="176871" y="113985"/>
                    <a:pt x="175501" y="113828"/>
                    <a:pt x="174130" y="113828"/>
                  </a:cubicBezTo>
                  <a:cubicBezTo>
                    <a:pt x="170461" y="113828"/>
                    <a:pt x="166784" y="114951"/>
                    <a:pt x="163768" y="117074"/>
                  </a:cubicBezTo>
                  <a:cubicBezTo>
                    <a:pt x="159920" y="108643"/>
                    <a:pt x="157004" y="99600"/>
                    <a:pt x="154210" y="90826"/>
                  </a:cubicBezTo>
                  <a:cubicBezTo>
                    <a:pt x="150337" y="78792"/>
                    <a:pt x="146343" y="66341"/>
                    <a:pt x="139799" y="55190"/>
                  </a:cubicBezTo>
                  <a:cubicBezTo>
                    <a:pt x="139456" y="54577"/>
                    <a:pt x="138818" y="54209"/>
                    <a:pt x="138108" y="54185"/>
                  </a:cubicBezTo>
                  <a:cubicBezTo>
                    <a:pt x="138082" y="54184"/>
                    <a:pt x="138057" y="54184"/>
                    <a:pt x="138031" y="54184"/>
                  </a:cubicBezTo>
                  <a:cubicBezTo>
                    <a:pt x="137351" y="54184"/>
                    <a:pt x="136745" y="54500"/>
                    <a:pt x="136343" y="55067"/>
                  </a:cubicBezTo>
                  <a:cubicBezTo>
                    <a:pt x="130167" y="64086"/>
                    <a:pt x="124726" y="73669"/>
                    <a:pt x="120118" y="83595"/>
                  </a:cubicBezTo>
                  <a:cubicBezTo>
                    <a:pt x="119187" y="81022"/>
                    <a:pt x="118255" y="78424"/>
                    <a:pt x="117324" y="75851"/>
                  </a:cubicBezTo>
                  <a:cubicBezTo>
                    <a:pt x="111957" y="60802"/>
                    <a:pt x="106369" y="45264"/>
                    <a:pt x="98943" y="30755"/>
                  </a:cubicBezTo>
                  <a:cubicBezTo>
                    <a:pt x="98477" y="29848"/>
                    <a:pt x="97472" y="27911"/>
                    <a:pt x="95389" y="27470"/>
                  </a:cubicBezTo>
                  <a:cubicBezTo>
                    <a:pt x="95112" y="27414"/>
                    <a:pt x="94839" y="27387"/>
                    <a:pt x="94571" y="27387"/>
                  </a:cubicBezTo>
                  <a:cubicBezTo>
                    <a:pt x="92483" y="27387"/>
                    <a:pt x="90669" y="29051"/>
                    <a:pt x="89605" y="32004"/>
                  </a:cubicBezTo>
                  <a:cubicBezTo>
                    <a:pt x="83698" y="48303"/>
                    <a:pt x="78306" y="64969"/>
                    <a:pt x="73551" y="81659"/>
                  </a:cubicBezTo>
                  <a:cubicBezTo>
                    <a:pt x="70512" y="75213"/>
                    <a:pt x="67326" y="68841"/>
                    <a:pt x="63944" y="62567"/>
                  </a:cubicBezTo>
                  <a:cubicBezTo>
                    <a:pt x="63601" y="61930"/>
                    <a:pt x="62939" y="61513"/>
                    <a:pt x="62204" y="61489"/>
                  </a:cubicBezTo>
                  <a:cubicBezTo>
                    <a:pt x="62181" y="61488"/>
                    <a:pt x="62159" y="61487"/>
                    <a:pt x="62137" y="61487"/>
                  </a:cubicBezTo>
                  <a:cubicBezTo>
                    <a:pt x="61405" y="61487"/>
                    <a:pt x="60771" y="61874"/>
                    <a:pt x="60390" y="62469"/>
                  </a:cubicBezTo>
                  <a:cubicBezTo>
                    <a:pt x="54851" y="71611"/>
                    <a:pt x="50611" y="81537"/>
                    <a:pt x="46518" y="91144"/>
                  </a:cubicBezTo>
                  <a:lnTo>
                    <a:pt x="35465" y="117025"/>
                  </a:lnTo>
                  <a:cubicBezTo>
                    <a:pt x="35293" y="117369"/>
                    <a:pt x="35269" y="117761"/>
                    <a:pt x="35318" y="118128"/>
                  </a:cubicBezTo>
                  <a:cubicBezTo>
                    <a:pt x="27892" y="119697"/>
                    <a:pt x="21152" y="123986"/>
                    <a:pt x="17181" y="130236"/>
                  </a:cubicBezTo>
                  <a:cubicBezTo>
                    <a:pt x="11544" y="119574"/>
                    <a:pt x="7598" y="108006"/>
                    <a:pt x="5662" y="96144"/>
                  </a:cubicBezTo>
                  <a:cubicBezTo>
                    <a:pt x="4265" y="87517"/>
                    <a:pt x="4118" y="80042"/>
                    <a:pt x="5246" y="73277"/>
                  </a:cubicBezTo>
                  <a:cubicBezTo>
                    <a:pt x="6544" y="65483"/>
                    <a:pt x="9706" y="57494"/>
                    <a:pt x="14681" y="49553"/>
                  </a:cubicBezTo>
                  <a:cubicBezTo>
                    <a:pt x="29313" y="26269"/>
                    <a:pt x="55905" y="9701"/>
                    <a:pt x="85879" y="5216"/>
                  </a:cubicBezTo>
                  <a:cubicBezTo>
                    <a:pt x="90882" y="4462"/>
                    <a:pt x="95686" y="4085"/>
                    <a:pt x="100269" y="4085"/>
                  </a:cubicBezTo>
                  <a:close/>
                  <a:moveTo>
                    <a:pt x="67351" y="96095"/>
                  </a:moveTo>
                  <a:cubicBezTo>
                    <a:pt x="67669" y="96095"/>
                    <a:pt x="68184" y="96315"/>
                    <a:pt x="68723" y="96536"/>
                  </a:cubicBezTo>
                  <a:cubicBezTo>
                    <a:pt x="69091" y="96683"/>
                    <a:pt x="69483" y="96855"/>
                    <a:pt x="69924" y="97002"/>
                  </a:cubicBezTo>
                  <a:cubicBezTo>
                    <a:pt x="70691" y="97254"/>
                    <a:pt x="71485" y="97376"/>
                    <a:pt x="72276" y="97376"/>
                  </a:cubicBezTo>
                  <a:cubicBezTo>
                    <a:pt x="73481" y="97376"/>
                    <a:pt x="74677" y="97093"/>
                    <a:pt x="75757" y="96561"/>
                  </a:cubicBezTo>
                  <a:cubicBezTo>
                    <a:pt x="80708" y="108129"/>
                    <a:pt x="85120" y="119966"/>
                    <a:pt x="88943" y="131927"/>
                  </a:cubicBezTo>
                  <a:cubicBezTo>
                    <a:pt x="85965" y="130892"/>
                    <a:pt x="82803" y="130372"/>
                    <a:pt x="79643" y="130372"/>
                  </a:cubicBezTo>
                  <a:cubicBezTo>
                    <a:pt x="74795" y="130372"/>
                    <a:pt x="69952" y="131596"/>
                    <a:pt x="65782" y="134059"/>
                  </a:cubicBezTo>
                  <a:cubicBezTo>
                    <a:pt x="64410" y="127000"/>
                    <a:pt x="58062" y="121609"/>
                    <a:pt x="51886" y="119280"/>
                  </a:cubicBezTo>
                  <a:cubicBezTo>
                    <a:pt x="48608" y="118031"/>
                    <a:pt x="45160" y="117449"/>
                    <a:pt x="41726" y="117449"/>
                  </a:cubicBezTo>
                  <a:cubicBezTo>
                    <a:pt x="41051" y="117449"/>
                    <a:pt x="40377" y="117471"/>
                    <a:pt x="39705" y="117516"/>
                  </a:cubicBezTo>
                  <a:lnTo>
                    <a:pt x="45244" y="104526"/>
                  </a:lnTo>
                  <a:cubicBezTo>
                    <a:pt x="45930" y="105751"/>
                    <a:pt x="46861" y="106830"/>
                    <a:pt x="47964" y="107639"/>
                  </a:cubicBezTo>
                  <a:cubicBezTo>
                    <a:pt x="49533" y="108790"/>
                    <a:pt x="51445" y="109379"/>
                    <a:pt x="53332" y="109379"/>
                  </a:cubicBezTo>
                  <a:cubicBezTo>
                    <a:pt x="54925" y="109379"/>
                    <a:pt x="56493" y="108962"/>
                    <a:pt x="57841" y="108104"/>
                  </a:cubicBezTo>
                  <a:cubicBezTo>
                    <a:pt x="59974" y="106732"/>
                    <a:pt x="61175" y="104575"/>
                    <a:pt x="62253" y="102688"/>
                  </a:cubicBezTo>
                  <a:cubicBezTo>
                    <a:pt x="62375" y="102467"/>
                    <a:pt x="62498" y="102271"/>
                    <a:pt x="62621" y="102051"/>
                  </a:cubicBezTo>
                  <a:cubicBezTo>
                    <a:pt x="63478" y="100555"/>
                    <a:pt x="64434" y="99109"/>
                    <a:pt x="65464" y="97712"/>
                  </a:cubicBezTo>
                  <a:cubicBezTo>
                    <a:pt x="66272" y="96659"/>
                    <a:pt x="66910" y="96119"/>
                    <a:pt x="67351" y="96095"/>
                  </a:cubicBezTo>
                  <a:close/>
                  <a:moveTo>
                    <a:pt x="101639" y="79796"/>
                  </a:moveTo>
                  <a:cubicBezTo>
                    <a:pt x="101647" y="79796"/>
                    <a:pt x="101655" y="79796"/>
                    <a:pt x="101663" y="79797"/>
                  </a:cubicBezTo>
                  <a:cubicBezTo>
                    <a:pt x="102055" y="79821"/>
                    <a:pt x="102643" y="80581"/>
                    <a:pt x="102913" y="81610"/>
                  </a:cubicBezTo>
                  <a:cubicBezTo>
                    <a:pt x="103011" y="82051"/>
                    <a:pt x="103085" y="82517"/>
                    <a:pt x="103183" y="83032"/>
                  </a:cubicBezTo>
                  <a:cubicBezTo>
                    <a:pt x="103379" y="84257"/>
                    <a:pt x="103599" y="85630"/>
                    <a:pt x="104359" y="86929"/>
                  </a:cubicBezTo>
                  <a:cubicBezTo>
                    <a:pt x="105658" y="89183"/>
                    <a:pt x="108256" y="90580"/>
                    <a:pt x="111295" y="90703"/>
                  </a:cubicBezTo>
                  <a:lnTo>
                    <a:pt x="111736" y="90703"/>
                  </a:lnTo>
                  <a:cubicBezTo>
                    <a:pt x="113966" y="90703"/>
                    <a:pt x="116050" y="90090"/>
                    <a:pt x="117937" y="89502"/>
                  </a:cubicBezTo>
                  <a:cubicBezTo>
                    <a:pt x="122079" y="100752"/>
                    <a:pt x="126564" y="112026"/>
                    <a:pt x="132078" y="122736"/>
                  </a:cubicBezTo>
                  <a:cubicBezTo>
                    <a:pt x="129505" y="124623"/>
                    <a:pt x="127422" y="127172"/>
                    <a:pt x="126221" y="130015"/>
                  </a:cubicBezTo>
                  <a:cubicBezTo>
                    <a:pt x="121338" y="125037"/>
                    <a:pt x="115274" y="122165"/>
                    <a:pt x="109425" y="122165"/>
                  </a:cubicBezTo>
                  <a:cubicBezTo>
                    <a:pt x="109255" y="122165"/>
                    <a:pt x="109086" y="122167"/>
                    <a:pt x="108918" y="122172"/>
                  </a:cubicBezTo>
                  <a:cubicBezTo>
                    <a:pt x="104457" y="122270"/>
                    <a:pt x="99947" y="124427"/>
                    <a:pt x="96859" y="127883"/>
                  </a:cubicBezTo>
                  <a:cubicBezTo>
                    <a:pt x="95217" y="129770"/>
                    <a:pt x="94090" y="131878"/>
                    <a:pt x="93600" y="134083"/>
                  </a:cubicBezTo>
                  <a:cubicBezTo>
                    <a:pt x="93526" y="134034"/>
                    <a:pt x="93428" y="134010"/>
                    <a:pt x="93355" y="133961"/>
                  </a:cubicBezTo>
                  <a:cubicBezTo>
                    <a:pt x="93551" y="133520"/>
                    <a:pt x="93575" y="133030"/>
                    <a:pt x="93428" y="132564"/>
                  </a:cubicBezTo>
                  <a:cubicBezTo>
                    <a:pt x="88600" y="117172"/>
                    <a:pt x="82816" y="102026"/>
                    <a:pt x="76149" y="87296"/>
                  </a:cubicBezTo>
                  <a:cubicBezTo>
                    <a:pt x="76223" y="87149"/>
                    <a:pt x="76296" y="87002"/>
                    <a:pt x="76345" y="86855"/>
                  </a:cubicBezTo>
                  <a:cubicBezTo>
                    <a:pt x="76983" y="84551"/>
                    <a:pt x="77620" y="82247"/>
                    <a:pt x="78306" y="79944"/>
                  </a:cubicBezTo>
                  <a:cubicBezTo>
                    <a:pt x="80120" y="81365"/>
                    <a:pt x="82032" y="82762"/>
                    <a:pt x="84262" y="83767"/>
                  </a:cubicBezTo>
                  <a:cubicBezTo>
                    <a:pt x="86309" y="84699"/>
                    <a:pt x="88394" y="85174"/>
                    <a:pt x="90369" y="85174"/>
                  </a:cubicBezTo>
                  <a:cubicBezTo>
                    <a:pt x="91562" y="85174"/>
                    <a:pt x="92715" y="85000"/>
                    <a:pt x="93796" y="84649"/>
                  </a:cubicBezTo>
                  <a:cubicBezTo>
                    <a:pt x="96149" y="83890"/>
                    <a:pt x="98060" y="82345"/>
                    <a:pt x="99751" y="80973"/>
                  </a:cubicBezTo>
                  <a:lnTo>
                    <a:pt x="100021" y="80752"/>
                  </a:lnTo>
                  <a:cubicBezTo>
                    <a:pt x="100406" y="80440"/>
                    <a:pt x="101193" y="79796"/>
                    <a:pt x="101639" y="79796"/>
                  </a:cubicBezTo>
                  <a:close/>
                  <a:moveTo>
                    <a:pt x="174126" y="117910"/>
                  </a:moveTo>
                  <a:cubicBezTo>
                    <a:pt x="175177" y="117910"/>
                    <a:pt x="176227" y="118030"/>
                    <a:pt x="177248" y="118275"/>
                  </a:cubicBezTo>
                  <a:cubicBezTo>
                    <a:pt x="177273" y="118275"/>
                    <a:pt x="177273" y="118275"/>
                    <a:pt x="177297" y="118300"/>
                  </a:cubicBezTo>
                  <a:cubicBezTo>
                    <a:pt x="176023" y="121952"/>
                    <a:pt x="174577" y="125677"/>
                    <a:pt x="172935" y="129476"/>
                  </a:cubicBezTo>
                  <a:cubicBezTo>
                    <a:pt x="169136" y="138274"/>
                    <a:pt x="164136" y="148078"/>
                    <a:pt x="155778" y="154205"/>
                  </a:cubicBezTo>
                  <a:cubicBezTo>
                    <a:pt x="155607" y="154328"/>
                    <a:pt x="155460" y="154499"/>
                    <a:pt x="155337" y="154671"/>
                  </a:cubicBezTo>
                  <a:cubicBezTo>
                    <a:pt x="152017" y="153707"/>
                    <a:pt x="148286" y="153493"/>
                    <a:pt x="144924" y="153493"/>
                  </a:cubicBezTo>
                  <a:cubicBezTo>
                    <a:pt x="143497" y="153493"/>
                    <a:pt x="142136" y="153531"/>
                    <a:pt x="140902" y="153568"/>
                  </a:cubicBezTo>
                  <a:cubicBezTo>
                    <a:pt x="139872" y="153592"/>
                    <a:pt x="138892" y="153617"/>
                    <a:pt x="138010" y="153617"/>
                  </a:cubicBezTo>
                  <a:lnTo>
                    <a:pt x="78747" y="153789"/>
                  </a:lnTo>
                  <a:cubicBezTo>
                    <a:pt x="68650" y="153813"/>
                    <a:pt x="58233" y="153838"/>
                    <a:pt x="47964" y="153936"/>
                  </a:cubicBezTo>
                  <a:cubicBezTo>
                    <a:pt x="43920" y="153960"/>
                    <a:pt x="39337" y="154009"/>
                    <a:pt x="34950" y="154989"/>
                  </a:cubicBezTo>
                  <a:cubicBezTo>
                    <a:pt x="34852" y="154867"/>
                    <a:pt x="34779" y="154744"/>
                    <a:pt x="34681" y="154646"/>
                  </a:cubicBezTo>
                  <a:cubicBezTo>
                    <a:pt x="28823" y="148470"/>
                    <a:pt x="23701" y="141583"/>
                    <a:pt x="19387" y="134206"/>
                  </a:cubicBezTo>
                  <a:cubicBezTo>
                    <a:pt x="19632" y="134034"/>
                    <a:pt x="19828" y="133814"/>
                    <a:pt x="20000" y="133544"/>
                  </a:cubicBezTo>
                  <a:cubicBezTo>
                    <a:pt x="22647" y="128667"/>
                    <a:pt x="27328" y="124917"/>
                    <a:pt x="33161" y="122957"/>
                  </a:cubicBezTo>
                  <a:cubicBezTo>
                    <a:pt x="35933" y="122025"/>
                    <a:pt x="38851" y="121559"/>
                    <a:pt x="41726" y="121559"/>
                  </a:cubicBezTo>
                  <a:cubicBezTo>
                    <a:pt x="44750" y="121559"/>
                    <a:pt x="47727" y="122074"/>
                    <a:pt x="50440" y="123104"/>
                  </a:cubicBezTo>
                  <a:cubicBezTo>
                    <a:pt x="58454" y="126118"/>
                    <a:pt x="62277" y="132711"/>
                    <a:pt x="61934" y="137637"/>
                  </a:cubicBezTo>
                  <a:cubicBezTo>
                    <a:pt x="61861" y="138471"/>
                    <a:pt x="62302" y="139230"/>
                    <a:pt x="63037" y="139598"/>
                  </a:cubicBezTo>
                  <a:cubicBezTo>
                    <a:pt x="63331" y="139760"/>
                    <a:pt x="63653" y="139838"/>
                    <a:pt x="63976" y="139838"/>
                  </a:cubicBezTo>
                  <a:cubicBezTo>
                    <a:pt x="64435" y="139838"/>
                    <a:pt x="64893" y="139680"/>
                    <a:pt x="65268" y="139377"/>
                  </a:cubicBezTo>
                  <a:cubicBezTo>
                    <a:pt x="69304" y="136075"/>
                    <a:pt x="74476" y="134427"/>
                    <a:pt x="79647" y="134427"/>
                  </a:cubicBezTo>
                  <a:cubicBezTo>
                    <a:pt x="84837" y="134427"/>
                    <a:pt x="90026" y="136087"/>
                    <a:pt x="94065" y="139402"/>
                  </a:cubicBezTo>
                  <a:cubicBezTo>
                    <a:pt x="94433" y="139721"/>
                    <a:pt x="94899" y="139868"/>
                    <a:pt x="95364" y="139868"/>
                  </a:cubicBezTo>
                  <a:cubicBezTo>
                    <a:pt x="95707" y="139868"/>
                    <a:pt x="96026" y="139794"/>
                    <a:pt x="96320" y="139622"/>
                  </a:cubicBezTo>
                  <a:cubicBezTo>
                    <a:pt x="97055" y="139230"/>
                    <a:pt x="97472" y="138446"/>
                    <a:pt x="97399" y="137613"/>
                  </a:cubicBezTo>
                  <a:cubicBezTo>
                    <a:pt x="97178" y="135211"/>
                    <a:pt x="98060" y="132711"/>
                    <a:pt x="99923" y="130603"/>
                  </a:cubicBezTo>
                  <a:cubicBezTo>
                    <a:pt x="102227" y="128005"/>
                    <a:pt x="105707" y="126339"/>
                    <a:pt x="109040" y="126265"/>
                  </a:cubicBezTo>
                  <a:cubicBezTo>
                    <a:pt x="109177" y="126261"/>
                    <a:pt x="109313" y="126259"/>
                    <a:pt x="109450" y="126259"/>
                  </a:cubicBezTo>
                  <a:cubicBezTo>
                    <a:pt x="115115" y="126259"/>
                    <a:pt x="121108" y="129714"/>
                    <a:pt x="125559" y="135505"/>
                  </a:cubicBezTo>
                  <a:cubicBezTo>
                    <a:pt x="125960" y="136020"/>
                    <a:pt x="126569" y="136313"/>
                    <a:pt x="127201" y="136313"/>
                  </a:cubicBezTo>
                  <a:cubicBezTo>
                    <a:pt x="127380" y="136313"/>
                    <a:pt x="127561" y="136289"/>
                    <a:pt x="127740" y="136240"/>
                  </a:cubicBezTo>
                  <a:cubicBezTo>
                    <a:pt x="128525" y="136020"/>
                    <a:pt x="129137" y="135333"/>
                    <a:pt x="129211" y="134500"/>
                  </a:cubicBezTo>
                  <a:cubicBezTo>
                    <a:pt x="129873" y="128888"/>
                    <a:pt x="135093" y="124035"/>
                    <a:pt x="141147" y="123422"/>
                  </a:cubicBezTo>
                  <a:cubicBezTo>
                    <a:pt x="141609" y="123377"/>
                    <a:pt x="142074" y="123355"/>
                    <a:pt x="142539" y="123355"/>
                  </a:cubicBezTo>
                  <a:cubicBezTo>
                    <a:pt x="147891" y="123355"/>
                    <a:pt x="153327" y="126293"/>
                    <a:pt x="156710" y="131118"/>
                  </a:cubicBezTo>
                  <a:cubicBezTo>
                    <a:pt x="157097" y="131679"/>
                    <a:pt x="157728" y="131996"/>
                    <a:pt x="158387" y="131996"/>
                  </a:cubicBezTo>
                  <a:cubicBezTo>
                    <a:pt x="158562" y="131996"/>
                    <a:pt x="158740" y="131973"/>
                    <a:pt x="158916" y="131927"/>
                  </a:cubicBezTo>
                  <a:cubicBezTo>
                    <a:pt x="159724" y="131731"/>
                    <a:pt x="160337" y="131020"/>
                    <a:pt x="160435" y="130162"/>
                  </a:cubicBezTo>
                  <a:cubicBezTo>
                    <a:pt x="160827" y="126290"/>
                    <a:pt x="162959" y="122662"/>
                    <a:pt x="166146" y="120408"/>
                  </a:cubicBezTo>
                  <a:cubicBezTo>
                    <a:pt x="168452" y="118781"/>
                    <a:pt x="171293" y="117910"/>
                    <a:pt x="174126" y="117910"/>
                  </a:cubicBezTo>
                  <a:close/>
                  <a:moveTo>
                    <a:pt x="144725" y="157612"/>
                  </a:moveTo>
                  <a:cubicBezTo>
                    <a:pt x="152641" y="157612"/>
                    <a:pt x="159308" y="158641"/>
                    <a:pt x="160533" y="164597"/>
                  </a:cubicBezTo>
                  <a:cubicBezTo>
                    <a:pt x="160852" y="166239"/>
                    <a:pt x="160435" y="168077"/>
                    <a:pt x="159994" y="169989"/>
                  </a:cubicBezTo>
                  <a:cubicBezTo>
                    <a:pt x="159528" y="172023"/>
                    <a:pt x="159038" y="174106"/>
                    <a:pt x="159308" y="176361"/>
                  </a:cubicBezTo>
                  <a:cubicBezTo>
                    <a:pt x="159749" y="180283"/>
                    <a:pt x="162249" y="183199"/>
                    <a:pt x="164651" y="186018"/>
                  </a:cubicBezTo>
                  <a:cubicBezTo>
                    <a:pt x="166832" y="188591"/>
                    <a:pt x="168891" y="190993"/>
                    <a:pt x="168989" y="193787"/>
                  </a:cubicBezTo>
                  <a:cubicBezTo>
                    <a:pt x="169111" y="196948"/>
                    <a:pt x="166562" y="199693"/>
                    <a:pt x="163989" y="201041"/>
                  </a:cubicBezTo>
                  <a:cubicBezTo>
                    <a:pt x="160974" y="202610"/>
                    <a:pt x="157322" y="203002"/>
                    <a:pt x="153548" y="203321"/>
                  </a:cubicBezTo>
                  <a:cubicBezTo>
                    <a:pt x="140821" y="204352"/>
                    <a:pt x="127925" y="204633"/>
                    <a:pt x="115133" y="204633"/>
                  </a:cubicBezTo>
                  <a:cubicBezTo>
                    <a:pt x="107257" y="204633"/>
                    <a:pt x="99421" y="204526"/>
                    <a:pt x="91688" y="204424"/>
                  </a:cubicBezTo>
                  <a:lnTo>
                    <a:pt x="54508" y="203933"/>
                  </a:lnTo>
                  <a:cubicBezTo>
                    <a:pt x="47548" y="203835"/>
                    <a:pt x="40342" y="203737"/>
                    <a:pt x="33284" y="203370"/>
                  </a:cubicBezTo>
                  <a:cubicBezTo>
                    <a:pt x="28921" y="203149"/>
                    <a:pt x="23701" y="202438"/>
                    <a:pt x="21666" y="198934"/>
                  </a:cubicBezTo>
                  <a:cubicBezTo>
                    <a:pt x="20882" y="197561"/>
                    <a:pt x="20564" y="195748"/>
                    <a:pt x="20760" y="193468"/>
                  </a:cubicBezTo>
                  <a:cubicBezTo>
                    <a:pt x="21127" y="188861"/>
                    <a:pt x="23284" y="184400"/>
                    <a:pt x="26666" y="181238"/>
                  </a:cubicBezTo>
                  <a:cubicBezTo>
                    <a:pt x="26838" y="181067"/>
                    <a:pt x="27009" y="180920"/>
                    <a:pt x="27205" y="180748"/>
                  </a:cubicBezTo>
                  <a:cubicBezTo>
                    <a:pt x="28088" y="179939"/>
                    <a:pt x="29093" y="179033"/>
                    <a:pt x="29803" y="177783"/>
                  </a:cubicBezTo>
                  <a:cubicBezTo>
                    <a:pt x="30906" y="175773"/>
                    <a:pt x="30906" y="173567"/>
                    <a:pt x="30882" y="171778"/>
                  </a:cubicBezTo>
                  <a:lnTo>
                    <a:pt x="30857" y="165210"/>
                  </a:lnTo>
                  <a:cubicBezTo>
                    <a:pt x="30833" y="163543"/>
                    <a:pt x="30882" y="162073"/>
                    <a:pt x="31519" y="161117"/>
                  </a:cubicBezTo>
                  <a:cubicBezTo>
                    <a:pt x="32132" y="160210"/>
                    <a:pt x="33357" y="159573"/>
                    <a:pt x="35391" y="159082"/>
                  </a:cubicBezTo>
                  <a:cubicBezTo>
                    <a:pt x="39509" y="158102"/>
                    <a:pt x="43822" y="158078"/>
                    <a:pt x="48013" y="158029"/>
                  </a:cubicBezTo>
                  <a:cubicBezTo>
                    <a:pt x="58258" y="157931"/>
                    <a:pt x="68674" y="157906"/>
                    <a:pt x="78747" y="157882"/>
                  </a:cubicBezTo>
                  <a:lnTo>
                    <a:pt x="138034" y="157710"/>
                  </a:lnTo>
                  <a:cubicBezTo>
                    <a:pt x="138941" y="157710"/>
                    <a:pt x="139946" y="157685"/>
                    <a:pt x="141024" y="157661"/>
                  </a:cubicBezTo>
                  <a:cubicBezTo>
                    <a:pt x="142274" y="157636"/>
                    <a:pt x="143524" y="157612"/>
                    <a:pt x="144725" y="157612"/>
                  </a:cubicBezTo>
                  <a:close/>
                  <a:moveTo>
                    <a:pt x="100297" y="1"/>
                  </a:moveTo>
                  <a:cubicBezTo>
                    <a:pt x="95499" y="1"/>
                    <a:pt x="90482" y="391"/>
                    <a:pt x="85267" y="1172"/>
                  </a:cubicBezTo>
                  <a:cubicBezTo>
                    <a:pt x="54141" y="5805"/>
                    <a:pt x="26470" y="23108"/>
                    <a:pt x="11226" y="47396"/>
                  </a:cubicBezTo>
                  <a:cubicBezTo>
                    <a:pt x="5956" y="55778"/>
                    <a:pt x="2574" y="64283"/>
                    <a:pt x="1202" y="72615"/>
                  </a:cubicBezTo>
                  <a:cubicBezTo>
                    <a:pt x="1" y="79821"/>
                    <a:pt x="148" y="87737"/>
                    <a:pt x="1643" y="96806"/>
                  </a:cubicBezTo>
                  <a:cubicBezTo>
                    <a:pt x="5221" y="118913"/>
                    <a:pt x="15564" y="140015"/>
                    <a:pt x="30759" y="156435"/>
                  </a:cubicBezTo>
                  <a:cubicBezTo>
                    <a:pt x="29754" y="157024"/>
                    <a:pt x="28823" y="157783"/>
                    <a:pt x="28112" y="158837"/>
                  </a:cubicBezTo>
                  <a:cubicBezTo>
                    <a:pt x="26740" y="160921"/>
                    <a:pt x="26740" y="163420"/>
                    <a:pt x="26764" y="165234"/>
                  </a:cubicBezTo>
                  <a:lnTo>
                    <a:pt x="26789" y="171802"/>
                  </a:lnTo>
                  <a:cubicBezTo>
                    <a:pt x="26813" y="173175"/>
                    <a:pt x="26813" y="174719"/>
                    <a:pt x="26225" y="175773"/>
                  </a:cubicBezTo>
                  <a:cubicBezTo>
                    <a:pt x="25857" y="176459"/>
                    <a:pt x="25171" y="177072"/>
                    <a:pt x="24460" y="177709"/>
                  </a:cubicBezTo>
                  <a:cubicBezTo>
                    <a:pt x="24264" y="177881"/>
                    <a:pt x="24068" y="178077"/>
                    <a:pt x="23848" y="178248"/>
                  </a:cubicBezTo>
                  <a:cubicBezTo>
                    <a:pt x="19755" y="182096"/>
                    <a:pt x="17132" y="187537"/>
                    <a:pt x="16667" y="193150"/>
                  </a:cubicBezTo>
                  <a:cubicBezTo>
                    <a:pt x="16422" y="196262"/>
                    <a:pt x="16912" y="198885"/>
                    <a:pt x="18113" y="200968"/>
                  </a:cubicBezTo>
                  <a:cubicBezTo>
                    <a:pt x="21127" y="206188"/>
                    <a:pt x="27696" y="207169"/>
                    <a:pt x="33063" y="207463"/>
                  </a:cubicBezTo>
                  <a:cubicBezTo>
                    <a:pt x="40195" y="207830"/>
                    <a:pt x="47450" y="207928"/>
                    <a:pt x="54435" y="208026"/>
                  </a:cubicBezTo>
                  <a:lnTo>
                    <a:pt x="91614" y="208517"/>
                  </a:lnTo>
                  <a:cubicBezTo>
                    <a:pt x="99310" y="208615"/>
                    <a:pt x="107104" y="208737"/>
                    <a:pt x="114947" y="208737"/>
                  </a:cubicBezTo>
                  <a:cubicBezTo>
                    <a:pt x="127887" y="208737"/>
                    <a:pt x="140951" y="208443"/>
                    <a:pt x="153867" y="207389"/>
                  </a:cubicBezTo>
                  <a:cubicBezTo>
                    <a:pt x="158107" y="207046"/>
                    <a:pt x="162200" y="206580"/>
                    <a:pt x="165876" y="204669"/>
                  </a:cubicBezTo>
                  <a:cubicBezTo>
                    <a:pt x="170410" y="202291"/>
                    <a:pt x="173253" y="197978"/>
                    <a:pt x="173082" y="193640"/>
                  </a:cubicBezTo>
                  <a:cubicBezTo>
                    <a:pt x="172910" y="189424"/>
                    <a:pt x="170288" y="186336"/>
                    <a:pt x="167763" y="183371"/>
                  </a:cubicBezTo>
                  <a:cubicBezTo>
                    <a:pt x="165655" y="180895"/>
                    <a:pt x="163670" y="178567"/>
                    <a:pt x="163376" y="175895"/>
                  </a:cubicBezTo>
                  <a:cubicBezTo>
                    <a:pt x="163180" y="174351"/>
                    <a:pt x="163572" y="172685"/>
                    <a:pt x="163989" y="170920"/>
                  </a:cubicBezTo>
                  <a:cubicBezTo>
                    <a:pt x="164504" y="168641"/>
                    <a:pt x="165043" y="166288"/>
                    <a:pt x="164528" y="163788"/>
                  </a:cubicBezTo>
                  <a:cubicBezTo>
                    <a:pt x="163817" y="160332"/>
                    <a:pt x="161979" y="158029"/>
                    <a:pt x="159528" y="156485"/>
                  </a:cubicBezTo>
                  <a:cubicBezTo>
                    <a:pt x="167861" y="149769"/>
                    <a:pt x="172861" y="139941"/>
                    <a:pt x="176684" y="131118"/>
                  </a:cubicBezTo>
                  <a:cubicBezTo>
                    <a:pt x="188694" y="103325"/>
                    <a:pt x="191120" y="79061"/>
                    <a:pt x="183890" y="58964"/>
                  </a:cubicBezTo>
                  <a:cubicBezTo>
                    <a:pt x="177910" y="42298"/>
                    <a:pt x="164822" y="27348"/>
                    <a:pt x="145044" y="14530"/>
                  </a:cubicBezTo>
                  <a:cubicBezTo>
                    <a:pt x="135583" y="8403"/>
                    <a:pt x="127397" y="4530"/>
                    <a:pt x="119285" y="2349"/>
                  </a:cubicBezTo>
                  <a:cubicBezTo>
                    <a:pt x="113439" y="783"/>
                    <a:pt x="107089" y="1"/>
                    <a:pt x="10029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581;p84"/>
            <p:cNvSpPr/>
            <p:nvPr/>
          </p:nvSpPr>
          <p:spPr>
            <a:xfrm>
              <a:off x="2761000" y="829725"/>
              <a:ext cx="573550" cy="516825"/>
            </a:xfrm>
            <a:custGeom>
              <a:avLst/>
              <a:gdLst/>
              <a:ahLst/>
              <a:cxnLst/>
              <a:rect l="l" t="t" r="r" b="b"/>
              <a:pathLst>
                <a:path w="22942" h="20673" extrusionOk="0">
                  <a:moveTo>
                    <a:pt x="12304" y="4080"/>
                  </a:moveTo>
                  <a:cubicBezTo>
                    <a:pt x="13358" y="4080"/>
                    <a:pt x="14412" y="4350"/>
                    <a:pt x="15417" y="4962"/>
                  </a:cubicBezTo>
                  <a:cubicBezTo>
                    <a:pt x="16152" y="5428"/>
                    <a:pt x="16765" y="5992"/>
                    <a:pt x="17231" y="6604"/>
                  </a:cubicBezTo>
                  <a:cubicBezTo>
                    <a:pt x="18505" y="8369"/>
                    <a:pt x="18579" y="10942"/>
                    <a:pt x="17427" y="12756"/>
                  </a:cubicBezTo>
                  <a:cubicBezTo>
                    <a:pt x="16986" y="13467"/>
                    <a:pt x="16299" y="14178"/>
                    <a:pt x="15343" y="14888"/>
                  </a:cubicBezTo>
                  <a:cubicBezTo>
                    <a:pt x="14412" y="15575"/>
                    <a:pt x="13603" y="16040"/>
                    <a:pt x="12795" y="16310"/>
                  </a:cubicBezTo>
                  <a:cubicBezTo>
                    <a:pt x="12256" y="16493"/>
                    <a:pt x="11688" y="16579"/>
                    <a:pt x="11116" y="16579"/>
                  </a:cubicBezTo>
                  <a:cubicBezTo>
                    <a:pt x="8850" y="16579"/>
                    <a:pt x="6509" y="15227"/>
                    <a:pt x="5589" y="13173"/>
                  </a:cubicBezTo>
                  <a:cubicBezTo>
                    <a:pt x="4266" y="10256"/>
                    <a:pt x="5663" y="7560"/>
                    <a:pt x="7427" y="6016"/>
                  </a:cubicBezTo>
                  <a:cubicBezTo>
                    <a:pt x="8702" y="4889"/>
                    <a:pt x="10491" y="4080"/>
                    <a:pt x="12304" y="4080"/>
                  </a:cubicBezTo>
                  <a:close/>
                  <a:moveTo>
                    <a:pt x="12284" y="1"/>
                  </a:moveTo>
                  <a:cubicBezTo>
                    <a:pt x="9645" y="1"/>
                    <a:pt x="6947" y="1000"/>
                    <a:pt x="4731" y="2928"/>
                  </a:cubicBezTo>
                  <a:cubicBezTo>
                    <a:pt x="1128" y="6090"/>
                    <a:pt x="1" y="10771"/>
                    <a:pt x="1864" y="14864"/>
                  </a:cubicBezTo>
                  <a:cubicBezTo>
                    <a:pt x="3481" y="18442"/>
                    <a:pt x="7256" y="20672"/>
                    <a:pt x="11103" y="20672"/>
                  </a:cubicBezTo>
                  <a:cubicBezTo>
                    <a:pt x="12108" y="20672"/>
                    <a:pt x="13113" y="20525"/>
                    <a:pt x="14118" y="20182"/>
                  </a:cubicBezTo>
                  <a:cubicBezTo>
                    <a:pt x="15319" y="19790"/>
                    <a:pt x="16544" y="19128"/>
                    <a:pt x="17819" y="18148"/>
                  </a:cubicBezTo>
                  <a:cubicBezTo>
                    <a:pt x="19167" y="17143"/>
                    <a:pt x="20172" y="16089"/>
                    <a:pt x="20882" y="14962"/>
                  </a:cubicBezTo>
                  <a:cubicBezTo>
                    <a:pt x="22941" y="11727"/>
                    <a:pt x="22794" y="7315"/>
                    <a:pt x="20539" y="4202"/>
                  </a:cubicBezTo>
                  <a:cubicBezTo>
                    <a:pt x="19755" y="3149"/>
                    <a:pt x="18775" y="2242"/>
                    <a:pt x="17574" y="1507"/>
                  </a:cubicBezTo>
                  <a:cubicBezTo>
                    <a:pt x="15965" y="495"/>
                    <a:pt x="14139" y="1"/>
                    <a:pt x="1228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582;p84"/>
            <p:cNvSpPr/>
            <p:nvPr/>
          </p:nvSpPr>
          <p:spPr>
            <a:xfrm>
              <a:off x="1955275" y="1862775"/>
              <a:ext cx="573550" cy="516825"/>
            </a:xfrm>
            <a:custGeom>
              <a:avLst/>
              <a:gdLst/>
              <a:ahLst/>
              <a:cxnLst/>
              <a:rect l="l" t="t" r="r" b="b"/>
              <a:pathLst>
                <a:path w="22942" h="20673" extrusionOk="0">
                  <a:moveTo>
                    <a:pt x="12309" y="4086"/>
                  </a:moveTo>
                  <a:cubicBezTo>
                    <a:pt x="13356" y="4086"/>
                    <a:pt x="14420" y="4348"/>
                    <a:pt x="15417" y="4962"/>
                  </a:cubicBezTo>
                  <a:cubicBezTo>
                    <a:pt x="16152" y="5428"/>
                    <a:pt x="16765" y="5991"/>
                    <a:pt x="17206" y="6604"/>
                  </a:cubicBezTo>
                  <a:cubicBezTo>
                    <a:pt x="18505" y="8369"/>
                    <a:pt x="18579" y="10942"/>
                    <a:pt x="17427" y="12756"/>
                  </a:cubicBezTo>
                  <a:cubicBezTo>
                    <a:pt x="16961" y="13467"/>
                    <a:pt x="16299" y="14153"/>
                    <a:pt x="15343" y="14888"/>
                  </a:cubicBezTo>
                  <a:cubicBezTo>
                    <a:pt x="14412" y="15574"/>
                    <a:pt x="13579" y="16040"/>
                    <a:pt x="12795" y="16310"/>
                  </a:cubicBezTo>
                  <a:cubicBezTo>
                    <a:pt x="12256" y="16492"/>
                    <a:pt x="11688" y="16579"/>
                    <a:pt x="11116" y="16579"/>
                  </a:cubicBezTo>
                  <a:cubicBezTo>
                    <a:pt x="8850" y="16579"/>
                    <a:pt x="6509" y="15227"/>
                    <a:pt x="5589" y="13172"/>
                  </a:cubicBezTo>
                  <a:cubicBezTo>
                    <a:pt x="4265" y="10256"/>
                    <a:pt x="5662" y="7560"/>
                    <a:pt x="7427" y="6016"/>
                  </a:cubicBezTo>
                  <a:cubicBezTo>
                    <a:pt x="8692" y="4892"/>
                    <a:pt x="10473" y="4086"/>
                    <a:pt x="12309" y="4086"/>
                  </a:cubicBezTo>
                  <a:close/>
                  <a:moveTo>
                    <a:pt x="12273" y="1"/>
                  </a:moveTo>
                  <a:cubicBezTo>
                    <a:pt x="9637" y="1"/>
                    <a:pt x="6947" y="999"/>
                    <a:pt x="4731" y="2928"/>
                  </a:cubicBezTo>
                  <a:cubicBezTo>
                    <a:pt x="1128" y="6089"/>
                    <a:pt x="1" y="10771"/>
                    <a:pt x="1864" y="14864"/>
                  </a:cubicBezTo>
                  <a:cubicBezTo>
                    <a:pt x="3481" y="18442"/>
                    <a:pt x="7256" y="20672"/>
                    <a:pt x="11079" y="20672"/>
                  </a:cubicBezTo>
                  <a:cubicBezTo>
                    <a:pt x="12108" y="20672"/>
                    <a:pt x="13113" y="20525"/>
                    <a:pt x="14093" y="20182"/>
                  </a:cubicBezTo>
                  <a:cubicBezTo>
                    <a:pt x="15319" y="19790"/>
                    <a:pt x="16520" y="19104"/>
                    <a:pt x="17794" y="18148"/>
                  </a:cubicBezTo>
                  <a:cubicBezTo>
                    <a:pt x="19142" y="17118"/>
                    <a:pt x="20147" y="16089"/>
                    <a:pt x="20882" y="14962"/>
                  </a:cubicBezTo>
                  <a:cubicBezTo>
                    <a:pt x="22941" y="11726"/>
                    <a:pt x="22794" y="7315"/>
                    <a:pt x="20515" y="4202"/>
                  </a:cubicBezTo>
                  <a:cubicBezTo>
                    <a:pt x="19755" y="3148"/>
                    <a:pt x="18750" y="2242"/>
                    <a:pt x="17574" y="1506"/>
                  </a:cubicBezTo>
                  <a:cubicBezTo>
                    <a:pt x="15955" y="494"/>
                    <a:pt x="14127" y="1"/>
                    <a:pt x="1227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583;p84"/>
            <p:cNvSpPr/>
            <p:nvPr/>
          </p:nvSpPr>
          <p:spPr>
            <a:xfrm>
              <a:off x="4210700" y="761100"/>
              <a:ext cx="573525" cy="516825"/>
            </a:xfrm>
            <a:custGeom>
              <a:avLst/>
              <a:gdLst/>
              <a:ahLst/>
              <a:cxnLst/>
              <a:rect l="l" t="t" r="r" b="b"/>
              <a:pathLst>
                <a:path w="22941" h="20673" extrusionOk="0">
                  <a:moveTo>
                    <a:pt x="12304" y="4080"/>
                  </a:moveTo>
                  <a:cubicBezTo>
                    <a:pt x="13358" y="4080"/>
                    <a:pt x="14412" y="4350"/>
                    <a:pt x="15417" y="4962"/>
                  </a:cubicBezTo>
                  <a:cubicBezTo>
                    <a:pt x="16152" y="5428"/>
                    <a:pt x="16765" y="5992"/>
                    <a:pt x="17230" y="6604"/>
                  </a:cubicBezTo>
                  <a:cubicBezTo>
                    <a:pt x="18505" y="8369"/>
                    <a:pt x="18603" y="10942"/>
                    <a:pt x="17426" y="12756"/>
                  </a:cubicBezTo>
                  <a:cubicBezTo>
                    <a:pt x="16985" y="13467"/>
                    <a:pt x="16299" y="14153"/>
                    <a:pt x="15343" y="14888"/>
                  </a:cubicBezTo>
                  <a:cubicBezTo>
                    <a:pt x="14412" y="15575"/>
                    <a:pt x="13603" y="16040"/>
                    <a:pt x="12794" y="16310"/>
                  </a:cubicBezTo>
                  <a:cubicBezTo>
                    <a:pt x="12256" y="16493"/>
                    <a:pt x="11688" y="16579"/>
                    <a:pt x="11116" y="16579"/>
                  </a:cubicBezTo>
                  <a:cubicBezTo>
                    <a:pt x="8850" y="16579"/>
                    <a:pt x="6508" y="15227"/>
                    <a:pt x="5589" y="13173"/>
                  </a:cubicBezTo>
                  <a:cubicBezTo>
                    <a:pt x="4265" y="10256"/>
                    <a:pt x="5662" y="7560"/>
                    <a:pt x="7427" y="6016"/>
                  </a:cubicBezTo>
                  <a:cubicBezTo>
                    <a:pt x="8701" y="4889"/>
                    <a:pt x="10490" y="4080"/>
                    <a:pt x="12304" y="4080"/>
                  </a:cubicBezTo>
                  <a:close/>
                  <a:moveTo>
                    <a:pt x="12288" y="1"/>
                  </a:moveTo>
                  <a:cubicBezTo>
                    <a:pt x="9645" y="1"/>
                    <a:pt x="6947" y="1000"/>
                    <a:pt x="4731" y="2928"/>
                  </a:cubicBezTo>
                  <a:cubicBezTo>
                    <a:pt x="1128" y="6090"/>
                    <a:pt x="1" y="10771"/>
                    <a:pt x="1863" y="14864"/>
                  </a:cubicBezTo>
                  <a:cubicBezTo>
                    <a:pt x="3481" y="18442"/>
                    <a:pt x="7255" y="20672"/>
                    <a:pt x="11103" y="20672"/>
                  </a:cubicBezTo>
                  <a:cubicBezTo>
                    <a:pt x="12108" y="20672"/>
                    <a:pt x="13113" y="20525"/>
                    <a:pt x="14118" y="20182"/>
                  </a:cubicBezTo>
                  <a:cubicBezTo>
                    <a:pt x="15319" y="19790"/>
                    <a:pt x="16544" y="19104"/>
                    <a:pt x="17819" y="18148"/>
                  </a:cubicBezTo>
                  <a:cubicBezTo>
                    <a:pt x="19167" y="17119"/>
                    <a:pt x="20171" y="16089"/>
                    <a:pt x="20882" y="14962"/>
                  </a:cubicBezTo>
                  <a:cubicBezTo>
                    <a:pt x="22941" y="11727"/>
                    <a:pt x="22794" y="7315"/>
                    <a:pt x="20539" y="4202"/>
                  </a:cubicBezTo>
                  <a:cubicBezTo>
                    <a:pt x="19755" y="3149"/>
                    <a:pt x="18774" y="2242"/>
                    <a:pt x="17598" y="1507"/>
                  </a:cubicBezTo>
                  <a:cubicBezTo>
                    <a:pt x="15979" y="495"/>
                    <a:pt x="14147" y="1"/>
                    <a:pt x="1228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584;p84"/>
            <p:cNvSpPr/>
            <p:nvPr/>
          </p:nvSpPr>
          <p:spPr>
            <a:xfrm>
              <a:off x="5293375" y="1891275"/>
              <a:ext cx="573525" cy="517125"/>
            </a:xfrm>
            <a:custGeom>
              <a:avLst/>
              <a:gdLst/>
              <a:ahLst/>
              <a:cxnLst/>
              <a:rect l="l" t="t" r="r" b="b"/>
              <a:pathLst>
                <a:path w="22941" h="20685" extrusionOk="0">
                  <a:moveTo>
                    <a:pt x="12304" y="4092"/>
                  </a:moveTo>
                  <a:cubicBezTo>
                    <a:pt x="13358" y="4092"/>
                    <a:pt x="14436" y="4361"/>
                    <a:pt x="15417" y="4974"/>
                  </a:cubicBezTo>
                  <a:cubicBezTo>
                    <a:pt x="16152" y="5440"/>
                    <a:pt x="16765" y="5979"/>
                    <a:pt x="17230" y="6616"/>
                  </a:cubicBezTo>
                  <a:cubicBezTo>
                    <a:pt x="18505" y="8356"/>
                    <a:pt x="18603" y="10954"/>
                    <a:pt x="17426" y="12743"/>
                  </a:cubicBezTo>
                  <a:cubicBezTo>
                    <a:pt x="16985" y="13454"/>
                    <a:pt x="16299" y="14165"/>
                    <a:pt x="15343" y="14875"/>
                  </a:cubicBezTo>
                  <a:cubicBezTo>
                    <a:pt x="14436" y="15586"/>
                    <a:pt x="13603" y="16052"/>
                    <a:pt x="12819" y="16297"/>
                  </a:cubicBezTo>
                  <a:cubicBezTo>
                    <a:pt x="12275" y="16480"/>
                    <a:pt x="11705" y="16566"/>
                    <a:pt x="11131" y="16566"/>
                  </a:cubicBezTo>
                  <a:cubicBezTo>
                    <a:pt x="8858" y="16566"/>
                    <a:pt x="6528" y="15214"/>
                    <a:pt x="5589" y="13160"/>
                  </a:cubicBezTo>
                  <a:cubicBezTo>
                    <a:pt x="4265" y="10243"/>
                    <a:pt x="5662" y="7547"/>
                    <a:pt x="7427" y="6003"/>
                  </a:cubicBezTo>
                  <a:cubicBezTo>
                    <a:pt x="8701" y="4900"/>
                    <a:pt x="10490" y="4092"/>
                    <a:pt x="12304" y="4092"/>
                  </a:cubicBezTo>
                  <a:close/>
                  <a:moveTo>
                    <a:pt x="12290" y="0"/>
                  </a:moveTo>
                  <a:cubicBezTo>
                    <a:pt x="9646" y="0"/>
                    <a:pt x="6948" y="997"/>
                    <a:pt x="4731" y="2940"/>
                  </a:cubicBezTo>
                  <a:cubicBezTo>
                    <a:pt x="1128" y="6077"/>
                    <a:pt x="1" y="10758"/>
                    <a:pt x="1863" y="14851"/>
                  </a:cubicBezTo>
                  <a:cubicBezTo>
                    <a:pt x="3481" y="18429"/>
                    <a:pt x="7255" y="20684"/>
                    <a:pt x="11103" y="20684"/>
                  </a:cubicBezTo>
                  <a:cubicBezTo>
                    <a:pt x="12108" y="20684"/>
                    <a:pt x="13113" y="20513"/>
                    <a:pt x="14118" y="20194"/>
                  </a:cubicBezTo>
                  <a:cubicBezTo>
                    <a:pt x="15319" y="19777"/>
                    <a:pt x="16544" y="19116"/>
                    <a:pt x="17819" y="18135"/>
                  </a:cubicBezTo>
                  <a:cubicBezTo>
                    <a:pt x="19167" y="17130"/>
                    <a:pt x="20171" y="16076"/>
                    <a:pt x="20882" y="14949"/>
                  </a:cubicBezTo>
                  <a:cubicBezTo>
                    <a:pt x="22941" y="11738"/>
                    <a:pt x="22794" y="7302"/>
                    <a:pt x="20539" y="4190"/>
                  </a:cubicBezTo>
                  <a:cubicBezTo>
                    <a:pt x="19755" y="3136"/>
                    <a:pt x="18774" y="2229"/>
                    <a:pt x="17598" y="1494"/>
                  </a:cubicBezTo>
                  <a:cubicBezTo>
                    <a:pt x="15980" y="492"/>
                    <a:pt x="14148" y="0"/>
                    <a:pt x="122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4652;p84"/>
          <p:cNvGrpSpPr/>
          <p:nvPr/>
        </p:nvGrpSpPr>
        <p:grpSpPr>
          <a:xfrm>
            <a:off x="402513" y="1075057"/>
            <a:ext cx="312447" cy="538056"/>
            <a:chOff x="2297800" y="237900"/>
            <a:chExt cx="3030525" cy="5218775"/>
          </a:xfrm>
        </p:grpSpPr>
        <p:sp>
          <p:nvSpPr>
            <p:cNvPr id="102" name="Google Shape;4653;p84"/>
            <p:cNvSpPr/>
            <p:nvPr/>
          </p:nvSpPr>
          <p:spPr>
            <a:xfrm>
              <a:off x="3495050" y="1526300"/>
              <a:ext cx="205900" cy="187875"/>
            </a:xfrm>
            <a:custGeom>
              <a:avLst/>
              <a:gdLst/>
              <a:ahLst/>
              <a:cxnLst/>
              <a:rect l="l" t="t" r="r" b="b"/>
              <a:pathLst>
                <a:path w="8236" h="7515" extrusionOk="0">
                  <a:moveTo>
                    <a:pt x="3877" y="1"/>
                  </a:moveTo>
                  <a:cubicBezTo>
                    <a:pt x="3410" y="1"/>
                    <a:pt x="2942" y="92"/>
                    <a:pt x="2500" y="285"/>
                  </a:cubicBezTo>
                  <a:cubicBezTo>
                    <a:pt x="883" y="995"/>
                    <a:pt x="0" y="2760"/>
                    <a:pt x="319" y="4525"/>
                  </a:cubicBezTo>
                  <a:cubicBezTo>
                    <a:pt x="613" y="6216"/>
                    <a:pt x="1937" y="7392"/>
                    <a:pt x="3628" y="7515"/>
                  </a:cubicBezTo>
                  <a:lnTo>
                    <a:pt x="3848" y="7515"/>
                  </a:lnTo>
                  <a:cubicBezTo>
                    <a:pt x="4780" y="7515"/>
                    <a:pt x="5711" y="7147"/>
                    <a:pt x="6593" y="6461"/>
                  </a:cubicBezTo>
                  <a:cubicBezTo>
                    <a:pt x="7941" y="5382"/>
                    <a:pt x="8235" y="3544"/>
                    <a:pt x="7280" y="2000"/>
                  </a:cubicBezTo>
                  <a:cubicBezTo>
                    <a:pt x="6519" y="733"/>
                    <a:pt x="5197" y="1"/>
                    <a:pt x="387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654;p84"/>
            <p:cNvSpPr/>
            <p:nvPr/>
          </p:nvSpPr>
          <p:spPr>
            <a:xfrm>
              <a:off x="3939875" y="1526300"/>
              <a:ext cx="205900" cy="187875"/>
            </a:xfrm>
            <a:custGeom>
              <a:avLst/>
              <a:gdLst/>
              <a:ahLst/>
              <a:cxnLst/>
              <a:rect l="l" t="t" r="r" b="b"/>
              <a:pathLst>
                <a:path w="8236" h="7515" extrusionOk="0">
                  <a:moveTo>
                    <a:pt x="3888" y="1"/>
                  </a:moveTo>
                  <a:cubicBezTo>
                    <a:pt x="3423" y="1"/>
                    <a:pt x="2961" y="92"/>
                    <a:pt x="2525" y="285"/>
                  </a:cubicBezTo>
                  <a:cubicBezTo>
                    <a:pt x="908" y="995"/>
                    <a:pt x="1" y="2760"/>
                    <a:pt x="319" y="4525"/>
                  </a:cubicBezTo>
                  <a:cubicBezTo>
                    <a:pt x="614" y="6216"/>
                    <a:pt x="1962" y="7392"/>
                    <a:pt x="3653" y="7515"/>
                  </a:cubicBezTo>
                  <a:lnTo>
                    <a:pt x="3873" y="7515"/>
                  </a:lnTo>
                  <a:cubicBezTo>
                    <a:pt x="4780" y="7515"/>
                    <a:pt x="5736" y="7147"/>
                    <a:pt x="6594" y="6461"/>
                  </a:cubicBezTo>
                  <a:cubicBezTo>
                    <a:pt x="7942" y="5382"/>
                    <a:pt x="8236" y="3544"/>
                    <a:pt x="7304" y="2000"/>
                  </a:cubicBezTo>
                  <a:cubicBezTo>
                    <a:pt x="6526" y="733"/>
                    <a:pt x="5199" y="1"/>
                    <a:pt x="388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655;p84"/>
            <p:cNvSpPr/>
            <p:nvPr/>
          </p:nvSpPr>
          <p:spPr>
            <a:xfrm>
              <a:off x="3473600" y="2071975"/>
              <a:ext cx="348675" cy="254925"/>
            </a:xfrm>
            <a:custGeom>
              <a:avLst/>
              <a:gdLst/>
              <a:ahLst/>
              <a:cxnLst/>
              <a:rect l="l" t="t" r="r" b="b"/>
              <a:pathLst>
                <a:path w="13947" h="10197" extrusionOk="0">
                  <a:moveTo>
                    <a:pt x="2351" y="0"/>
                  </a:moveTo>
                  <a:cubicBezTo>
                    <a:pt x="2040" y="0"/>
                    <a:pt x="1723" y="71"/>
                    <a:pt x="1422" y="221"/>
                  </a:cubicBezTo>
                  <a:cubicBezTo>
                    <a:pt x="417" y="712"/>
                    <a:pt x="1" y="1961"/>
                    <a:pt x="515" y="2966"/>
                  </a:cubicBezTo>
                  <a:cubicBezTo>
                    <a:pt x="2648" y="7206"/>
                    <a:pt x="7059" y="10049"/>
                    <a:pt x="11814" y="10196"/>
                  </a:cubicBezTo>
                  <a:lnTo>
                    <a:pt x="11863" y="10196"/>
                  </a:lnTo>
                  <a:cubicBezTo>
                    <a:pt x="12966" y="10196"/>
                    <a:pt x="13873" y="9339"/>
                    <a:pt x="13922" y="8236"/>
                  </a:cubicBezTo>
                  <a:cubicBezTo>
                    <a:pt x="13946" y="7108"/>
                    <a:pt x="13064" y="6152"/>
                    <a:pt x="11936" y="6103"/>
                  </a:cubicBezTo>
                  <a:cubicBezTo>
                    <a:pt x="8726" y="6005"/>
                    <a:pt x="5613" y="3996"/>
                    <a:pt x="4167" y="1128"/>
                  </a:cubicBezTo>
                  <a:cubicBezTo>
                    <a:pt x="3820" y="417"/>
                    <a:pt x="3105" y="0"/>
                    <a:pt x="235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656;p84"/>
            <p:cNvSpPr/>
            <p:nvPr/>
          </p:nvSpPr>
          <p:spPr>
            <a:xfrm>
              <a:off x="2297800" y="237900"/>
              <a:ext cx="3030525" cy="5218775"/>
            </a:xfrm>
            <a:custGeom>
              <a:avLst/>
              <a:gdLst/>
              <a:ahLst/>
              <a:cxnLst/>
              <a:rect l="l" t="t" r="r" b="b"/>
              <a:pathLst>
                <a:path w="121221" h="208751" extrusionOk="0">
                  <a:moveTo>
                    <a:pt x="65076" y="4093"/>
                  </a:moveTo>
                  <a:cubicBezTo>
                    <a:pt x="67949" y="4093"/>
                    <a:pt x="70769" y="4207"/>
                    <a:pt x="73576" y="4641"/>
                  </a:cubicBezTo>
                  <a:cubicBezTo>
                    <a:pt x="75022" y="4862"/>
                    <a:pt x="76664" y="5205"/>
                    <a:pt x="77914" y="6063"/>
                  </a:cubicBezTo>
                  <a:cubicBezTo>
                    <a:pt x="79458" y="7117"/>
                    <a:pt x="80536" y="9126"/>
                    <a:pt x="80879" y="11553"/>
                  </a:cubicBezTo>
                  <a:cubicBezTo>
                    <a:pt x="81222" y="13979"/>
                    <a:pt x="80855" y="16577"/>
                    <a:pt x="80512" y="19077"/>
                  </a:cubicBezTo>
                  <a:lnTo>
                    <a:pt x="80046" y="22435"/>
                  </a:lnTo>
                  <a:cubicBezTo>
                    <a:pt x="76321" y="21430"/>
                    <a:pt x="72546" y="21160"/>
                    <a:pt x="68968" y="21038"/>
                  </a:cubicBezTo>
                  <a:cubicBezTo>
                    <a:pt x="67372" y="20980"/>
                    <a:pt x="65774" y="20952"/>
                    <a:pt x="64176" y="20952"/>
                  </a:cubicBezTo>
                  <a:cubicBezTo>
                    <a:pt x="56206" y="20952"/>
                    <a:pt x="48230" y="21663"/>
                    <a:pt x="40391" y="23072"/>
                  </a:cubicBezTo>
                  <a:cubicBezTo>
                    <a:pt x="39607" y="18636"/>
                    <a:pt x="39141" y="14126"/>
                    <a:pt x="39043" y="9592"/>
                  </a:cubicBezTo>
                  <a:cubicBezTo>
                    <a:pt x="39018" y="8955"/>
                    <a:pt x="38994" y="7582"/>
                    <a:pt x="39459" y="7092"/>
                  </a:cubicBezTo>
                  <a:cubicBezTo>
                    <a:pt x="39778" y="6749"/>
                    <a:pt x="40489" y="6528"/>
                    <a:pt x="41151" y="6357"/>
                  </a:cubicBezTo>
                  <a:cubicBezTo>
                    <a:pt x="48062" y="4543"/>
                    <a:pt x="55537" y="4249"/>
                    <a:pt x="62008" y="4126"/>
                  </a:cubicBezTo>
                  <a:cubicBezTo>
                    <a:pt x="63038" y="4107"/>
                    <a:pt x="64061" y="4093"/>
                    <a:pt x="65076" y="4093"/>
                  </a:cubicBezTo>
                  <a:close/>
                  <a:moveTo>
                    <a:pt x="64295" y="25053"/>
                  </a:moveTo>
                  <a:cubicBezTo>
                    <a:pt x="65804" y="25053"/>
                    <a:pt x="67313" y="25079"/>
                    <a:pt x="68821" y="25130"/>
                  </a:cubicBezTo>
                  <a:cubicBezTo>
                    <a:pt x="72301" y="25253"/>
                    <a:pt x="76002" y="25523"/>
                    <a:pt x="79482" y="26527"/>
                  </a:cubicBezTo>
                  <a:lnTo>
                    <a:pt x="79286" y="28023"/>
                  </a:lnTo>
                  <a:cubicBezTo>
                    <a:pt x="78968" y="30400"/>
                    <a:pt x="78624" y="32826"/>
                    <a:pt x="77840" y="35008"/>
                  </a:cubicBezTo>
                  <a:cubicBezTo>
                    <a:pt x="77816" y="35106"/>
                    <a:pt x="77791" y="35179"/>
                    <a:pt x="77767" y="35277"/>
                  </a:cubicBezTo>
                  <a:cubicBezTo>
                    <a:pt x="72186" y="35014"/>
                    <a:pt x="66593" y="34885"/>
                    <a:pt x="61001" y="34885"/>
                  </a:cubicBezTo>
                  <a:cubicBezTo>
                    <a:pt x="55148" y="34885"/>
                    <a:pt x="49295" y="35026"/>
                    <a:pt x="43454" y="35302"/>
                  </a:cubicBezTo>
                  <a:cubicBezTo>
                    <a:pt x="42572" y="32581"/>
                    <a:pt x="41812" y="29836"/>
                    <a:pt x="41200" y="27067"/>
                  </a:cubicBezTo>
                  <a:cubicBezTo>
                    <a:pt x="48809" y="25734"/>
                    <a:pt x="56555" y="25053"/>
                    <a:pt x="64295" y="25053"/>
                  </a:cubicBezTo>
                  <a:close/>
                  <a:moveTo>
                    <a:pt x="60805" y="38977"/>
                  </a:moveTo>
                  <a:cubicBezTo>
                    <a:pt x="69502" y="38977"/>
                    <a:pt x="78197" y="39290"/>
                    <a:pt x="86835" y="39909"/>
                  </a:cubicBezTo>
                  <a:cubicBezTo>
                    <a:pt x="86957" y="39909"/>
                    <a:pt x="87056" y="39909"/>
                    <a:pt x="87154" y="39934"/>
                  </a:cubicBezTo>
                  <a:cubicBezTo>
                    <a:pt x="87154" y="39934"/>
                    <a:pt x="87154" y="39934"/>
                    <a:pt x="87154" y="39958"/>
                  </a:cubicBezTo>
                  <a:cubicBezTo>
                    <a:pt x="87276" y="40865"/>
                    <a:pt x="87301" y="41796"/>
                    <a:pt x="87227" y="42728"/>
                  </a:cubicBezTo>
                  <a:lnTo>
                    <a:pt x="35317" y="42728"/>
                  </a:lnTo>
                  <a:cubicBezTo>
                    <a:pt x="35023" y="42728"/>
                    <a:pt x="34729" y="42728"/>
                    <a:pt x="34435" y="42752"/>
                  </a:cubicBezTo>
                  <a:cubicBezTo>
                    <a:pt x="34227" y="42765"/>
                    <a:pt x="33920" y="42777"/>
                    <a:pt x="33645" y="42777"/>
                  </a:cubicBezTo>
                  <a:cubicBezTo>
                    <a:pt x="33369" y="42777"/>
                    <a:pt x="33124" y="42765"/>
                    <a:pt x="33038" y="42728"/>
                  </a:cubicBezTo>
                  <a:cubicBezTo>
                    <a:pt x="32646" y="42262"/>
                    <a:pt x="32622" y="40963"/>
                    <a:pt x="32965" y="40130"/>
                  </a:cubicBezTo>
                  <a:cubicBezTo>
                    <a:pt x="32989" y="40105"/>
                    <a:pt x="32989" y="40081"/>
                    <a:pt x="33014" y="40056"/>
                  </a:cubicBezTo>
                  <a:cubicBezTo>
                    <a:pt x="33112" y="40032"/>
                    <a:pt x="33234" y="40032"/>
                    <a:pt x="33283" y="40032"/>
                  </a:cubicBezTo>
                  <a:cubicBezTo>
                    <a:pt x="42415" y="39327"/>
                    <a:pt x="51611" y="38977"/>
                    <a:pt x="60805" y="38977"/>
                  </a:cubicBezTo>
                  <a:close/>
                  <a:moveTo>
                    <a:pt x="62571" y="64320"/>
                  </a:moveTo>
                  <a:cubicBezTo>
                    <a:pt x="64654" y="64320"/>
                    <a:pt x="66811" y="64614"/>
                    <a:pt x="68944" y="64884"/>
                  </a:cubicBezTo>
                  <a:cubicBezTo>
                    <a:pt x="69752" y="64982"/>
                    <a:pt x="70586" y="65080"/>
                    <a:pt x="71394" y="65178"/>
                  </a:cubicBezTo>
                  <a:cubicBezTo>
                    <a:pt x="75830" y="65643"/>
                    <a:pt x="80316" y="66183"/>
                    <a:pt x="84752" y="66771"/>
                  </a:cubicBezTo>
                  <a:cubicBezTo>
                    <a:pt x="86541" y="67016"/>
                    <a:pt x="88330" y="67261"/>
                    <a:pt x="90144" y="67506"/>
                  </a:cubicBezTo>
                  <a:cubicBezTo>
                    <a:pt x="82007" y="69418"/>
                    <a:pt x="73502" y="70594"/>
                    <a:pt x="63821" y="71844"/>
                  </a:cubicBezTo>
                  <a:cubicBezTo>
                    <a:pt x="63270" y="71923"/>
                    <a:pt x="62709" y="71992"/>
                    <a:pt x="62202" y="71992"/>
                  </a:cubicBezTo>
                  <a:cubicBezTo>
                    <a:pt x="61921" y="71992"/>
                    <a:pt x="61656" y="71970"/>
                    <a:pt x="61419" y="71918"/>
                  </a:cubicBezTo>
                  <a:cubicBezTo>
                    <a:pt x="59066" y="71330"/>
                    <a:pt x="57792" y="68315"/>
                    <a:pt x="58258" y="66232"/>
                  </a:cubicBezTo>
                  <a:cubicBezTo>
                    <a:pt x="58405" y="65668"/>
                    <a:pt x="58674" y="64516"/>
                    <a:pt x="61370" y="64369"/>
                  </a:cubicBezTo>
                  <a:cubicBezTo>
                    <a:pt x="61762" y="64345"/>
                    <a:pt x="62179" y="64320"/>
                    <a:pt x="62571" y="64320"/>
                  </a:cubicBezTo>
                  <a:close/>
                  <a:moveTo>
                    <a:pt x="76370" y="46821"/>
                  </a:moveTo>
                  <a:cubicBezTo>
                    <a:pt x="76492" y="47041"/>
                    <a:pt x="76664" y="47262"/>
                    <a:pt x="76884" y="47433"/>
                  </a:cubicBezTo>
                  <a:cubicBezTo>
                    <a:pt x="79507" y="49639"/>
                    <a:pt x="81517" y="52090"/>
                    <a:pt x="82815" y="54762"/>
                  </a:cubicBezTo>
                  <a:cubicBezTo>
                    <a:pt x="84065" y="57286"/>
                    <a:pt x="84629" y="60031"/>
                    <a:pt x="84482" y="62604"/>
                  </a:cubicBezTo>
                  <a:cubicBezTo>
                    <a:pt x="80267" y="62065"/>
                    <a:pt x="76027" y="61551"/>
                    <a:pt x="71836" y="61109"/>
                  </a:cubicBezTo>
                  <a:cubicBezTo>
                    <a:pt x="71051" y="61011"/>
                    <a:pt x="70242" y="60913"/>
                    <a:pt x="69458" y="60815"/>
                  </a:cubicBezTo>
                  <a:cubicBezTo>
                    <a:pt x="67214" y="60532"/>
                    <a:pt x="64920" y="60233"/>
                    <a:pt x="62603" y="60233"/>
                  </a:cubicBezTo>
                  <a:cubicBezTo>
                    <a:pt x="62112" y="60233"/>
                    <a:pt x="61619" y="60246"/>
                    <a:pt x="61125" y="60276"/>
                  </a:cubicBezTo>
                  <a:cubicBezTo>
                    <a:pt x="56125" y="60570"/>
                    <a:pt x="54679" y="63560"/>
                    <a:pt x="54287" y="65300"/>
                  </a:cubicBezTo>
                  <a:cubicBezTo>
                    <a:pt x="53233" y="69859"/>
                    <a:pt x="56101" y="74785"/>
                    <a:pt x="60414" y="75888"/>
                  </a:cubicBezTo>
                  <a:cubicBezTo>
                    <a:pt x="61027" y="76035"/>
                    <a:pt x="61640" y="76084"/>
                    <a:pt x="62228" y="76084"/>
                  </a:cubicBezTo>
                  <a:cubicBezTo>
                    <a:pt x="62988" y="76084"/>
                    <a:pt x="63699" y="75986"/>
                    <a:pt x="64336" y="75913"/>
                  </a:cubicBezTo>
                  <a:cubicBezTo>
                    <a:pt x="69973" y="75177"/>
                    <a:pt x="76345" y="74369"/>
                    <a:pt x="82889" y="73168"/>
                  </a:cubicBezTo>
                  <a:lnTo>
                    <a:pt x="82889" y="73168"/>
                  </a:lnTo>
                  <a:cubicBezTo>
                    <a:pt x="82105" y="77432"/>
                    <a:pt x="79360" y="81476"/>
                    <a:pt x="75438" y="84099"/>
                  </a:cubicBezTo>
                  <a:cubicBezTo>
                    <a:pt x="71951" y="86423"/>
                    <a:pt x="67527" y="87688"/>
                    <a:pt x="62871" y="87688"/>
                  </a:cubicBezTo>
                  <a:cubicBezTo>
                    <a:pt x="62421" y="87688"/>
                    <a:pt x="61970" y="87676"/>
                    <a:pt x="61517" y="87652"/>
                  </a:cubicBezTo>
                  <a:cubicBezTo>
                    <a:pt x="56885" y="87432"/>
                    <a:pt x="52057" y="86059"/>
                    <a:pt x="47155" y="83559"/>
                  </a:cubicBezTo>
                  <a:cubicBezTo>
                    <a:pt x="43650" y="81770"/>
                    <a:pt x="41175" y="79932"/>
                    <a:pt x="39386" y="77800"/>
                  </a:cubicBezTo>
                  <a:cubicBezTo>
                    <a:pt x="36200" y="74001"/>
                    <a:pt x="34754" y="68315"/>
                    <a:pt x="35538" y="62629"/>
                  </a:cubicBezTo>
                  <a:cubicBezTo>
                    <a:pt x="36249" y="57654"/>
                    <a:pt x="38504" y="52531"/>
                    <a:pt x="42302" y="47409"/>
                  </a:cubicBezTo>
                  <a:cubicBezTo>
                    <a:pt x="42425" y="47237"/>
                    <a:pt x="42523" y="47017"/>
                    <a:pt x="42597" y="46821"/>
                  </a:cubicBezTo>
                  <a:close/>
                  <a:moveTo>
                    <a:pt x="37670" y="81966"/>
                  </a:moveTo>
                  <a:cubicBezTo>
                    <a:pt x="39631" y="83878"/>
                    <a:pt x="42106" y="85569"/>
                    <a:pt x="45293" y="87187"/>
                  </a:cubicBezTo>
                  <a:cubicBezTo>
                    <a:pt x="50709" y="89956"/>
                    <a:pt x="56101" y="91500"/>
                    <a:pt x="61321" y="91745"/>
                  </a:cubicBezTo>
                  <a:cubicBezTo>
                    <a:pt x="61811" y="91770"/>
                    <a:pt x="62302" y="91794"/>
                    <a:pt x="62792" y="91794"/>
                  </a:cubicBezTo>
                  <a:cubicBezTo>
                    <a:pt x="68282" y="91794"/>
                    <a:pt x="73527" y="90299"/>
                    <a:pt x="77718" y="87505"/>
                  </a:cubicBezTo>
                  <a:cubicBezTo>
                    <a:pt x="79678" y="86206"/>
                    <a:pt x="81418" y="84589"/>
                    <a:pt x="82840" y="82775"/>
                  </a:cubicBezTo>
                  <a:cubicBezTo>
                    <a:pt x="85438" y="84834"/>
                    <a:pt x="87864" y="87064"/>
                    <a:pt x="90095" y="89466"/>
                  </a:cubicBezTo>
                  <a:cubicBezTo>
                    <a:pt x="83575" y="95544"/>
                    <a:pt x="77742" y="99049"/>
                    <a:pt x="71762" y="100519"/>
                  </a:cubicBezTo>
                  <a:cubicBezTo>
                    <a:pt x="69440" y="101100"/>
                    <a:pt x="66889" y="101390"/>
                    <a:pt x="64157" y="101390"/>
                  </a:cubicBezTo>
                  <a:cubicBezTo>
                    <a:pt x="63429" y="101390"/>
                    <a:pt x="62687" y="101370"/>
                    <a:pt x="61934" y="101328"/>
                  </a:cubicBezTo>
                  <a:cubicBezTo>
                    <a:pt x="56272" y="101059"/>
                    <a:pt x="50562" y="99662"/>
                    <a:pt x="45391" y="97309"/>
                  </a:cubicBezTo>
                  <a:cubicBezTo>
                    <a:pt x="41102" y="95348"/>
                    <a:pt x="35342" y="91819"/>
                    <a:pt x="32254" y="86084"/>
                  </a:cubicBezTo>
                  <a:cubicBezTo>
                    <a:pt x="33970" y="84638"/>
                    <a:pt x="35783" y="83265"/>
                    <a:pt x="37670" y="81966"/>
                  </a:cubicBezTo>
                  <a:close/>
                  <a:moveTo>
                    <a:pt x="53258" y="104245"/>
                  </a:moveTo>
                  <a:cubicBezTo>
                    <a:pt x="56052" y="104882"/>
                    <a:pt x="58895" y="105274"/>
                    <a:pt x="61738" y="105421"/>
                  </a:cubicBezTo>
                  <a:cubicBezTo>
                    <a:pt x="62498" y="105470"/>
                    <a:pt x="63282" y="105495"/>
                    <a:pt x="64042" y="105495"/>
                  </a:cubicBezTo>
                  <a:cubicBezTo>
                    <a:pt x="65537" y="105495"/>
                    <a:pt x="66983" y="105397"/>
                    <a:pt x="68380" y="105250"/>
                  </a:cubicBezTo>
                  <a:cubicBezTo>
                    <a:pt x="70463" y="117921"/>
                    <a:pt x="71811" y="130812"/>
                    <a:pt x="72399" y="143606"/>
                  </a:cubicBezTo>
                  <a:cubicBezTo>
                    <a:pt x="69033" y="143780"/>
                    <a:pt x="65653" y="143867"/>
                    <a:pt x="62271" y="143867"/>
                  </a:cubicBezTo>
                  <a:cubicBezTo>
                    <a:pt x="58043" y="143867"/>
                    <a:pt x="53813" y="143731"/>
                    <a:pt x="49606" y="143459"/>
                  </a:cubicBezTo>
                  <a:cubicBezTo>
                    <a:pt x="50709" y="130420"/>
                    <a:pt x="51934" y="117234"/>
                    <a:pt x="53258" y="104245"/>
                  </a:cubicBezTo>
                  <a:close/>
                  <a:moveTo>
                    <a:pt x="29141" y="88878"/>
                  </a:moveTo>
                  <a:cubicBezTo>
                    <a:pt x="32082" y="93853"/>
                    <a:pt x="37107" y="98020"/>
                    <a:pt x="43699" y="101034"/>
                  </a:cubicBezTo>
                  <a:cubicBezTo>
                    <a:pt x="45489" y="101843"/>
                    <a:pt x="47351" y="102554"/>
                    <a:pt x="49263" y="103166"/>
                  </a:cubicBezTo>
                  <a:cubicBezTo>
                    <a:pt x="47841" y="117087"/>
                    <a:pt x="46518" y="131229"/>
                    <a:pt x="45342" y="145199"/>
                  </a:cubicBezTo>
                  <a:cubicBezTo>
                    <a:pt x="45293" y="145738"/>
                    <a:pt x="45489" y="146277"/>
                    <a:pt x="45832" y="146694"/>
                  </a:cubicBezTo>
                  <a:cubicBezTo>
                    <a:pt x="46199" y="147111"/>
                    <a:pt x="46690" y="147356"/>
                    <a:pt x="47229" y="147405"/>
                  </a:cubicBezTo>
                  <a:cubicBezTo>
                    <a:pt x="52229" y="147772"/>
                    <a:pt x="57277" y="147944"/>
                    <a:pt x="62326" y="147944"/>
                  </a:cubicBezTo>
                  <a:cubicBezTo>
                    <a:pt x="66076" y="147944"/>
                    <a:pt x="69826" y="147846"/>
                    <a:pt x="73551" y="147650"/>
                  </a:cubicBezTo>
                  <a:cubicBezTo>
                    <a:pt x="73943" y="147625"/>
                    <a:pt x="74801" y="147576"/>
                    <a:pt x="75561" y="146939"/>
                  </a:cubicBezTo>
                  <a:cubicBezTo>
                    <a:pt x="76615" y="146032"/>
                    <a:pt x="76541" y="144709"/>
                    <a:pt x="76541" y="144268"/>
                  </a:cubicBezTo>
                  <a:cubicBezTo>
                    <a:pt x="75953" y="131008"/>
                    <a:pt x="74556" y="117676"/>
                    <a:pt x="72424" y="104563"/>
                  </a:cubicBezTo>
                  <a:cubicBezTo>
                    <a:pt x="72522" y="104539"/>
                    <a:pt x="72644" y="104514"/>
                    <a:pt x="72742" y="104490"/>
                  </a:cubicBezTo>
                  <a:cubicBezTo>
                    <a:pt x="79384" y="102872"/>
                    <a:pt x="85757" y="99049"/>
                    <a:pt x="92791" y="92530"/>
                  </a:cubicBezTo>
                  <a:cubicBezTo>
                    <a:pt x="99604" y="100814"/>
                    <a:pt x="104187" y="110568"/>
                    <a:pt x="105878" y="120690"/>
                  </a:cubicBezTo>
                  <a:cubicBezTo>
                    <a:pt x="108501" y="136327"/>
                    <a:pt x="103820" y="152919"/>
                    <a:pt x="93673" y="164022"/>
                  </a:cubicBezTo>
                  <a:cubicBezTo>
                    <a:pt x="93575" y="164120"/>
                    <a:pt x="93477" y="164242"/>
                    <a:pt x="93403" y="164389"/>
                  </a:cubicBezTo>
                  <a:cubicBezTo>
                    <a:pt x="93330" y="164365"/>
                    <a:pt x="93256" y="164365"/>
                    <a:pt x="93183" y="164365"/>
                  </a:cubicBezTo>
                  <a:cubicBezTo>
                    <a:pt x="92496" y="164340"/>
                    <a:pt x="91835" y="164316"/>
                    <a:pt x="91173" y="164291"/>
                  </a:cubicBezTo>
                  <a:cubicBezTo>
                    <a:pt x="88256" y="164095"/>
                    <a:pt x="85340" y="163924"/>
                    <a:pt x="82448" y="163777"/>
                  </a:cubicBezTo>
                  <a:cubicBezTo>
                    <a:pt x="74240" y="163387"/>
                    <a:pt x="66091" y="163197"/>
                    <a:pt x="58105" y="163197"/>
                  </a:cubicBezTo>
                  <a:cubicBezTo>
                    <a:pt x="54525" y="163197"/>
                    <a:pt x="50978" y="163235"/>
                    <a:pt x="47474" y="163311"/>
                  </a:cubicBezTo>
                  <a:cubicBezTo>
                    <a:pt x="40856" y="163458"/>
                    <a:pt x="34239" y="163777"/>
                    <a:pt x="27818" y="164193"/>
                  </a:cubicBezTo>
                  <a:cubicBezTo>
                    <a:pt x="27499" y="164218"/>
                    <a:pt x="27181" y="164242"/>
                    <a:pt x="26862" y="164267"/>
                  </a:cubicBezTo>
                  <a:cubicBezTo>
                    <a:pt x="26813" y="164242"/>
                    <a:pt x="26788" y="164193"/>
                    <a:pt x="26739" y="164169"/>
                  </a:cubicBezTo>
                  <a:cubicBezTo>
                    <a:pt x="23700" y="161767"/>
                    <a:pt x="21127" y="158899"/>
                    <a:pt x="19068" y="155640"/>
                  </a:cubicBezTo>
                  <a:cubicBezTo>
                    <a:pt x="15465" y="149880"/>
                    <a:pt x="13309" y="142528"/>
                    <a:pt x="12451" y="133141"/>
                  </a:cubicBezTo>
                  <a:cubicBezTo>
                    <a:pt x="11912" y="127332"/>
                    <a:pt x="11985" y="122357"/>
                    <a:pt x="12720" y="117945"/>
                  </a:cubicBezTo>
                  <a:cubicBezTo>
                    <a:pt x="14436" y="107504"/>
                    <a:pt x="20269" y="97309"/>
                    <a:pt x="29141" y="88878"/>
                  </a:cubicBezTo>
                  <a:close/>
                  <a:moveTo>
                    <a:pt x="58112" y="167290"/>
                  </a:moveTo>
                  <a:cubicBezTo>
                    <a:pt x="66030" y="167290"/>
                    <a:pt x="74112" y="167480"/>
                    <a:pt x="82252" y="167870"/>
                  </a:cubicBezTo>
                  <a:cubicBezTo>
                    <a:pt x="85119" y="168017"/>
                    <a:pt x="88036" y="168188"/>
                    <a:pt x="90928" y="168360"/>
                  </a:cubicBezTo>
                  <a:cubicBezTo>
                    <a:pt x="91614" y="168409"/>
                    <a:pt x="92349" y="168433"/>
                    <a:pt x="93036" y="168458"/>
                  </a:cubicBezTo>
                  <a:cubicBezTo>
                    <a:pt x="94800" y="168531"/>
                    <a:pt x="96638" y="168580"/>
                    <a:pt x="98207" y="168972"/>
                  </a:cubicBezTo>
                  <a:cubicBezTo>
                    <a:pt x="101148" y="169732"/>
                    <a:pt x="104481" y="171791"/>
                    <a:pt x="105315" y="174683"/>
                  </a:cubicBezTo>
                  <a:cubicBezTo>
                    <a:pt x="105609" y="175737"/>
                    <a:pt x="105682" y="176938"/>
                    <a:pt x="105731" y="178212"/>
                  </a:cubicBezTo>
                  <a:cubicBezTo>
                    <a:pt x="105829" y="180124"/>
                    <a:pt x="105927" y="182281"/>
                    <a:pt x="106932" y="184290"/>
                  </a:cubicBezTo>
                  <a:cubicBezTo>
                    <a:pt x="107986" y="186349"/>
                    <a:pt x="109775" y="187722"/>
                    <a:pt x="111368" y="188923"/>
                  </a:cubicBezTo>
                  <a:cubicBezTo>
                    <a:pt x="111883" y="189339"/>
                    <a:pt x="112373" y="189731"/>
                    <a:pt x="112839" y="190124"/>
                  </a:cubicBezTo>
                  <a:cubicBezTo>
                    <a:pt x="115094" y="192060"/>
                    <a:pt x="116515" y="194535"/>
                    <a:pt x="116736" y="196912"/>
                  </a:cubicBezTo>
                  <a:cubicBezTo>
                    <a:pt x="116981" y="199437"/>
                    <a:pt x="115731" y="201961"/>
                    <a:pt x="113795" y="202942"/>
                  </a:cubicBezTo>
                  <a:cubicBezTo>
                    <a:pt x="112471" y="203579"/>
                    <a:pt x="110731" y="203677"/>
                    <a:pt x="109211" y="203750"/>
                  </a:cubicBezTo>
                  <a:cubicBezTo>
                    <a:pt x="96666" y="204351"/>
                    <a:pt x="84050" y="204651"/>
                    <a:pt x="71428" y="204651"/>
                  </a:cubicBezTo>
                  <a:cubicBezTo>
                    <a:pt x="55199" y="204651"/>
                    <a:pt x="38959" y="204155"/>
                    <a:pt x="22843" y="203162"/>
                  </a:cubicBezTo>
                  <a:cubicBezTo>
                    <a:pt x="17402" y="202819"/>
                    <a:pt x="12524" y="202451"/>
                    <a:pt x="7770" y="201251"/>
                  </a:cubicBezTo>
                  <a:cubicBezTo>
                    <a:pt x="6593" y="200932"/>
                    <a:pt x="4951" y="200417"/>
                    <a:pt x="4461" y="199412"/>
                  </a:cubicBezTo>
                  <a:cubicBezTo>
                    <a:pt x="4167" y="198800"/>
                    <a:pt x="4240" y="197868"/>
                    <a:pt x="4314" y="197133"/>
                  </a:cubicBezTo>
                  <a:cubicBezTo>
                    <a:pt x="4878" y="192697"/>
                    <a:pt x="7059" y="188359"/>
                    <a:pt x="10294" y="185246"/>
                  </a:cubicBezTo>
                  <a:cubicBezTo>
                    <a:pt x="10760" y="184805"/>
                    <a:pt x="11250" y="184388"/>
                    <a:pt x="11765" y="183923"/>
                  </a:cubicBezTo>
                  <a:cubicBezTo>
                    <a:pt x="13456" y="182428"/>
                    <a:pt x="15220" y="180884"/>
                    <a:pt x="16250" y="178653"/>
                  </a:cubicBezTo>
                  <a:cubicBezTo>
                    <a:pt x="16813" y="177453"/>
                    <a:pt x="17083" y="176252"/>
                    <a:pt x="17328" y="175100"/>
                  </a:cubicBezTo>
                  <a:cubicBezTo>
                    <a:pt x="17573" y="174021"/>
                    <a:pt x="17794" y="172992"/>
                    <a:pt x="18235" y="172159"/>
                  </a:cubicBezTo>
                  <a:cubicBezTo>
                    <a:pt x="19828" y="169218"/>
                    <a:pt x="24338" y="168531"/>
                    <a:pt x="28087" y="168286"/>
                  </a:cubicBezTo>
                  <a:cubicBezTo>
                    <a:pt x="34460" y="167845"/>
                    <a:pt x="41028" y="167551"/>
                    <a:pt x="47572" y="167404"/>
                  </a:cubicBezTo>
                  <a:cubicBezTo>
                    <a:pt x="51046" y="167328"/>
                    <a:pt x="54563" y="167290"/>
                    <a:pt x="58112" y="167290"/>
                  </a:cubicBezTo>
                  <a:close/>
                  <a:moveTo>
                    <a:pt x="64982" y="1"/>
                  </a:moveTo>
                  <a:cubicBezTo>
                    <a:pt x="63952" y="1"/>
                    <a:pt x="62935" y="15"/>
                    <a:pt x="61934" y="34"/>
                  </a:cubicBezTo>
                  <a:cubicBezTo>
                    <a:pt x="55243" y="181"/>
                    <a:pt x="47474" y="475"/>
                    <a:pt x="40097" y="2411"/>
                  </a:cubicBezTo>
                  <a:cubicBezTo>
                    <a:pt x="38896" y="2729"/>
                    <a:pt x="37523" y="3171"/>
                    <a:pt x="36445" y="4298"/>
                  </a:cubicBezTo>
                  <a:cubicBezTo>
                    <a:pt x="34876" y="6038"/>
                    <a:pt x="34925" y="8416"/>
                    <a:pt x="34950" y="9690"/>
                  </a:cubicBezTo>
                  <a:cubicBezTo>
                    <a:pt x="35146" y="18464"/>
                    <a:pt x="36592" y="27165"/>
                    <a:pt x="39214" y="35522"/>
                  </a:cubicBezTo>
                  <a:cubicBezTo>
                    <a:pt x="37131" y="35645"/>
                    <a:pt x="35048" y="35792"/>
                    <a:pt x="32989" y="35939"/>
                  </a:cubicBezTo>
                  <a:cubicBezTo>
                    <a:pt x="32450" y="35988"/>
                    <a:pt x="31617" y="36037"/>
                    <a:pt x="30832" y="36527"/>
                  </a:cubicBezTo>
                  <a:cubicBezTo>
                    <a:pt x="30122" y="36968"/>
                    <a:pt x="29582" y="37605"/>
                    <a:pt x="29190" y="38537"/>
                  </a:cubicBezTo>
                  <a:cubicBezTo>
                    <a:pt x="28382" y="40497"/>
                    <a:pt x="28332" y="43439"/>
                    <a:pt x="29877" y="45301"/>
                  </a:cubicBezTo>
                  <a:cubicBezTo>
                    <a:pt x="30955" y="46649"/>
                    <a:pt x="32474" y="46870"/>
                    <a:pt x="33700" y="46870"/>
                  </a:cubicBezTo>
                  <a:cubicBezTo>
                    <a:pt x="34043" y="46870"/>
                    <a:pt x="34362" y="46845"/>
                    <a:pt x="34631" y="46845"/>
                  </a:cubicBezTo>
                  <a:cubicBezTo>
                    <a:pt x="34876" y="46821"/>
                    <a:pt x="35097" y="46821"/>
                    <a:pt x="35317" y="46821"/>
                  </a:cubicBezTo>
                  <a:lnTo>
                    <a:pt x="37719" y="46821"/>
                  </a:lnTo>
                  <a:cubicBezTo>
                    <a:pt x="34288" y="51894"/>
                    <a:pt x="32205" y="57016"/>
                    <a:pt x="31494" y="62065"/>
                  </a:cubicBezTo>
                  <a:cubicBezTo>
                    <a:pt x="30636" y="68217"/>
                    <a:pt x="31911" y="74222"/>
                    <a:pt x="35048" y="78805"/>
                  </a:cubicBezTo>
                  <a:cubicBezTo>
                    <a:pt x="20637" y="88853"/>
                    <a:pt x="11054" y="102799"/>
                    <a:pt x="8676" y="117283"/>
                  </a:cubicBezTo>
                  <a:cubicBezTo>
                    <a:pt x="7892" y="122038"/>
                    <a:pt x="7794" y="127357"/>
                    <a:pt x="8358" y="133508"/>
                  </a:cubicBezTo>
                  <a:cubicBezTo>
                    <a:pt x="9289" y="143557"/>
                    <a:pt x="11642" y="151498"/>
                    <a:pt x="15612" y="157796"/>
                  </a:cubicBezTo>
                  <a:cubicBezTo>
                    <a:pt x="17304" y="160517"/>
                    <a:pt x="19338" y="162968"/>
                    <a:pt x="21642" y="165174"/>
                  </a:cubicBezTo>
                  <a:cubicBezTo>
                    <a:pt x="18750" y="165982"/>
                    <a:pt x="16127" y="167453"/>
                    <a:pt x="14632" y="170222"/>
                  </a:cubicBezTo>
                  <a:cubicBezTo>
                    <a:pt x="13921" y="171546"/>
                    <a:pt x="13603" y="172967"/>
                    <a:pt x="13333" y="174217"/>
                  </a:cubicBezTo>
                  <a:cubicBezTo>
                    <a:pt x="13113" y="175198"/>
                    <a:pt x="12916" y="176129"/>
                    <a:pt x="12549" y="176913"/>
                  </a:cubicBezTo>
                  <a:cubicBezTo>
                    <a:pt x="11863" y="178384"/>
                    <a:pt x="10515" y="179585"/>
                    <a:pt x="9069" y="180835"/>
                  </a:cubicBezTo>
                  <a:cubicBezTo>
                    <a:pt x="8529" y="181300"/>
                    <a:pt x="7990" y="181791"/>
                    <a:pt x="7451" y="182305"/>
                  </a:cubicBezTo>
                  <a:cubicBezTo>
                    <a:pt x="3505" y="186104"/>
                    <a:pt x="956" y="191177"/>
                    <a:pt x="270" y="196618"/>
                  </a:cubicBezTo>
                  <a:cubicBezTo>
                    <a:pt x="98" y="197917"/>
                    <a:pt x="0" y="199633"/>
                    <a:pt x="760" y="201202"/>
                  </a:cubicBezTo>
                  <a:cubicBezTo>
                    <a:pt x="2010" y="203726"/>
                    <a:pt x="4780" y="204706"/>
                    <a:pt x="6765" y="205196"/>
                  </a:cubicBezTo>
                  <a:cubicBezTo>
                    <a:pt x="11863" y="206495"/>
                    <a:pt x="16960" y="206888"/>
                    <a:pt x="22597" y="207255"/>
                  </a:cubicBezTo>
                  <a:cubicBezTo>
                    <a:pt x="38749" y="208236"/>
                    <a:pt x="55047" y="208750"/>
                    <a:pt x="71321" y="208750"/>
                  </a:cubicBezTo>
                  <a:cubicBezTo>
                    <a:pt x="84041" y="208750"/>
                    <a:pt x="96761" y="208432"/>
                    <a:pt x="109408" y="207819"/>
                  </a:cubicBezTo>
                  <a:cubicBezTo>
                    <a:pt x="111246" y="207745"/>
                    <a:pt x="113525" y="207623"/>
                    <a:pt x="115608" y="206593"/>
                  </a:cubicBezTo>
                  <a:cubicBezTo>
                    <a:pt x="119088" y="204878"/>
                    <a:pt x="121221" y="200736"/>
                    <a:pt x="120829" y="196520"/>
                  </a:cubicBezTo>
                  <a:cubicBezTo>
                    <a:pt x="120485" y="193065"/>
                    <a:pt x="118598" y="189682"/>
                    <a:pt x="115510" y="187011"/>
                  </a:cubicBezTo>
                  <a:cubicBezTo>
                    <a:pt x="114971" y="186545"/>
                    <a:pt x="114407" y="186104"/>
                    <a:pt x="113844" y="185687"/>
                  </a:cubicBezTo>
                  <a:cubicBezTo>
                    <a:pt x="112496" y="184658"/>
                    <a:pt x="111221" y="183653"/>
                    <a:pt x="110584" y="182403"/>
                  </a:cubicBezTo>
                  <a:cubicBezTo>
                    <a:pt x="109971" y="181202"/>
                    <a:pt x="109898" y="179658"/>
                    <a:pt x="109824" y="178041"/>
                  </a:cubicBezTo>
                  <a:cubicBezTo>
                    <a:pt x="109751" y="176570"/>
                    <a:pt x="109677" y="175075"/>
                    <a:pt x="109260" y="173556"/>
                  </a:cubicBezTo>
                  <a:cubicBezTo>
                    <a:pt x="107888" y="168801"/>
                    <a:pt x="102986" y="165982"/>
                    <a:pt x="99212" y="165027"/>
                  </a:cubicBezTo>
                  <a:cubicBezTo>
                    <a:pt x="98918" y="164953"/>
                    <a:pt x="98648" y="164880"/>
                    <a:pt x="98379" y="164830"/>
                  </a:cubicBezTo>
                  <a:cubicBezTo>
                    <a:pt x="108182" y="152895"/>
                    <a:pt x="112594" y="135959"/>
                    <a:pt x="109922" y="120004"/>
                  </a:cubicBezTo>
                  <a:cubicBezTo>
                    <a:pt x="107324" y="104416"/>
                    <a:pt x="98281" y="89638"/>
                    <a:pt x="85046" y="79319"/>
                  </a:cubicBezTo>
                  <a:cubicBezTo>
                    <a:pt x="86051" y="77359"/>
                    <a:pt x="86737" y="75251"/>
                    <a:pt x="87031" y="73143"/>
                  </a:cubicBezTo>
                  <a:cubicBezTo>
                    <a:pt x="87056" y="72874"/>
                    <a:pt x="87056" y="72604"/>
                    <a:pt x="86982" y="72359"/>
                  </a:cubicBezTo>
                  <a:cubicBezTo>
                    <a:pt x="91565" y="71428"/>
                    <a:pt x="96148" y="70276"/>
                    <a:pt x="100609" y="68830"/>
                  </a:cubicBezTo>
                  <a:cubicBezTo>
                    <a:pt x="101516" y="68536"/>
                    <a:pt x="102104" y="67653"/>
                    <a:pt x="102030" y="66722"/>
                  </a:cubicBezTo>
                  <a:cubicBezTo>
                    <a:pt x="101957" y="65766"/>
                    <a:pt x="101222" y="65006"/>
                    <a:pt x="100290" y="64859"/>
                  </a:cubicBezTo>
                  <a:cubicBezTo>
                    <a:pt x="96418" y="64246"/>
                    <a:pt x="92472" y="63683"/>
                    <a:pt x="88551" y="63144"/>
                  </a:cubicBezTo>
                  <a:cubicBezTo>
                    <a:pt x="88796" y="59786"/>
                    <a:pt x="88085" y="56208"/>
                    <a:pt x="86492" y="52948"/>
                  </a:cubicBezTo>
                  <a:cubicBezTo>
                    <a:pt x="85413" y="50767"/>
                    <a:pt x="83967" y="48732"/>
                    <a:pt x="82178" y="46821"/>
                  </a:cubicBezTo>
                  <a:lnTo>
                    <a:pt x="87742" y="46821"/>
                  </a:lnTo>
                  <a:cubicBezTo>
                    <a:pt x="88232" y="46821"/>
                    <a:pt x="89384" y="46821"/>
                    <a:pt x="90266" y="45963"/>
                  </a:cubicBezTo>
                  <a:cubicBezTo>
                    <a:pt x="91075" y="45203"/>
                    <a:pt x="91197" y="44247"/>
                    <a:pt x="91247" y="43831"/>
                  </a:cubicBezTo>
                  <a:cubicBezTo>
                    <a:pt x="91418" y="42336"/>
                    <a:pt x="91418" y="40841"/>
                    <a:pt x="91197" y="39370"/>
                  </a:cubicBezTo>
                  <a:cubicBezTo>
                    <a:pt x="91099" y="38684"/>
                    <a:pt x="90928" y="37875"/>
                    <a:pt x="90340" y="37164"/>
                  </a:cubicBezTo>
                  <a:cubicBezTo>
                    <a:pt x="89335" y="35963"/>
                    <a:pt x="87840" y="35865"/>
                    <a:pt x="87129" y="35816"/>
                  </a:cubicBezTo>
                  <a:cubicBezTo>
                    <a:pt x="85413" y="35694"/>
                    <a:pt x="83698" y="35596"/>
                    <a:pt x="81982" y="35498"/>
                  </a:cubicBezTo>
                  <a:cubicBezTo>
                    <a:pt x="82693" y="33194"/>
                    <a:pt x="83036" y="30866"/>
                    <a:pt x="83330" y="28586"/>
                  </a:cubicBezTo>
                  <a:lnTo>
                    <a:pt x="84580" y="19641"/>
                  </a:lnTo>
                  <a:cubicBezTo>
                    <a:pt x="84923" y="16994"/>
                    <a:pt x="85340" y="13979"/>
                    <a:pt x="84923" y="10989"/>
                  </a:cubicBezTo>
                  <a:cubicBezTo>
                    <a:pt x="84433" y="7435"/>
                    <a:pt x="82717" y="4396"/>
                    <a:pt x="80218" y="2680"/>
                  </a:cubicBezTo>
                  <a:cubicBezTo>
                    <a:pt x="78306" y="1357"/>
                    <a:pt x="76100" y="891"/>
                    <a:pt x="74213" y="597"/>
                  </a:cubicBezTo>
                  <a:cubicBezTo>
                    <a:pt x="71139" y="122"/>
                    <a:pt x="68011" y="1"/>
                    <a:pt x="649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657;p84"/>
            <p:cNvSpPr/>
            <p:nvPr/>
          </p:nvSpPr>
          <p:spPr>
            <a:xfrm>
              <a:off x="2988325" y="4658275"/>
              <a:ext cx="1583300" cy="491425"/>
            </a:xfrm>
            <a:custGeom>
              <a:avLst/>
              <a:gdLst/>
              <a:ahLst/>
              <a:cxnLst/>
              <a:rect l="l" t="t" r="r" b="b"/>
              <a:pathLst>
                <a:path w="63332" h="19657" extrusionOk="0">
                  <a:moveTo>
                    <a:pt x="27279" y="4093"/>
                  </a:moveTo>
                  <a:cubicBezTo>
                    <a:pt x="35342" y="4093"/>
                    <a:pt x="43479" y="4730"/>
                    <a:pt x="52499" y="5466"/>
                  </a:cubicBezTo>
                  <a:cubicBezTo>
                    <a:pt x="54606" y="5662"/>
                    <a:pt x="56739" y="6740"/>
                    <a:pt x="58356" y="8456"/>
                  </a:cubicBezTo>
                  <a:cubicBezTo>
                    <a:pt x="59140" y="9314"/>
                    <a:pt x="59140" y="9902"/>
                    <a:pt x="59042" y="10269"/>
                  </a:cubicBezTo>
                  <a:cubicBezTo>
                    <a:pt x="58822" y="11372"/>
                    <a:pt x="57474" y="12622"/>
                    <a:pt x="55758" y="13309"/>
                  </a:cubicBezTo>
                  <a:cubicBezTo>
                    <a:pt x="53454" y="14264"/>
                    <a:pt x="50709" y="14902"/>
                    <a:pt x="47376" y="15245"/>
                  </a:cubicBezTo>
                  <a:cubicBezTo>
                    <a:pt x="45000" y="15480"/>
                    <a:pt x="42570" y="15551"/>
                    <a:pt x="40138" y="15551"/>
                  </a:cubicBezTo>
                  <a:cubicBezTo>
                    <a:pt x="38255" y="15551"/>
                    <a:pt x="36370" y="15508"/>
                    <a:pt x="34509" y="15465"/>
                  </a:cubicBezTo>
                  <a:cubicBezTo>
                    <a:pt x="33847" y="15465"/>
                    <a:pt x="33161" y="15441"/>
                    <a:pt x="32499" y="15416"/>
                  </a:cubicBezTo>
                  <a:lnTo>
                    <a:pt x="30661" y="15392"/>
                  </a:lnTo>
                  <a:cubicBezTo>
                    <a:pt x="22598" y="15245"/>
                    <a:pt x="14240" y="15098"/>
                    <a:pt x="7108" y="11814"/>
                  </a:cubicBezTo>
                  <a:cubicBezTo>
                    <a:pt x="5687" y="11152"/>
                    <a:pt x="4167" y="10049"/>
                    <a:pt x="4192" y="8995"/>
                  </a:cubicBezTo>
                  <a:cubicBezTo>
                    <a:pt x="4216" y="8333"/>
                    <a:pt x="4853" y="7573"/>
                    <a:pt x="5834" y="6985"/>
                  </a:cubicBezTo>
                  <a:cubicBezTo>
                    <a:pt x="7525" y="5980"/>
                    <a:pt x="9633" y="5564"/>
                    <a:pt x="11471" y="5270"/>
                  </a:cubicBezTo>
                  <a:cubicBezTo>
                    <a:pt x="16250" y="4485"/>
                    <a:pt x="21372" y="4118"/>
                    <a:pt x="27083" y="4093"/>
                  </a:cubicBezTo>
                  <a:close/>
                  <a:moveTo>
                    <a:pt x="27058" y="0"/>
                  </a:moveTo>
                  <a:cubicBezTo>
                    <a:pt x="21127" y="25"/>
                    <a:pt x="15809" y="417"/>
                    <a:pt x="10809" y="1226"/>
                  </a:cubicBezTo>
                  <a:cubicBezTo>
                    <a:pt x="8579" y="1593"/>
                    <a:pt x="6030" y="2084"/>
                    <a:pt x="3726" y="3481"/>
                  </a:cubicBezTo>
                  <a:cubicBezTo>
                    <a:pt x="1520" y="4804"/>
                    <a:pt x="197" y="6765"/>
                    <a:pt x="99" y="8848"/>
                  </a:cubicBezTo>
                  <a:cubicBezTo>
                    <a:pt x="1" y="11519"/>
                    <a:pt x="1888" y="13897"/>
                    <a:pt x="5393" y="15539"/>
                  </a:cubicBezTo>
                  <a:cubicBezTo>
                    <a:pt x="13309" y="19191"/>
                    <a:pt x="22083" y="19338"/>
                    <a:pt x="30588" y="19485"/>
                  </a:cubicBezTo>
                  <a:lnTo>
                    <a:pt x="32401" y="19509"/>
                  </a:lnTo>
                  <a:cubicBezTo>
                    <a:pt x="33088" y="19534"/>
                    <a:pt x="33749" y="19558"/>
                    <a:pt x="34436" y="19558"/>
                  </a:cubicBezTo>
                  <a:cubicBezTo>
                    <a:pt x="36298" y="19607"/>
                    <a:pt x="38210" y="19656"/>
                    <a:pt x="40097" y="19656"/>
                  </a:cubicBezTo>
                  <a:cubicBezTo>
                    <a:pt x="42671" y="19656"/>
                    <a:pt x="45244" y="19583"/>
                    <a:pt x="47793" y="19313"/>
                  </a:cubicBezTo>
                  <a:cubicBezTo>
                    <a:pt x="51518" y="18946"/>
                    <a:pt x="54655" y="18210"/>
                    <a:pt x="57327" y="17107"/>
                  </a:cubicBezTo>
                  <a:cubicBezTo>
                    <a:pt x="59680" y="16127"/>
                    <a:pt x="62425" y="14044"/>
                    <a:pt x="63062" y="11152"/>
                  </a:cubicBezTo>
                  <a:cubicBezTo>
                    <a:pt x="63331" y="9804"/>
                    <a:pt x="63282" y="7745"/>
                    <a:pt x="61346" y="5662"/>
                  </a:cubicBezTo>
                  <a:cubicBezTo>
                    <a:pt x="59042" y="3211"/>
                    <a:pt x="55930" y="1667"/>
                    <a:pt x="52842" y="1397"/>
                  </a:cubicBezTo>
                  <a:cubicBezTo>
                    <a:pt x="43724" y="638"/>
                    <a:pt x="35489" y="0"/>
                    <a:pt x="272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80">
                                          <p:stCondLst>
                                            <p:cond delay="0"/>
                                          </p:stCondLst>
                                        </p:cTn>
                                        <p:tgtEl>
                                          <p:spTgt spid="75"/>
                                        </p:tgtEl>
                                      </p:cBhvr>
                                    </p:animEffect>
                                    <p:anim calcmode="lin" valueType="num">
                                      <p:cBhvr>
                                        <p:cTn id="8"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13" dur="26">
                                          <p:stCondLst>
                                            <p:cond delay="650"/>
                                          </p:stCondLst>
                                        </p:cTn>
                                        <p:tgtEl>
                                          <p:spTgt spid="75"/>
                                        </p:tgtEl>
                                      </p:cBhvr>
                                      <p:to x="100000" y="60000"/>
                                    </p:animScale>
                                    <p:animScale>
                                      <p:cBhvr>
                                        <p:cTn id="14" dur="166" decel="50000">
                                          <p:stCondLst>
                                            <p:cond delay="676"/>
                                          </p:stCondLst>
                                        </p:cTn>
                                        <p:tgtEl>
                                          <p:spTgt spid="75"/>
                                        </p:tgtEl>
                                      </p:cBhvr>
                                      <p:to x="100000" y="100000"/>
                                    </p:animScale>
                                    <p:animScale>
                                      <p:cBhvr>
                                        <p:cTn id="15" dur="26">
                                          <p:stCondLst>
                                            <p:cond delay="1312"/>
                                          </p:stCondLst>
                                        </p:cTn>
                                        <p:tgtEl>
                                          <p:spTgt spid="75"/>
                                        </p:tgtEl>
                                      </p:cBhvr>
                                      <p:to x="100000" y="80000"/>
                                    </p:animScale>
                                    <p:animScale>
                                      <p:cBhvr>
                                        <p:cTn id="16" dur="166" decel="50000">
                                          <p:stCondLst>
                                            <p:cond delay="1338"/>
                                          </p:stCondLst>
                                        </p:cTn>
                                        <p:tgtEl>
                                          <p:spTgt spid="75"/>
                                        </p:tgtEl>
                                      </p:cBhvr>
                                      <p:to x="100000" y="100000"/>
                                    </p:animScale>
                                    <p:animScale>
                                      <p:cBhvr>
                                        <p:cTn id="17" dur="26">
                                          <p:stCondLst>
                                            <p:cond delay="1642"/>
                                          </p:stCondLst>
                                        </p:cTn>
                                        <p:tgtEl>
                                          <p:spTgt spid="75"/>
                                        </p:tgtEl>
                                      </p:cBhvr>
                                      <p:to x="100000" y="90000"/>
                                    </p:animScale>
                                    <p:animScale>
                                      <p:cBhvr>
                                        <p:cTn id="18" dur="166" decel="50000">
                                          <p:stCondLst>
                                            <p:cond delay="1668"/>
                                          </p:stCondLst>
                                        </p:cTn>
                                        <p:tgtEl>
                                          <p:spTgt spid="75"/>
                                        </p:tgtEl>
                                      </p:cBhvr>
                                      <p:to x="100000" y="100000"/>
                                    </p:animScale>
                                    <p:animScale>
                                      <p:cBhvr>
                                        <p:cTn id="19" dur="26">
                                          <p:stCondLst>
                                            <p:cond delay="1808"/>
                                          </p:stCondLst>
                                        </p:cTn>
                                        <p:tgtEl>
                                          <p:spTgt spid="75"/>
                                        </p:tgtEl>
                                      </p:cBhvr>
                                      <p:to x="100000" y="95000"/>
                                    </p:animScale>
                                    <p:animScale>
                                      <p:cBhvr>
                                        <p:cTn id="20" dur="166" decel="50000">
                                          <p:stCondLst>
                                            <p:cond delay="1834"/>
                                          </p:stCondLst>
                                        </p:cTn>
                                        <p:tgtEl>
                                          <p:spTgt spid="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8"/>
        <p:cNvGrpSpPr/>
        <p:nvPr/>
      </p:nvGrpSpPr>
      <p:grpSpPr>
        <a:xfrm>
          <a:off x="0" y="0"/>
          <a:ext cx="0" cy="0"/>
          <a:chOff x="0" y="0"/>
          <a:chExt cx="0" cy="0"/>
        </a:xfrm>
      </p:grpSpPr>
      <p:grpSp>
        <p:nvGrpSpPr>
          <p:cNvPr id="2192" name="Google Shape;2192;p53"/>
          <p:cNvGrpSpPr/>
          <p:nvPr/>
        </p:nvGrpSpPr>
        <p:grpSpPr>
          <a:xfrm>
            <a:off x="1278393" y="964059"/>
            <a:ext cx="1553648" cy="1421934"/>
            <a:chOff x="-164200" y="1462250"/>
            <a:chExt cx="1037425" cy="949475"/>
          </a:xfrm>
        </p:grpSpPr>
        <p:sp>
          <p:nvSpPr>
            <p:cNvPr id="2193" name="Google Shape;2193;p53"/>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3"/>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3"/>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3"/>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3"/>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3"/>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3"/>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3"/>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3"/>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3"/>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3"/>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3"/>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3"/>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3"/>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3"/>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3"/>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3"/>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3"/>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3"/>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3"/>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3"/>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3"/>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3"/>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3"/>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3"/>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53"/>
          <p:cNvGrpSpPr/>
          <p:nvPr/>
        </p:nvGrpSpPr>
        <p:grpSpPr>
          <a:xfrm>
            <a:off x="5271980" y="846415"/>
            <a:ext cx="1691834" cy="1281429"/>
            <a:chOff x="6299065" y="352775"/>
            <a:chExt cx="1844765" cy="1397110"/>
          </a:xfrm>
        </p:grpSpPr>
        <p:sp>
          <p:nvSpPr>
            <p:cNvPr id="2219" name="Google Shape;2219;p53"/>
            <p:cNvSpPr/>
            <p:nvPr/>
          </p:nvSpPr>
          <p:spPr>
            <a:xfrm rot="446187">
              <a:off x="6354462" y="1233237"/>
              <a:ext cx="100910" cy="33265"/>
            </a:xfrm>
            <a:custGeom>
              <a:avLst/>
              <a:gdLst/>
              <a:ahLst/>
              <a:cxnLst/>
              <a:rect l="l" t="t" r="r" b="b"/>
              <a:pathLst>
                <a:path w="3170" h="1045" fill="none" extrusionOk="0">
                  <a:moveTo>
                    <a:pt x="3169" y="1"/>
                  </a:moveTo>
                  <a:lnTo>
                    <a:pt x="1" y="1045"/>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3"/>
            <p:cNvSpPr/>
            <p:nvPr/>
          </p:nvSpPr>
          <p:spPr>
            <a:xfrm rot="446187">
              <a:off x="6491623" y="119724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1" name="Google Shape;2221;p53"/>
            <p:cNvGrpSpPr/>
            <p:nvPr/>
          </p:nvGrpSpPr>
          <p:grpSpPr>
            <a:xfrm>
              <a:off x="6299065" y="352775"/>
              <a:ext cx="1844765" cy="1397110"/>
              <a:chOff x="6299065" y="352775"/>
              <a:chExt cx="1844765" cy="1397110"/>
            </a:xfrm>
          </p:grpSpPr>
          <p:sp>
            <p:nvSpPr>
              <p:cNvPr id="2222" name="Google Shape;2222;p53"/>
              <p:cNvSpPr/>
              <p:nvPr/>
            </p:nvSpPr>
            <p:spPr>
              <a:xfrm rot="446187">
                <a:off x="7909219" y="1436043"/>
                <a:ext cx="99764" cy="33265"/>
              </a:xfrm>
              <a:custGeom>
                <a:avLst/>
                <a:gdLst/>
                <a:ahLst/>
                <a:cxnLst/>
                <a:rect l="l" t="t" r="r" b="b"/>
                <a:pathLst>
                  <a:path w="3134" h="1045" fill="none" extrusionOk="0">
                    <a:moveTo>
                      <a:pt x="1" y="1"/>
                    </a:moveTo>
                    <a:lnTo>
                      <a:pt x="3134" y="1045"/>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3"/>
              <p:cNvSpPr/>
              <p:nvPr/>
            </p:nvSpPr>
            <p:spPr>
              <a:xfrm rot="446187">
                <a:off x="6368664" y="458158"/>
                <a:ext cx="1705567" cy="1186343"/>
              </a:xfrm>
              <a:custGeom>
                <a:avLst/>
                <a:gdLst/>
                <a:ahLst/>
                <a:cxnLst/>
                <a:rect l="l" t="t" r="r" b="b"/>
                <a:pathLst>
                  <a:path w="53579" h="37268" extrusionOk="0">
                    <a:moveTo>
                      <a:pt x="26790" y="14943"/>
                    </a:moveTo>
                    <a:cubicBezTo>
                      <a:pt x="31326" y="14943"/>
                      <a:pt x="35323" y="17968"/>
                      <a:pt x="36619" y="22361"/>
                    </a:cubicBezTo>
                    <a:lnTo>
                      <a:pt x="16960" y="22361"/>
                    </a:lnTo>
                    <a:cubicBezTo>
                      <a:pt x="18220" y="17968"/>
                      <a:pt x="22217" y="14943"/>
                      <a:pt x="26790" y="14943"/>
                    </a:cubicBezTo>
                    <a:close/>
                    <a:moveTo>
                      <a:pt x="26790" y="0"/>
                    </a:moveTo>
                    <a:cubicBezTo>
                      <a:pt x="13791" y="0"/>
                      <a:pt x="2953" y="9866"/>
                      <a:pt x="1729" y="22757"/>
                    </a:cubicBezTo>
                    <a:cubicBezTo>
                      <a:pt x="649" y="23369"/>
                      <a:pt x="1" y="24485"/>
                      <a:pt x="1" y="25709"/>
                    </a:cubicBezTo>
                    <a:lnTo>
                      <a:pt x="1" y="33883"/>
                    </a:lnTo>
                    <a:cubicBezTo>
                      <a:pt x="1" y="35755"/>
                      <a:pt x="1513" y="37267"/>
                      <a:pt x="3385" y="37267"/>
                    </a:cubicBezTo>
                    <a:lnTo>
                      <a:pt x="50194" y="37267"/>
                    </a:lnTo>
                    <a:cubicBezTo>
                      <a:pt x="52030" y="37267"/>
                      <a:pt x="53579" y="35755"/>
                      <a:pt x="53579" y="33883"/>
                    </a:cubicBezTo>
                    <a:lnTo>
                      <a:pt x="53579" y="25709"/>
                    </a:lnTo>
                    <a:cubicBezTo>
                      <a:pt x="53579" y="24485"/>
                      <a:pt x="52895" y="23369"/>
                      <a:pt x="51814" y="22757"/>
                    </a:cubicBezTo>
                    <a:cubicBezTo>
                      <a:pt x="50590" y="9866"/>
                      <a:pt x="39752" y="0"/>
                      <a:pt x="26790" y="0"/>
                    </a:cubicBezTo>
                    <a:close/>
                  </a:path>
                </a:pathLst>
              </a:custGeom>
              <a:solidFill>
                <a:schemeClr val="accent4"/>
              </a:solidFill>
              <a:ln>
                <a:noFill/>
              </a:ln>
              <a:effectLst>
                <a:outerShdw dist="76200"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3"/>
              <p:cNvSpPr/>
              <p:nvPr/>
            </p:nvSpPr>
            <p:spPr>
              <a:xfrm rot="446187">
                <a:off x="6452838" y="525799"/>
                <a:ext cx="1539368" cy="1025969"/>
              </a:xfrm>
              <a:custGeom>
                <a:avLst/>
                <a:gdLst/>
                <a:ahLst/>
                <a:cxnLst/>
                <a:rect l="l" t="t" r="r" b="b"/>
                <a:pathLst>
                  <a:path w="48358" h="32230" extrusionOk="0">
                    <a:moveTo>
                      <a:pt x="24197" y="9903"/>
                    </a:moveTo>
                    <a:cubicBezTo>
                      <a:pt x="31218" y="9903"/>
                      <a:pt x="36907" y="15556"/>
                      <a:pt x="37051" y="22541"/>
                    </a:cubicBezTo>
                    <a:lnTo>
                      <a:pt x="11342" y="22541"/>
                    </a:lnTo>
                    <a:cubicBezTo>
                      <a:pt x="11450" y="15556"/>
                      <a:pt x="17175" y="9903"/>
                      <a:pt x="24197" y="9903"/>
                    </a:cubicBezTo>
                    <a:close/>
                    <a:moveTo>
                      <a:pt x="24197" y="1"/>
                    </a:moveTo>
                    <a:cubicBezTo>
                      <a:pt x="11738" y="1"/>
                      <a:pt x="1656" y="10119"/>
                      <a:pt x="1656" y="22541"/>
                    </a:cubicBezTo>
                    <a:lnTo>
                      <a:pt x="792" y="22541"/>
                    </a:lnTo>
                    <a:cubicBezTo>
                      <a:pt x="360" y="22541"/>
                      <a:pt x="0" y="22901"/>
                      <a:pt x="0" y="23297"/>
                    </a:cubicBezTo>
                    <a:lnTo>
                      <a:pt x="0" y="31471"/>
                    </a:lnTo>
                    <a:cubicBezTo>
                      <a:pt x="0" y="31903"/>
                      <a:pt x="360" y="32227"/>
                      <a:pt x="792" y="32227"/>
                    </a:cubicBezTo>
                    <a:lnTo>
                      <a:pt x="47601" y="32227"/>
                    </a:lnTo>
                    <a:cubicBezTo>
                      <a:pt x="47621" y="32228"/>
                      <a:pt x="47641" y="32229"/>
                      <a:pt x="47660" y="32229"/>
                    </a:cubicBezTo>
                    <a:cubicBezTo>
                      <a:pt x="48062" y="32229"/>
                      <a:pt x="48357" y="31883"/>
                      <a:pt x="48357" y="31471"/>
                    </a:cubicBezTo>
                    <a:lnTo>
                      <a:pt x="48357" y="23333"/>
                    </a:lnTo>
                    <a:cubicBezTo>
                      <a:pt x="48357" y="22901"/>
                      <a:pt x="48033" y="22541"/>
                      <a:pt x="47601" y="22541"/>
                    </a:cubicBezTo>
                    <a:lnTo>
                      <a:pt x="46737" y="22541"/>
                    </a:lnTo>
                    <a:cubicBezTo>
                      <a:pt x="46737" y="10119"/>
                      <a:pt x="36619" y="1"/>
                      <a:pt x="24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3"/>
              <p:cNvSpPr/>
              <p:nvPr/>
            </p:nvSpPr>
            <p:spPr>
              <a:xfrm rot="446187">
                <a:off x="6646192" y="121741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3"/>
              <p:cNvSpPr/>
              <p:nvPr/>
            </p:nvSpPr>
            <p:spPr>
              <a:xfrm rot="446187">
                <a:off x="6800761" y="123758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3"/>
              <p:cNvSpPr/>
              <p:nvPr/>
            </p:nvSpPr>
            <p:spPr>
              <a:xfrm rot="446187">
                <a:off x="6955330" y="125775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3"/>
              <p:cNvSpPr/>
              <p:nvPr/>
            </p:nvSpPr>
            <p:spPr>
              <a:xfrm rot="446187">
                <a:off x="7109900" y="127792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3"/>
              <p:cNvSpPr/>
              <p:nvPr/>
            </p:nvSpPr>
            <p:spPr>
              <a:xfrm rot="446187">
                <a:off x="7264469" y="129809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3"/>
              <p:cNvSpPr/>
              <p:nvPr/>
            </p:nvSpPr>
            <p:spPr>
              <a:xfrm rot="446187">
                <a:off x="7417870" y="131811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3"/>
              <p:cNvSpPr/>
              <p:nvPr/>
            </p:nvSpPr>
            <p:spPr>
              <a:xfrm rot="446187">
                <a:off x="7572440" y="133828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3"/>
              <p:cNvSpPr/>
              <p:nvPr/>
            </p:nvSpPr>
            <p:spPr>
              <a:xfrm rot="446187">
                <a:off x="7727009" y="135845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3"/>
              <p:cNvSpPr/>
              <p:nvPr/>
            </p:nvSpPr>
            <p:spPr>
              <a:xfrm rot="446187">
                <a:off x="7881578" y="137862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4" name="Google Shape;2234;p53"/>
            <p:cNvSpPr/>
            <p:nvPr/>
          </p:nvSpPr>
          <p:spPr>
            <a:xfrm rot="446187">
              <a:off x="6498342" y="1195978"/>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5" name="Google Shape;2235;p53"/>
          <p:cNvGrpSpPr/>
          <p:nvPr/>
        </p:nvGrpSpPr>
        <p:grpSpPr>
          <a:xfrm>
            <a:off x="6507667" y="2792126"/>
            <a:ext cx="1264257" cy="1609806"/>
            <a:chOff x="6914636" y="2627673"/>
            <a:chExt cx="1485264" cy="1890998"/>
          </a:xfrm>
        </p:grpSpPr>
        <p:sp>
          <p:nvSpPr>
            <p:cNvPr id="2236" name="Google Shape;2236;p53"/>
            <p:cNvSpPr/>
            <p:nvPr/>
          </p:nvSpPr>
          <p:spPr>
            <a:xfrm flipH="1">
              <a:off x="8128915" y="2789048"/>
              <a:ext cx="69662" cy="94981"/>
            </a:xfrm>
            <a:custGeom>
              <a:avLst/>
              <a:gdLst/>
              <a:ahLst/>
              <a:cxnLst/>
              <a:rect l="l" t="t" r="r" b="b"/>
              <a:pathLst>
                <a:path w="1981" h="2701" fill="none" extrusionOk="0">
                  <a:moveTo>
                    <a:pt x="1981" y="2701"/>
                  </a:moveTo>
                  <a:lnTo>
                    <a:pt x="0" y="0"/>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3"/>
            <p:cNvSpPr/>
            <p:nvPr/>
          </p:nvSpPr>
          <p:spPr>
            <a:xfrm flipH="1">
              <a:off x="7058968" y="4262872"/>
              <a:ext cx="68396" cy="93750"/>
            </a:xfrm>
            <a:custGeom>
              <a:avLst/>
              <a:gdLst/>
              <a:ahLst/>
              <a:cxnLst/>
              <a:rect l="l" t="t" r="r" b="b"/>
              <a:pathLst>
                <a:path w="1945" h="2666" fill="none" extrusionOk="0">
                  <a:moveTo>
                    <a:pt x="0" y="1"/>
                  </a:moveTo>
                  <a:lnTo>
                    <a:pt x="1944" y="2665"/>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3"/>
            <p:cNvSpPr/>
            <p:nvPr/>
          </p:nvSpPr>
          <p:spPr>
            <a:xfrm flipH="1">
              <a:off x="6914636" y="2627673"/>
              <a:ext cx="1485264" cy="1890998"/>
            </a:xfrm>
            <a:custGeom>
              <a:avLst/>
              <a:gdLst/>
              <a:ahLst/>
              <a:cxnLst/>
              <a:rect l="l" t="t" r="r" b="b"/>
              <a:pathLst>
                <a:path w="42237" h="53775" extrusionOk="0">
                  <a:moveTo>
                    <a:pt x="12599" y="0"/>
                  </a:moveTo>
                  <a:cubicBezTo>
                    <a:pt x="10535" y="0"/>
                    <a:pt x="8448" y="576"/>
                    <a:pt x="6589" y="1780"/>
                  </a:cubicBezTo>
                  <a:cubicBezTo>
                    <a:pt x="1440" y="5129"/>
                    <a:pt x="0" y="11970"/>
                    <a:pt x="3349" y="17083"/>
                  </a:cubicBezTo>
                  <a:lnTo>
                    <a:pt x="22648" y="46717"/>
                  </a:lnTo>
                  <a:lnTo>
                    <a:pt x="23189" y="47581"/>
                  </a:lnTo>
                  <a:cubicBezTo>
                    <a:pt x="23477" y="47977"/>
                    <a:pt x="23873" y="48337"/>
                    <a:pt x="24305" y="48517"/>
                  </a:cubicBezTo>
                  <a:lnTo>
                    <a:pt x="34999" y="53306"/>
                  </a:lnTo>
                  <a:cubicBezTo>
                    <a:pt x="35647" y="53630"/>
                    <a:pt x="36367" y="53774"/>
                    <a:pt x="37087" y="53774"/>
                  </a:cubicBezTo>
                  <a:cubicBezTo>
                    <a:pt x="38455" y="53774"/>
                    <a:pt x="39752" y="53198"/>
                    <a:pt x="40724" y="52226"/>
                  </a:cubicBezTo>
                  <a:cubicBezTo>
                    <a:pt x="41696" y="51290"/>
                    <a:pt x="42236" y="49957"/>
                    <a:pt x="42236" y="48589"/>
                  </a:cubicBezTo>
                  <a:lnTo>
                    <a:pt x="42164" y="36887"/>
                  </a:lnTo>
                  <a:cubicBezTo>
                    <a:pt x="42164" y="36383"/>
                    <a:pt x="41984" y="35915"/>
                    <a:pt x="41732" y="35483"/>
                  </a:cubicBezTo>
                  <a:lnTo>
                    <a:pt x="41660" y="35375"/>
                  </a:lnTo>
                  <a:cubicBezTo>
                    <a:pt x="41660" y="35375"/>
                    <a:pt x="41624" y="35339"/>
                    <a:pt x="41624" y="35339"/>
                  </a:cubicBezTo>
                  <a:lnTo>
                    <a:pt x="21892" y="5021"/>
                  </a:lnTo>
                  <a:cubicBezTo>
                    <a:pt x="19761" y="1767"/>
                    <a:pt x="16215" y="0"/>
                    <a:pt x="12599" y="0"/>
                  </a:cubicBezTo>
                  <a:close/>
                </a:path>
              </a:pathLst>
            </a:custGeom>
            <a:solidFill>
              <a:schemeClr val="accent4"/>
            </a:solidFill>
            <a:ln>
              <a:noFill/>
            </a:ln>
            <a:effectLst>
              <a:outerShdw dist="76200" dir="3000000" algn="bl" rotWithShape="0">
                <a:srgbClr val="000000">
                  <a:alpha val="8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3"/>
            <p:cNvSpPr/>
            <p:nvPr/>
          </p:nvSpPr>
          <p:spPr>
            <a:xfrm flipH="1">
              <a:off x="7646488" y="2709081"/>
              <a:ext cx="648337" cy="552266"/>
            </a:xfrm>
            <a:custGeom>
              <a:avLst/>
              <a:gdLst/>
              <a:ahLst/>
              <a:cxnLst/>
              <a:rect l="l" t="t" r="r" b="b"/>
              <a:pathLst>
                <a:path w="18437" h="15705" extrusionOk="0">
                  <a:moveTo>
                    <a:pt x="9595" y="0"/>
                  </a:moveTo>
                  <a:cubicBezTo>
                    <a:pt x="8014" y="0"/>
                    <a:pt x="6420" y="444"/>
                    <a:pt x="5006" y="1374"/>
                  </a:cubicBezTo>
                  <a:cubicBezTo>
                    <a:pt x="1081" y="3930"/>
                    <a:pt x="1" y="9151"/>
                    <a:pt x="2521" y="13076"/>
                  </a:cubicBezTo>
                  <a:lnTo>
                    <a:pt x="4250" y="15704"/>
                  </a:lnTo>
                  <a:lnTo>
                    <a:pt x="18436" y="6487"/>
                  </a:lnTo>
                  <a:lnTo>
                    <a:pt x="16708" y="3858"/>
                  </a:lnTo>
                  <a:cubicBezTo>
                    <a:pt x="15081" y="1361"/>
                    <a:pt x="12360" y="0"/>
                    <a:pt x="9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3"/>
            <p:cNvSpPr/>
            <p:nvPr/>
          </p:nvSpPr>
          <p:spPr>
            <a:xfrm flipH="1">
              <a:off x="7012143" y="3032147"/>
              <a:ext cx="1069965" cy="1178836"/>
            </a:xfrm>
            <a:custGeom>
              <a:avLst/>
              <a:gdLst/>
              <a:ahLst/>
              <a:cxnLst/>
              <a:rect l="l" t="t" r="r" b="b"/>
              <a:pathLst>
                <a:path w="30427" h="33523" extrusionOk="0">
                  <a:moveTo>
                    <a:pt x="14152" y="0"/>
                  </a:moveTo>
                  <a:lnTo>
                    <a:pt x="1" y="9218"/>
                  </a:lnTo>
                  <a:lnTo>
                    <a:pt x="15844" y="33522"/>
                  </a:lnTo>
                  <a:cubicBezTo>
                    <a:pt x="16204" y="32550"/>
                    <a:pt x="17104" y="31830"/>
                    <a:pt x="18148" y="31686"/>
                  </a:cubicBezTo>
                  <a:cubicBezTo>
                    <a:pt x="18304" y="31668"/>
                    <a:pt x="18459" y="31659"/>
                    <a:pt x="18614" y="31659"/>
                  </a:cubicBezTo>
                  <a:cubicBezTo>
                    <a:pt x="19678" y="31659"/>
                    <a:pt x="20711" y="32084"/>
                    <a:pt x="21497" y="32838"/>
                  </a:cubicBezTo>
                  <a:cubicBezTo>
                    <a:pt x="20381" y="31470"/>
                    <a:pt x="20957" y="29166"/>
                    <a:pt x="22505" y="28338"/>
                  </a:cubicBezTo>
                  <a:cubicBezTo>
                    <a:pt x="22968" y="28090"/>
                    <a:pt x="23483" y="27974"/>
                    <a:pt x="24001" y="27974"/>
                  </a:cubicBezTo>
                  <a:cubicBezTo>
                    <a:pt x="25214" y="27974"/>
                    <a:pt x="26447" y="28610"/>
                    <a:pt x="27078" y="29670"/>
                  </a:cubicBezTo>
                  <a:cubicBezTo>
                    <a:pt x="26250" y="28266"/>
                    <a:pt x="26610" y="26465"/>
                    <a:pt x="27942" y="25457"/>
                  </a:cubicBezTo>
                  <a:cubicBezTo>
                    <a:pt x="28458" y="25122"/>
                    <a:pt x="29066" y="24934"/>
                    <a:pt x="29687" y="24934"/>
                  </a:cubicBezTo>
                  <a:cubicBezTo>
                    <a:pt x="29933" y="24934"/>
                    <a:pt x="30182" y="24964"/>
                    <a:pt x="30427" y="25025"/>
                  </a:cubicBezTo>
                  <a:lnTo>
                    <a:pt x="141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3"/>
            <p:cNvSpPr/>
            <p:nvPr/>
          </p:nvSpPr>
          <p:spPr>
            <a:xfrm flipH="1">
              <a:off x="7007071" y="3909001"/>
              <a:ext cx="519176" cy="507501"/>
            </a:xfrm>
            <a:custGeom>
              <a:avLst/>
              <a:gdLst/>
              <a:ahLst/>
              <a:cxnLst/>
              <a:rect l="l" t="t" r="r" b="b"/>
              <a:pathLst>
                <a:path w="14764" h="14432" extrusionOk="0">
                  <a:moveTo>
                    <a:pt x="13890" y="0"/>
                  </a:moveTo>
                  <a:cubicBezTo>
                    <a:pt x="13263" y="0"/>
                    <a:pt x="12644" y="195"/>
                    <a:pt x="12099" y="558"/>
                  </a:cubicBezTo>
                  <a:cubicBezTo>
                    <a:pt x="10803" y="1530"/>
                    <a:pt x="10443" y="3367"/>
                    <a:pt x="11271" y="4771"/>
                  </a:cubicBezTo>
                  <a:cubicBezTo>
                    <a:pt x="10634" y="3700"/>
                    <a:pt x="9383" y="3063"/>
                    <a:pt x="8157" y="3063"/>
                  </a:cubicBezTo>
                  <a:cubicBezTo>
                    <a:pt x="7652" y="3063"/>
                    <a:pt x="7150" y="3171"/>
                    <a:pt x="6698" y="3403"/>
                  </a:cubicBezTo>
                  <a:cubicBezTo>
                    <a:pt x="5114" y="4231"/>
                    <a:pt x="4574" y="6571"/>
                    <a:pt x="5690" y="7903"/>
                  </a:cubicBezTo>
                  <a:cubicBezTo>
                    <a:pt x="4904" y="7149"/>
                    <a:pt x="3871" y="6724"/>
                    <a:pt x="2783" y="6724"/>
                  </a:cubicBezTo>
                  <a:cubicBezTo>
                    <a:pt x="2625" y="6724"/>
                    <a:pt x="2465" y="6733"/>
                    <a:pt x="2305" y="6751"/>
                  </a:cubicBezTo>
                  <a:cubicBezTo>
                    <a:pt x="1261" y="6931"/>
                    <a:pt x="397" y="7615"/>
                    <a:pt x="1" y="8623"/>
                  </a:cubicBezTo>
                  <a:lnTo>
                    <a:pt x="541" y="9416"/>
                  </a:lnTo>
                  <a:lnTo>
                    <a:pt x="8390" y="12944"/>
                  </a:lnTo>
                  <a:lnTo>
                    <a:pt x="11199" y="14205"/>
                  </a:lnTo>
                  <a:cubicBezTo>
                    <a:pt x="11539" y="14360"/>
                    <a:pt x="11890" y="14432"/>
                    <a:pt x="12233" y="14432"/>
                  </a:cubicBezTo>
                  <a:cubicBezTo>
                    <a:pt x="13559" y="14432"/>
                    <a:pt x="14764" y="13359"/>
                    <a:pt x="14764" y="11900"/>
                  </a:cubicBezTo>
                  <a:lnTo>
                    <a:pt x="14764" y="9344"/>
                  </a:lnTo>
                  <a:lnTo>
                    <a:pt x="14692" y="198"/>
                  </a:lnTo>
                  <a:lnTo>
                    <a:pt x="14620" y="90"/>
                  </a:lnTo>
                  <a:cubicBezTo>
                    <a:pt x="14378" y="29"/>
                    <a:pt x="14133" y="0"/>
                    <a:pt x="13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3"/>
            <p:cNvSpPr/>
            <p:nvPr/>
          </p:nvSpPr>
          <p:spPr>
            <a:xfrm flipH="1">
              <a:off x="7585721" y="2937165"/>
              <a:ext cx="558420" cy="419132"/>
            </a:xfrm>
            <a:custGeom>
              <a:avLst/>
              <a:gdLst/>
              <a:ahLst/>
              <a:cxnLst/>
              <a:rect l="l" t="t" r="r" b="b"/>
              <a:pathLst>
                <a:path w="15880" h="11919" extrusionOk="0">
                  <a:moveTo>
                    <a:pt x="14151" y="1"/>
                  </a:moveTo>
                  <a:lnTo>
                    <a:pt x="1" y="9218"/>
                  </a:lnTo>
                  <a:lnTo>
                    <a:pt x="1729" y="11919"/>
                  </a:lnTo>
                  <a:lnTo>
                    <a:pt x="15880" y="2701"/>
                  </a:lnTo>
                  <a:lnTo>
                    <a:pt x="14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3"/>
            <p:cNvSpPr/>
            <p:nvPr/>
          </p:nvSpPr>
          <p:spPr>
            <a:xfrm flipH="1">
              <a:off x="7007066" y="4217297"/>
              <a:ext cx="224142" cy="199210"/>
            </a:xfrm>
            <a:custGeom>
              <a:avLst/>
              <a:gdLst/>
              <a:ahLst/>
              <a:cxnLst/>
              <a:rect l="l" t="t" r="r" b="b"/>
              <a:pathLst>
                <a:path w="6374" h="5665" extrusionOk="0">
                  <a:moveTo>
                    <a:pt x="4573" y="1"/>
                  </a:moveTo>
                  <a:cubicBezTo>
                    <a:pt x="4069" y="37"/>
                    <a:pt x="3601" y="217"/>
                    <a:pt x="3169" y="505"/>
                  </a:cubicBezTo>
                  <a:cubicBezTo>
                    <a:pt x="2341" y="1081"/>
                    <a:pt x="1585" y="1765"/>
                    <a:pt x="973" y="2557"/>
                  </a:cubicBezTo>
                  <a:cubicBezTo>
                    <a:pt x="541" y="3061"/>
                    <a:pt x="217" y="3601"/>
                    <a:pt x="0" y="4177"/>
                  </a:cubicBezTo>
                  <a:lnTo>
                    <a:pt x="2809" y="5438"/>
                  </a:lnTo>
                  <a:cubicBezTo>
                    <a:pt x="3149" y="5593"/>
                    <a:pt x="3500" y="5665"/>
                    <a:pt x="3843" y="5665"/>
                  </a:cubicBezTo>
                  <a:cubicBezTo>
                    <a:pt x="5169" y="5665"/>
                    <a:pt x="6374" y="4592"/>
                    <a:pt x="6374" y="3133"/>
                  </a:cubicBezTo>
                  <a:lnTo>
                    <a:pt x="6374" y="577"/>
                  </a:lnTo>
                  <a:lnTo>
                    <a:pt x="6158" y="505"/>
                  </a:lnTo>
                  <a:cubicBezTo>
                    <a:pt x="5690" y="217"/>
                    <a:pt x="5149" y="37"/>
                    <a:pt x="4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3"/>
            <p:cNvSpPr/>
            <p:nvPr/>
          </p:nvSpPr>
          <p:spPr>
            <a:xfrm flipH="1">
              <a:off x="7435034" y="3332215"/>
              <a:ext cx="455879" cy="706570"/>
            </a:xfrm>
            <a:custGeom>
              <a:avLst/>
              <a:gdLst/>
              <a:ahLst/>
              <a:cxnLst/>
              <a:rect l="l" t="t" r="r" b="b"/>
              <a:pathLst>
                <a:path w="12964" h="20093" fill="none" extrusionOk="0">
                  <a:moveTo>
                    <a:pt x="1" y="1"/>
                  </a:moveTo>
                  <a:cubicBezTo>
                    <a:pt x="4502" y="6554"/>
                    <a:pt x="8823" y="13251"/>
                    <a:pt x="12963" y="20093"/>
                  </a:cubicBez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3"/>
            <p:cNvSpPr/>
            <p:nvPr/>
          </p:nvSpPr>
          <p:spPr>
            <a:xfrm flipH="1">
              <a:off x="7224850" y="3222077"/>
              <a:ext cx="469804" cy="696408"/>
            </a:xfrm>
            <a:custGeom>
              <a:avLst/>
              <a:gdLst/>
              <a:ahLst/>
              <a:cxnLst/>
              <a:rect l="l" t="t" r="r" b="b"/>
              <a:pathLst>
                <a:path w="13360" h="19804" fill="none" extrusionOk="0">
                  <a:moveTo>
                    <a:pt x="1" y="0"/>
                  </a:moveTo>
                  <a:lnTo>
                    <a:pt x="13360" y="19804"/>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6" name="Google Shape;2246;p53"/>
          <p:cNvGrpSpPr/>
          <p:nvPr/>
        </p:nvGrpSpPr>
        <p:grpSpPr>
          <a:xfrm rot="1046361" flipH="1">
            <a:off x="350346" y="4636019"/>
            <a:ext cx="1693749" cy="857898"/>
            <a:chOff x="0" y="6078527"/>
            <a:chExt cx="2501774" cy="1267169"/>
          </a:xfrm>
        </p:grpSpPr>
        <p:sp>
          <p:nvSpPr>
            <p:cNvPr id="2247" name="Google Shape;2247;p53"/>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3"/>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3"/>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3"/>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3"/>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3"/>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53"/>
          <p:cNvGrpSpPr/>
          <p:nvPr/>
        </p:nvGrpSpPr>
        <p:grpSpPr>
          <a:xfrm rot="-820655" flipH="1">
            <a:off x="8345467" y="925581"/>
            <a:ext cx="1653929" cy="539993"/>
            <a:chOff x="2564525" y="5223525"/>
            <a:chExt cx="2556110" cy="834547"/>
          </a:xfrm>
        </p:grpSpPr>
        <p:sp>
          <p:nvSpPr>
            <p:cNvPr id="2254" name="Google Shape;2254;p53"/>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3"/>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3"/>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3"/>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3"/>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3"/>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3"/>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3"/>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3"/>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3"/>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TextBox 76">
            <a:extLst>
              <a:ext uri="{FF2B5EF4-FFF2-40B4-BE49-F238E27FC236}">
                <a16:creationId xmlns:a16="http://schemas.microsoft.com/office/drawing/2014/main" id="{60C63647-1856-1229-BAA8-97D1ED30C5C1}"/>
              </a:ext>
            </a:extLst>
          </p:cNvPr>
          <p:cNvSpPr txBox="1"/>
          <p:nvPr/>
        </p:nvSpPr>
        <p:spPr>
          <a:xfrm>
            <a:off x="928405" y="2807418"/>
            <a:ext cx="6478147" cy="1200329"/>
          </a:xfrm>
          <a:prstGeom prst="rect">
            <a:avLst/>
          </a:prstGeom>
          <a:noFill/>
        </p:spPr>
        <p:txBody>
          <a:bodyPr wrap="square" rtlCol="0">
            <a:spAutoFit/>
          </a:bodyPr>
          <a:lstStyle/>
          <a:p>
            <a:pPr algn="ctr"/>
            <a:r>
              <a:rPr lang="en-US" sz="7200" b="1" dirty="0">
                <a:solidFill>
                  <a:schemeClr val="accent2">
                    <a:lumMod val="75000"/>
                  </a:schemeClr>
                </a:solidFill>
                <a:latin typeface="SVN-Caprica Script" pitchFamily="2" charset="0"/>
              </a:rPr>
              <a:t>KHỞI ĐỘNG</a:t>
            </a:r>
          </a:p>
        </p:txBody>
      </p:sp>
      <p:sp>
        <p:nvSpPr>
          <p:cNvPr id="78" name="TextBox 77">
            <a:extLst>
              <a:ext uri="{FF2B5EF4-FFF2-40B4-BE49-F238E27FC236}">
                <a16:creationId xmlns:a16="http://schemas.microsoft.com/office/drawing/2014/main" id="{5794C54F-1BAD-1252-3A16-B886D140BBD8}"/>
              </a:ext>
            </a:extLst>
          </p:cNvPr>
          <p:cNvSpPr txBox="1"/>
          <p:nvPr/>
        </p:nvSpPr>
        <p:spPr>
          <a:xfrm>
            <a:off x="2755642" y="1976861"/>
            <a:ext cx="3362255" cy="707886"/>
          </a:xfrm>
          <a:prstGeom prst="rect">
            <a:avLst/>
          </a:prstGeom>
          <a:noFill/>
        </p:spPr>
        <p:txBody>
          <a:bodyPr wrap="square" rtlCol="0">
            <a:spAutoFit/>
          </a:bodyPr>
          <a:lstStyle/>
          <a:p>
            <a:pPr algn="ctr"/>
            <a:r>
              <a:rPr lang="en-US" sz="4000" dirty="0" err="1">
                <a:solidFill>
                  <a:srgbClr val="0070C0"/>
                </a:solidFill>
                <a:latin typeface="SVN-Caprica Script" pitchFamily="2" charset="0"/>
              </a:rPr>
              <a:t>Hoạt</a:t>
            </a:r>
            <a:r>
              <a:rPr lang="en-US" sz="4000" dirty="0">
                <a:solidFill>
                  <a:srgbClr val="0070C0"/>
                </a:solidFill>
                <a:latin typeface="SVN-Caprica Script" pitchFamily="2" charset="0"/>
              </a:rPr>
              <a:t> </a:t>
            </a:r>
            <a:r>
              <a:rPr lang="en-US" sz="4000" dirty="0" err="1">
                <a:solidFill>
                  <a:srgbClr val="0070C0"/>
                </a:solidFill>
                <a:latin typeface="SVN-Caprica Script" pitchFamily="2" charset="0"/>
              </a:rPr>
              <a:t>động</a:t>
            </a:r>
            <a:r>
              <a:rPr lang="en-US" sz="4000" dirty="0">
                <a:solidFill>
                  <a:srgbClr val="0070C0"/>
                </a:solidFill>
                <a:latin typeface="SVN-Caprica Script" pitchFamily="2" charset="0"/>
              </a:rPr>
              <a:t> 1</a:t>
            </a:r>
          </a:p>
        </p:txBody>
      </p:sp>
      <p:pic>
        <p:nvPicPr>
          <p:cNvPr id="79" name="Picture 78">
            <a:extLst>
              <a:ext uri="{FF2B5EF4-FFF2-40B4-BE49-F238E27FC236}">
                <a16:creationId xmlns:a16="http://schemas.microsoft.com/office/drawing/2014/main" id="{E46C236D-6254-D425-EBA5-95932C02DB3F}"/>
              </a:ext>
            </a:extLst>
          </p:cNvPr>
          <p:cNvPicPr>
            <a:picLocks noChangeAspect="1"/>
          </p:cNvPicPr>
          <p:nvPr/>
        </p:nvPicPr>
        <p:blipFill>
          <a:blip r:embed="rId3"/>
          <a:stretch>
            <a:fillRect/>
          </a:stretch>
        </p:blipFill>
        <p:spPr>
          <a:xfrm>
            <a:off x="1541430" y="1060226"/>
            <a:ext cx="1046331" cy="1046331"/>
          </a:xfrm>
          <a:prstGeom prst="rect">
            <a:avLst/>
          </a:prstGeom>
        </p:spPr>
      </p:pic>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8">
          <a:extLst>
            <a:ext uri="{FF2B5EF4-FFF2-40B4-BE49-F238E27FC236}">
              <a16:creationId xmlns:a16="http://schemas.microsoft.com/office/drawing/2014/main" id="{9D9EBDBD-2625-1579-E043-E13762A11EE5}"/>
            </a:ext>
          </a:extLst>
        </p:cNvPr>
        <p:cNvGrpSpPr/>
        <p:nvPr/>
      </p:nvGrpSpPr>
      <p:grpSpPr>
        <a:xfrm>
          <a:off x="0" y="0"/>
          <a:ext cx="0" cy="0"/>
          <a:chOff x="0" y="0"/>
          <a:chExt cx="0" cy="0"/>
        </a:xfrm>
      </p:grpSpPr>
      <p:grpSp>
        <p:nvGrpSpPr>
          <p:cNvPr id="2192" name="Google Shape;2192;p53">
            <a:extLst>
              <a:ext uri="{FF2B5EF4-FFF2-40B4-BE49-F238E27FC236}">
                <a16:creationId xmlns:a16="http://schemas.microsoft.com/office/drawing/2014/main" id="{061AEB95-1F65-C962-30CA-C581786E543A}"/>
              </a:ext>
            </a:extLst>
          </p:cNvPr>
          <p:cNvGrpSpPr/>
          <p:nvPr/>
        </p:nvGrpSpPr>
        <p:grpSpPr>
          <a:xfrm>
            <a:off x="1413916" y="483347"/>
            <a:ext cx="6665628" cy="2222721"/>
            <a:chOff x="-164200" y="1462250"/>
            <a:chExt cx="1037425" cy="949475"/>
          </a:xfrm>
        </p:grpSpPr>
        <p:sp>
          <p:nvSpPr>
            <p:cNvPr id="2193" name="Google Shape;2193;p53">
              <a:extLst>
                <a:ext uri="{FF2B5EF4-FFF2-40B4-BE49-F238E27FC236}">
                  <a16:creationId xmlns:a16="http://schemas.microsoft.com/office/drawing/2014/main" id="{764E520E-C38B-8E64-D716-2BB39B887D28}"/>
                </a:ext>
              </a:extLst>
            </p:cNvPr>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3">
              <a:extLst>
                <a:ext uri="{FF2B5EF4-FFF2-40B4-BE49-F238E27FC236}">
                  <a16:creationId xmlns:a16="http://schemas.microsoft.com/office/drawing/2014/main" id="{A89B3664-9C1C-EB76-BB22-3C563C7EA4E5}"/>
                </a:ext>
              </a:extLst>
            </p:cNvPr>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3">
              <a:extLst>
                <a:ext uri="{FF2B5EF4-FFF2-40B4-BE49-F238E27FC236}">
                  <a16:creationId xmlns:a16="http://schemas.microsoft.com/office/drawing/2014/main" id="{8F5328DA-DE7E-3393-4F50-08A0C8A96332}"/>
                </a:ext>
              </a:extLst>
            </p:cNvPr>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3">
              <a:extLst>
                <a:ext uri="{FF2B5EF4-FFF2-40B4-BE49-F238E27FC236}">
                  <a16:creationId xmlns:a16="http://schemas.microsoft.com/office/drawing/2014/main" id="{43A9BD89-17C8-B113-A170-184771F73791}"/>
                </a:ext>
              </a:extLst>
            </p:cNvPr>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3">
              <a:extLst>
                <a:ext uri="{FF2B5EF4-FFF2-40B4-BE49-F238E27FC236}">
                  <a16:creationId xmlns:a16="http://schemas.microsoft.com/office/drawing/2014/main" id="{918F53C1-9051-E2F0-EE09-68AC3AA2F6B6}"/>
                </a:ext>
              </a:extLst>
            </p:cNvPr>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3">
              <a:extLst>
                <a:ext uri="{FF2B5EF4-FFF2-40B4-BE49-F238E27FC236}">
                  <a16:creationId xmlns:a16="http://schemas.microsoft.com/office/drawing/2014/main" id="{C4297E61-99B7-4AA2-B1ED-117F545627A7}"/>
                </a:ext>
              </a:extLst>
            </p:cNvPr>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3">
              <a:extLst>
                <a:ext uri="{FF2B5EF4-FFF2-40B4-BE49-F238E27FC236}">
                  <a16:creationId xmlns:a16="http://schemas.microsoft.com/office/drawing/2014/main" id="{41C258E0-9736-B116-A666-40A9414490B3}"/>
                </a:ext>
              </a:extLst>
            </p:cNvPr>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3">
              <a:extLst>
                <a:ext uri="{FF2B5EF4-FFF2-40B4-BE49-F238E27FC236}">
                  <a16:creationId xmlns:a16="http://schemas.microsoft.com/office/drawing/2014/main" id="{3925831F-D08D-1B0B-1BD6-F9F4AAAEFC89}"/>
                </a:ext>
              </a:extLst>
            </p:cNvPr>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3">
              <a:extLst>
                <a:ext uri="{FF2B5EF4-FFF2-40B4-BE49-F238E27FC236}">
                  <a16:creationId xmlns:a16="http://schemas.microsoft.com/office/drawing/2014/main" id="{9FD6FB70-9113-D7CC-7F27-190208C9B688}"/>
                </a:ext>
              </a:extLst>
            </p:cNvPr>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3">
              <a:extLst>
                <a:ext uri="{FF2B5EF4-FFF2-40B4-BE49-F238E27FC236}">
                  <a16:creationId xmlns:a16="http://schemas.microsoft.com/office/drawing/2014/main" id="{71CDEB66-2D2B-8C35-DCDA-F7FDE0A3598F}"/>
                </a:ext>
              </a:extLst>
            </p:cNvPr>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3">
              <a:extLst>
                <a:ext uri="{FF2B5EF4-FFF2-40B4-BE49-F238E27FC236}">
                  <a16:creationId xmlns:a16="http://schemas.microsoft.com/office/drawing/2014/main" id="{E4A8E565-35D2-052C-EB22-0D0E7DF1C050}"/>
                </a:ext>
              </a:extLst>
            </p:cNvPr>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3">
              <a:extLst>
                <a:ext uri="{FF2B5EF4-FFF2-40B4-BE49-F238E27FC236}">
                  <a16:creationId xmlns:a16="http://schemas.microsoft.com/office/drawing/2014/main" id="{445B3A1D-6247-C7B4-7A7D-829A1FD62C13}"/>
                </a:ext>
              </a:extLst>
            </p:cNvPr>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3">
              <a:extLst>
                <a:ext uri="{FF2B5EF4-FFF2-40B4-BE49-F238E27FC236}">
                  <a16:creationId xmlns:a16="http://schemas.microsoft.com/office/drawing/2014/main" id="{9E3C3D96-47A6-820B-777A-C90AFEE9D87F}"/>
                </a:ext>
              </a:extLst>
            </p:cNvPr>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3">
              <a:extLst>
                <a:ext uri="{FF2B5EF4-FFF2-40B4-BE49-F238E27FC236}">
                  <a16:creationId xmlns:a16="http://schemas.microsoft.com/office/drawing/2014/main" id="{67D05E3E-AAF8-4210-49F9-453431F6B9B5}"/>
                </a:ext>
              </a:extLst>
            </p:cNvPr>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3">
              <a:extLst>
                <a:ext uri="{FF2B5EF4-FFF2-40B4-BE49-F238E27FC236}">
                  <a16:creationId xmlns:a16="http://schemas.microsoft.com/office/drawing/2014/main" id="{8C32C7C8-69C2-B8C7-E51D-F54E846078E4}"/>
                </a:ext>
              </a:extLst>
            </p:cNvPr>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3">
              <a:extLst>
                <a:ext uri="{FF2B5EF4-FFF2-40B4-BE49-F238E27FC236}">
                  <a16:creationId xmlns:a16="http://schemas.microsoft.com/office/drawing/2014/main" id="{A6DD10E2-81EC-AE47-7BE1-E26E1BA5F933}"/>
                </a:ext>
              </a:extLst>
            </p:cNvPr>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3">
              <a:extLst>
                <a:ext uri="{FF2B5EF4-FFF2-40B4-BE49-F238E27FC236}">
                  <a16:creationId xmlns:a16="http://schemas.microsoft.com/office/drawing/2014/main" id="{25A01BBB-6ACB-F848-DE21-CE6078EA2E8E}"/>
                </a:ext>
              </a:extLst>
            </p:cNvPr>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3">
              <a:extLst>
                <a:ext uri="{FF2B5EF4-FFF2-40B4-BE49-F238E27FC236}">
                  <a16:creationId xmlns:a16="http://schemas.microsoft.com/office/drawing/2014/main" id="{E9E36DDE-2AC0-CEEF-1EBA-E76742117A8C}"/>
                </a:ext>
              </a:extLst>
            </p:cNvPr>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3">
              <a:extLst>
                <a:ext uri="{FF2B5EF4-FFF2-40B4-BE49-F238E27FC236}">
                  <a16:creationId xmlns:a16="http://schemas.microsoft.com/office/drawing/2014/main" id="{2ED0DAB5-9C63-0A3F-C656-4F7F704DBAAD}"/>
                </a:ext>
              </a:extLst>
            </p:cNvPr>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3">
              <a:extLst>
                <a:ext uri="{FF2B5EF4-FFF2-40B4-BE49-F238E27FC236}">
                  <a16:creationId xmlns:a16="http://schemas.microsoft.com/office/drawing/2014/main" id="{C2551027-B2F2-546C-01E9-8B8DDD8CE3F6}"/>
                </a:ext>
              </a:extLst>
            </p:cNvPr>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3">
              <a:extLst>
                <a:ext uri="{FF2B5EF4-FFF2-40B4-BE49-F238E27FC236}">
                  <a16:creationId xmlns:a16="http://schemas.microsoft.com/office/drawing/2014/main" id="{174FCFA9-8D15-2EA6-9C1C-8032C71BDE2E}"/>
                </a:ext>
              </a:extLst>
            </p:cNvPr>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3">
              <a:extLst>
                <a:ext uri="{FF2B5EF4-FFF2-40B4-BE49-F238E27FC236}">
                  <a16:creationId xmlns:a16="http://schemas.microsoft.com/office/drawing/2014/main" id="{693C8669-F4AF-7F31-AEB2-6CDCBEDF9622}"/>
                </a:ext>
              </a:extLst>
            </p:cNvPr>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3">
              <a:extLst>
                <a:ext uri="{FF2B5EF4-FFF2-40B4-BE49-F238E27FC236}">
                  <a16:creationId xmlns:a16="http://schemas.microsoft.com/office/drawing/2014/main" id="{A270EAC0-2CAA-1DDB-F358-D394509E7EA7}"/>
                </a:ext>
              </a:extLst>
            </p:cNvPr>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3">
              <a:extLst>
                <a:ext uri="{FF2B5EF4-FFF2-40B4-BE49-F238E27FC236}">
                  <a16:creationId xmlns:a16="http://schemas.microsoft.com/office/drawing/2014/main" id="{F569C109-68E7-67A2-A155-81303131263F}"/>
                </a:ext>
              </a:extLst>
            </p:cNvPr>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3">
              <a:extLst>
                <a:ext uri="{FF2B5EF4-FFF2-40B4-BE49-F238E27FC236}">
                  <a16:creationId xmlns:a16="http://schemas.microsoft.com/office/drawing/2014/main" id="{B3FA28BE-C1F0-B15D-B3DB-037C3F276B87}"/>
                </a:ext>
              </a:extLst>
            </p:cNvPr>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53">
            <a:extLst>
              <a:ext uri="{FF2B5EF4-FFF2-40B4-BE49-F238E27FC236}">
                <a16:creationId xmlns:a16="http://schemas.microsoft.com/office/drawing/2014/main" id="{9DD77780-4222-9206-B3F5-F418842EE01C}"/>
              </a:ext>
            </a:extLst>
          </p:cNvPr>
          <p:cNvGrpSpPr/>
          <p:nvPr/>
        </p:nvGrpSpPr>
        <p:grpSpPr>
          <a:xfrm>
            <a:off x="100785" y="-87176"/>
            <a:ext cx="1691834" cy="1281429"/>
            <a:chOff x="6299065" y="352775"/>
            <a:chExt cx="1844765" cy="1397110"/>
          </a:xfrm>
        </p:grpSpPr>
        <p:sp>
          <p:nvSpPr>
            <p:cNvPr id="2219" name="Google Shape;2219;p53">
              <a:extLst>
                <a:ext uri="{FF2B5EF4-FFF2-40B4-BE49-F238E27FC236}">
                  <a16:creationId xmlns:a16="http://schemas.microsoft.com/office/drawing/2014/main" id="{D348DE04-8AC0-CC21-1FD5-971DD3F87DAF}"/>
                </a:ext>
              </a:extLst>
            </p:cNvPr>
            <p:cNvSpPr/>
            <p:nvPr/>
          </p:nvSpPr>
          <p:spPr>
            <a:xfrm rot="446187">
              <a:off x="6354462" y="1233237"/>
              <a:ext cx="100910" cy="33265"/>
            </a:xfrm>
            <a:custGeom>
              <a:avLst/>
              <a:gdLst/>
              <a:ahLst/>
              <a:cxnLst/>
              <a:rect l="l" t="t" r="r" b="b"/>
              <a:pathLst>
                <a:path w="3170" h="1045" fill="none" extrusionOk="0">
                  <a:moveTo>
                    <a:pt x="3169" y="1"/>
                  </a:moveTo>
                  <a:lnTo>
                    <a:pt x="1" y="1045"/>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3">
              <a:extLst>
                <a:ext uri="{FF2B5EF4-FFF2-40B4-BE49-F238E27FC236}">
                  <a16:creationId xmlns:a16="http://schemas.microsoft.com/office/drawing/2014/main" id="{6E11B984-7FA9-187A-ECD7-AA16137F3FAF}"/>
                </a:ext>
              </a:extLst>
            </p:cNvPr>
            <p:cNvSpPr/>
            <p:nvPr/>
          </p:nvSpPr>
          <p:spPr>
            <a:xfrm rot="446187">
              <a:off x="6491623" y="119724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1" name="Google Shape;2221;p53">
              <a:extLst>
                <a:ext uri="{FF2B5EF4-FFF2-40B4-BE49-F238E27FC236}">
                  <a16:creationId xmlns:a16="http://schemas.microsoft.com/office/drawing/2014/main" id="{DE69FB3C-74A1-BE08-20F2-99B92803EEC3}"/>
                </a:ext>
              </a:extLst>
            </p:cNvPr>
            <p:cNvGrpSpPr/>
            <p:nvPr/>
          </p:nvGrpSpPr>
          <p:grpSpPr>
            <a:xfrm>
              <a:off x="6299065" y="352775"/>
              <a:ext cx="1844765" cy="1397110"/>
              <a:chOff x="6299065" y="352775"/>
              <a:chExt cx="1844765" cy="1397110"/>
            </a:xfrm>
          </p:grpSpPr>
          <p:sp>
            <p:nvSpPr>
              <p:cNvPr id="2222" name="Google Shape;2222;p53">
                <a:extLst>
                  <a:ext uri="{FF2B5EF4-FFF2-40B4-BE49-F238E27FC236}">
                    <a16:creationId xmlns:a16="http://schemas.microsoft.com/office/drawing/2014/main" id="{4FDDBA6C-BA16-5FFA-0778-2985566590B6}"/>
                  </a:ext>
                </a:extLst>
              </p:cNvPr>
              <p:cNvSpPr/>
              <p:nvPr/>
            </p:nvSpPr>
            <p:spPr>
              <a:xfrm rot="446187">
                <a:off x="7909219" y="1436043"/>
                <a:ext cx="99764" cy="33265"/>
              </a:xfrm>
              <a:custGeom>
                <a:avLst/>
                <a:gdLst/>
                <a:ahLst/>
                <a:cxnLst/>
                <a:rect l="l" t="t" r="r" b="b"/>
                <a:pathLst>
                  <a:path w="3134" h="1045" fill="none" extrusionOk="0">
                    <a:moveTo>
                      <a:pt x="1" y="1"/>
                    </a:moveTo>
                    <a:lnTo>
                      <a:pt x="3134" y="1045"/>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3">
                <a:extLst>
                  <a:ext uri="{FF2B5EF4-FFF2-40B4-BE49-F238E27FC236}">
                    <a16:creationId xmlns:a16="http://schemas.microsoft.com/office/drawing/2014/main" id="{B5381885-170B-247F-092E-8CDC2238869C}"/>
                  </a:ext>
                </a:extLst>
              </p:cNvPr>
              <p:cNvSpPr/>
              <p:nvPr/>
            </p:nvSpPr>
            <p:spPr>
              <a:xfrm rot="446187">
                <a:off x="6368664" y="458158"/>
                <a:ext cx="1705567" cy="1186343"/>
              </a:xfrm>
              <a:custGeom>
                <a:avLst/>
                <a:gdLst/>
                <a:ahLst/>
                <a:cxnLst/>
                <a:rect l="l" t="t" r="r" b="b"/>
                <a:pathLst>
                  <a:path w="53579" h="37268" extrusionOk="0">
                    <a:moveTo>
                      <a:pt x="26790" y="14943"/>
                    </a:moveTo>
                    <a:cubicBezTo>
                      <a:pt x="31326" y="14943"/>
                      <a:pt x="35323" y="17968"/>
                      <a:pt x="36619" y="22361"/>
                    </a:cubicBezTo>
                    <a:lnTo>
                      <a:pt x="16960" y="22361"/>
                    </a:lnTo>
                    <a:cubicBezTo>
                      <a:pt x="18220" y="17968"/>
                      <a:pt x="22217" y="14943"/>
                      <a:pt x="26790" y="14943"/>
                    </a:cubicBezTo>
                    <a:close/>
                    <a:moveTo>
                      <a:pt x="26790" y="0"/>
                    </a:moveTo>
                    <a:cubicBezTo>
                      <a:pt x="13791" y="0"/>
                      <a:pt x="2953" y="9866"/>
                      <a:pt x="1729" y="22757"/>
                    </a:cubicBezTo>
                    <a:cubicBezTo>
                      <a:pt x="649" y="23369"/>
                      <a:pt x="1" y="24485"/>
                      <a:pt x="1" y="25709"/>
                    </a:cubicBezTo>
                    <a:lnTo>
                      <a:pt x="1" y="33883"/>
                    </a:lnTo>
                    <a:cubicBezTo>
                      <a:pt x="1" y="35755"/>
                      <a:pt x="1513" y="37267"/>
                      <a:pt x="3385" y="37267"/>
                    </a:cubicBezTo>
                    <a:lnTo>
                      <a:pt x="50194" y="37267"/>
                    </a:lnTo>
                    <a:cubicBezTo>
                      <a:pt x="52030" y="37267"/>
                      <a:pt x="53579" y="35755"/>
                      <a:pt x="53579" y="33883"/>
                    </a:cubicBezTo>
                    <a:lnTo>
                      <a:pt x="53579" y="25709"/>
                    </a:lnTo>
                    <a:cubicBezTo>
                      <a:pt x="53579" y="24485"/>
                      <a:pt x="52895" y="23369"/>
                      <a:pt x="51814" y="22757"/>
                    </a:cubicBezTo>
                    <a:cubicBezTo>
                      <a:pt x="50590" y="9866"/>
                      <a:pt x="39752" y="0"/>
                      <a:pt x="26790" y="0"/>
                    </a:cubicBezTo>
                    <a:close/>
                  </a:path>
                </a:pathLst>
              </a:custGeom>
              <a:solidFill>
                <a:schemeClr val="accent4"/>
              </a:solidFill>
              <a:ln>
                <a:noFill/>
              </a:ln>
              <a:effectLst>
                <a:outerShdw dist="76200"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3">
                <a:extLst>
                  <a:ext uri="{FF2B5EF4-FFF2-40B4-BE49-F238E27FC236}">
                    <a16:creationId xmlns:a16="http://schemas.microsoft.com/office/drawing/2014/main" id="{1C34629E-FE29-C855-E62A-61D2255C400D}"/>
                  </a:ext>
                </a:extLst>
              </p:cNvPr>
              <p:cNvSpPr/>
              <p:nvPr/>
            </p:nvSpPr>
            <p:spPr>
              <a:xfrm rot="446187">
                <a:off x="6452838" y="525799"/>
                <a:ext cx="1539368" cy="1025969"/>
              </a:xfrm>
              <a:custGeom>
                <a:avLst/>
                <a:gdLst/>
                <a:ahLst/>
                <a:cxnLst/>
                <a:rect l="l" t="t" r="r" b="b"/>
                <a:pathLst>
                  <a:path w="48358" h="32230" extrusionOk="0">
                    <a:moveTo>
                      <a:pt x="24197" y="9903"/>
                    </a:moveTo>
                    <a:cubicBezTo>
                      <a:pt x="31218" y="9903"/>
                      <a:pt x="36907" y="15556"/>
                      <a:pt x="37051" y="22541"/>
                    </a:cubicBezTo>
                    <a:lnTo>
                      <a:pt x="11342" y="22541"/>
                    </a:lnTo>
                    <a:cubicBezTo>
                      <a:pt x="11450" y="15556"/>
                      <a:pt x="17175" y="9903"/>
                      <a:pt x="24197" y="9903"/>
                    </a:cubicBezTo>
                    <a:close/>
                    <a:moveTo>
                      <a:pt x="24197" y="1"/>
                    </a:moveTo>
                    <a:cubicBezTo>
                      <a:pt x="11738" y="1"/>
                      <a:pt x="1656" y="10119"/>
                      <a:pt x="1656" y="22541"/>
                    </a:cubicBezTo>
                    <a:lnTo>
                      <a:pt x="792" y="22541"/>
                    </a:lnTo>
                    <a:cubicBezTo>
                      <a:pt x="360" y="22541"/>
                      <a:pt x="0" y="22901"/>
                      <a:pt x="0" y="23297"/>
                    </a:cubicBezTo>
                    <a:lnTo>
                      <a:pt x="0" y="31471"/>
                    </a:lnTo>
                    <a:cubicBezTo>
                      <a:pt x="0" y="31903"/>
                      <a:pt x="360" y="32227"/>
                      <a:pt x="792" y="32227"/>
                    </a:cubicBezTo>
                    <a:lnTo>
                      <a:pt x="47601" y="32227"/>
                    </a:lnTo>
                    <a:cubicBezTo>
                      <a:pt x="47621" y="32228"/>
                      <a:pt x="47641" y="32229"/>
                      <a:pt x="47660" y="32229"/>
                    </a:cubicBezTo>
                    <a:cubicBezTo>
                      <a:pt x="48062" y="32229"/>
                      <a:pt x="48357" y="31883"/>
                      <a:pt x="48357" y="31471"/>
                    </a:cubicBezTo>
                    <a:lnTo>
                      <a:pt x="48357" y="23333"/>
                    </a:lnTo>
                    <a:cubicBezTo>
                      <a:pt x="48357" y="22901"/>
                      <a:pt x="48033" y="22541"/>
                      <a:pt x="47601" y="22541"/>
                    </a:cubicBezTo>
                    <a:lnTo>
                      <a:pt x="46737" y="22541"/>
                    </a:lnTo>
                    <a:cubicBezTo>
                      <a:pt x="46737" y="10119"/>
                      <a:pt x="36619" y="1"/>
                      <a:pt x="24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3">
                <a:extLst>
                  <a:ext uri="{FF2B5EF4-FFF2-40B4-BE49-F238E27FC236}">
                    <a16:creationId xmlns:a16="http://schemas.microsoft.com/office/drawing/2014/main" id="{06C8E44B-F156-1E63-11D3-CD58FF76AC9E}"/>
                  </a:ext>
                </a:extLst>
              </p:cNvPr>
              <p:cNvSpPr/>
              <p:nvPr/>
            </p:nvSpPr>
            <p:spPr>
              <a:xfrm rot="446187">
                <a:off x="6646192" y="121741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3">
                <a:extLst>
                  <a:ext uri="{FF2B5EF4-FFF2-40B4-BE49-F238E27FC236}">
                    <a16:creationId xmlns:a16="http://schemas.microsoft.com/office/drawing/2014/main" id="{01D28CC4-2330-8061-C699-0582DE62F71C}"/>
                  </a:ext>
                </a:extLst>
              </p:cNvPr>
              <p:cNvSpPr/>
              <p:nvPr/>
            </p:nvSpPr>
            <p:spPr>
              <a:xfrm rot="446187">
                <a:off x="6800761" y="123758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3">
                <a:extLst>
                  <a:ext uri="{FF2B5EF4-FFF2-40B4-BE49-F238E27FC236}">
                    <a16:creationId xmlns:a16="http://schemas.microsoft.com/office/drawing/2014/main" id="{8834A26F-547F-3467-4A1F-1014F245509D}"/>
                  </a:ext>
                </a:extLst>
              </p:cNvPr>
              <p:cNvSpPr/>
              <p:nvPr/>
            </p:nvSpPr>
            <p:spPr>
              <a:xfrm rot="446187">
                <a:off x="6955330" y="125775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3">
                <a:extLst>
                  <a:ext uri="{FF2B5EF4-FFF2-40B4-BE49-F238E27FC236}">
                    <a16:creationId xmlns:a16="http://schemas.microsoft.com/office/drawing/2014/main" id="{1AF8451D-9458-2D42-EDE4-6759854C4398}"/>
                  </a:ext>
                </a:extLst>
              </p:cNvPr>
              <p:cNvSpPr/>
              <p:nvPr/>
            </p:nvSpPr>
            <p:spPr>
              <a:xfrm rot="446187">
                <a:off x="7109900" y="127792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3">
                <a:extLst>
                  <a:ext uri="{FF2B5EF4-FFF2-40B4-BE49-F238E27FC236}">
                    <a16:creationId xmlns:a16="http://schemas.microsoft.com/office/drawing/2014/main" id="{DDC3756A-F74D-3AF0-6902-06E741DEE2D0}"/>
                  </a:ext>
                </a:extLst>
              </p:cNvPr>
              <p:cNvSpPr/>
              <p:nvPr/>
            </p:nvSpPr>
            <p:spPr>
              <a:xfrm rot="446187">
                <a:off x="7264469" y="129809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3">
                <a:extLst>
                  <a:ext uri="{FF2B5EF4-FFF2-40B4-BE49-F238E27FC236}">
                    <a16:creationId xmlns:a16="http://schemas.microsoft.com/office/drawing/2014/main" id="{12E31946-093A-935A-6A3B-9EC75AAE26AC}"/>
                  </a:ext>
                </a:extLst>
              </p:cNvPr>
              <p:cNvSpPr/>
              <p:nvPr/>
            </p:nvSpPr>
            <p:spPr>
              <a:xfrm rot="446187">
                <a:off x="7417870" y="131811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3">
                <a:extLst>
                  <a:ext uri="{FF2B5EF4-FFF2-40B4-BE49-F238E27FC236}">
                    <a16:creationId xmlns:a16="http://schemas.microsoft.com/office/drawing/2014/main" id="{4C73A47E-8955-CF5A-2908-53E5319A2D43}"/>
                  </a:ext>
                </a:extLst>
              </p:cNvPr>
              <p:cNvSpPr/>
              <p:nvPr/>
            </p:nvSpPr>
            <p:spPr>
              <a:xfrm rot="446187">
                <a:off x="7572440" y="133828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3">
                <a:extLst>
                  <a:ext uri="{FF2B5EF4-FFF2-40B4-BE49-F238E27FC236}">
                    <a16:creationId xmlns:a16="http://schemas.microsoft.com/office/drawing/2014/main" id="{952A6FF4-28A8-DF6C-01A0-0A23796A44F5}"/>
                  </a:ext>
                </a:extLst>
              </p:cNvPr>
              <p:cNvSpPr/>
              <p:nvPr/>
            </p:nvSpPr>
            <p:spPr>
              <a:xfrm rot="446187">
                <a:off x="7727009" y="135845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3">
                <a:extLst>
                  <a:ext uri="{FF2B5EF4-FFF2-40B4-BE49-F238E27FC236}">
                    <a16:creationId xmlns:a16="http://schemas.microsoft.com/office/drawing/2014/main" id="{45C42A8E-1EE5-D2F6-BCD5-E1CB94A91523}"/>
                  </a:ext>
                </a:extLst>
              </p:cNvPr>
              <p:cNvSpPr/>
              <p:nvPr/>
            </p:nvSpPr>
            <p:spPr>
              <a:xfrm rot="446187">
                <a:off x="7881578" y="137862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4" name="Google Shape;2234;p53">
              <a:extLst>
                <a:ext uri="{FF2B5EF4-FFF2-40B4-BE49-F238E27FC236}">
                  <a16:creationId xmlns:a16="http://schemas.microsoft.com/office/drawing/2014/main" id="{E90C434D-302E-1E67-0EBE-14882562834C}"/>
                </a:ext>
              </a:extLst>
            </p:cNvPr>
            <p:cNvSpPr/>
            <p:nvPr/>
          </p:nvSpPr>
          <p:spPr>
            <a:xfrm rot="446187">
              <a:off x="6498342" y="1195978"/>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5" name="Google Shape;2235;p53">
            <a:extLst>
              <a:ext uri="{FF2B5EF4-FFF2-40B4-BE49-F238E27FC236}">
                <a16:creationId xmlns:a16="http://schemas.microsoft.com/office/drawing/2014/main" id="{8A7526B3-34B2-C1FA-1F38-8DF052DDE7A4}"/>
              </a:ext>
            </a:extLst>
          </p:cNvPr>
          <p:cNvGrpSpPr/>
          <p:nvPr/>
        </p:nvGrpSpPr>
        <p:grpSpPr>
          <a:xfrm>
            <a:off x="7753224" y="2755679"/>
            <a:ext cx="1264257" cy="1609806"/>
            <a:chOff x="6914636" y="2627673"/>
            <a:chExt cx="1485264" cy="1890998"/>
          </a:xfrm>
        </p:grpSpPr>
        <p:sp>
          <p:nvSpPr>
            <p:cNvPr id="2236" name="Google Shape;2236;p53">
              <a:extLst>
                <a:ext uri="{FF2B5EF4-FFF2-40B4-BE49-F238E27FC236}">
                  <a16:creationId xmlns:a16="http://schemas.microsoft.com/office/drawing/2014/main" id="{8EA828EB-D0D4-8261-09FB-97901629B65E}"/>
                </a:ext>
              </a:extLst>
            </p:cNvPr>
            <p:cNvSpPr/>
            <p:nvPr/>
          </p:nvSpPr>
          <p:spPr>
            <a:xfrm flipH="1">
              <a:off x="8128915" y="2789048"/>
              <a:ext cx="69662" cy="94981"/>
            </a:xfrm>
            <a:custGeom>
              <a:avLst/>
              <a:gdLst/>
              <a:ahLst/>
              <a:cxnLst/>
              <a:rect l="l" t="t" r="r" b="b"/>
              <a:pathLst>
                <a:path w="1981" h="2701" fill="none" extrusionOk="0">
                  <a:moveTo>
                    <a:pt x="1981" y="2701"/>
                  </a:moveTo>
                  <a:lnTo>
                    <a:pt x="0" y="0"/>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3">
              <a:extLst>
                <a:ext uri="{FF2B5EF4-FFF2-40B4-BE49-F238E27FC236}">
                  <a16:creationId xmlns:a16="http://schemas.microsoft.com/office/drawing/2014/main" id="{6F5B09D3-687E-098F-A21F-7C4B3125CBEE}"/>
                </a:ext>
              </a:extLst>
            </p:cNvPr>
            <p:cNvSpPr/>
            <p:nvPr/>
          </p:nvSpPr>
          <p:spPr>
            <a:xfrm flipH="1">
              <a:off x="7058968" y="4262872"/>
              <a:ext cx="68396" cy="93750"/>
            </a:xfrm>
            <a:custGeom>
              <a:avLst/>
              <a:gdLst/>
              <a:ahLst/>
              <a:cxnLst/>
              <a:rect l="l" t="t" r="r" b="b"/>
              <a:pathLst>
                <a:path w="1945" h="2666" fill="none" extrusionOk="0">
                  <a:moveTo>
                    <a:pt x="0" y="1"/>
                  </a:moveTo>
                  <a:lnTo>
                    <a:pt x="1944" y="2665"/>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3">
              <a:extLst>
                <a:ext uri="{FF2B5EF4-FFF2-40B4-BE49-F238E27FC236}">
                  <a16:creationId xmlns:a16="http://schemas.microsoft.com/office/drawing/2014/main" id="{9D39E55B-763A-C62E-8367-2D1D2123A251}"/>
                </a:ext>
              </a:extLst>
            </p:cNvPr>
            <p:cNvSpPr/>
            <p:nvPr/>
          </p:nvSpPr>
          <p:spPr>
            <a:xfrm flipH="1">
              <a:off x="6914636" y="2627673"/>
              <a:ext cx="1485264" cy="1890998"/>
            </a:xfrm>
            <a:custGeom>
              <a:avLst/>
              <a:gdLst/>
              <a:ahLst/>
              <a:cxnLst/>
              <a:rect l="l" t="t" r="r" b="b"/>
              <a:pathLst>
                <a:path w="42237" h="53775" extrusionOk="0">
                  <a:moveTo>
                    <a:pt x="12599" y="0"/>
                  </a:moveTo>
                  <a:cubicBezTo>
                    <a:pt x="10535" y="0"/>
                    <a:pt x="8448" y="576"/>
                    <a:pt x="6589" y="1780"/>
                  </a:cubicBezTo>
                  <a:cubicBezTo>
                    <a:pt x="1440" y="5129"/>
                    <a:pt x="0" y="11970"/>
                    <a:pt x="3349" y="17083"/>
                  </a:cubicBezTo>
                  <a:lnTo>
                    <a:pt x="22648" y="46717"/>
                  </a:lnTo>
                  <a:lnTo>
                    <a:pt x="23189" y="47581"/>
                  </a:lnTo>
                  <a:cubicBezTo>
                    <a:pt x="23477" y="47977"/>
                    <a:pt x="23873" y="48337"/>
                    <a:pt x="24305" y="48517"/>
                  </a:cubicBezTo>
                  <a:lnTo>
                    <a:pt x="34999" y="53306"/>
                  </a:lnTo>
                  <a:cubicBezTo>
                    <a:pt x="35647" y="53630"/>
                    <a:pt x="36367" y="53774"/>
                    <a:pt x="37087" y="53774"/>
                  </a:cubicBezTo>
                  <a:cubicBezTo>
                    <a:pt x="38455" y="53774"/>
                    <a:pt x="39752" y="53198"/>
                    <a:pt x="40724" y="52226"/>
                  </a:cubicBezTo>
                  <a:cubicBezTo>
                    <a:pt x="41696" y="51290"/>
                    <a:pt x="42236" y="49957"/>
                    <a:pt x="42236" y="48589"/>
                  </a:cubicBezTo>
                  <a:lnTo>
                    <a:pt x="42164" y="36887"/>
                  </a:lnTo>
                  <a:cubicBezTo>
                    <a:pt x="42164" y="36383"/>
                    <a:pt x="41984" y="35915"/>
                    <a:pt x="41732" y="35483"/>
                  </a:cubicBezTo>
                  <a:lnTo>
                    <a:pt x="41660" y="35375"/>
                  </a:lnTo>
                  <a:cubicBezTo>
                    <a:pt x="41660" y="35375"/>
                    <a:pt x="41624" y="35339"/>
                    <a:pt x="41624" y="35339"/>
                  </a:cubicBezTo>
                  <a:lnTo>
                    <a:pt x="21892" y="5021"/>
                  </a:lnTo>
                  <a:cubicBezTo>
                    <a:pt x="19761" y="1767"/>
                    <a:pt x="16215" y="0"/>
                    <a:pt x="12599" y="0"/>
                  </a:cubicBezTo>
                  <a:close/>
                </a:path>
              </a:pathLst>
            </a:custGeom>
            <a:solidFill>
              <a:schemeClr val="accent4"/>
            </a:solidFill>
            <a:ln>
              <a:noFill/>
            </a:ln>
            <a:effectLst>
              <a:outerShdw dist="76200" dir="3000000" algn="bl" rotWithShape="0">
                <a:srgbClr val="000000">
                  <a:alpha val="8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3">
              <a:extLst>
                <a:ext uri="{FF2B5EF4-FFF2-40B4-BE49-F238E27FC236}">
                  <a16:creationId xmlns:a16="http://schemas.microsoft.com/office/drawing/2014/main" id="{786440F7-2C60-A251-1E73-38A3068EE7FE}"/>
                </a:ext>
              </a:extLst>
            </p:cNvPr>
            <p:cNvSpPr/>
            <p:nvPr/>
          </p:nvSpPr>
          <p:spPr>
            <a:xfrm flipH="1">
              <a:off x="7646488" y="2709081"/>
              <a:ext cx="648337" cy="552266"/>
            </a:xfrm>
            <a:custGeom>
              <a:avLst/>
              <a:gdLst/>
              <a:ahLst/>
              <a:cxnLst/>
              <a:rect l="l" t="t" r="r" b="b"/>
              <a:pathLst>
                <a:path w="18437" h="15705" extrusionOk="0">
                  <a:moveTo>
                    <a:pt x="9595" y="0"/>
                  </a:moveTo>
                  <a:cubicBezTo>
                    <a:pt x="8014" y="0"/>
                    <a:pt x="6420" y="444"/>
                    <a:pt x="5006" y="1374"/>
                  </a:cubicBezTo>
                  <a:cubicBezTo>
                    <a:pt x="1081" y="3930"/>
                    <a:pt x="1" y="9151"/>
                    <a:pt x="2521" y="13076"/>
                  </a:cubicBezTo>
                  <a:lnTo>
                    <a:pt x="4250" y="15704"/>
                  </a:lnTo>
                  <a:lnTo>
                    <a:pt x="18436" y="6487"/>
                  </a:lnTo>
                  <a:lnTo>
                    <a:pt x="16708" y="3858"/>
                  </a:lnTo>
                  <a:cubicBezTo>
                    <a:pt x="15081" y="1361"/>
                    <a:pt x="12360" y="0"/>
                    <a:pt x="9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3">
              <a:extLst>
                <a:ext uri="{FF2B5EF4-FFF2-40B4-BE49-F238E27FC236}">
                  <a16:creationId xmlns:a16="http://schemas.microsoft.com/office/drawing/2014/main" id="{20357F07-3114-D48F-6E5D-3AC619132EFA}"/>
                </a:ext>
              </a:extLst>
            </p:cNvPr>
            <p:cNvSpPr/>
            <p:nvPr/>
          </p:nvSpPr>
          <p:spPr>
            <a:xfrm flipH="1">
              <a:off x="7012143" y="3032147"/>
              <a:ext cx="1069965" cy="1178836"/>
            </a:xfrm>
            <a:custGeom>
              <a:avLst/>
              <a:gdLst/>
              <a:ahLst/>
              <a:cxnLst/>
              <a:rect l="l" t="t" r="r" b="b"/>
              <a:pathLst>
                <a:path w="30427" h="33523" extrusionOk="0">
                  <a:moveTo>
                    <a:pt x="14152" y="0"/>
                  </a:moveTo>
                  <a:lnTo>
                    <a:pt x="1" y="9218"/>
                  </a:lnTo>
                  <a:lnTo>
                    <a:pt x="15844" y="33522"/>
                  </a:lnTo>
                  <a:cubicBezTo>
                    <a:pt x="16204" y="32550"/>
                    <a:pt x="17104" y="31830"/>
                    <a:pt x="18148" y="31686"/>
                  </a:cubicBezTo>
                  <a:cubicBezTo>
                    <a:pt x="18304" y="31668"/>
                    <a:pt x="18459" y="31659"/>
                    <a:pt x="18614" y="31659"/>
                  </a:cubicBezTo>
                  <a:cubicBezTo>
                    <a:pt x="19678" y="31659"/>
                    <a:pt x="20711" y="32084"/>
                    <a:pt x="21497" y="32838"/>
                  </a:cubicBezTo>
                  <a:cubicBezTo>
                    <a:pt x="20381" y="31470"/>
                    <a:pt x="20957" y="29166"/>
                    <a:pt x="22505" y="28338"/>
                  </a:cubicBezTo>
                  <a:cubicBezTo>
                    <a:pt x="22968" y="28090"/>
                    <a:pt x="23483" y="27974"/>
                    <a:pt x="24001" y="27974"/>
                  </a:cubicBezTo>
                  <a:cubicBezTo>
                    <a:pt x="25214" y="27974"/>
                    <a:pt x="26447" y="28610"/>
                    <a:pt x="27078" y="29670"/>
                  </a:cubicBezTo>
                  <a:cubicBezTo>
                    <a:pt x="26250" y="28266"/>
                    <a:pt x="26610" y="26465"/>
                    <a:pt x="27942" y="25457"/>
                  </a:cubicBezTo>
                  <a:cubicBezTo>
                    <a:pt x="28458" y="25122"/>
                    <a:pt x="29066" y="24934"/>
                    <a:pt x="29687" y="24934"/>
                  </a:cubicBezTo>
                  <a:cubicBezTo>
                    <a:pt x="29933" y="24934"/>
                    <a:pt x="30182" y="24964"/>
                    <a:pt x="30427" y="25025"/>
                  </a:cubicBezTo>
                  <a:lnTo>
                    <a:pt x="141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3">
              <a:extLst>
                <a:ext uri="{FF2B5EF4-FFF2-40B4-BE49-F238E27FC236}">
                  <a16:creationId xmlns:a16="http://schemas.microsoft.com/office/drawing/2014/main" id="{B6A173E7-FD45-DCA3-972A-910B44FF50D0}"/>
                </a:ext>
              </a:extLst>
            </p:cNvPr>
            <p:cNvSpPr/>
            <p:nvPr/>
          </p:nvSpPr>
          <p:spPr>
            <a:xfrm flipH="1">
              <a:off x="7007071" y="3909001"/>
              <a:ext cx="519176" cy="507501"/>
            </a:xfrm>
            <a:custGeom>
              <a:avLst/>
              <a:gdLst/>
              <a:ahLst/>
              <a:cxnLst/>
              <a:rect l="l" t="t" r="r" b="b"/>
              <a:pathLst>
                <a:path w="14764" h="14432" extrusionOk="0">
                  <a:moveTo>
                    <a:pt x="13890" y="0"/>
                  </a:moveTo>
                  <a:cubicBezTo>
                    <a:pt x="13263" y="0"/>
                    <a:pt x="12644" y="195"/>
                    <a:pt x="12099" y="558"/>
                  </a:cubicBezTo>
                  <a:cubicBezTo>
                    <a:pt x="10803" y="1530"/>
                    <a:pt x="10443" y="3367"/>
                    <a:pt x="11271" y="4771"/>
                  </a:cubicBezTo>
                  <a:cubicBezTo>
                    <a:pt x="10634" y="3700"/>
                    <a:pt x="9383" y="3063"/>
                    <a:pt x="8157" y="3063"/>
                  </a:cubicBezTo>
                  <a:cubicBezTo>
                    <a:pt x="7652" y="3063"/>
                    <a:pt x="7150" y="3171"/>
                    <a:pt x="6698" y="3403"/>
                  </a:cubicBezTo>
                  <a:cubicBezTo>
                    <a:pt x="5114" y="4231"/>
                    <a:pt x="4574" y="6571"/>
                    <a:pt x="5690" y="7903"/>
                  </a:cubicBezTo>
                  <a:cubicBezTo>
                    <a:pt x="4904" y="7149"/>
                    <a:pt x="3871" y="6724"/>
                    <a:pt x="2783" y="6724"/>
                  </a:cubicBezTo>
                  <a:cubicBezTo>
                    <a:pt x="2625" y="6724"/>
                    <a:pt x="2465" y="6733"/>
                    <a:pt x="2305" y="6751"/>
                  </a:cubicBezTo>
                  <a:cubicBezTo>
                    <a:pt x="1261" y="6931"/>
                    <a:pt x="397" y="7615"/>
                    <a:pt x="1" y="8623"/>
                  </a:cubicBezTo>
                  <a:lnTo>
                    <a:pt x="541" y="9416"/>
                  </a:lnTo>
                  <a:lnTo>
                    <a:pt x="8390" y="12944"/>
                  </a:lnTo>
                  <a:lnTo>
                    <a:pt x="11199" y="14205"/>
                  </a:lnTo>
                  <a:cubicBezTo>
                    <a:pt x="11539" y="14360"/>
                    <a:pt x="11890" y="14432"/>
                    <a:pt x="12233" y="14432"/>
                  </a:cubicBezTo>
                  <a:cubicBezTo>
                    <a:pt x="13559" y="14432"/>
                    <a:pt x="14764" y="13359"/>
                    <a:pt x="14764" y="11900"/>
                  </a:cubicBezTo>
                  <a:lnTo>
                    <a:pt x="14764" y="9344"/>
                  </a:lnTo>
                  <a:lnTo>
                    <a:pt x="14692" y="198"/>
                  </a:lnTo>
                  <a:lnTo>
                    <a:pt x="14620" y="90"/>
                  </a:lnTo>
                  <a:cubicBezTo>
                    <a:pt x="14378" y="29"/>
                    <a:pt x="14133" y="0"/>
                    <a:pt x="13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3">
              <a:extLst>
                <a:ext uri="{FF2B5EF4-FFF2-40B4-BE49-F238E27FC236}">
                  <a16:creationId xmlns:a16="http://schemas.microsoft.com/office/drawing/2014/main" id="{4F8971F6-348C-9F7D-4AB6-1FD0FED1E962}"/>
                </a:ext>
              </a:extLst>
            </p:cNvPr>
            <p:cNvSpPr/>
            <p:nvPr/>
          </p:nvSpPr>
          <p:spPr>
            <a:xfrm flipH="1">
              <a:off x="7585721" y="2937165"/>
              <a:ext cx="558420" cy="419132"/>
            </a:xfrm>
            <a:custGeom>
              <a:avLst/>
              <a:gdLst/>
              <a:ahLst/>
              <a:cxnLst/>
              <a:rect l="l" t="t" r="r" b="b"/>
              <a:pathLst>
                <a:path w="15880" h="11919" extrusionOk="0">
                  <a:moveTo>
                    <a:pt x="14151" y="1"/>
                  </a:moveTo>
                  <a:lnTo>
                    <a:pt x="1" y="9218"/>
                  </a:lnTo>
                  <a:lnTo>
                    <a:pt x="1729" y="11919"/>
                  </a:lnTo>
                  <a:lnTo>
                    <a:pt x="15880" y="2701"/>
                  </a:lnTo>
                  <a:lnTo>
                    <a:pt x="14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3">
              <a:extLst>
                <a:ext uri="{FF2B5EF4-FFF2-40B4-BE49-F238E27FC236}">
                  <a16:creationId xmlns:a16="http://schemas.microsoft.com/office/drawing/2014/main" id="{72530792-C5B1-6493-23E1-DC487B4E48ED}"/>
                </a:ext>
              </a:extLst>
            </p:cNvPr>
            <p:cNvSpPr/>
            <p:nvPr/>
          </p:nvSpPr>
          <p:spPr>
            <a:xfrm flipH="1">
              <a:off x="7007066" y="4217297"/>
              <a:ext cx="224142" cy="199210"/>
            </a:xfrm>
            <a:custGeom>
              <a:avLst/>
              <a:gdLst/>
              <a:ahLst/>
              <a:cxnLst/>
              <a:rect l="l" t="t" r="r" b="b"/>
              <a:pathLst>
                <a:path w="6374" h="5665" extrusionOk="0">
                  <a:moveTo>
                    <a:pt x="4573" y="1"/>
                  </a:moveTo>
                  <a:cubicBezTo>
                    <a:pt x="4069" y="37"/>
                    <a:pt x="3601" y="217"/>
                    <a:pt x="3169" y="505"/>
                  </a:cubicBezTo>
                  <a:cubicBezTo>
                    <a:pt x="2341" y="1081"/>
                    <a:pt x="1585" y="1765"/>
                    <a:pt x="973" y="2557"/>
                  </a:cubicBezTo>
                  <a:cubicBezTo>
                    <a:pt x="541" y="3061"/>
                    <a:pt x="217" y="3601"/>
                    <a:pt x="0" y="4177"/>
                  </a:cubicBezTo>
                  <a:lnTo>
                    <a:pt x="2809" y="5438"/>
                  </a:lnTo>
                  <a:cubicBezTo>
                    <a:pt x="3149" y="5593"/>
                    <a:pt x="3500" y="5665"/>
                    <a:pt x="3843" y="5665"/>
                  </a:cubicBezTo>
                  <a:cubicBezTo>
                    <a:pt x="5169" y="5665"/>
                    <a:pt x="6374" y="4592"/>
                    <a:pt x="6374" y="3133"/>
                  </a:cubicBezTo>
                  <a:lnTo>
                    <a:pt x="6374" y="577"/>
                  </a:lnTo>
                  <a:lnTo>
                    <a:pt x="6158" y="505"/>
                  </a:lnTo>
                  <a:cubicBezTo>
                    <a:pt x="5690" y="217"/>
                    <a:pt x="5149" y="37"/>
                    <a:pt x="4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3">
              <a:extLst>
                <a:ext uri="{FF2B5EF4-FFF2-40B4-BE49-F238E27FC236}">
                  <a16:creationId xmlns:a16="http://schemas.microsoft.com/office/drawing/2014/main" id="{4159BE2F-6740-01FB-2063-7FA0B912C779}"/>
                </a:ext>
              </a:extLst>
            </p:cNvPr>
            <p:cNvSpPr/>
            <p:nvPr/>
          </p:nvSpPr>
          <p:spPr>
            <a:xfrm flipH="1">
              <a:off x="7435034" y="3332215"/>
              <a:ext cx="455879" cy="706570"/>
            </a:xfrm>
            <a:custGeom>
              <a:avLst/>
              <a:gdLst/>
              <a:ahLst/>
              <a:cxnLst/>
              <a:rect l="l" t="t" r="r" b="b"/>
              <a:pathLst>
                <a:path w="12964" h="20093" fill="none" extrusionOk="0">
                  <a:moveTo>
                    <a:pt x="1" y="1"/>
                  </a:moveTo>
                  <a:cubicBezTo>
                    <a:pt x="4502" y="6554"/>
                    <a:pt x="8823" y="13251"/>
                    <a:pt x="12963" y="20093"/>
                  </a:cubicBez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3">
              <a:extLst>
                <a:ext uri="{FF2B5EF4-FFF2-40B4-BE49-F238E27FC236}">
                  <a16:creationId xmlns:a16="http://schemas.microsoft.com/office/drawing/2014/main" id="{C91E5851-4601-FD19-2755-058885EDD98F}"/>
                </a:ext>
              </a:extLst>
            </p:cNvPr>
            <p:cNvSpPr/>
            <p:nvPr/>
          </p:nvSpPr>
          <p:spPr>
            <a:xfrm flipH="1">
              <a:off x="7224850" y="3222077"/>
              <a:ext cx="469804" cy="696408"/>
            </a:xfrm>
            <a:custGeom>
              <a:avLst/>
              <a:gdLst/>
              <a:ahLst/>
              <a:cxnLst/>
              <a:rect l="l" t="t" r="r" b="b"/>
              <a:pathLst>
                <a:path w="13360" h="19804" fill="none" extrusionOk="0">
                  <a:moveTo>
                    <a:pt x="1" y="0"/>
                  </a:moveTo>
                  <a:lnTo>
                    <a:pt x="13360" y="19804"/>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6" name="Google Shape;2246;p53">
            <a:extLst>
              <a:ext uri="{FF2B5EF4-FFF2-40B4-BE49-F238E27FC236}">
                <a16:creationId xmlns:a16="http://schemas.microsoft.com/office/drawing/2014/main" id="{1672E9ED-2F24-959C-FFC3-0D958017093C}"/>
              </a:ext>
            </a:extLst>
          </p:cNvPr>
          <p:cNvGrpSpPr/>
          <p:nvPr/>
        </p:nvGrpSpPr>
        <p:grpSpPr>
          <a:xfrm rot="1046361" flipH="1">
            <a:off x="350346" y="4636019"/>
            <a:ext cx="1693749" cy="857898"/>
            <a:chOff x="0" y="6078527"/>
            <a:chExt cx="2501774" cy="1267169"/>
          </a:xfrm>
        </p:grpSpPr>
        <p:sp>
          <p:nvSpPr>
            <p:cNvPr id="2247" name="Google Shape;2247;p53">
              <a:extLst>
                <a:ext uri="{FF2B5EF4-FFF2-40B4-BE49-F238E27FC236}">
                  <a16:creationId xmlns:a16="http://schemas.microsoft.com/office/drawing/2014/main" id="{9C652127-5409-D58E-3CEB-F1E60C054EBF}"/>
                </a:ext>
              </a:extLst>
            </p:cNvPr>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3">
              <a:extLst>
                <a:ext uri="{FF2B5EF4-FFF2-40B4-BE49-F238E27FC236}">
                  <a16:creationId xmlns:a16="http://schemas.microsoft.com/office/drawing/2014/main" id="{DCB023F9-02F0-C3DF-CD9C-5D7A1DFDF1E8}"/>
                </a:ext>
              </a:extLst>
            </p:cNvPr>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3">
              <a:extLst>
                <a:ext uri="{FF2B5EF4-FFF2-40B4-BE49-F238E27FC236}">
                  <a16:creationId xmlns:a16="http://schemas.microsoft.com/office/drawing/2014/main" id="{B756EFAD-22B3-5237-E500-B193E8BBB758}"/>
                </a:ext>
              </a:extLst>
            </p:cNvPr>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3">
              <a:extLst>
                <a:ext uri="{FF2B5EF4-FFF2-40B4-BE49-F238E27FC236}">
                  <a16:creationId xmlns:a16="http://schemas.microsoft.com/office/drawing/2014/main" id="{8851D46B-6E66-1AB5-9F15-0818786CF7CA}"/>
                </a:ext>
              </a:extLst>
            </p:cNvPr>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3">
              <a:extLst>
                <a:ext uri="{FF2B5EF4-FFF2-40B4-BE49-F238E27FC236}">
                  <a16:creationId xmlns:a16="http://schemas.microsoft.com/office/drawing/2014/main" id="{38959CCD-E3CA-404E-D6B0-A227B9A06AEE}"/>
                </a:ext>
              </a:extLst>
            </p:cNvPr>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3">
              <a:extLst>
                <a:ext uri="{FF2B5EF4-FFF2-40B4-BE49-F238E27FC236}">
                  <a16:creationId xmlns:a16="http://schemas.microsoft.com/office/drawing/2014/main" id="{EE26D945-1F83-E51F-F26B-17B0536CFDEF}"/>
                </a:ext>
              </a:extLst>
            </p:cNvPr>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53">
            <a:extLst>
              <a:ext uri="{FF2B5EF4-FFF2-40B4-BE49-F238E27FC236}">
                <a16:creationId xmlns:a16="http://schemas.microsoft.com/office/drawing/2014/main" id="{E408FFAF-CB8D-97E9-5406-C8536E39A78E}"/>
              </a:ext>
            </a:extLst>
          </p:cNvPr>
          <p:cNvGrpSpPr/>
          <p:nvPr/>
        </p:nvGrpSpPr>
        <p:grpSpPr>
          <a:xfrm rot="-820655" flipH="1">
            <a:off x="8345467" y="925581"/>
            <a:ext cx="1653929" cy="539993"/>
            <a:chOff x="2564525" y="5223525"/>
            <a:chExt cx="2556110" cy="834547"/>
          </a:xfrm>
        </p:grpSpPr>
        <p:sp>
          <p:nvSpPr>
            <p:cNvPr id="2254" name="Google Shape;2254;p53">
              <a:extLst>
                <a:ext uri="{FF2B5EF4-FFF2-40B4-BE49-F238E27FC236}">
                  <a16:creationId xmlns:a16="http://schemas.microsoft.com/office/drawing/2014/main" id="{BDCD2F9C-2417-F955-4C6F-13F93E23AB06}"/>
                </a:ext>
              </a:extLst>
            </p:cNvPr>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3">
              <a:extLst>
                <a:ext uri="{FF2B5EF4-FFF2-40B4-BE49-F238E27FC236}">
                  <a16:creationId xmlns:a16="http://schemas.microsoft.com/office/drawing/2014/main" id="{E09F5649-6847-43A9-7603-656B91D123BD}"/>
                </a:ext>
              </a:extLst>
            </p:cNvPr>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3">
              <a:extLst>
                <a:ext uri="{FF2B5EF4-FFF2-40B4-BE49-F238E27FC236}">
                  <a16:creationId xmlns:a16="http://schemas.microsoft.com/office/drawing/2014/main" id="{ACCFD2BA-840B-5D29-DDD1-080F804F926E}"/>
                </a:ext>
              </a:extLst>
            </p:cNvPr>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3">
              <a:extLst>
                <a:ext uri="{FF2B5EF4-FFF2-40B4-BE49-F238E27FC236}">
                  <a16:creationId xmlns:a16="http://schemas.microsoft.com/office/drawing/2014/main" id="{EB5525AC-3E89-0AF5-E070-21569B252C0A}"/>
                </a:ext>
              </a:extLst>
            </p:cNvPr>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3">
              <a:extLst>
                <a:ext uri="{FF2B5EF4-FFF2-40B4-BE49-F238E27FC236}">
                  <a16:creationId xmlns:a16="http://schemas.microsoft.com/office/drawing/2014/main" id="{81480CB3-9F50-2D60-5D24-07E2087AC76C}"/>
                </a:ext>
              </a:extLst>
            </p:cNvPr>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3">
              <a:extLst>
                <a:ext uri="{FF2B5EF4-FFF2-40B4-BE49-F238E27FC236}">
                  <a16:creationId xmlns:a16="http://schemas.microsoft.com/office/drawing/2014/main" id="{67159C7A-5C0F-4885-9180-A3F9F9486EB6}"/>
                </a:ext>
              </a:extLst>
            </p:cNvPr>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3">
              <a:extLst>
                <a:ext uri="{FF2B5EF4-FFF2-40B4-BE49-F238E27FC236}">
                  <a16:creationId xmlns:a16="http://schemas.microsoft.com/office/drawing/2014/main" id="{BDDE04B0-1F8C-5375-F0AA-5C5FDCE2B7F0}"/>
                </a:ext>
              </a:extLst>
            </p:cNvPr>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3">
              <a:extLst>
                <a:ext uri="{FF2B5EF4-FFF2-40B4-BE49-F238E27FC236}">
                  <a16:creationId xmlns:a16="http://schemas.microsoft.com/office/drawing/2014/main" id="{8A98A50D-3A50-9E7E-9EDA-6B4A487B217B}"/>
                </a:ext>
              </a:extLst>
            </p:cNvPr>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3">
              <a:extLst>
                <a:ext uri="{FF2B5EF4-FFF2-40B4-BE49-F238E27FC236}">
                  <a16:creationId xmlns:a16="http://schemas.microsoft.com/office/drawing/2014/main" id="{66F36555-B226-520F-8369-A58147DF74E0}"/>
                </a:ext>
              </a:extLst>
            </p:cNvPr>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3">
              <a:extLst>
                <a:ext uri="{FF2B5EF4-FFF2-40B4-BE49-F238E27FC236}">
                  <a16:creationId xmlns:a16="http://schemas.microsoft.com/office/drawing/2014/main" id="{C6E01817-A4C2-2944-528F-D78EB91CC375}"/>
                </a:ext>
              </a:extLst>
            </p:cNvPr>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TextBox 77">
            <a:extLst>
              <a:ext uri="{FF2B5EF4-FFF2-40B4-BE49-F238E27FC236}">
                <a16:creationId xmlns:a16="http://schemas.microsoft.com/office/drawing/2014/main" id="{EB57D2EB-EAD5-6FE1-738E-49FDE5EC2B6E}"/>
              </a:ext>
            </a:extLst>
          </p:cNvPr>
          <p:cNvSpPr txBox="1"/>
          <p:nvPr/>
        </p:nvSpPr>
        <p:spPr>
          <a:xfrm>
            <a:off x="1847441" y="863502"/>
            <a:ext cx="6243535" cy="1323439"/>
          </a:xfrm>
          <a:prstGeom prst="rect">
            <a:avLst/>
          </a:prstGeom>
          <a:noFill/>
        </p:spPr>
        <p:txBody>
          <a:bodyPr wrap="square" rtlCol="0">
            <a:spAutoFit/>
          </a:bodyPr>
          <a:lstStyle/>
          <a:p>
            <a:pPr algn="ctr"/>
            <a:r>
              <a:rPr lang="en-US" sz="4000" dirty="0">
                <a:ln w="28575">
                  <a:solidFill>
                    <a:srgbClr val="FFC000"/>
                  </a:solidFill>
                </a:ln>
                <a:solidFill>
                  <a:schemeClr val="accent2">
                    <a:lumMod val="50000"/>
                  </a:schemeClr>
                </a:solidFill>
                <a:effectLst>
                  <a:glow rad="63500">
                    <a:schemeClr val="accent1">
                      <a:satMod val="175000"/>
                      <a:alpha val="40000"/>
                    </a:schemeClr>
                  </a:glow>
                </a:effectLst>
                <a:latin typeface="SVN-Caprica Script" pitchFamily="2" charset="0"/>
              </a:rPr>
              <a:t>T</a:t>
            </a:r>
            <a:r>
              <a:rPr lang="vi-VN" sz="4000" dirty="0">
                <a:ln w="28575">
                  <a:solidFill>
                    <a:srgbClr val="FFC000"/>
                  </a:solidFill>
                </a:ln>
                <a:solidFill>
                  <a:schemeClr val="accent2">
                    <a:lumMod val="50000"/>
                  </a:schemeClr>
                </a:solidFill>
                <a:effectLst>
                  <a:glow rad="63500">
                    <a:schemeClr val="accent1">
                      <a:satMod val="175000"/>
                      <a:alpha val="40000"/>
                    </a:schemeClr>
                  </a:glow>
                </a:effectLst>
                <a:latin typeface="SVN-Caprica Script" pitchFamily="2" charset="0"/>
              </a:rPr>
              <a:t>rò chơi</a:t>
            </a:r>
            <a:r>
              <a:rPr lang="en-US" sz="4000" dirty="0">
                <a:ln w="28575">
                  <a:solidFill>
                    <a:srgbClr val="FFC000"/>
                  </a:solidFill>
                </a:ln>
                <a:solidFill>
                  <a:schemeClr val="accent2">
                    <a:lumMod val="50000"/>
                  </a:schemeClr>
                </a:solidFill>
                <a:effectLst>
                  <a:glow rad="63500">
                    <a:schemeClr val="accent1">
                      <a:satMod val="175000"/>
                      <a:alpha val="40000"/>
                    </a:schemeClr>
                  </a:glow>
                </a:effectLst>
                <a:latin typeface="SVN-Caprica Script" pitchFamily="2" charset="0"/>
              </a:rPr>
              <a:t>:</a:t>
            </a:r>
            <a:r>
              <a:rPr lang="vi-VN" sz="4000" dirty="0">
                <a:ln w="28575">
                  <a:solidFill>
                    <a:srgbClr val="FFC000"/>
                  </a:solidFill>
                </a:ln>
                <a:solidFill>
                  <a:schemeClr val="accent2">
                    <a:lumMod val="50000"/>
                  </a:schemeClr>
                </a:solidFill>
                <a:effectLst>
                  <a:glow rad="63500">
                    <a:schemeClr val="accent1">
                      <a:satMod val="175000"/>
                      <a:alpha val="40000"/>
                    </a:schemeClr>
                  </a:glow>
                </a:effectLst>
                <a:latin typeface="SVN-Caprica Script" pitchFamily="2" charset="0"/>
              </a:rPr>
              <a:t> Thử thách 1 phút để </a:t>
            </a:r>
            <a:r>
              <a:rPr lang="vi-VN" sz="4000" dirty="0" err="1">
                <a:ln w="28575">
                  <a:solidFill>
                    <a:srgbClr val="FFC000"/>
                  </a:solidFill>
                </a:ln>
                <a:solidFill>
                  <a:schemeClr val="accent2">
                    <a:lumMod val="50000"/>
                  </a:schemeClr>
                </a:solidFill>
                <a:effectLst>
                  <a:glow rad="63500">
                    <a:schemeClr val="accent1">
                      <a:satMod val="175000"/>
                      <a:alpha val="40000"/>
                    </a:schemeClr>
                  </a:glow>
                </a:effectLst>
                <a:latin typeface="SVN-Caprica Script" pitchFamily="2" charset="0"/>
              </a:rPr>
              <a:t>toả</a:t>
            </a:r>
            <a:r>
              <a:rPr lang="vi-VN" sz="4000" dirty="0">
                <a:ln w="28575">
                  <a:solidFill>
                    <a:srgbClr val="FFC000"/>
                  </a:solidFill>
                </a:ln>
                <a:solidFill>
                  <a:schemeClr val="accent2">
                    <a:lumMod val="50000"/>
                  </a:schemeClr>
                </a:solidFill>
                <a:effectLst>
                  <a:glow rad="63500">
                    <a:schemeClr val="accent1">
                      <a:satMod val="175000"/>
                      <a:alpha val="40000"/>
                    </a:schemeClr>
                  </a:glow>
                </a:effectLst>
                <a:latin typeface="SVN-Caprica Script" pitchFamily="2" charset="0"/>
              </a:rPr>
              <a:t> sáng</a:t>
            </a:r>
            <a:endParaRPr lang="en-US" sz="4000" dirty="0">
              <a:ln w="28575">
                <a:solidFill>
                  <a:srgbClr val="FFC000"/>
                </a:solidFill>
              </a:ln>
              <a:solidFill>
                <a:schemeClr val="accent2">
                  <a:lumMod val="50000"/>
                </a:schemeClr>
              </a:solidFill>
              <a:effectLst>
                <a:glow rad="63500">
                  <a:schemeClr val="accent1">
                    <a:satMod val="175000"/>
                    <a:alpha val="40000"/>
                  </a:schemeClr>
                </a:glow>
              </a:effectLst>
              <a:latin typeface="SVN-Caprica Script" pitchFamily="2" charset="0"/>
            </a:endParaRPr>
          </a:p>
        </p:txBody>
      </p:sp>
      <p:sp>
        <p:nvSpPr>
          <p:cNvPr id="3" name="TextBox 2">
            <a:extLst>
              <a:ext uri="{FF2B5EF4-FFF2-40B4-BE49-F238E27FC236}">
                <a16:creationId xmlns:a16="http://schemas.microsoft.com/office/drawing/2014/main" id="{924A26D4-7A58-4FF7-B24E-38AE6782845F}"/>
              </a:ext>
            </a:extLst>
          </p:cNvPr>
          <p:cNvSpPr txBox="1"/>
          <p:nvPr/>
        </p:nvSpPr>
        <p:spPr>
          <a:xfrm>
            <a:off x="638553" y="2782257"/>
            <a:ext cx="6314181" cy="1893339"/>
          </a:xfrm>
          <a:prstGeom prst="rect">
            <a:avLst/>
          </a:prstGeom>
          <a:noFill/>
        </p:spPr>
        <p:txBody>
          <a:bodyPr wrap="square">
            <a:spAutoFit/>
          </a:bodyPr>
          <a:lstStyle/>
          <a:p>
            <a:pPr algn="just">
              <a:lnSpc>
                <a:spcPct val="150000"/>
              </a:lnSpc>
            </a:pPr>
            <a:r>
              <a:rPr lang="vi-VN" sz="1600" dirty="0">
                <a:solidFill>
                  <a:srgbClr val="0070C0"/>
                </a:solidFill>
              </a:rPr>
              <a:t> </a:t>
            </a:r>
            <a:r>
              <a:rPr lang="en-US" sz="1600" dirty="0">
                <a:solidFill>
                  <a:srgbClr val="0070C0"/>
                </a:solidFill>
              </a:rPr>
              <a:t>- Em </a:t>
            </a:r>
            <a:r>
              <a:rPr lang="en-US" sz="1600" dirty="0" err="1">
                <a:solidFill>
                  <a:srgbClr val="0070C0"/>
                </a:solidFill>
              </a:rPr>
              <a:t>hãy</a:t>
            </a:r>
            <a:r>
              <a:rPr lang="en-US" sz="1600" dirty="0">
                <a:solidFill>
                  <a:srgbClr val="0070C0"/>
                </a:solidFill>
              </a:rPr>
              <a:t> </a:t>
            </a:r>
            <a:r>
              <a:rPr lang="vi-VN" sz="1600" dirty="0">
                <a:solidFill>
                  <a:srgbClr val="0070C0"/>
                </a:solidFill>
              </a:rPr>
              <a:t>tranh tài để giới thiệu bản thân sao cho ấn tượng nhất trong thời gian 1 phút. </a:t>
            </a:r>
          </a:p>
          <a:p>
            <a:pPr algn="just">
              <a:lnSpc>
                <a:spcPct val="150000"/>
              </a:lnSpc>
            </a:pPr>
            <a:r>
              <a:rPr lang="en-US" sz="1600" dirty="0">
                <a:solidFill>
                  <a:srgbClr val="0070C0"/>
                </a:solidFill>
              </a:rPr>
              <a:t>-Th</a:t>
            </a:r>
            <a:r>
              <a:rPr lang="vi-VN" sz="1600" dirty="0">
                <a:solidFill>
                  <a:srgbClr val="0070C0"/>
                </a:solidFill>
              </a:rPr>
              <a:t>ể hiện, giới thiệu bản thân trước lớp bằng cách thuyết trình, thể hiện tài năng hoặc các hình thức sáng tạo khác.</a:t>
            </a:r>
            <a:endParaRPr lang="en-US" sz="1600" dirty="0">
              <a:solidFill>
                <a:srgbClr val="0070C0"/>
              </a:solidFill>
            </a:endParaRPr>
          </a:p>
          <a:p>
            <a:pPr algn="just">
              <a:lnSpc>
                <a:spcPct val="150000"/>
              </a:lnSpc>
            </a:pPr>
            <a:r>
              <a:rPr lang="en-US" sz="1600" dirty="0">
                <a:solidFill>
                  <a:srgbClr val="0070C0"/>
                </a:solidFill>
              </a:rPr>
              <a:t>-</a:t>
            </a:r>
            <a:r>
              <a:rPr lang="en-US" sz="1600" dirty="0" err="1">
                <a:solidFill>
                  <a:srgbClr val="0070C0"/>
                </a:solidFill>
              </a:rPr>
              <a:t>Thời</a:t>
            </a:r>
            <a:r>
              <a:rPr lang="en-US" sz="1600" dirty="0">
                <a:solidFill>
                  <a:srgbClr val="0070C0"/>
                </a:solidFill>
              </a:rPr>
              <a:t> </a:t>
            </a:r>
            <a:r>
              <a:rPr lang="en-US" sz="1600" dirty="0" err="1">
                <a:solidFill>
                  <a:srgbClr val="0070C0"/>
                </a:solidFill>
              </a:rPr>
              <a:t>gian</a:t>
            </a:r>
            <a:r>
              <a:rPr lang="en-US" sz="1600" dirty="0">
                <a:solidFill>
                  <a:srgbClr val="0070C0"/>
                </a:solidFill>
              </a:rPr>
              <a:t> </a:t>
            </a:r>
            <a:r>
              <a:rPr lang="en-US" sz="1600" dirty="0" err="1">
                <a:solidFill>
                  <a:srgbClr val="0070C0"/>
                </a:solidFill>
              </a:rPr>
              <a:t>chuẩn</a:t>
            </a:r>
            <a:r>
              <a:rPr lang="en-US" sz="1600" dirty="0">
                <a:solidFill>
                  <a:srgbClr val="0070C0"/>
                </a:solidFill>
              </a:rPr>
              <a:t> </a:t>
            </a:r>
            <a:r>
              <a:rPr lang="en-US" sz="1600" dirty="0" err="1">
                <a:solidFill>
                  <a:srgbClr val="0070C0"/>
                </a:solidFill>
              </a:rPr>
              <a:t>bị</a:t>
            </a:r>
            <a:r>
              <a:rPr lang="en-US" sz="1600" dirty="0">
                <a:solidFill>
                  <a:srgbClr val="0070C0"/>
                </a:solidFill>
              </a:rPr>
              <a:t>: 3 </a:t>
            </a:r>
            <a:r>
              <a:rPr lang="en-US" sz="1600" dirty="0" err="1">
                <a:solidFill>
                  <a:srgbClr val="0070C0"/>
                </a:solidFill>
              </a:rPr>
              <a:t>phút</a:t>
            </a:r>
            <a:r>
              <a:rPr lang="en-US" sz="1600" dirty="0">
                <a:solidFill>
                  <a:srgbClr val="0070C0"/>
                </a:solidFill>
              </a:rPr>
              <a:t>.</a:t>
            </a:r>
          </a:p>
        </p:txBody>
      </p:sp>
      <p:pic>
        <p:nvPicPr>
          <p:cNvPr id="4" name="1 Minute Timer - Clean and Simple">
            <a:hlinkClick r:id="" action="ppaction://media"/>
            <a:extLst>
              <a:ext uri="{FF2B5EF4-FFF2-40B4-BE49-F238E27FC236}">
                <a16:creationId xmlns:a16="http://schemas.microsoft.com/office/drawing/2014/main" id="{FEAA9471-AE75-F50C-E2B3-559E97A3A46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043643" y="3161650"/>
            <a:ext cx="1894902" cy="1065882"/>
          </a:xfrm>
          <a:prstGeom prst="rect">
            <a:avLst/>
          </a:prstGeom>
        </p:spPr>
      </p:pic>
    </p:spTree>
    <p:extLst>
      <p:ext uri="{BB962C8B-B14F-4D97-AF65-F5344CB8AC3E}">
        <p14:creationId xmlns:p14="http://schemas.microsoft.com/office/powerpoint/2010/main" val="39734650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ime Management Illustration (AI)"/>
          <p:cNvPicPr>
            <a:picLocks noChangeAspect="1" noChangeArrowheads="1"/>
          </p:cNvPicPr>
          <p:nvPr/>
        </p:nvPicPr>
        <p:blipFill rotWithShape="1">
          <a:blip r:embed="rId3">
            <a:extLst>
              <a:ext uri="{28A0092B-C50C-407E-A947-70E740481C1C}">
                <a14:useLocalDpi xmlns:a14="http://schemas.microsoft.com/office/drawing/2010/main" val="0"/>
              </a:ext>
            </a:extLst>
          </a:blip>
          <a:srcRect b="16190"/>
          <a:stretch/>
        </p:blipFill>
        <p:spPr bwMode="auto">
          <a:xfrm>
            <a:off x="-58057" y="0"/>
            <a:ext cx="9202057" cy="51434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1109" y="206992"/>
            <a:ext cx="8250382" cy="830997"/>
          </a:xfrm>
          <a:prstGeom prst="rect">
            <a:avLst/>
          </a:prstGeom>
          <a:solidFill>
            <a:srgbClr val="0070C0"/>
          </a:solidFill>
        </p:spPr>
        <p:txBody>
          <a:bodyPr wrap="square" rtlCol="0">
            <a:spAutoFit/>
          </a:bodyPr>
          <a:lstStyle/>
          <a:p>
            <a:pPr algn="ctr"/>
            <a:r>
              <a:rPr lang="en-US" sz="2400" b="1" dirty="0">
                <a:solidFill>
                  <a:schemeClr val="accent6"/>
                </a:solidFill>
              </a:rPr>
              <a:t>Em </a:t>
            </a:r>
            <a:r>
              <a:rPr lang="en-US" sz="2400" b="1" dirty="0" err="1">
                <a:solidFill>
                  <a:schemeClr val="accent6"/>
                </a:solidFill>
              </a:rPr>
              <a:t>hãy</a:t>
            </a:r>
            <a:r>
              <a:rPr lang="en-US" sz="2400" b="1" dirty="0">
                <a:solidFill>
                  <a:schemeClr val="accent6"/>
                </a:solidFill>
              </a:rPr>
              <a:t> chia </a:t>
            </a:r>
            <a:r>
              <a:rPr lang="en-US" sz="2400" b="1" dirty="0" err="1">
                <a:solidFill>
                  <a:schemeClr val="accent6"/>
                </a:solidFill>
              </a:rPr>
              <a:t>sẻ</a:t>
            </a:r>
            <a:r>
              <a:rPr lang="en-US" sz="2400" b="1" dirty="0">
                <a:solidFill>
                  <a:schemeClr val="accent6"/>
                </a:solidFill>
              </a:rPr>
              <a:t> </a:t>
            </a:r>
            <a:r>
              <a:rPr lang="en-US" sz="2400" b="1" dirty="0" err="1">
                <a:solidFill>
                  <a:schemeClr val="accent6"/>
                </a:solidFill>
              </a:rPr>
              <a:t>với</a:t>
            </a:r>
            <a:r>
              <a:rPr lang="en-US" sz="2400" b="1" dirty="0">
                <a:solidFill>
                  <a:schemeClr val="accent6"/>
                </a:solidFill>
              </a:rPr>
              <a:t> </a:t>
            </a:r>
            <a:r>
              <a:rPr lang="en-US" sz="2400" b="1" dirty="0" err="1">
                <a:solidFill>
                  <a:schemeClr val="accent6"/>
                </a:solidFill>
              </a:rPr>
              <a:t>các</a:t>
            </a:r>
            <a:r>
              <a:rPr lang="en-US" sz="2400" b="1" dirty="0">
                <a:solidFill>
                  <a:schemeClr val="accent6"/>
                </a:solidFill>
              </a:rPr>
              <a:t> </a:t>
            </a:r>
            <a:r>
              <a:rPr lang="en-US" sz="2400" b="1" dirty="0" err="1">
                <a:solidFill>
                  <a:schemeClr val="accent6"/>
                </a:solidFill>
              </a:rPr>
              <a:t>bạn</a:t>
            </a:r>
            <a:r>
              <a:rPr lang="en-US" sz="2400" b="1" dirty="0">
                <a:solidFill>
                  <a:schemeClr val="accent6"/>
                </a:solidFill>
              </a:rPr>
              <a:t> </a:t>
            </a:r>
            <a:r>
              <a:rPr lang="en-US" sz="2400" b="1" dirty="0" err="1">
                <a:solidFill>
                  <a:schemeClr val="accent6"/>
                </a:solidFill>
              </a:rPr>
              <a:t>về</a:t>
            </a:r>
            <a:r>
              <a:rPr lang="en-US" sz="2400" b="1" dirty="0">
                <a:solidFill>
                  <a:schemeClr val="accent6"/>
                </a:solidFill>
              </a:rPr>
              <a:t> </a:t>
            </a:r>
            <a:r>
              <a:rPr lang="en-US" sz="2400" b="1" dirty="0" err="1">
                <a:solidFill>
                  <a:schemeClr val="accent6"/>
                </a:solidFill>
              </a:rPr>
              <a:t>thời</a:t>
            </a:r>
            <a:r>
              <a:rPr lang="en-US" sz="2400" b="1" dirty="0">
                <a:solidFill>
                  <a:schemeClr val="accent6"/>
                </a:solidFill>
              </a:rPr>
              <a:t> </a:t>
            </a:r>
            <a:r>
              <a:rPr lang="en-US" sz="2400" b="1" dirty="0" err="1">
                <a:solidFill>
                  <a:schemeClr val="accent6"/>
                </a:solidFill>
              </a:rPr>
              <a:t>gian</a:t>
            </a:r>
            <a:r>
              <a:rPr lang="en-US" sz="2400" b="1" dirty="0">
                <a:solidFill>
                  <a:schemeClr val="accent6"/>
                </a:solidFill>
              </a:rPr>
              <a:t> </a:t>
            </a:r>
            <a:r>
              <a:rPr lang="en-US" sz="2400" b="1" dirty="0" err="1">
                <a:solidFill>
                  <a:schemeClr val="accent6"/>
                </a:solidFill>
              </a:rPr>
              <a:t>biểu</a:t>
            </a:r>
            <a:r>
              <a:rPr lang="en-US" sz="2400" b="1" dirty="0">
                <a:solidFill>
                  <a:schemeClr val="accent6"/>
                </a:solidFill>
              </a:rPr>
              <a:t> </a:t>
            </a:r>
            <a:r>
              <a:rPr lang="en-US" sz="2400" b="1" dirty="0" err="1">
                <a:solidFill>
                  <a:schemeClr val="accent6"/>
                </a:solidFill>
              </a:rPr>
              <a:t>của</a:t>
            </a:r>
            <a:r>
              <a:rPr lang="en-US" sz="2400" b="1" dirty="0">
                <a:solidFill>
                  <a:schemeClr val="accent6"/>
                </a:solidFill>
              </a:rPr>
              <a:t> </a:t>
            </a:r>
            <a:r>
              <a:rPr lang="en-US" sz="2400" b="1" dirty="0" err="1">
                <a:solidFill>
                  <a:schemeClr val="accent6"/>
                </a:solidFill>
              </a:rPr>
              <a:t>bản</a:t>
            </a:r>
            <a:r>
              <a:rPr lang="en-US" sz="2400" b="1" dirty="0">
                <a:solidFill>
                  <a:schemeClr val="accent6"/>
                </a:solidFill>
              </a:rPr>
              <a:t> </a:t>
            </a:r>
            <a:r>
              <a:rPr lang="en-US" sz="2400" b="1" dirty="0" err="1">
                <a:solidFill>
                  <a:schemeClr val="accent6"/>
                </a:solidFill>
              </a:rPr>
              <a:t>thân</a:t>
            </a:r>
            <a:r>
              <a:rPr lang="en-US" sz="2400" b="1" dirty="0">
                <a:solidFill>
                  <a:schemeClr val="accent6"/>
                </a:solidFill>
              </a:rPr>
              <a:t> </a:t>
            </a:r>
            <a:r>
              <a:rPr lang="en-US" sz="2400" b="1" dirty="0" err="1">
                <a:solidFill>
                  <a:schemeClr val="accent6"/>
                </a:solidFill>
              </a:rPr>
              <a:t>và</a:t>
            </a:r>
            <a:r>
              <a:rPr lang="en-US" sz="2400" b="1" dirty="0">
                <a:solidFill>
                  <a:schemeClr val="accent6"/>
                </a:solidFill>
              </a:rPr>
              <a:t> </a:t>
            </a:r>
            <a:r>
              <a:rPr lang="en-US" sz="2400" b="1" dirty="0" err="1">
                <a:solidFill>
                  <a:schemeClr val="accent6"/>
                </a:solidFill>
              </a:rPr>
              <a:t>tự</a:t>
            </a:r>
            <a:r>
              <a:rPr lang="en-US" sz="2400" b="1" dirty="0">
                <a:solidFill>
                  <a:schemeClr val="accent6"/>
                </a:solidFill>
              </a:rPr>
              <a:t> </a:t>
            </a:r>
            <a:r>
              <a:rPr lang="en-US" sz="2400" b="1" dirty="0" err="1">
                <a:solidFill>
                  <a:schemeClr val="accent6"/>
                </a:solidFill>
              </a:rPr>
              <a:t>nhận</a:t>
            </a:r>
            <a:r>
              <a:rPr lang="en-US" sz="2400" b="1" dirty="0">
                <a:solidFill>
                  <a:schemeClr val="accent6"/>
                </a:solidFill>
              </a:rPr>
              <a:t> </a:t>
            </a:r>
            <a:r>
              <a:rPr lang="en-US" sz="2400" b="1" dirty="0" err="1">
                <a:solidFill>
                  <a:schemeClr val="accent6"/>
                </a:solidFill>
              </a:rPr>
              <a:t>xét</a:t>
            </a:r>
            <a:r>
              <a:rPr lang="en-US" sz="2400" b="1" dirty="0">
                <a:solidFill>
                  <a:schemeClr val="accent6"/>
                </a:solidFill>
              </a:rPr>
              <a:t> </a:t>
            </a:r>
            <a:r>
              <a:rPr lang="en-US" sz="2400" b="1" dirty="0" err="1">
                <a:solidFill>
                  <a:schemeClr val="accent6"/>
                </a:solidFill>
              </a:rPr>
              <a:t>cách</a:t>
            </a:r>
            <a:r>
              <a:rPr lang="en-US" sz="2400" b="1" dirty="0">
                <a:solidFill>
                  <a:schemeClr val="accent6"/>
                </a:solidFill>
              </a:rPr>
              <a:t> </a:t>
            </a:r>
            <a:r>
              <a:rPr lang="en-US" sz="2400" b="1" dirty="0" err="1">
                <a:solidFill>
                  <a:schemeClr val="accent6"/>
                </a:solidFill>
              </a:rPr>
              <a:t>quản</a:t>
            </a:r>
            <a:r>
              <a:rPr lang="en-US" sz="2400" b="1" dirty="0">
                <a:solidFill>
                  <a:schemeClr val="accent6"/>
                </a:solidFill>
              </a:rPr>
              <a:t> </a:t>
            </a:r>
            <a:r>
              <a:rPr lang="en-US" sz="2400" b="1" dirty="0" err="1">
                <a:solidFill>
                  <a:schemeClr val="accent6"/>
                </a:solidFill>
              </a:rPr>
              <a:t>lí</a:t>
            </a:r>
            <a:r>
              <a:rPr lang="en-US" sz="2400" b="1" dirty="0">
                <a:solidFill>
                  <a:schemeClr val="accent6"/>
                </a:solidFill>
              </a:rPr>
              <a:t>  </a:t>
            </a:r>
            <a:r>
              <a:rPr lang="en-US" sz="2400" b="1" dirty="0" err="1">
                <a:solidFill>
                  <a:schemeClr val="accent6"/>
                </a:solidFill>
              </a:rPr>
              <a:t>thời</a:t>
            </a:r>
            <a:r>
              <a:rPr lang="en-US" sz="2400" b="1" dirty="0">
                <a:solidFill>
                  <a:schemeClr val="accent6"/>
                </a:solidFill>
              </a:rPr>
              <a:t> </a:t>
            </a:r>
            <a:r>
              <a:rPr lang="en-US" sz="2400" b="1" dirty="0" err="1">
                <a:solidFill>
                  <a:schemeClr val="accent6"/>
                </a:solidFill>
              </a:rPr>
              <a:t>gian</a:t>
            </a:r>
            <a:r>
              <a:rPr lang="en-US" sz="2400" b="1" dirty="0">
                <a:solidFill>
                  <a:schemeClr val="accent6"/>
                </a:solidFill>
              </a:rPr>
              <a:t> </a:t>
            </a:r>
            <a:r>
              <a:rPr lang="en-US" sz="2400" b="1" dirty="0" err="1">
                <a:solidFill>
                  <a:schemeClr val="accent6"/>
                </a:solidFill>
              </a:rPr>
              <a:t>của</a:t>
            </a:r>
            <a:r>
              <a:rPr lang="en-US" sz="2400" b="1" dirty="0">
                <a:solidFill>
                  <a:schemeClr val="accent6"/>
                </a:solidFill>
              </a:rPr>
              <a:t> </a:t>
            </a:r>
            <a:r>
              <a:rPr lang="en-US" sz="2400" b="1" dirty="0" err="1">
                <a:solidFill>
                  <a:schemeClr val="accent6"/>
                </a:solidFill>
              </a:rPr>
              <a:t>mình</a:t>
            </a:r>
            <a:r>
              <a:rPr lang="en-US" sz="2400" b="1" dirty="0">
                <a:solidFill>
                  <a:schemeClr val="accent6"/>
                </a:solidFill>
              </a:rPr>
              <a:t>. </a:t>
            </a:r>
          </a:p>
        </p:txBody>
      </p:sp>
    </p:spTree>
    <p:extLst>
      <p:ext uri="{BB962C8B-B14F-4D97-AF65-F5344CB8AC3E}">
        <p14:creationId xmlns:p14="http://schemas.microsoft.com/office/powerpoint/2010/main" val="336993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7"/>
        <p:cNvGrpSpPr/>
        <p:nvPr/>
      </p:nvGrpSpPr>
      <p:grpSpPr>
        <a:xfrm>
          <a:off x="0" y="0"/>
          <a:ext cx="0" cy="0"/>
          <a:chOff x="0" y="0"/>
          <a:chExt cx="0" cy="0"/>
        </a:xfrm>
      </p:grpSpPr>
      <p:grpSp>
        <p:nvGrpSpPr>
          <p:cNvPr id="2601" name="Google Shape;2601;p59"/>
          <p:cNvGrpSpPr/>
          <p:nvPr/>
        </p:nvGrpSpPr>
        <p:grpSpPr>
          <a:xfrm>
            <a:off x="6471736" y="964059"/>
            <a:ext cx="1553648" cy="1421934"/>
            <a:chOff x="-164200" y="1462250"/>
            <a:chExt cx="1037425" cy="949475"/>
          </a:xfrm>
        </p:grpSpPr>
        <p:sp>
          <p:nvSpPr>
            <p:cNvPr id="2602" name="Google Shape;2602;p59"/>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9"/>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9"/>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9"/>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9"/>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9"/>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9"/>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9"/>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9"/>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9"/>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9"/>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9"/>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9"/>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9"/>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9"/>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9"/>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9"/>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9"/>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9"/>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9"/>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9"/>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9"/>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9"/>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59"/>
          <p:cNvGrpSpPr/>
          <p:nvPr/>
        </p:nvGrpSpPr>
        <p:grpSpPr>
          <a:xfrm rot="1046361" flipH="1">
            <a:off x="6065346" y="4710594"/>
            <a:ext cx="1693749" cy="857898"/>
            <a:chOff x="0" y="6078527"/>
            <a:chExt cx="2501774" cy="1267169"/>
          </a:xfrm>
        </p:grpSpPr>
        <p:sp>
          <p:nvSpPr>
            <p:cNvPr id="2628" name="Google Shape;2628;p59"/>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9"/>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9"/>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9"/>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9"/>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9"/>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4" name="Google Shape;2634;p59"/>
          <p:cNvGrpSpPr/>
          <p:nvPr/>
        </p:nvGrpSpPr>
        <p:grpSpPr>
          <a:xfrm rot="-820655" flipH="1">
            <a:off x="-758808" y="3351781"/>
            <a:ext cx="1653929" cy="539993"/>
            <a:chOff x="2564525" y="5223525"/>
            <a:chExt cx="2556110" cy="834547"/>
          </a:xfrm>
        </p:grpSpPr>
        <p:sp>
          <p:nvSpPr>
            <p:cNvPr id="2635" name="Google Shape;2635;p59"/>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9"/>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9"/>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9"/>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9"/>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9"/>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9"/>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9"/>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9"/>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9"/>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5" name="Google Shape;2645;p59"/>
          <p:cNvGrpSpPr/>
          <p:nvPr/>
        </p:nvGrpSpPr>
        <p:grpSpPr>
          <a:xfrm rot="1653028" flipH="1">
            <a:off x="1545553" y="-497618"/>
            <a:ext cx="1719310" cy="916179"/>
            <a:chOff x="7463504" y="3075665"/>
            <a:chExt cx="2603050" cy="1387103"/>
          </a:xfrm>
        </p:grpSpPr>
        <p:sp>
          <p:nvSpPr>
            <p:cNvPr id="2646" name="Google Shape;2646;p59"/>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9"/>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9"/>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9"/>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9"/>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9"/>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9"/>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9"/>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9"/>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9"/>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9"/>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9"/>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9"/>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9"/>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9"/>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9"/>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9"/>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9"/>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9"/>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9"/>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9"/>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9"/>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9"/>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9"/>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9"/>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9"/>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9"/>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9"/>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9"/>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9"/>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9"/>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9"/>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9"/>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9" name="Google Shape;2679;p59"/>
          <p:cNvGrpSpPr/>
          <p:nvPr/>
        </p:nvGrpSpPr>
        <p:grpSpPr>
          <a:xfrm>
            <a:off x="1815519" y="2789746"/>
            <a:ext cx="1179374" cy="1205478"/>
            <a:chOff x="6822150" y="3335625"/>
            <a:chExt cx="1512405" cy="1545881"/>
          </a:xfrm>
        </p:grpSpPr>
        <p:sp>
          <p:nvSpPr>
            <p:cNvPr id="2680" name="Google Shape;2680;p59"/>
            <p:cNvSpPr/>
            <p:nvPr/>
          </p:nvSpPr>
          <p:spPr>
            <a:xfrm>
              <a:off x="6822150" y="3335625"/>
              <a:ext cx="1512405" cy="1545881"/>
            </a:xfrm>
            <a:custGeom>
              <a:avLst/>
              <a:gdLst/>
              <a:ahLst/>
              <a:cxnLst/>
              <a:rect l="l" t="t" r="r" b="b"/>
              <a:pathLst>
                <a:path w="28598" h="29231" fill="none" extrusionOk="0">
                  <a:moveTo>
                    <a:pt x="28069" y="5810"/>
                  </a:moveTo>
                  <a:lnTo>
                    <a:pt x="24874" y="1585"/>
                  </a:lnTo>
                  <a:cubicBezTo>
                    <a:pt x="24425" y="951"/>
                    <a:pt x="23712" y="582"/>
                    <a:pt x="22920" y="555"/>
                  </a:cubicBezTo>
                  <a:lnTo>
                    <a:pt x="18933" y="449"/>
                  </a:lnTo>
                  <a:lnTo>
                    <a:pt x="18933" y="449"/>
                  </a:lnTo>
                  <a:lnTo>
                    <a:pt x="7922" y="159"/>
                  </a:lnTo>
                  <a:lnTo>
                    <a:pt x="5097" y="80"/>
                  </a:lnTo>
                  <a:lnTo>
                    <a:pt x="3143" y="27"/>
                  </a:lnTo>
                  <a:cubicBezTo>
                    <a:pt x="1743" y="1"/>
                    <a:pt x="581" y="1110"/>
                    <a:pt x="555" y="2509"/>
                  </a:cubicBezTo>
                  <a:lnTo>
                    <a:pt x="53" y="25719"/>
                  </a:lnTo>
                  <a:cubicBezTo>
                    <a:pt x="1" y="27092"/>
                    <a:pt x="1083" y="28228"/>
                    <a:pt x="2456" y="28280"/>
                  </a:cubicBezTo>
                  <a:lnTo>
                    <a:pt x="4146" y="28360"/>
                  </a:lnTo>
                  <a:lnTo>
                    <a:pt x="4146" y="28360"/>
                  </a:lnTo>
                  <a:lnTo>
                    <a:pt x="13018" y="28703"/>
                  </a:lnTo>
                  <a:lnTo>
                    <a:pt x="24531" y="29178"/>
                  </a:lnTo>
                  <a:cubicBezTo>
                    <a:pt x="25877" y="29231"/>
                    <a:pt x="27039" y="28201"/>
                    <a:pt x="27145" y="26828"/>
                  </a:cubicBezTo>
                  <a:lnTo>
                    <a:pt x="28571" y="7526"/>
                  </a:lnTo>
                  <a:cubicBezTo>
                    <a:pt x="28597" y="6892"/>
                    <a:pt x="28439" y="6311"/>
                    <a:pt x="28069" y="5810"/>
                  </a:cubicBezTo>
                  <a:close/>
                </a:path>
              </a:pathLst>
            </a:custGeom>
            <a:solidFill>
              <a:schemeClr val="accent4"/>
            </a:solidFill>
            <a:ln w="228600" cap="flat" cmpd="sng">
              <a:solidFill>
                <a:schemeClr val="accent4"/>
              </a:solidFill>
              <a:prstDash val="solid"/>
              <a:miter lim="26404"/>
              <a:headEnd type="none" w="sm" len="sm"/>
              <a:tailEnd type="none" w="sm" len="sm"/>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9"/>
            <p:cNvSpPr/>
            <p:nvPr/>
          </p:nvSpPr>
          <p:spPr>
            <a:xfrm>
              <a:off x="6822150" y="3336947"/>
              <a:ext cx="1512405" cy="1541915"/>
            </a:xfrm>
            <a:custGeom>
              <a:avLst/>
              <a:gdLst/>
              <a:ahLst/>
              <a:cxnLst/>
              <a:rect l="l" t="t" r="r" b="b"/>
              <a:pathLst>
                <a:path w="28598" h="29156" extrusionOk="0">
                  <a:moveTo>
                    <a:pt x="3047" y="0"/>
                  </a:moveTo>
                  <a:cubicBezTo>
                    <a:pt x="1691" y="0"/>
                    <a:pt x="581" y="1090"/>
                    <a:pt x="555" y="2458"/>
                  </a:cubicBezTo>
                  <a:lnTo>
                    <a:pt x="53" y="25694"/>
                  </a:lnTo>
                  <a:cubicBezTo>
                    <a:pt x="1" y="27067"/>
                    <a:pt x="1083" y="28203"/>
                    <a:pt x="2456" y="28255"/>
                  </a:cubicBezTo>
                  <a:lnTo>
                    <a:pt x="24531" y="29153"/>
                  </a:lnTo>
                  <a:cubicBezTo>
                    <a:pt x="24564" y="29154"/>
                    <a:pt x="24597" y="29155"/>
                    <a:pt x="24630" y="29155"/>
                  </a:cubicBezTo>
                  <a:cubicBezTo>
                    <a:pt x="25934" y="29155"/>
                    <a:pt x="27042" y="28142"/>
                    <a:pt x="27145" y="26803"/>
                  </a:cubicBezTo>
                  <a:lnTo>
                    <a:pt x="28571" y="7501"/>
                  </a:lnTo>
                  <a:cubicBezTo>
                    <a:pt x="28597" y="6894"/>
                    <a:pt x="28439" y="6286"/>
                    <a:pt x="28069" y="5785"/>
                  </a:cubicBezTo>
                  <a:lnTo>
                    <a:pt x="24874" y="1560"/>
                  </a:lnTo>
                  <a:cubicBezTo>
                    <a:pt x="24425" y="926"/>
                    <a:pt x="23712" y="557"/>
                    <a:pt x="22920" y="530"/>
                  </a:cubicBezTo>
                  <a:lnTo>
                    <a:pt x="3143" y="2"/>
                  </a:lnTo>
                  <a:cubicBezTo>
                    <a:pt x="3111" y="1"/>
                    <a:pt x="3079" y="0"/>
                    <a:pt x="3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9"/>
            <p:cNvSpPr/>
            <p:nvPr/>
          </p:nvSpPr>
          <p:spPr>
            <a:xfrm>
              <a:off x="7225716" y="3344034"/>
              <a:ext cx="597706" cy="627005"/>
            </a:xfrm>
            <a:custGeom>
              <a:avLst/>
              <a:gdLst/>
              <a:ahLst/>
              <a:cxnLst/>
              <a:rect l="l" t="t" r="r" b="b"/>
              <a:pathLst>
                <a:path w="11302" h="11856" extrusionOk="0">
                  <a:moveTo>
                    <a:pt x="317" y="0"/>
                  </a:moveTo>
                  <a:lnTo>
                    <a:pt x="1" y="11856"/>
                  </a:lnTo>
                  <a:lnTo>
                    <a:pt x="8873" y="11777"/>
                  </a:lnTo>
                  <a:cubicBezTo>
                    <a:pt x="10087" y="11777"/>
                    <a:pt x="11091" y="10800"/>
                    <a:pt x="11117" y="9559"/>
                  </a:cubicBezTo>
                  <a:lnTo>
                    <a:pt x="11302" y="290"/>
                  </a:lnTo>
                  <a:lnTo>
                    <a:pt x="3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9"/>
            <p:cNvSpPr/>
            <p:nvPr/>
          </p:nvSpPr>
          <p:spPr>
            <a:xfrm>
              <a:off x="7594379" y="3441712"/>
              <a:ext cx="155059" cy="430219"/>
            </a:xfrm>
            <a:custGeom>
              <a:avLst/>
              <a:gdLst/>
              <a:ahLst/>
              <a:cxnLst/>
              <a:rect l="l" t="t" r="r" b="b"/>
              <a:pathLst>
                <a:path w="2932" h="8135" extrusionOk="0">
                  <a:moveTo>
                    <a:pt x="1589" y="0"/>
                  </a:moveTo>
                  <a:cubicBezTo>
                    <a:pt x="897" y="0"/>
                    <a:pt x="317" y="546"/>
                    <a:pt x="291" y="1242"/>
                  </a:cubicBezTo>
                  <a:lnTo>
                    <a:pt x="27" y="6761"/>
                  </a:lnTo>
                  <a:cubicBezTo>
                    <a:pt x="0" y="7500"/>
                    <a:pt x="581" y="8108"/>
                    <a:pt x="1321" y="8134"/>
                  </a:cubicBezTo>
                  <a:lnTo>
                    <a:pt x="1374" y="8134"/>
                  </a:lnTo>
                  <a:cubicBezTo>
                    <a:pt x="1390" y="8135"/>
                    <a:pt x="1406" y="8135"/>
                    <a:pt x="1422" y="8135"/>
                  </a:cubicBezTo>
                  <a:cubicBezTo>
                    <a:pt x="2138" y="8135"/>
                    <a:pt x="2694" y="7564"/>
                    <a:pt x="2720" y="6867"/>
                  </a:cubicBezTo>
                  <a:lnTo>
                    <a:pt x="2905" y="1348"/>
                  </a:lnTo>
                  <a:cubicBezTo>
                    <a:pt x="2931" y="635"/>
                    <a:pt x="2377" y="28"/>
                    <a:pt x="1638" y="1"/>
                  </a:cubicBezTo>
                  <a:cubicBezTo>
                    <a:pt x="1621" y="1"/>
                    <a:pt x="1605" y="0"/>
                    <a:pt x="1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9"/>
            <p:cNvSpPr/>
            <p:nvPr/>
          </p:nvSpPr>
          <p:spPr>
            <a:xfrm>
              <a:off x="7041412" y="4109228"/>
              <a:ext cx="865833" cy="759746"/>
            </a:xfrm>
            <a:custGeom>
              <a:avLst/>
              <a:gdLst/>
              <a:ahLst/>
              <a:cxnLst/>
              <a:rect l="l" t="t" r="r" b="b"/>
              <a:pathLst>
                <a:path w="16372" h="14366" extrusionOk="0">
                  <a:moveTo>
                    <a:pt x="1749" y="0"/>
                  </a:moveTo>
                  <a:cubicBezTo>
                    <a:pt x="924" y="0"/>
                    <a:pt x="237" y="677"/>
                    <a:pt x="211" y="1532"/>
                  </a:cubicBezTo>
                  <a:lnTo>
                    <a:pt x="0" y="13732"/>
                  </a:lnTo>
                  <a:lnTo>
                    <a:pt x="15949" y="14365"/>
                  </a:lnTo>
                  <a:lnTo>
                    <a:pt x="16345" y="1876"/>
                  </a:lnTo>
                  <a:cubicBezTo>
                    <a:pt x="16371" y="1031"/>
                    <a:pt x="15685" y="318"/>
                    <a:pt x="14813" y="291"/>
                  </a:cubicBezTo>
                  <a:lnTo>
                    <a:pt x="1796" y="1"/>
                  </a:lnTo>
                  <a:cubicBezTo>
                    <a:pt x="1780" y="0"/>
                    <a:pt x="1764" y="0"/>
                    <a:pt x="17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9"/>
            <p:cNvSpPr/>
            <p:nvPr/>
          </p:nvSpPr>
          <p:spPr>
            <a:xfrm>
              <a:off x="7206149" y="4261484"/>
              <a:ext cx="564230" cy="26548"/>
            </a:xfrm>
            <a:custGeom>
              <a:avLst/>
              <a:gdLst/>
              <a:ahLst/>
              <a:cxnLst/>
              <a:rect l="l" t="t" r="r" b="b"/>
              <a:pathLst>
                <a:path w="10669" h="502" fill="none" extrusionOk="0">
                  <a:moveTo>
                    <a:pt x="1" y="0"/>
                  </a:moveTo>
                  <a:lnTo>
                    <a:pt x="10669" y="502"/>
                  </a:lnTo>
                </a:path>
              </a:pathLst>
            </a:custGeom>
            <a:noFill/>
            <a:ln w="11225"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9"/>
            <p:cNvSpPr/>
            <p:nvPr/>
          </p:nvSpPr>
          <p:spPr>
            <a:xfrm>
              <a:off x="7203399" y="4412260"/>
              <a:ext cx="564177" cy="26601"/>
            </a:xfrm>
            <a:custGeom>
              <a:avLst/>
              <a:gdLst/>
              <a:ahLst/>
              <a:cxnLst/>
              <a:rect l="l" t="t" r="r" b="b"/>
              <a:pathLst>
                <a:path w="10668" h="503" fill="none" extrusionOk="0">
                  <a:moveTo>
                    <a:pt x="0" y="1"/>
                  </a:moveTo>
                  <a:lnTo>
                    <a:pt x="10668" y="503"/>
                  </a:lnTo>
                </a:path>
              </a:pathLst>
            </a:custGeom>
            <a:noFill/>
            <a:ln w="11225"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9"/>
            <p:cNvSpPr/>
            <p:nvPr/>
          </p:nvSpPr>
          <p:spPr>
            <a:xfrm>
              <a:off x="7207577" y="4556107"/>
              <a:ext cx="564177" cy="26601"/>
            </a:xfrm>
            <a:custGeom>
              <a:avLst/>
              <a:gdLst/>
              <a:ahLst/>
              <a:cxnLst/>
              <a:rect l="l" t="t" r="r" b="b"/>
              <a:pathLst>
                <a:path w="10668" h="503" fill="none" extrusionOk="0">
                  <a:moveTo>
                    <a:pt x="0" y="1"/>
                  </a:moveTo>
                  <a:lnTo>
                    <a:pt x="10668" y="502"/>
                  </a:lnTo>
                </a:path>
              </a:pathLst>
            </a:custGeom>
            <a:noFill/>
            <a:ln w="11225"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9"/>
            <p:cNvSpPr/>
            <p:nvPr/>
          </p:nvSpPr>
          <p:spPr>
            <a:xfrm>
              <a:off x="7207577" y="4704133"/>
              <a:ext cx="565605" cy="26601"/>
            </a:xfrm>
            <a:custGeom>
              <a:avLst/>
              <a:gdLst/>
              <a:ahLst/>
              <a:cxnLst/>
              <a:rect l="l" t="t" r="r" b="b"/>
              <a:pathLst>
                <a:path w="10695" h="503" fill="none" extrusionOk="0">
                  <a:moveTo>
                    <a:pt x="0" y="1"/>
                  </a:moveTo>
                  <a:lnTo>
                    <a:pt x="10694" y="502"/>
                  </a:lnTo>
                </a:path>
              </a:pathLst>
            </a:custGeom>
            <a:noFill/>
            <a:ln w="11225"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9"/>
            <p:cNvSpPr/>
            <p:nvPr/>
          </p:nvSpPr>
          <p:spPr>
            <a:xfrm>
              <a:off x="6869694" y="4669123"/>
              <a:ext cx="131261" cy="78376"/>
            </a:xfrm>
            <a:custGeom>
              <a:avLst/>
              <a:gdLst/>
              <a:ahLst/>
              <a:cxnLst/>
              <a:rect l="l" t="t" r="r" b="b"/>
              <a:pathLst>
                <a:path w="2482" h="1482" extrusionOk="0">
                  <a:moveTo>
                    <a:pt x="669" y="1"/>
                  </a:moveTo>
                  <a:cubicBezTo>
                    <a:pt x="316" y="1"/>
                    <a:pt x="0" y="308"/>
                    <a:pt x="26" y="689"/>
                  </a:cubicBezTo>
                  <a:lnTo>
                    <a:pt x="26" y="821"/>
                  </a:lnTo>
                  <a:cubicBezTo>
                    <a:pt x="26" y="1191"/>
                    <a:pt x="343" y="1481"/>
                    <a:pt x="739" y="1481"/>
                  </a:cubicBezTo>
                  <a:lnTo>
                    <a:pt x="1821" y="1455"/>
                  </a:lnTo>
                  <a:cubicBezTo>
                    <a:pt x="2165" y="1428"/>
                    <a:pt x="2455" y="1138"/>
                    <a:pt x="2481" y="795"/>
                  </a:cubicBezTo>
                  <a:lnTo>
                    <a:pt x="2481" y="715"/>
                  </a:lnTo>
                  <a:cubicBezTo>
                    <a:pt x="2481" y="319"/>
                    <a:pt x="2191" y="29"/>
                    <a:pt x="1821" y="29"/>
                  </a:cubicBezTo>
                  <a:lnTo>
                    <a:pt x="712" y="2"/>
                  </a:lnTo>
                  <a:cubicBezTo>
                    <a:pt x="698" y="1"/>
                    <a:pt x="683" y="1"/>
                    <a:pt x="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9"/>
            <p:cNvSpPr/>
            <p:nvPr/>
          </p:nvSpPr>
          <p:spPr>
            <a:xfrm>
              <a:off x="7997945" y="4699849"/>
              <a:ext cx="139669" cy="88106"/>
            </a:xfrm>
            <a:custGeom>
              <a:avLst/>
              <a:gdLst/>
              <a:ahLst/>
              <a:cxnLst/>
              <a:rect l="l" t="t" r="r" b="b"/>
              <a:pathLst>
                <a:path w="2641" h="1666" extrusionOk="0">
                  <a:moveTo>
                    <a:pt x="747" y="1"/>
                  </a:moveTo>
                  <a:cubicBezTo>
                    <a:pt x="370" y="1"/>
                    <a:pt x="52" y="308"/>
                    <a:pt x="27" y="689"/>
                  </a:cubicBezTo>
                  <a:lnTo>
                    <a:pt x="27" y="821"/>
                  </a:lnTo>
                  <a:cubicBezTo>
                    <a:pt x="1" y="1243"/>
                    <a:pt x="317" y="1587"/>
                    <a:pt x="713" y="1587"/>
                  </a:cubicBezTo>
                  <a:lnTo>
                    <a:pt x="1875" y="1666"/>
                  </a:lnTo>
                  <a:cubicBezTo>
                    <a:pt x="2271" y="1666"/>
                    <a:pt x="2641" y="1349"/>
                    <a:pt x="2641" y="953"/>
                  </a:cubicBezTo>
                  <a:lnTo>
                    <a:pt x="2641" y="821"/>
                  </a:lnTo>
                  <a:cubicBezTo>
                    <a:pt x="2641" y="425"/>
                    <a:pt x="2351" y="108"/>
                    <a:pt x="1954" y="82"/>
                  </a:cubicBezTo>
                  <a:lnTo>
                    <a:pt x="793" y="2"/>
                  </a:lnTo>
                  <a:cubicBezTo>
                    <a:pt x="777" y="1"/>
                    <a:pt x="762" y="1"/>
                    <a:pt x="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9"/>
            <p:cNvSpPr/>
            <p:nvPr/>
          </p:nvSpPr>
          <p:spPr>
            <a:xfrm>
              <a:off x="7021897" y="3338428"/>
              <a:ext cx="220636" cy="632663"/>
            </a:xfrm>
            <a:custGeom>
              <a:avLst/>
              <a:gdLst/>
              <a:ahLst/>
              <a:cxnLst/>
              <a:rect l="l" t="t" r="r" b="b"/>
              <a:pathLst>
                <a:path w="4172" h="11963" extrusionOk="0">
                  <a:moveTo>
                    <a:pt x="633" y="0"/>
                  </a:moveTo>
                  <a:lnTo>
                    <a:pt x="79" y="9585"/>
                  </a:lnTo>
                  <a:cubicBezTo>
                    <a:pt x="0" y="10864"/>
                    <a:pt x="1031" y="11962"/>
                    <a:pt x="2304" y="11962"/>
                  </a:cubicBezTo>
                  <a:cubicBezTo>
                    <a:pt x="2319" y="11962"/>
                    <a:pt x="2334" y="11962"/>
                    <a:pt x="2350" y="11962"/>
                  </a:cubicBezTo>
                  <a:lnTo>
                    <a:pt x="3855" y="11962"/>
                  </a:lnTo>
                  <a:lnTo>
                    <a:pt x="4171" y="106"/>
                  </a:lnTo>
                  <a:lnTo>
                    <a:pt x="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2" name="Google Shape;2692;p59"/>
          <p:cNvGrpSpPr/>
          <p:nvPr/>
        </p:nvGrpSpPr>
        <p:grpSpPr>
          <a:xfrm>
            <a:off x="3108192" y="906910"/>
            <a:ext cx="1439039" cy="1076266"/>
            <a:chOff x="9306403" y="944486"/>
            <a:chExt cx="2293654" cy="1715438"/>
          </a:xfrm>
        </p:grpSpPr>
        <p:sp>
          <p:nvSpPr>
            <p:cNvPr id="2693" name="Google Shape;2693;p59"/>
            <p:cNvSpPr/>
            <p:nvPr/>
          </p:nvSpPr>
          <p:spPr>
            <a:xfrm>
              <a:off x="9306403" y="944486"/>
              <a:ext cx="2293654" cy="1715438"/>
            </a:xfrm>
            <a:custGeom>
              <a:avLst/>
              <a:gdLst/>
              <a:ahLst/>
              <a:cxnLst/>
              <a:rect l="l" t="t" r="r" b="b"/>
              <a:pathLst>
                <a:path w="32770" h="26141" fill="none" extrusionOk="0">
                  <a:moveTo>
                    <a:pt x="32769" y="24134"/>
                  </a:moveTo>
                  <a:lnTo>
                    <a:pt x="32083" y="8714"/>
                  </a:lnTo>
                  <a:cubicBezTo>
                    <a:pt x="31977" y="7446"/>
                    <a:pt x="30894" y="6469"/>
                    <a:pt x="29627" y="6548"/>
                  </a:cubicBezTo>
                  <a:lnTo>
                    <a:pt x="29046" y="6575"/>
                  </a:lnTo>
                  <a:lnTo>
                    <a:pt x="27356" y="1558"/>
                  </a:lnTo>
                  <a:cubicBezTo>
                    <a:pt x="27013" y="607"/>
                    <a:pt x="26115" y="0"/>
                    <a:pt x="25112" y="79"/>
                  </a:cubicBezTo>
                  <a:lnTo>
                    <a:pt x="5202" y="1399"/>
                  </a:lnTo>
                  <a:cubicBezTo>
                    <a:pt x="4146" y="1452"/>
                    <a:pt x="3275" y="2244"/>
                    <a:pt x="3143" y="3301"/>
                  </a:cubicBezTo>
                  <a:lnTo>
                    <a:pt x="2483" y="8291"/>
                  </a:lnTo>
                  <a:lnTo>
                    <a:pt x="2192" y="8318"/>
                  </a:lnTo>
                  <a:cubicBezTo>
                    <a:pt x="951" y="8397"/>
                    <a:pt x="1" y="9479"/>
                    <a:pt x="53" y="10720"/>
                  </a:cubicBezTo>
                  <a:lnTo>
                    <a:pt x="872" y="26141"/>
                  </a:lnTo>
                  <a:close/>
                </a:path>
              </a:pathLst>
            </a:custGeom>
            <a:solidFill>
              <a:schemeClr val="accent4"/>
            </a:solidFill>
            <a:ln w="148525" cap="flat" cmpd="sng">
              <a:solidFill>
                <a:schemeClr val="accent4"/>
              </a:solidFill>
              <a:prstDash val="solid"/>
              <a:miter lim="26404"/>
              <a:headEnd type="none" w="sm" len="sm"/>
              <a:tailEnd type="none" w="sm" len="sm"/>
            </a:ln>
            <a:effectLst>
              <a:outerShdw dist="66675" dir="306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9"/>
            <p:cNvSpPr/>
            <p:nvPr/>
          </p:nvSpPr>
          <p:spPr>
            <a:xfrm>
              <a:off x="9357025" y="1425474"/>
              <a:ext cx="2195956" cy="1170677"/>
            </a:xfrm>
            <a:custGeom>
              <a:avLst/>
              <a:gdLst/>
              <a:ahLst/>
              <a:cxnLst/>
              <a:rect l="l" t="t" r="r" b="b"/>
              <a:pathLst>
                <a:path w="32849" h="17512" extrusionOk="0">
                  <a:moveTo>
                    <a:pt x="29771" y="1"/>
                  </a:moveTo>
                  <a:cubicBezTo>
                    <a:pt x="29723" y="1"/>
                    <a:pt x="29675" y="2"/>
                    <a:pt x="29627" y="5"/>
                  </a:cubicBezTo>
                  <a:lnTo>
                    <a:pt x="2192" y="1801"/>
                  </a:lnTo>
                  <a:cubicBezTo>
                    <a:pt x="951" y="1880"/>
                    <a:pt x="1" y="2963"/>
                    <a:pt x="53" y="4204"/>
                  </a:cubicBezTo>
                  <a:lnTo>
                    <a:pt x="740" y="17512"/>
                  </a:lnTo>
                  <a:lnTo>
                    <a:pt x="32848" y="15875"/>
                  </a:lnTo>
                  <a:lnTo>
                    <a:pt x="32083" y="2171"/>
                  </a:lnTo>
                  <a:cubicBezTo>
                    <a:pt x="31981" y="951"/>
                    <a:pt x="30975" y="1"/>
                    <a:pt x="29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9"/>
            <p:cNvSpPr/>
            <p:nvPr/>
          </p:nvSpPr>
          <p:spPr>
            <a:xfrm>
              <a:off x="9522946" y="992888"/>
              <a:ext cx="1775870" cy="551245"/>
            </a:xfrm>
            <a:custGeom>
              <a:avLst/>
              <a:gdLst/>
              <a:ahLst/>
              <a:cxnLst/>
              <a:rect l="l" t="t" r="r" b="b"/>
              <a:pathLst>
                <a:path w="26565" h="8246" extrusionOk="0">
                  <a:moveTo>
                    <a:pt x="22799" y="1"/>
                  </a:moveTo>
                  <a:cubicBezTo>
                    <a:pt x="22743" y="1"/>
                    <a:pt x="22686" y="3"/>
                    <a:pt x="22630" y="7"/>
                  </a:cubicBezTo>
                  <a:lnTo>
                    <a:pt x="2720" y="1327"/>
                  </a:lnTo>
                  <a:cubicBezTo>
                    <a:pt x="1664" y="1380"/>
                    <a:pt x="793" y="2199"/>
                    <a:pt x="661" y="3229"/>
                  </a:cubicBezTo>
                  <a:lnTo>
                    <a:pt x="1" y="8246"/>
                  </a:lnTo>
                  <a:lnTo>
                    <a:pt x="26564" y="6529"/>
                  </a:lnTo>
                  <a:lnTo>
                    <a:pt x="24874" y="1512"/>
                  </a:lnTo>
                  <a:cubicBezTo>
                    <a:pt x="24550" y="615"/>
                    <a:pt x="23733" y="1"/>
                    <a:pt x="227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9"/>
            <p:cNvSpPr/>
            <p:nvPr/>
          </p:nvSpPr>
          <p:spPr>
            <a:xfrm>
              <a:off x="9913082" y="1097107"/>
              <a:ext cx="995597" cy="307911"/>
            </a:xfrm>
            <a:custGeom>
              <a:avLst/>
              <a:gdLst/>
              <a:ahLst/>
              <a:cxnLst/>
              <a:rect l="l" t="t" r="r" b="b"/>
              <a:pathLst>
                <a:path w="14893" h="4606" extrusionOk="0">
                  <a:moveTo>
                    <a:pt x="12953" y="1"/>
                  </a:moveTo>
                  <a:cubicBezTo>
                    <a:pt x="12904" y="1"/>
                    <a:pt x="12856" y="2"/>
                    <a:pt x="12807" y="6"/>
                  </a:cubicBezTo>
                  <a:lnTo>
                    <a:pt x="1769" y="693"/>
                  </a:lnTo>
                  <a:cubicBezTo>
                    <a:pt x="766" y="745"/>
                    <a:pt x="0" y="1564"/>
                    <a:pt x="0" y="2567"/>
                  </a:cubicBezTo>
                  <a:lnTo>
                    <a:pt x="0" y="2726"/>
                  </a:lnTo>
                  <a:cubicBezTo>
                    <a:pt x="0" y="3787"/>
                    <a:pt x="846" y="4606"/>
                    <a:pt x="1867" y="4606"/>
                  </a:cubicBezTo>
                  <a:cubicBezTo>
                    <a:pt x="1913" y="4606"/>
                    <a:pt x="1960" y="4604"/>
                    <a:pt x="2007" y="4601"/>
                  </a:cubicBezTo>
                  <a:lnTo>
                    <a:pt x="13071" y="3729"/>
                  </a:lnTo>
                  <a:cubicBezTo>
                    <a:pt x="14100" y="3650"/>
                    <a:pt x="14893" y="2752"/>
                    <a:pt x="14787" y="1696"/>
                  </a:cubicBezTo>
                  <a:cubicBezTo>
                    <a:pt x="14712" y="741"/>
                    <a:pt x="13918" y="1"/>
                    <a:pt x="129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9"/>
            <p:cNvSpPr/>
            <p:nvPr/>
          </p:nvSpPr>
          <p:spPr>
            <a:xfrm>
              <a:off x="9838945" y="1524011"/>
              <a:ext cx="1143870" cy="1007496"/>
            </a:xfrm>
            <a:custGeom>
              <a:avLst/>
              <a:gdLst/>
              <a:ahLst/>
              <a:cxnLst/>
              <a:rect l="l" t="t" r="r" b="b"/>
              <a:pathLst>
                <a:path w="17111" h="15071" extrusionOk="0">
                  <a:moveTo>
                    <a:pt x="8555" y="0"/>
                  </a:moveTo>
                  <a:cubicBezTo>
                    <a:pt x="7578" y="0"/>
                    <a:pt x="6584" y="190"/>
                    <a:pt x="5624" y="591"/>
                  </a:cubicBezTo>
                  <a:cubicBezTo>
                    <a:pt x="1796" y="2202"/>
                    <a:pt x="0" y="6638"/>
                    <a:pt x="1611" y="10467"/>
                  </a:cubicBezTo>
                  <a:cubicBezTo>
                    <a:pt x="2821" y="13342"/>
                    <a:pt x="5624" y="15071"/>
                    <a:pt x="8567" y="15071"/>
                  </a:cubicBezTo>
                  <a:cubicBezTo>
                    <a:pt x="9543" y="15071"/>
                    <a:pt x="10533" y="14881"/>
                    <a:pt x="11486" y="14480"/>
                  </a:cubicBezTo>
                  <a:cubicBezTo>
                    <a:pt x="15315" y="12869"/>
                    <a:pt x="17111" y="8460"/>
                    <a:pt x="15500" y="4605"/>
                  </a:cubicBezTo>
                  <a:cubicBezTo>
                    <a:pt x="14290" y="1729"/>
                    <a:pt x="11501" y="0"/>
                    <a:pt x="8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9"/>
            <p:cNvSpPr/>
            <p:nvPr/>
          </p:nvSpPr>
          <p:spPr>
            <a:xfrm>
              <a:off x="9913082" y="1587652"/>
              <a:ext cx="995597" cy="878409"/>
            </a:xfrm>
            <a:custGeom>
              <a:avLst/>
              <a:gdLst/>
              <a:ahLst/>
              <a:cxnLst/>
              <a:rect l="l" t="t" r="r" b="b"/>
              <a:pathLst>
                <a:path w="14893" h="13140" extrusionOk="0">
                  <a:moveTo>
                    <a:pt x="7431" y="1"/>
                  </a:moveTo>
                  <a:cubicBezTo>
                    <a:pt x="6589" y="1"/>
                    <a:pt x="5734" y="164"/>
                    <a:pt x="4912" y="510"/>
                  </a:cubicBezTo>
                  <a:cubicBezTo>
                    <a:pt x="1558" y="1936"/>
                    <a:pt x="0" y="5765"/>
                    <a:pt x="1400" y="9118"/>
                  </a:cubicBezTo>
                  <a:cubicBezTo>
                    <a:pt x="2453" y="11623"/>
                    <a:pt x="4898" y="13140"/>
                    <a:pt x="7462" y="13140"/>
                  </a:cubicBezTo>
                  <a:cubicBezTo>
                    <a:pt x="8304" y="13140"/>
                    <a:pt x="9159" y="12976"/>
                    <a:pt x="9981" y="12630"/>
                  </a:cubicBezTo>
                  <a:cubicBezTo>
                    <a:pt x="13335" y="11231"/>
                    <a:pt x="14893" y="7376"/>
                    <a:pt x="13493" y="4022"/>
                  </a:cubicBezTo>
                  <a:cubicBezTo>
                    <a:pt x="12440" y="1518"/>
                    <a:pt x="9995" y="1"/>
                    <a:pt x="74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9"/>
            <p:cNvSpPr/>
            <p:nvPr/>
          </p:nvSpPr>
          <p:spPr>
            <a:xfrm>
              <a:off x="10184893" y="1800035"/>
              <a:ext cx="453711" cy="453711"/>
            </a:xfrm>
            <a:custGeom>
              <a:avLst/>
              <a:gdLst/>
              <a:ahLst/>
              <a:cxnLst/>
              <a:rect l="l" t="t" r="r" b="b"/>
              <a:pathLst>
                <a:path w="6787" h="6787" extrusionOk="0">
                  <a:moveTo>
                    <a:pt x="3380" y="0"/>
                  </a:moveTo>
                  <a:cubicBezTo>
                    <a:pt x="1506" y="0"/>
                    <a:pt x="1" y="1532"/>
                    <a:pt x="1" y="3407"/>
                  </a:cubicBezTo>
                  <a:cubicBezTo>
                    <a:pt x="1" y="5281"/>
                    <a:pt x="1506" y="6786"/>
                    <a:pt x="3380" y="6786"/>
                  </a:cubicBezTo>
                  <a:cubicBezTo>
                    <a:pt x="5255" y="6786"/>
                    <a:pt x="6787" y="5281"/>
                    <a:pt x="6787" y="3407"/>
                  </a:cubicBezTo>
                  <a:cubicBezTo>
                    <a:pt x="6787" y="1532"/>
                    <a:pt x="5255" y="0"/>
                    <a:pt x="3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9"/>
            <p:cNvSpPr/>
            <p:nvPr/>
          </p:nvSpPr>
          <p:spPr>
            <a:xfrm>
              <a:off x="11012762" y="1561715"/>
              <a:ext cx="398961" cy="293338"/>
            </a:xfrm>
            <a:custGeom>
              <a:avLst/>
              <a:gdLst/>
              <a:ahLst/>
              <a:cxnLst/>
              <a:rect l="l" t="t" r="r" b="b"/>
              <a:pathLst>
                <a:path w="5968" h="4388" extrusionOk="0">
                  <a:moveTo>
                    <a:pt x="1189" y="1"/>
                  </a:moveTo>
                  <a:cubicBezTo>
                    <a:pt x="529" y="1"/>
                    <a:pt x="0" y="529"/>
                    <a:pt x="27" y="1189"/>
                  </a:cubicBezTo>
                  <a:lnTo>
                    <a:pt x="133" y="3301"/>
                  </a:lnTo>
                  <a:cubicBezTo>
                    <a:pt x="158" y="3904"/>
                    <a:pt x="661" y="4388"/>
                    <a:pt x="1256" y="4388"/>
                  </a:cubicBezTo>
                  <a:cubicBezTo>
                    <a:pt x="1286" y="4388"/>
                    <a:pt x="1316" y="4386"/>
                    <a:pt x="1347" y="4384"/>
                  </a:cubicBezTo>
                  <a:lnTo>
                    <a:pt x="4885" y="4120"/>
                  </a:lnTo>
                  <a:cubicBezTo>
                    <a:pt x="5493" y="4067"/>
                    <a:pt x="5968" y="3539"/>
                    <a:pt x="5942" y="2905"/>
                  </a:cubicBezTo>
                  <a:lnTo>
                    <a:pt x="5836" y="1057"/>
                  </a:lnTo>
                  <a:cubicBezTo>
                    <a:pt x="5810" y="476"/>
                    <a:pt x="5308" y="1"/>
                    <a:pt x="4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9"/>
            <p:cNvSpPr/>
            <p:nvPr/>
          </p:nvSpPr>
          <p:spPr>
            <a:xfrm>
              <a:off x="9482368" y="2200733"/>
              <a:ext cx="278965" cy="239390"/>
            </a:xfrm>
            <a:custGeom>
              <a:avLst/>
              <a:gdLst/>
              <a:ahLst/>
              <a:cxnLst/>
              <a:rect l="l" t="t" r="r" b="b"/>
              <a:pathLst>
                <a:path w="4173" h="3581" extrusionOk="0">
                  <a:moveTo>
                    <a:pt x="2403" y="0"/>
                  </a:moveTo>
                  <a:cubicBezTo>
                    <a:pt x="819" y="0"/>
                    <a:pt x="0" y="1928"/>
                    <a:pt x="1136" y="3063"/>
                  </a:cubicBezTo>
                  <a:cubicBezTo>
                    <a:pt x="1493" y="3420"/>
                    <a:pt x="1935" y="3580"/>
                    <a:pt x="2370" y="3580"/>
                  </a:cubicBezTo>
                  <a:cubicBezTo>
                    <a:pt x="3286" y="3580"/>
                    <a:pt x="4172" y="2870"/>
                    <a:pt x="4172" y="1796"/>
                  </a:cubicBezTo>
                  <a:cubicBezTo>
                    <a:pt x="4172" y="819"/>
                    <a:pt x="3380" y="0"/>
                    <a:pt x="2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TextBox 108">
            <a:extLst>
              <a:ext uri="{FF2B5EF4-FFF2-40B4-BE49-F238E27FC236}">
                <a16:creationId xmlns:a16="http://schemas.microsoft.com/office/drawing/2014/main" id="{53DD1E42-E541-AA24-FF1B-048B8AA37DDD}"/>
              </a:ext>
            </a:extLst>
          </p:cNvPr>
          <p:cNvSpPr txBox="1"/>
          <p:nvPr/>
        </p:nvSpPr>
        <p:spPr>
          <a:xfrm>
            <a:off x="3285581" y="3126017"/>
            <a:ext cx="4740572" cy="1200329"/>
          </a:xfrm>
          <a:prstGeom prst="rect">
            <a:avLst/>
          </a:prstGeom>
          <a:noFill/>
        </p:spPr>
        <p:txBody>
          <a:bodyPr wrap="square" rtlCol="0">
            <a:spAutoFit/>
          </a:bodyPr>
          <a:lstStyle/>
          <a:p>
            <a:pPr algn="ctr"/>
            <a:r>
              <a:rPr lang="en-US" sz="7200" b="1" dirty="0">
                <a:solidFill>
                  <a:srgbClr val="0070C0"/>
                </a:solidFill>
                <a:latin typeface="SVN-Caprica Script" pitchFamily="2" charset="0"/>
              </a:rPr>
              <a:t>KHÁM PHÁ</a:t>
            </a:r>
          </a:p>
        </p:txBody>
      </p:sp>
      <p:sp>
        <p:nvSpPr>
          <p:cNvPr id="110" name="TextBox 109">
            <a:extLst>
              <a:ext uri="{FF2B5EF4-FFF2-40B4-BE49-F238E27FC236}">
                <a16:creationId xmlns:a16="http://schemas.microsoft.com/office/drawing/2014/main" id="{F681C67B-2ED2-6C3A-6656-A4B320FB8557}"/>
              </a:ext>
            </a:extLst>
          </p:cNvPr>
          <p:cNvSpPr txBox="1"/>
          <p:nvPr/>
        </p:nvSpPr>
        <p:spPr>
          <a:xfrm>
            <a:off x="4011205" y="2326087"/>
            <a:ext cx="3362255" cy="707886"/>
          </a:xfrm>
          <a:prstGeom prst="rect">
            <a:avLst/>
          </a:prstGeom>
          <a:noFill/>
        </p:spPr>
        <p:txBody>
          <a:bodyPr wrap="square" rtlCol="0">
            <a:spAutoFit/>
          </a:bodyPr>
          <a:lstStyle/>
          <a:p>
            <a:pPr algn="ctr"/>
            <a:r>
              <a:rPr lang="en-US" sz="4000" dirty="0" err="1">
                <a:solidFill>
                  <a:schemeClr val="accent1">
                    <a:lumMod val="75000"/>
                  </a:schemeClr>
                </a:solidFill>
                <a:latin typeface="SVN-Caprica Script" pitchFamily="2" charset="0"/>
              </a:rPr>
              <a:t>Hoạt</a:t>
            </a:r>
            <a:r>
              <a:rPr lang="en-US" sz="4000" dirty="0">
                <a:solidFill>
                  <a:schemeClr val="accent1">
                    <a:lumMod val="75000"/>
                  </a:schemeClr>
                </a:solidFill>
                <a:latin typeface="SVN-Caprica Script" pitchFamily="2" charset="0"/>
              </a:rPr>
              <a:t> </a:t>
            </a:r>
            <a:r>
              <a:rPr lang="en-US" sz="4000" dirty="0" err="1">
                <a:solidFill>
                  <a:schemeClr val="accent1">
                    <a:lumMod val="75000"/>
                  </a:schemeClr>
                </a:solidFill>
                <a:latin typeface="SVN-Caprica Script" pitchFamily="2" charset="0"/>
              </a:rPr>
              <a:t>động</a:t>
            </a:r>
            <a:r>
              <a:rPr lang="en-US" sz="4000" dirty="0">
                <a:solidFill>
                  <a:schemeClr val="accent1">
                    <a:lumMod val="75000"/>
                  </a:schemeClr>
                </a:solidFill>
                <a:latin typeface="SVN-Caprica Script" pitchFamily="2" charset="0"/>
              </a:rPr>
              <a:t> 2</a:t>
            </a:r>
          </a:p>
        </p:txBody>
      </p:sp>
      <p:pic>
        <p:nvPicPr>
          <p:cNvPr id="111" name="Picture 110">
            <a:extLst>
              <a:ext uri="{FF2B5EF4-FFF2-40B4-BE49-F238E27FC236}">
                <a16:creationId xmlns:a16="http://schemas.microsoft.com/office/drawing/2014/main" id="{BAC3CFD7-FB36-D2DC-0E02-4E9073C01D5A}"/>
              </a:ext>
            </a:extLst>
          </p:cNvPr>
          <p:cNvPicPr>
            <a:picLocks noChangeAspect="1"/>
          </p:cNvPicPr>
          <p:nvPr/>
        </p:nvPicPr>
        <p:blipFill>
          <a:blip r:embed="rId3"/>
          <a:stretch>
            <a:fillRect/>
          </a:stretch>
        </p:blipFill>
        <p:spPr>
          <a:xfrm>
            <a:off x="6705685" y="1042153"/>
            <a:ext cx="1124607" cy="1124607"/>
          </a:xfrm>
          <a:prstGeom prst="rect">
            <a:avLst/>
          </a:prstGeom>
        </p:spPr>
      </p:pic>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2144;p52"/>
          <p:cNvGrpSpPr/>
          <p:nvPr/>
        </p:nvGrpSpPr>
        <p:grpSpPr>
          <a:xfrm>
            <a:off x="1298863" y="1238517"/>
            <a:ext cx="7169728" cy="3405445"/>
            <a:chOff x="6277150" y="583233"/>
            <a:chExt cx="1659575" cy="1822517"/>
          </a:xfrm>
        </p:grpSpPr>
        <p:sp>
          <p:nvSpPr>
            <p:cNvPr id="12" name="Google Shape;2145;p52"/>
            <p:cNvSpPr/>
            <p:nvPr/>
          </p:nvSpPr>
          <p:spPr>
            <a:xfrm>
              <a:off x="6290600" y="750025"/>
              <a:ext cx="1646125" cy="1655725"/>
            </a:xfrm>
            <a:custGeom>
              <a:avLst/>
              <a:gdLst/>
              <a:ahLst/>
              <a:cxnLst/>
              <a:rect l="l" t="t" r="r" b="b"/>
              <a:pathLst>
                <a:path w="65845" h="66229" extrusionOk="0">
                  <a:moveTo>
                    <a:pt x="2974" y="1"/>
                  </a:moveTo>
                  <a:cubicBezTo>
                    <a:pt x="1308" y="1"/>
                    <a:pt x="1" y="1385"/>
                    <a:pt x="52" y="3051"/>
                  </a:cubicBezTo>
                  <a:lnTo>
                    <a:pt x="1359" y="63179"/>
                  </a:lnTo>
                  <a:cubicBezTo>
                    <a:pt x="1385" y="64845"/>
                    <a:pt x="2718" y="66203"/>
                    <a:pt x="4409" y="66229"/>
                  </a:cubicBezTo>
                  <a:lnTo>
                    <a:pt x="62846" y="66229"/>
                  </a:lnTo>
                  <a:cubicBezTo>
                    <a:pt x="64512" y="66229"/>
                    <a:pt x="65845" y="64819"/>
                    <a:pt x="65768" y="63179"/>
                  </a:cubicBezTo>
                  <a:lnTo>
                    <a:pt x="64460" y="3051"/>
                  </a:lnTo>
                  <a:cubicBezTo>
                    <a:pt x="64435" y="1385"/>
                    <a:pt x="63102" y="26"/>
                    <a:pt x="6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46;p52"/>
            <p:cNvSpPr/>
            <p:nvPr/>
          </p:nvSpPr>
          <p:spPr>
            <a:xfrm>
              <a:off x="6277150" y="926875"/>
              <a:ext cx="1610225" cy="1430175"/>
            </a:xfrm>
            <a:custGeom>
              <a:avLst/>
              <a:gdLst/>
              <a:ahLst/>
              <a:cxnLst/>
              <a:rect l="l" t="t" r="r" b="b"/>
              <a:pathLst>
                <a:path w="64409" h="57207" extrusionOk="0">
                  <a:moveTo>
                    <a:pt x="3691" y="0"/>
                  </a:moveTo>
                  <a:cubicBezTo>
                    <a:pt x="2384" y="0"/>
                    <a:pt x="2410" y="1564"/>
                    <a:pt x="1103" y="1564"/>
                  </a:cubicBezTo>
                  <a:cubicBezTo>
                    <a:pt x="667" y="1564"/>
                    <a:pt x="257" y="1359"/>
                    <a:pt x="1" y="1026"/>
                  </a:cubicBezTo>
                  <a:lnTo>
                    <a:pt x="1" y="54208"/>
                  </a:lnTo>
                  <a:cubicBezTo>
                    <a:pt x="1" y="55874"/>
                    <a:pt x="1359" y="57207"/>
                    <a:pt x="2999" y="57207"/>
                  </a:cubicBezTo>
                  <a:lnTo>
                    <a:pt x="61436" y="57207"/>
                  </a:lnTo>
                  <a:cubicBezTo>
                    <a:pt x="63076" y="57207"/>
                    <a:pt x="64409" y="55848"/>
                    <a:pt x="64409" y="54208"/>
                  </a:cubicBezTo>
                  <a:lnTo>
                    <a:pt x="64409" y="1026"/>
                  </a:lnTo>
                  <a:cubicBezTo>
                    <a:pt x="64153" y="1359"/>
                    <a:pt x="63743" y="1564"/>
                    <a:pt x="63307" y="1564"/>
                  </a:cubicBezTo>
                  <a:cubicBezTo>
                    <a:pt x="62025" y="1564"/>
                    <a:pt x="62025" y="0"/>
                    <a:pt x="60718" y="0"/>
                  </a:cubicBezTo>
                  <a:cubicBezTo>
                    <a:pt x="59411" y="0"/>
                    <a:pt x="59437" y="1564"/>
                    <a:pt x="58130" y="1564"/>
                  </a:cubicBezTo>
                  <a:cubicBezTo>
                    <a:pt x="56822" y="1564"/>
                    <a:pt x="56848" y="0"/>
                    <a:pt x="55541" y="0"/>
                  </a:cubicBezTo>
                  <a:cubicBezTo>
                    <a:pt x="54234" y="0"/>
                    <a:pt x="54234" y="1564"/>
                    <a:pt x="52927" y="1564"/>
                  </a:cubicBezTo>
                  <a:cubicBezTo>
                    <a:pt x="51645" y="1564"/>
                    <a:pt x="51645" y="0"/>
                    <a:pt x="50338" y="0"/>
                  </a:cubicBezTo>
                  <a:cubicBezTo>
                    <a:pt x="49031" y="0"/>
                    <a:pt x="49057" y="1564"/>
                    <a:pt x="47749" y="1564"/>
                  </a:cubicBezTo>
                  <a:cubicBezTo>
                    <a:pt x="46442" y="1564"/>
                    <a:pt x="46468" y="0"/>
                    <a:pt x="45161" y="0"/>
                  </a:cubicBezTo>
                  <a:cubicBezTo>
                    <a:pt x="43854" y="0"/>
                    <a:pt x="43854" y="1564"/>
                    <a:pt x="42572" y="1564"/>
                  </a:cubicBezTo>
                  <a:cubicBezTo>
                    <a:pt x="41265" y="1564"/>
                    <a:pt x="41291" y="0"/>
                    <a:pt x="39984" y="0"/>
                  </a:cubicBezTo>
                  <a:cubicBezTo>
                    <a:pt x="38676" y="0"/>
                    <a:pt x="38702" y="1564"/>
                    <a:pt x="37395" y="1564"/>
                  </a:cubicBezTo>
                  <a:cubicBezTo>
                    <a:pt x="36062" y="1564"/>
                    <a:pt x="36088" y="0"/>
                    <a:pt x="34781" y="0"/>
                  </a:cubicBezTo>
                  <a:cubicBezTo>
                    <a:pt x="33499" y="0"/>
                    <a:pt x="33499" y="1564"/>
                    <a:pt x="32192" y="1564"/>
                  </a:cubicBezTo>
                  <a:cubicBezTo>
                    <a:pt x="30910" y="1564"/>
                    <a:pt x="30910" y="0"/>
                    <a:pt x="29603" y="0"/>
                  </a:cubicBezTo>
                  <a:cubicBezTo>
                    <a:pt x="28296" y="0"/>
                    <a:pt x="28322" y="1564"/>
                    <a:pt x="27015" y="1564"/>
                  </a:cubicBezTo>
                  <a:cubicBezTo>
                    <a:pt x="25708" y="1564"/>
                    <a:pt x="25733" y="0"/>
                    <a:pt x="24426" y="0"/>
                  </a:cubicBezTo>
                  <a:cubicBezTo>
                    <a:pt x="23119" y="0"/>
                    <a:pt x="23145" y="1564"/>
                    <a:pt x="21837" y="1564"/>
                  </a:cubicBezTo>
                  <a:cubicBezTo>
                    <a:pt x="20505" y="1564"/>
                    <a:pt x="20556" y="0"/>
                    <a:pt x="19223" y="0"/>
                  </a:cubicBezTo>
                  <a:cubicBezTo>
                    <a:pt x="17916" y="0"/>
                    <a:pt x="17942" y="1564"/>
                    <a:pt x="16634" y="1564"/>
                  </a:cubicBezTo>
                  <a:cubicBezTo>
                    <a:pt x="15327" y="1564"/>
                    <a:pt x="15353" y="0"/>
                    <a:pt x="14046" y="0"/>
                  </a:cubicBezTo>
                  <a:cubicBezTo>
                    <a:pt x="12739" y="0"/>
                    <a:pt x="12764" y="1564"/>
                    <a:pt x="11457" y="1564"/>
                  </a:cubicBezTo>
                  <a:cubicBezTo>
                    <a:pt x="10150" y="1564"/>
                    <a:pt x="10176" y="0"/>
                    <a:pt x="8869" y="0"/>
                  </a:cubicBezTo>
                  <a:cubicBezTo>
                    <a:pt x="7561" y="0"/>
                    <a:pt x="7587" y="1564"/>
                    <a:pt x="6280" y="1564"/>
                  </a:cubicBezTo>
                  <a:cubicBezTo>
                    <a:pt x="4973" y="1564"/>
                    <a:pt x="4973" y="0"/>
                    <a:pt x="3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47;p52"/>
            <p:cNvSpPr/>
            <p:nvPr/>
          </p:nvSpPr>
          <p:spPr>
            <a:xfrm>
              <a:off x="6277150" y="746825"/>
              <a:ext cx="1610225" cy="219150"/>
            </a:xfrm>
            <a:custGeom>
              <a:avLst/>
              <a:gdLst/>
              <a:ahLst/>
              <a:cxnLst/>
              <a:rect l="l" t="t" r="r" b="b"/>
              <a:pathLst>
                <a:path w="64409" h="8766" extrusionOk="0">
                  <a:moveTo>
                    <a:pt x="2999" y="0"/>
                  </a:moveTo>
                  <a:cubicBezTo>
                    <a:pt x="1359" y="0"/>
                    <a:pt x="1" y="1333"/>
                    <a:pt x="1" y="2999"/>
                  </a:cubicBezTo>
                  <a:lnTo>
                    <a:pt x="1" y="8228"/>
                  </a:lnTo>
                  <a:cubicBezTo>
                    <a:pt x="257" y="8561"/>
                    <a:pt x="667" y="8766"/>
                    <a:pt x="1103" y="8766"/>
                  </a:cubicBezTo>
                  <a:cubicBezTo>
                    <a:pt x="2384" y="8766"/>
                    <a:pt x="2384" y="7202"/>
                    <a:pt x="3691" y="7202"/>
                  </a:cubicBezTo>
                  <a:cubicBezTo>
                    <a:pt x="4998" y="7202"/>
                    <a:pt x="4973" y="8766"/>
                    <a:pt x="6280" y="8766"/>
                  </a:cubicBezTo>
                  <a:cubicBezTo>
                    <a:pt x="7587" y="8766"/>
                    <a:pt x="7561" y="7202"/>
                    <a:pt x="8869" y="7202"/>
                  </a:cubicBezTo>
                  <a:cubicBezTo>
                    <a:pt x="10176" y="7202"/>
                    <a:pt x="10176" y="8766"/>
                    <a:pt x="11457" y="8766"/>
                  </a:cubicBezTo>
                  <a:cubicBezTo>
                    <a:pt x="12764" y="8766"/>
                    <a:pt x="12764" y="7202"/>
                    <a:pt x="14046" y="7202"/>
                  </a:cubicBezTo>
                  <a:cubicBezTo>
                    <a:pt x="15353" y="7202"/>
                    <a:pt x="15327" y="8766"/>
                    <a:pt x="16634" y="8766"/>
                  </a:cubicBezTo>
                  <a:cubicBezTo>
                    <a:pt x="17967" y="8766"/>
                    <a:pt x="17916" y="7202"/>
                    <a:pt x="19249" y="7202"/>
                  </a:cubicBezTo>
                  <a:cubicBezTo>
                    <a:pt x="20556" y="7202"/>
                    <a:pt x="20530" y="8766"/>
                    <a:pt x="21837" y="8766"/>
                  </a:cubicBezTo>
                  <a:cubicBezTo>
                    <a:pt x="23119" y="8766"/>
                    <a:pt x="23119" y="7202"/>
                    <a:pt x="24426" y="7202"/>
                  </a:cubicBezTo>
                  <a:cubicBezTo>
                    <a:pt x="25733" y="7202"/>
                    <a:pt x="25708" y="8766"/>
                    <a:pt x="27015" y="8766"/>
                  </a:cubicBezTo>
                  <a:cubicBezTo>
                    <a:pt x="28322" y="8766"/>
                    <a:pt x="28296" y="7202"/>
                    <a:pt x="29603" y="7202"/>
                  </a:cubicBezTo>
                  <a:cubicBezTo>
                    <a:pt x="30910" y="7202"/>
                    <a:pt x="30885" y="8766"/>
                    <a:pt x="32192" y="8766"/>
                  </a:cubicBezTo>
                  <a:cubicBezTo>
                    <a:pt x="33499" y="8766"/>
                    <a:pt x="33473" y="7202"/>
                    <a:pt x="34781" y="7202"/>
                  </a:cubicBezTo>
                  <a:cubicBezTo>
                    <a:pt x="36113" y="7202"/>
                    <a:pt x="36062" y="8766"/>
                    <a:pt x="37395" y="8766"/>
                  </a:cubicBezTo>
                  <a:cubicBezTo>
                    <a:pt x="38702" y="8766"/>
                    <a:pt x="38676" y="7202"/>
                    <a:pt x="39984" y="7202"/>
                  </a:cubicBezTo>
                  <a:cubicBezTo>
                    <a:pt x="41291" y="7202"/>
                    <a:pt x="41265" y="8766"/>
                    <a:pt x="42572" y="8766"/>
                  </a:cubicBezTo>
                  <a:cubicBezTo>
                    <a:pt x="43854" y="8766"/>
                    <a:pt x="43854" y="7202"/>
                    <a:pt x="45161" y="7202"/>
                  </a:cubicBezTo>
                  <a:cubicBezTo>
                    <a:pt x="46468" y="7202"/>
                    <a:pt x="46442" y="8766"/>
                    <a:pt x="47749" y="8766"/>
                  </a:cubicBezTo>
                  <a:cubicBezTo>
                    <a:pt x="49057" y="8766"/>
                    <a:pt x="49057" y="7202"/>
                    <a:pt x="50338" y="7202"/>
                  </a:cubicBezTo>
                  <a:cubicBezTo>
                    <a:pt x="51645" y="7202"/>
                    <a:pt x="51620" y="8766"/>
                    <a:pt x="52952" y="8766"/>
                  </a:cubicBezTo>
                  <a:cubicBezTo>
                    <a:pt x="54259" y="8766"/>
                    <a:pt x="54234" y="7202"/>
                    <a:pt x="55541" y="7202"/>
                  </a:cubicBezTo>
                  <a:cubicBezTo>
                    <a:pt x="56848" y="7202"/>
                    <a:pt x="56822" y="8766"/>
                    <a:pt x="58130" y="8766"/>
                  </a:cubicBezTo>
                  <a:cubicBezTo>
                    <a:pt x="59437" y="8766"/>
                    <a:pt x="59437" y="7202"/>
                    <a:pt x="60718" y="7202"/>
                  </a:cubicBezTo>
                  <a:cubicBezTo>
                    <a:pt x="62025" y="7202"/>
                    <a:pt x="62000" y="8766"/>
                    <a:pt x="63307" y="8766"/>
                  </a:cubicBezTo>
                  <a:cubicBezTo>
                    <a:pt x="63743" y="8766"/>
                    <a:pt x="64153" y="8561"/>
                    <a:pt x="64409" y="8202"/>
                  </a:cubicBezTo>
                  <a:lnTo>
                    <a:pt x="64409" y="2999"/>
                  </a:lnTo>
                  <a:cubicBezTo>
                    <a:pt x="64409" y="1333"/>
                    <a:pt x="63076" y="0"/>
                    <a:pt x="6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48;p52"/>
            <p:cNvSpPr/>
            <p:nvPr/>
          </p:nvSpPr>
          <p:spPr>
            <a:xfrm rot="-4392942">
              <a:off x="6926952" y="554068"/>
              <a:ext cx="298007" cy="356338"/>
            </a:xfrm>
            <a:custGeom>
              <a:avLst/>
              <a:gdLst/>
              <a:ahLst/>
              <a:cxnLst/>
              <a:rect l="l" t="t" r="r" b="b"/>
              <a:pathLst>
                <a:path w="11919" h="14252" extrusionOk="0">
                  <a:moveTo>
                    <a:pt x="8304" y="1"/>
                  </a:moveTo>
                  <a:lnTo>
                    <a:pt x="0" y="2590"/>
                  </a:lnTo>
                  <a:lnTo>
                    <a:pt x="3614" y="14251"/>
                  </a:lnTo>
                  <a:lnTo>
                    <a:pt x="11918" y="11663"/>
                  </a:lnTo>
                  <a:lnTo>
                    <a:pt x="83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706580" y="280101"/>
            <a:ext cx="8054077" cy="707886"/>
          </a:xfrm>
          <a:prstGeom prst="rect">
            <a:avLst/>
          </a:prstGeom>
          <a:solidFill>
            <a:schemeClr val="bg2"/>
          </a:solidFill>
          <a:ln w="28575">
            <a:solidFill>
              <a:schemeClr val="tx1"/>
            </a:solidFill>
            <a:prstDash val="sysDash"/>
          </a:ln>
        </p:spPr>
        <p:txBody>
          <a:bodyPr wrap="square">
            <a:spAutoFit/>
          </a:bodyPr>
          <a:lstStyle/>
          <a:p>
            <a:pPr marL="199835" algn="ctr">
              <a:spcBef>
                <a:spcPts val="291"/>
              </a:spcBef>
            </a:pPr>
            <a:r>
              <a:rPr lang="en-US" sz="2000" b="1" dirty="0" err="1">
                <a:latin typeface="Arial" panose="020B0604020202020204" pitchFamily="34" charset="0"/>
              </a:rPr>
              <a:t>Nhiệm</a:t>
            </a:r>
            <a:r>
              <a:rPr lang="en-US" sz="2000" b="1" dirty="0">
                <a:latin typeface="Arial" panose="020B0604020202020204" pitchFamily="34" charset="0"/>
              </a:rPr>
              <a:t> </a:t>
            </a:r>
            <a:r>
              <a:rPr lang="en-US" sz="2000" b="1" dirty="0" err="1">
                <a:latin typeface="Arial" panose="020B0604020202020204" pitchFamily="34" charset="0"/>
              </a:rPr>
              <a:t>vụ</a:t>
            </a:r>
            <a:r>
              <a:rPr lang="en-US" sz="2000" b="1" dirty="0">
                <a:latin typeface="Arial" panose="020B0604020202020204" pitchFamily="34" charset="0"/>
              </a:rPr>
              <a:t> 1: Em </a:t>
            </a:r>
            <a:r>
              <a:rPr lang="en-US" sz="2000" b="1" dirty="0" err="1">
                <a:latin typeface="Arial" panose="020B0604020202020204" pitchFamily="34" charset="0"/>
              </a:rPr>
              <a:t>hãy</a:t>
            </a:r>
            <a:r>
              <a:rPr lang="en-US" sz="2000" b="1" dirty="0">
                <a:latin typeface="Arial" panose="020B0604020202020204" pitchFamily="34" charset="0"/>
              </a:rPr>
              <a:t> </a:t>
            </a:r>
            <a:r>
              <a:rPr lang="en-US" sz="2000" b="1" dirty="0" err="1">
                <a:latin typeface="Arial" panose="020B0604020202020204" pitchFamily="34" charset="0"/>
              </a:rPr>
              <a:t>đọc</a:t>
            </a:r>
            <a:r>
              <a:rPr lang="en-US" sz="2000" b="1" dirty="0">
                <a:latin typeface="Arial" panose="020B0604020202020204" pitchFamily="34" charset="0"/>
              </a:rPr>
              <a:t> </a:t>
            </a:r>
            <a:r>
              <a:rPr lang="en-US" sz="2000" b="1" dirty="0" err="1">
                <a:latin typeface="Arial" panose="020B0604020202020204" pitchFamily="34" charset="0"/>
              </a:rPr>
              <a:t>thông</a:t>
            </a:r>
            <a:r>
              <a:rPr lang="en-US" sz="2000" b="1" dirty="0">
                <a:latin typeface="Arial" panose="020B0604020202020204" pitchFamily="34" charset="0"/>
              </a:rPr>
              <a:t> tin </a:t>
            </a:r>
            <a:r>
              <a:rPr lang="en-US" sz="2000" b="1" dirty="0" err="1">
                <a:latin typeface="Arial" panose="020B0604020202020204" pitchFamily="34" charset="0"/>
              </a:rPr>
              <a:t>trong</a:t>
            </a:r>
            <a:r>
              <a:rPr lang="en-US" sz="2000" b="1" dirty="0">
                <a:latin typeface="Arial" panose="020B0604020202020204" pitchFamily="34" charset="0"/>
              </a:rPr>
              <a:t> SGK tr. 33,34 </a:t>
            </a:r>
            <a:r>
              <a:rPr lang="en-US" sz="2000" b="1" dirty="0" err="1">
                <a:latin typeface="Arial" panose="020B0604020202020204" pitchFamily="34" charset="0"/>
              </a:rPr>
              <a:t>và</a:t>
            </a:r>
            <a:r>
              <a:rPr lang="en-US" sz="2000" b="1" dirty="0">
                <a:latin typeface="Arial" panose="020B0604020202020204" pitchFamily="34" charset="0"/>
              </a:rPr>
              <a:t> </a:t>
            </a:r>
            <a:r>
              <a:rPr lang="en-US" sz="2000" b="1" dirty="0" err="1">
                <a:latin typeface="Arial" panose="020B0604020202020204" pitchFamily="34" charset="0"/>
              </a:rPr>
              <a:t>trả</a:t>
            </a:r>
            <a:r>
              <a:rPr lang="en-US" sz="2000" b="1" dirty="0">
                <a:latin typeface="Arial" panose="020B0604020202020204" pitchFamily="34" charset="0"/>
              </a:rPr>
              <a:t> </a:t>
            </a:r>
            <a:r>
              <a:rPr lang="en-US" sz="2000" b="1" dirty="0" err="1">
                <a:latin typeface="Arial" panose="020B0604020202020204" pitchFamily="34" charset="0"/>
              </a:rPr>
              <a:t>lời</a:t>
            </a:r>
            <a:r>
              <a:rPr lang="en-US" sz="2000" b="1" dirty="0">
                <a:latin typeface="Arial" panose="020B0604020202020204" pitchFamily="34" charset="0"/>
              </a:rPr>
              <a:t> </a:t>
            </a:r>
            <a:r>
              <a:rPr lang="en-US" sz="2000" b="1" dirty="0" err="1">
                <a:latin typeface="Arial" panose="020B0604020202020204" pitchFamily="34" charset="0"/>
              </a:rPr>
              <a:t>câu</a:t>
            </a:r>
            <a:r>
              <a:rPr lang="en-US" sz="2000" b="1" dirty="0">
                <a:latin typeface="Arial" panose="020B0604020202020204" pitchFamily="34" charset="0"/>
              </a:rPr>
              <a:t> </a:t>
            </a:r>
            <a:r>
              <a:rPr lang="en-US" sz="2000" b="1" dirty="0" err="1">
                <a:latin typeface="Arial" panose="020B0604020202020204" pitchFamily="34" charset="0"/>
              </a:rPr>
              <a:t>hỏi</a:t>
            </a:r>
            <a:endParaRPr lang="en-US" sz="2000" dirty="0"/>
          </a:p>
        </p:txBody>
      </p:sp>
      <p:sp>
        <p:nvSpPr>
          <p:cNvPr id="6" name="Rectangle 5"/>
          <p:cNvSpPr/>
          <p:nvPr/>
        </p:nvSpPr>
        <p:spPr>
          <a:xfrm>
            <a:off x="1869278" y="2439995"/>
            <a:ext cx="6599313" cy="707886"/>
          </a:xfrm>
          <a:prstGeom prst="rect">
            <a:avLst/>
          </a:prstGeom>
        </p:spPr>
        <p:txBody>
          <a:bodyPr wrap="square">
            <a:spAutoFit/>
          </a:bodyPr>
          <a:lstStyle/>
          <a:p>
            <a:r>
              <a:rPr lang="vi-VN" sz="2000" b="1" dirty="0">
                <a:solidFill>
                  <a:schemeClr val="accent1">
                    <a:lumMod val="75000"/>
                  </a:schemeClr>
                </a:solidFill>
                <a:latin typeface="Arial" panose="020B0604020202020204" pitchFamily="34" charset="0"/>
              </a:rPr>
              <a:t>Chủ tịch Hồ Chí Minh quan niệm như thế nào về giá trị của thời gian và việc quản lí thời gian?  </a:t>
            </a:r>
          </a:p>
        </p:txBody>
      </p:sp>
      <p:sp>
        <p:nvSpPr>
          <p:cNvPr id="7" name="Rectangle 6"/>
          <p:cNvSpPr/>
          <p:nvPr/>
        </p:nvSpPr>
        <p:spPr>
          <a:xfrm>
            <a:off x="1906412" y="3485965"/>
            <a:ext cx="6073636" cy="1015663"/>
          </a:xfrm>
          <a:prstGeom prst="rect">
            <a:avLst/>
          </a:prstGeom>
        </p:spPr>
        <p:txBody>
          <a:bodyPr wrap="square">
            <a:spAutoFit/>
          </a:bodyPr>
          <a:lstStyle/>
          <a:p>
            <a:pPr algn="just"/>
            <a:r>
              <a:rPr lang="vi-VN" sz="2000" b="1" dirty="0">
                <a:solidFill>
                  <a:schemeClr val="accent1">
                    <a:lumMod val="75000"/>
                  </a:schemeClr>
                </a:solidFill>
                <a:latin typeface="Arial" panose="020B0604020202020204" pitchFamily="34" charset="0"/>
              </a:rPr>
              <a:t>Theo em, thế nào là quản lí thời gian hiệu quả? Việc quản lí thời gian hiệu quả sẽ mang lại lợi ích gì cho mỗi chúng ta? </a:t>
            </a:r>
          </a:p>
        </p:txBody>
      </p:sp>
      <p:sp>
        <p:nvSpPr>
          <p:cNvPr id="16" name="Google Shape;4043;p79"/>
          <p:cNvSpPr/>
          <p:nvPr/>
        </p:nvSpPr>
        <p:spPr>
          <a:xfrm>
            <a:off x="1356970" y="2497204"/>
            <a:ext cx="512308" cy="50812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chemeClr val="accent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043;p79"/>
          <p:cNvSpPr/>
          <p:nvPr/>
        </p:nvSpPr>
        <p:spPr>
          <a:xfrm>
            <a:off x="1330841" y="3670039"/>
            <a:ext cx="512308" cy="50812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chemeClr val="accent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2708;p60"/>
          <p:cNvGrpSpPr/>
          <p:nvPr/>
        </p:nvGrpSpPr>
        <p:grpSpPr>
          <a:xfrm rot="335180">
            <a:off x="6922872" y="1078259"/>
            <a:ext cx="2167949" cy="1198360"/>
            <a:chOff x="5721275" y="1941825"/>
            <a:chExt cx="2654592" cy="1467179"/>
          </a:xfrm>
        </p:grpSpPr>
        <p:sp>
          <p:nvSpPr>
            <p:cNvPr id="37" name="Google Shape;2709;p60"/>
            <p:cNvSpPr/>
            <p:nvPr/>
          </p:nvSpPr>
          <p:spPr>
            <a:xfrm>
              <a:off x="5721275" y="1941825"/>
              <a:ext cx="2654592" cy="1467179"/>
            </a:xfrm>
            <a:custGeom>
              <a:avLst/>
              <a:gdLst/>
              <a:ahLst/>
              <a:cxnLst/>
              <a:rect l="l" t="t" r="r" b="b"/>
              <a:pathLst>
                <a:path w="67849" h="37495" extrusionOk="0">
                  <a:moveTo>
                    <a:pt x="24918" y="1"/>
                  </a:moveTo>
                  <a:cubicBezTo>
                    <a:pt x="24518" y="1"/>
                    <a:pt x="24151" y="68"/>
                    <a:pt x="23784" y="168"/>
                  </a:cubicBezTo>
                  <a:lnTo>
                    <a:pt x="23717" y="168"/>
                  </a:lnTo>
                  <a:cubicBezTo>
                    <a:pt x="22917" y="434"/>
                    <a:pt x="22116" y="735"/>
                    <a:pt x="21349" y="1102"/>
                  </a:cubicBezTo>
                  <a:cubicBezTo>
                    <a:pt x="20548" y="1502"/>
                    <a:pt x="19881" y="1835"/>
                    <a:pt x="19281" y="2169"/>
                  </a:cubicBezTo>
                  <a:cubicBezTo>
                    <a:pt x="18113" y="2836"/>
                    <a:pt x="16779" y="3637"/>
                    <a:pt x="15178" y="4671"/>
                  </a:cubicBezTo>
                  <a:cubicBezTo>
                    <a:pt x="14644" y="5038"/>
                    <a:pt x="14110" y="5405"/>
                    <a:pt x="13577" y="5772"/>
                  </a:cubicBezTo>
                  <a:lnTo>
                    <a:pt x="13210" y="6005"/>
                  </a:lnTo>
                  <a:cubicBezTo>
                    <a:pt x="12609" y="6439"/>
                    <a:pt x="12042" y="6806"/>
                    <a:pt x="11509" y="7206"/>
                  </a:cubicBezTo>
                  <a:lnTo>
                    <a:pt x="11308" y="7339"/>
                  </a:lnTo>
                  <a:cubicBezTo>
                    <a:pt x="10741" y="7740"/>
                    <a:pt x="10174" y="8140"/>
                    <a:pt x="9541" y="8640"/>
                  </a:cubicBezTo>
                  <a:cubicBezTo>
                    <a:pt x="9040" y="9007"/>
                    <a:pt x="8506" y="9408"/>
                    <a:pt x="8006" y="9808"/>
                  </a:cubicBezTo>
                  <a:cubicBezTo>
                    <a:pt x="7506" y="10208"/>
                    <a:pt x="7005" y="10608"/>
                    <a:pt x="6505" y="11009"/>
                  </a:cubicBezTo>
                  <a:cubicBezTo>
                    <a:pt x="6105" y="11142"/>
                    <a:pt x="5738" y="11309"/>
                    <a:pt x="5338" y="11476"/>
                  </a:cubicBezTo>
                  <a:cubicBezTo>
                    <a:pt x="1568" y="13344"/>
                    <a:pt x="0" y="17914"/>
                    <a:pt x="1268" y="23351"/>
                  </a:cubicBezTo>
                  <a:cubicBezTo>
                    <a:pt x="2069" y="26753"/>
                    <a:pt x="3670" y="29889"/>
                    <a:pt x="5938" y="32557"/>
                  </a:cubicBezTo>
                  <a:cubicBezTo>
                    <a:pt x="8773" y="35793"/>
                    <a:pt x="12142" y="37494"/>
                    <a:pt x="15678" y="37494"/>
                  </a:cubicBezTo>
                  <a:lnTo>
                    <a:pt x="15745" y="37494"/>
                  </a:lnTo>
                  <a:cubicBezTo>
                    <a:pt x="19081" y="37461"/>
                    <a:pt x="22316" y="35893"/>
                    <a:pt x="25018" y="32958"/>
                  </a:cubicBezTo>
                  <a:cubicBezTo>
                    <a:pt x="27353" y="30389"/>
                    <a:pt x="29021" y="27287"/>
                    <a:pt x="29922" y="23951"/>
                  </a:cubicBezTo>
                  <a:cubicBezTo>
                    <a:pt x="29955" y="23851"/>
                    <a:pt x="29988" y="23718"/>
                    <a:pt x="30022" y="23618"/>
                  </a:cubicBezTo>
                  <a:cubicBezTo>
                    <a:pt x="30856" y="26920"/>
                    <a:pt x="32457" y="29989"/>
                    <a:pt x="34725" y="32557"/>
                  </a:cubicBezTo>
                  <a:cubicBezTo>
                    <a:pt x="37561" y="35793"/>
                    <a:pt x="40896" y="37494"/>
                    <a:pt x="44432" y="37494"/>
                  </a:cubicBezTo>
                  <a:lnTo>
                    <a:pt x="44532" y="37494"/>
                  </a:lnTo>
                  <a:cubicBezTo>
                    <a:pt x="47868" y="37461"/>
                    <a:pt x="51070" y="35893"/>
                    <a:pt x="53805" y="32958"/>
                  </a:cubicBezTo>
                  <a:cubicBezTo>
                    <a:pt x="56107" y="30389"/>
                    <a:pt x="57775" y="27287"/>
                    <a:pt x="58709" y="23951"/>
                  </a:cubicBezTo>
                  <a:cubicBezTo>
                    <a:pt x="59776" y="19982"/>
                    <a:pt x="59543" y="16513"/>
                    <a:pt x="58008" y="14044"/>
                  </a:cubicBezTo>
                  <a:cubicBezTo>
                    <a:pt x="58042" y="14011"/>
                    <a:pt x="58475" y="13611"/>
                    <a:pt x="58475" y="13611"/>
                  </a:cubicBezTo>
                  <a:cubicBezTo>
                    <a:pt x="58776" y="13310"/>
                    <a:pt x="59043" y="13043"/>
                    <a:pt x="59309" y="12777"/>
                  </a:cubicBezTo>
                  <a:lnTo>
                    <a:pt x="60510" y="11576"/>
                  </a:lnTo>
                  <a:cubicBezTo>
                    <a:pt x="61011" y="11042"/>
                    <a:pt x="61544" y="10542"/>
                    <a:pt x="62011" y="10041"/>
                  </a:cubicBezTo>
                  <a:cubicBezTo>
                    <a:pt x="62578" y="10408"/>
                    <a:pt x="63279" y="10642"/>
                    <a:pt x="63979" y="10642"/>
                  </a:cubicBezTo>
                  <a:cubicBezTo>
                    <a:pt x="64346" y="10642"/>
                    <a:pt x="64713" y="10575"/>
                    <a:pt x="65080" y="10442"/>
                  </a:cubicBezTo>
                  <a:cubicBezTo>
                    <a:pt x="66881" y="9808"/>
                    <a:pt x="67849" y="7873"/>
                    <a:pt x="67248" y="6038"/>
                  </a:cubicBezTo>
                  <a:lnTo>
                    <a:pt x="67115" y="5738"/>
                  </a:lnTo>
                  <a:cubicBezTo>
                    <a:pt x="67082" y="5571"/>
                    <a:pt x="66982" y="5338"/>
                    <a:pt x="66848" y="5071"/>
                  </a:cubicBezTo>
                  <a:cubicBezTo>
                    <a:pt x="66715" y="4671"/>
                    <a:pt x="66515" y="4304"/>
                    <a:pt x="66314" y="3970"/>
                  </a:cubicBezTo>
                  <a:cubicBezTo>
                    <a:pt x="65981" y="3337"/>
                    <a:pt x="65581" y="2769"/>
                    <a:pt x="65080" y="2236"/>
                  </a:cubicBezTo>
                  <a:cubicBezTo>
                    <a:pt x="65013" y="2169"/>
                    <a:pt x="64947" y="2136"/>
                    <a:pt x="64880" y="2069"/>
                  </a:cubicBezTo>
                  <a:lnTo>
                    <a:pt x="64813" y="2002"/>
                  </a:lnTo>
                  <a:lnTo>
                    <a:pt x="64680" y="1902"/>
                  </a:lnTo>
                  <a:cubicBezTo>
                    <a:pt x="64546" y="1769"/>
                    <a:pt x="64380" y="1669"/>
                    <a:pt x="64180" y="1569"/>
                  </a:cubicBezTo>
                  <a:cubicBezTo>
                    <a:pt x="63813" y="1368"/>
                    <a:pt x="63412" y="1235"/>
                    <a:pt x="63012" y="1168"/>
                  </a:cubicBezTo>
                  <a:cubicBezTo>
                    <a:pt x="62779" y="1102"/>
                    <a:pt x="62578" y="1102"/>
                    <a:pt x="62345" y="1102"/>
                  </a:cubicBezTo>
                  <a:lnTo>
                    <a:pt x="61778" y="1102"/>
                  </a:lnTo>
                  <a:cubicBezTo>
                    <a:pt x="61644" y="1135"/>
                    <a:pt x="61511" y="1168"/>
                    <a:pt x="61378" y="1202"/>
                  </a:cubicBezTo>
                  <a:cubicBezTo>
                    <a:pt x="61344" y="1202"/>
                    <a:pt x="61177" y="1235"/>
                    <a:pt x="61177" y="1235"/>
                  </a:cubicBezTo>
                  <a:cubicBezTo>
                    <a:pt x="61011" y="1268"/>
                    <a:pt x="60844" y="1335"/>
                    <a:pt x="60710" y="1402"/>
                  </a:cubicBezTo>
                  <a:cubicBezTo>
                    <a:pt x="60444" y="1502"/>
                    <a:pt x="60210" y="1602"/>
                    <a:pt x="59977" y="1735"/>
                  </a:cubicBezTo>
                  <a:lnTo>
                    <a:pt x="59943" y="1769"/>
                  </a:lnTo>
                  <a:cubicBezTo>
                    <a:pt x="59576" y="1969"/>
                    <a:pt x="59276" y="2169"/>
                    <a:pt x="58942" y="2403"/>
                  </a:cubicBezTo>
                  <a:cubicBezTo>
                    <a:pt x="58375" y="2836"/>
                    <a:pt x="57942" y="3170"/>
                    <a:pt x="57508" y="3537"/>
                  </a:cubicBezTo>
                  <a:cubicBezTo>
                    <a:pt x="56541" y="4371"/>
                    <a:pt x="55607" y="5271"/>
                    <a:pt x="54906" y="5972"/>
                  </a:cubicBezTo>
                  <a:cubicBezTo>
                    <a:pt x="54573" y="6305"/>
                    <a:pt x="54272" y="6639"/>
                    <a:pt x="53939" y="6972"/>
                  </a:cubicBezTo>
                  <a:lnTo>
                    <a:pt x="53672" y="7273"/>
                  </a:lnTo>
                  <a:cubicBezTo>
                    <a:pt x="53305" y="7640"/>
                    <a:pt x="52972" y="8007"/>
                    <a:pt x="52638" y="8373"/>
                  </a:cubicBezTo>
                  <a:lnTo>
                    <a:pt x="52505" y="8540"/>
                  </a:lnTo>
                  <a:cubicBezTo>
                    <a:pt x="52171" y="8907"/>
                    <a:pt x="51804" y="9307"/>
                    <a:pt x="51437" y="9774"/>
                  </a:cubicBezTo>
                  <a:cubicBezTo>
                    <a:pt x="51304" y="9908"/>
                    <a:pt x="51170" y="10075"/>
                    <a:pt x="51037" y="10208"/>
                  </a:cubicBezTo>
                  <a:lnTo>
                    <a:pt x="50837" y="10208"/>
                  </a:lnTo>
                  <a:cubicBezTo>
                    <a:pt x="48568" y="10208"/>
                    <a:pt x="46400" y="11175"/>
                    <a:pt x="44532" y="12943"/>
                  </a:cubicBezTo>
                  <a:cubicBezTo>
                    <a:pt x="42864" y="11376"/>
                    <a:pt x="40663" y="10475"/>
                    <a:pt x="38361" y="10442"/>
                  </a:cubicBezTo>
                  <a:cubicBezTo>
                    <a:pt x="36860" y="10475"/>
                    <a:pt x="35392" y="10842"/>
                    <a:pt x="34058" y="11509"/>
                  </a:cubicBezTo>
                  <a:cubicBezTo>
                    <a:pt x="32624" y="12210"/>
                    <a:pt x="31456" y="13310"/>
                    <a:pt x="30689" y="14711"/>
                  </a:cubicBezTo>
                  <a:lnTo>
                    <a:pt x="29655" y="14711"/>
                  </a:lnTo>
                  <a:cubicBezTo>
                    <a:pt x="29021" y="13410"/>
                    <a:pt x="28054" y="12343"/>
                    <a:pt x="26820" y="11576"/>
                  </a:cubicBezTo>
                  <a:cubicBezTo>
                    <a:pt x="25419" y="10708"/>
                    <a:pt x="23784" y="10208"/>
                    <a:pt x="22116" y="10208"/>
                  </a:cubicBezTo>
                  <a:cubicBezTo>
                    <a:pt x="22018" y="10198"/>
                    <a:pt x="21921" y="10194"/>
                    <a:pt x="21823" y="10194"/>
                  </a:cubicBezTo>
                  <a:cubicBezTo>
                    <a:pt x="21587" y="10194"/>
                    <a:pt x="21351" y="10218"/>
                    <a:pt x="21115" y="10241"/>
                  </a:cubicBezTo>
                  <a:cubicBezTo>
                    <a:pt x="21849" y="9774"/>
                    <a:pt x="22550" y="9341"/>
                    <a:pt x="23217" y="8907"/>
                  </a:cubicBezTo>
                  <a:lnTo>
                    <a:pt x="24018" y="8407"/>
                  </a:lnTo>
                  <a:cubicBezTo>
                    <a:pt x="24685" y="9341"/>
                    <a:pt x="25752" y="9908"/>
                    <a:pt x="26886" y="9908"/>
                  </a:cubicBezTo>
                  <a:cubicBezTo>
                    <a:pt x="27053" y="9908"/>
                    <a:pt x="27220" y="9908"/>
                    <a:pt x="27353" y="9875"/>
                  </a:cubicBezTo>
                  <a:cubicBezTo>
                    <a:pt x="29221" y="9608"/>
                    <a:pt x="30556" y="7906"/>
                    <a:pt x="30322" y="6038"/>
                  </a:cubicBezTo>
                  <a:lnTo>
                    <a:pt x="30289" y="5772"/>
                  </a:lnTo>
                  <a:lnTo>
                    <a:pt x="30289" y="5638"/>
                  </a:lnTo>
                  <a:cubicBezTo>
                    <a:pt x="30255" y="5238"/>
                    <a:pt x="30189" y="4838"/>
                    <a:pt x="30055" y="4437"/>
                  </a:cubicBezTo>
                  <a:lnTo>
                    <a:pt x="30055" y="4371"/>
                  </a:lnTo>
                  <a:cubicBezTo>
                    <a:pt x="29855" y="3637"/>
                    <a:pt x="29555" y="2936"/>
                    <a:pt x="29155" y="2302"/>
                  </a:cubicBezTo>
                  <a:cubicBezTo>
                    <a:pt x="28988" y="2036"/>
                    <a:pt x="28788" y="1802"/>
                    <a:pt x="28587" y="1569"/>
                  </a:cubicBezTo>
                  <a:cubicBezTo>
                    <a:pt x="28421" y="1368"/>
                    <a:pt x="28221" y="1202"/>
                    <a:pt x="28020" y="1035"/>
                  </a:cubicBezTo>
                  <a:lnTo>
                    <a:pt x="27820" y="868"/>
                  </a:lnTo>
                  <a:cubicBezTo>
                    <a:pt x="27754" y="835"/>
                    <a:pt x="27687" y="768"/>
                    <a:pt x="27620" y="735"/>
                  </a:cubicBezTo>
                  <a:lnTo>
                    <a:pt x="27453" y="601"/>
                  </a:lnTo>
                  <a:cubicBezTo>
                    <a:pt x="27353" y="568"/>
                    <a:pt x="27253" y="501"/>
                    <a:pt x="27153" y="434"/>
                  </a:cubicBezTo>
                  <a:lnTo>
                    <a:pt x="27086" y="401"/>
                  </a:lnTo>
                  <a:lnTo>
                    <a:pt x="26886" y="301"/>
                  </a:lnTo>
                  <a:lnTo>
                    <a:pt x="26786" y="268"/>
                  </a:lnTo>
                  <a:cubicBezTo>
                    <a:pt x="26653" y="234"/>
                    <a:pt x="26486" y="168"/>
                    <a:pt x="26353" y="134"/>
                  </a:cubicBezTo>
                  <a:lnTo>
                    <a:pt x="26252" y="134"/>
                  </a:lnTo>
                  <a:cubicBezTo>
                    <a:pt x="25919" y="34"/>
                    <a:pt x="25585" y="1"/>
                    <a:pt x="25218" y="1"/>
                  </a:cubicBezTo>
                  <a:close/>
                </a:path>
              </a:pathLst>
            </a:custGeom>
            <a:solidFill>
              <a:schemeClr val="accent4"/>
            </a:solidFill>
            <a:ln>
              <a:noFill/>
            </a:ln>
            <a:effectLst>
              <a:outerShdw dist="76200"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10;p60"/>
            <p:cNvSpPr/>
            <p:nvPr/>
          </p:nvSpPr>
          <p:spPr>
            <a:xfrm>
              <a:off x="5969499" y="2054083"/>
              <a:ext cx="825929" cy="497381"/>
            </a:xfrm>
            <a:custGeom>
              <a:avLst/>
              <a:gdLst/>
              <a:ahLst/>
              <a:cxnLst/>
              <a:rect l="l" t="t" r="r" b="b"/>
              <a:pathLst>
                <a:path w="21110" h="12711" extrusionOk="0">
                  <a:moveTo>
                    <a:pt x="18708" y="1502"/>
                  </a:moveTo>
                  <a:lnTo>
                    <a:pt x="18808" y="1535"/>
                  </a:lnTo>
                  <a:lnTo>
                    <a:pt x="18841" y="1568"/>
                  </a:lnTo>
                  <a:lnTo>
                    <a:pt x="18841" y="1568"/>
                  </a:lnTo>
                  <a:lnTo>
                    <a:pt x="18774" y="1535"/>
                  </a:lnTo>
                  <a:lnTo>
                    <a:pt x="18708" y="1502"/>
                  </a:lnTo>
                  <a:close/>
                  <a:moveTo>
                    <a:pt x="18708" y="1"/>
                  </a:moveTo>
                  <a:cubicBezTo>
                    <a:pt x="18507" y="34"/>
                    <a:pt x="18307" y="67"/>
                    <a:pt x="18141" y="101"/>
                  </a:cubicBezTo>
                  <a:cubicBezTo>
                    <a:pt x="17473" y="301"/>
                    <a:pt x="16840" y="568"/>
                    <a:pt x="16239" y="868"/>
                  </a:cubicBezTo>
                  <a:cubicBezTo>
                    <a:pt x="15605" y="1168"/>
                    <a:pt x="14972" y="1502"/>
                    <a:pt x="14338" y="1869"/>
                  </a:cubicBezTo>
                  <a:cubicBezTo>
                    <a:pt x="13037" y="2569"/>
                    <a:pt x="11703" y="3403"/>
                    <a:pt x="10402" y="4237"/>
                  </a:cubicBezTo>
                  <a:cubicBezTo>
                    <a:pt x="9735" y="4671"/>
                    <a:pt x="9101" y="5104"/>
                    <a:pt x="8467" y="5538"/>
                  </a:cubicBezTo>
                  <a:cubicBezTo>
                    <a:pt x="7800" y="5971"/>
                    <a:pt x="7199" y="6405"/>
                    <a:pt x="6599" y="6839"/>
                  </a:cubicBezTo>
                  <a:cubicBezTo>
                    <a:pt x="5999" y="7239"/>
                    <a:pt x="5431" y="7673"/>
                    <a:pt x="4898" y="8073"/>
                  </a:cubicBezTo>
                  <a:cubicBezTo>
                    <a:pt x="4364" y="8473"/>
                    <a:pt x="3864" y="8874"/>
                    <a:pt x="3397" y="9240"/>
                  </a:cubicBezTo>
                  <a:cubicBezTo>
                    <a:pt x="1562" y="10675"/>
                    <a:pt x="395" y="11742"/>
                    <a:pt x="395" y="11742"/>
                  </a:cubicBezTo>
                  <a:cubicBezTo>
                    <a:pt x="1" y="12108"/>
                    <a:pt x="319" y="12711"/>
                    <a:pt x="768" y="12711"/>
                  </a:cubicBezTo>
                  <a:cubicBezTo>
                    <a:pt x="851" y="12711"/>
                    <a:pt x="939" y="12690"/>
                    <a:pt x="1028" y="12643"/>
                  </a:cubicBezTo>
                  <a:cubicBezTo>
                    <a:pt x="1028" y="12643"/>
                    <a:pt x="2396" y="11876"/>
                    <a:pt x="4364" y="10641"/>
                  </a:cubicBezTo>
                  <a:cubicBezTo>
                    <a:pt x="4864" y="10341"/>
                    <a:pt x="5398" y="10008"/>
                    <a:pt x="5965" y="9641"/>
                  </a:cubicBezTo>
                  <a:cubicBezTo>
                    <a:pt x="6532" y="9274"/>
                    <a:pt x="7099" y="8907"/>
                    <a:pt x="7733" y="8507"/>
                  </a:cubicBezTo>
                  <a:lnTo>
                    <a:pt x="11536" y="5938"/>
                  </a:lnTo>
                  <a:cubicBezTo>
                    <a:pt x="12837" y="5104"/>
                    <a:pt x="14138" y="4270"/>
                    <a:pt x="15339" y="3503"/>
                  </a:cubicBezTo>
                  <a:cubicBezTo>
                    <a:pt x="15972" y="3136"/>
                    <a:pt x="16539" y="2769"/>
                    <a:pt x="17106" y="2436"/>
                  </a:cubicBezTo>
                  <a:cubicBezTo>
                    <a:pt x="17607" y="2135"/>
                    <a:pt x="18107" y="1902"/>
                    <a:pt x="18641" y="1668"/>
                  </a:cubicBezTo>
                  <a:cubicBezTo>
                    <a:pt x="18700" y="1639"/>
                    <a:pt x="18787" y="1609"/>
                    <a:pt x="18852" y="1579"/>
                  </a:cubicBezTo>
                  <a:lnTo>
                    <a:pt x="18852" y="1579"/>
                  </a:lnTo>
                  <a:lnTo>
                    <a:pt x="18874" y="1602"/>
                  </a:lnTo>
                  <a:cubicBezTo>
                    <a:pt x="18891" y="1618"/>
                    <a:pt x="18899" y="1618"/>
                    <a:pt x="18908" y="1618"/>
                  </a:cubicBezTo>
                  <a:cubicBezTo>
                    <a:pt x="18916" y="1618"/>
                    <a:pt x="18924" y="1618"/>
                    <a:pt x="18941" y="1635"/>
                  </a:cubicBezTo>
                  <a:cubicBezTo>
                    <a:pt x="19008" y="1668"/>
                    <a:pt x="19075" y="1735"/>
                    <a:pt x="19108" y="1802"/>
                  </a:cubicBezTo>
                  <a:cubicBezTo>
                    <a:pt x="19341" y="2069"/>
                    <a:pt x="19508" y="2369"/>
                    <a:pt x="19642" y="2669"/>
                  </a:cubicBezTo>
                  <a:cubicBezTo>
                    <a:pt x="19775" y="2969"/>
                    <a:pt x="19875" y="3270"/>
                    <a:pt x="19975" y="3570"/>
                  </a:cubicBezTo>
                  <a:cubicBezTo>
                    <a:pt x="20005" y="3835"/>
                    <a:pt x="20216" y="4048"/>
                    <a:pt x="20472" y="4048"/>
                  </a:cubicBezTo>
                  <a:cubicBezTo>
                    <a:pt x="20506" y="4048"/>
                    <a:pt x="20541" y="4045"/>
                    <a:pt x="20576" y="4037"/>
                  </a:cubicBezTo>
                  <a:cubicBezTo>
                    <a:pt x="20876" y="4003"/>
                    <a:pt x="21109" y="3737"/>
                    <a:pt x="21043" y="3403"/>
                  </a:cubicBezTo>
                  <a:cubicBezTo>
                    <a:pt x="21043" y="3403"/>
                    <a:pt x="21009" y="3303"/>
                    <a:pt x="21009" y="3103"/>
                  </a:cubicBezTo>
                  <a:cubicBezTo>
                    <a:pt x="20976" y="2836"/>
                    <a:pt x="20943" y="2536"/>
                    <a:pt x="20876" y="2269"/>
                  </a:cubicBezTo>
                  <a:cubicBezTo>
                    <a:pt x="20742" y="1802"/>
                    <a:pt x="20576" y="1368"/>
                    <a:pt x="20309" y="935"/>
                  </a:cubicBezTo>
                  <a:cubicBezTo>
                    <a:pt x="20209" y="801"/>
                    <a:pt x="20109" y="668"/>
                    <a:pt x="20009" y="568"/>
                  </a:cubicBezTo>
                  <a:cubicBezTo>
                    <a:pt x="19942" y="501"/>
                    <a:pt x="19842" y="401"/>
                    <a:pt x="19775" y="334"/>
                  </a:cubicBezTo>
                  <a:lnTo>
                    <a:pt x="19642" y="234"/>
                  </a:lnTo>
                  <a:lnTo>
                    <a:pt x="19542" y="201"/>
                  </a:lnTo>
                  <a:lnTo>
                    <a:pt x="19475" y="134"/>
                  </a:lnTo>
                  <a:lnTo>
                    <a:pt x="19441" y="134"/>
                  </a:lnTo>
                  <a:lnTo>
                    <a:pt x="19375" y="101"/>
                  </a:lnTo>
                  <a:lnTo>
                    <a:pt x="19341" y="101"/>
                  </a:lnTo>
                  <a:lnTo>
                    <a:pt x="19175" y="34"/>
                  </a:lnTo>
                  <a:cubicBezTo>
                    <a:pt x="19041" y="1"/>
                    <a:pt x="18874" y="1"/>
                    <a:pt x="18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11;p60"/>
            <p:cNvSpPr/>
            <p:nvPr/>
          </p:nvSpPr>
          <p:spPr>
            <a:xfrm>
              <a:off x="7707188" y="2098454"/>
              <a:ext cx="541373" cy="465138"/>
            </a:xfrm>
            <a:custGeom>
              <a:avLst/>
              <a:gdLst/>
              <a:ahLst/>
              <a:cxnLst/>
              <a:rect l="l" t="t" r="r" b="b"/>
              <a:pathLst>
                <a:path w="13837" h="11887" extrusionOk="0">
                  <a:moveTo>
                    <a:pt x="11090" y="1468"/>
                  </a:moveTo>
                  <a:lnTo>
                    <a:pt x="11090" y="1468"/>
                  </a:lnTo>
                  <a:cubicBezTo>
                    <a:pt x="11150" y="1513"/>
                    <a:pt x="11209" y="1565"/>
                    <a:pt x="11269" y="1620"/>
                  </a:cubicBezTo>
                  <a:lnTo>
                    <a:pt x="11269" y="1620"/>
                  </a:lnTo>
                  <a:cubicBezTo>
                    <a:pt x="11254" y="1616"/>
                    <a:pt x="11238" y="1610"/>
                    <a:pt x="11223" y="1602"/>
                  </a:cubicBezTo>
                  <a:cubicBezTo>
                    <a:pt x="11190" y="1568"/>
                    <a:pt x="11156" y="1535"/>
                    <a:pt x="11123" y="1502"/>
                  </a:cubicBezTo>
                  <a:lnTo>
                    <a:pt x="11090" y="1468"/>
                  </a:lnTo>
                  <a:close/>
                  <a:moveTo>
                    <a:pt x="11390" y="1"/>
                  </a:moveTo>
                  <a:lnTo>
                    <a:pt x="11256" y="34"/>
                  </a:lnTo>
                  <a:lnTo>
                    <a:pt x="11190" y="34"/>
                  </a:lnTo>
                  <a:lnTo>
                    <a:pt x="11023" y="101"/>
                  </a:lnTo>
                  <a:cubicBezTo>
                    <a:pt x="10856" y="167"/>
                    <a:pt x="10723" y="234"/>
                    <a:pt x="10589" y="301"/>
                  </a:cubicBezTo>
                  <a:cubicBezTo>
                    <a:pt x="10356" y="434"/>
                    <a:pt x="10122" y="601"/>
                    <a:pt x="9922" y="735"/>
                  </a:cubicBezTo>
                  <a:cubicBezTo>
                    <a:pt x="9522" y="1068"/>
                    <a:pt x="9088" y="1368"/>
                    <a:pt x="8688" y="1735"/>
                  </a:cubicBezTo>
                  <a:cubicBezTo>
                    <a:pt x="7854" y="2436"/>
                    <a:pt x="7020" y="3236"/>
                    <a:pt x="6219" y="4037"/>
                  </a:cubicBezTo>
                  <a:cubicBezTo>
                    <a:pt x="5786" y="4437"/>
                    <a:pt x="5419" y="4871"/>
                    <a:pt x="5019" y="5271"/>
                  </a:cubicBezTo>
                  <a:cubicBezTo>
                    <a:pt x="4618" y="5671"/>
                    <a:pt x="4251" y="6105"/>
                    <a:pt x="3918" y="6505"/>
                  </a:cubicBezTo>
                  <a:cubicBezTo>
                    <a:pt x="3551" y="6906"/>
                    <a:pt x="3217" y="7273"/>
                    <a:pt x="2884" y="7639"/>
                  </a:cubicBezTo>
                  <a:cubicBezTo>
                    <a:pt x="2583" y="8040"/>
                    <a:pt x="2283" y="8373"/>
                    <a:pt x="2016" y="8707"/>
                  </a:cubicBezTo>
                  <a:cubicBezTo>
                    <a:pt x="916" y="10041"/>
                    <a:pt x="282" y="11009"/>
                    <a:pt x="282" y="11009"/>
                  </a:cubicBezTo>
                  <a:cubicBezTo>
                    <a:pt x="0" y="11418"/>
                    <a:pt x="328" y="11886"/>
                    <a:pt x="721" y="11886"/>
                  </a:cubicBezTo>
                  <a:cubicBezTo>
                    <a:pt x="840" y="11886"/>
                    <a:pt x="966" y="11843"/>
                    <a:pt x="1082" y="11742"/>
                  </a:cubicBezTo>
                  <a:cubicBezTo>
                    <a:pt x="1082" y="11742"/>
                    <a:pt x="1983" y="11042"/>
                    <a:pt x="3217" y="9874"/>
                  </a:cubicBezTo>
                  <a:cubicBezTo>
                    <a:pt x="3517" y="9574"/>
                    <a:pt x="3884" y="9274"/>
                    <a:pt x="4218" y="8940"/>
                  </a:cubicBezTo>
                  <a:cubicBezTo>
                    <a:pt x="4585" y="8607"/>
                    <a:pt x="4952" y="8240"/>
                    <a:pt x="5319" y="7873"/>
                  </a:cubicBezTo>
                  <a:cubicBezTo>
                    <a:pt x="5686" y="7506"/>
                    <a:pt x="6086" y="7106"/>
                    <a:pt x="6486" y="6739"/>
                  </a:cubicBezTo>
                  <a:lnTo>
                    <a:pt x="7654" y="5538"/>
                  </a:lnTo>
                  <a:cubicBezTo>
                    <a:pt x="8454" y="4737"/>
                    <a:pt x="9255" y="3937"/>
                    <a:pt x="9989" y="3203"/>
                  </a:cubicBezTo>
                  <a:cubicBezTo>
                    <a:pt x="10356" y="2836"/>
                    <a:pt x="10689" y="2502"/>
                    <a:pt x="11056" y="2202"/>
                  </a:cubicBezTo>
                  <a:cubicBezTo>
                    <a:pt x="11202" y="2056"/>
                    <a:pt x="11349" y="1935"/>
                    <a:pt x="11472" y="1818"/>
                  </a:cubicBezTo>
                  <a:lnTo>
                    <a:pt x="11472" y="1818"/>
                  </a:lnTo>
                  <a:cubicBezTo>
                    <a:pt x="11478" y="1824"/>
                    <a:pt x="11484" y="1830"/>
                    <a:pt x="11490" y="1835"/>
                  </a:cubicBezTo>
                  <a:cubicBezTo>
                    <a:pt x="11557" y="1869"/>
                    <a:pt x="11590" y="1935"/>
                    <a:pt x="11657" y="1969"/>
                  </a:cubicBezTo>
                  <a:lnTo>
                    <a:pt x="11790" y="2169"/>
                  </a:lnTo>
                  <a:cubicBezTo>
                    <a:pt x="11990" y="2402"/>
                    <a:pt x="12190" y="2636"/>
                    <a:pt x="12324" y="2836"/>
                  </a:cubicBezTo>
                  <a:lnTo>
                    <a:pt x="12591" y="3270"/>
                  </a:lnTo>
                  <a:lnTo>
                    <a:pt x="12691" y="3436"/>
                  </a:lnTo>
                  <a:lnTo>
                    <a:pt x="12724" y="3470"/>
                  </a:lnTo>
                  <a:cubicBezTo>
                    <a:pt x="12844" y="3645"/>
                    <a:pt x="13011" y="3719"/>
                    <a:pt x="13176" y="3719"/>
                  </a:cubicBezTo>
                  <a:cubicBezTo>
                    <a:pt x="13512" y="3719"/>
                    <a:pt x="13837" y="3406"/>
                    <a:pt x="13725" y="3003"/>
                  </a:cubicBezTo>
                  <a:lnTo>
                    <a:pt x="13625" y="2769"/>
                  </a:lnTo>
                  <a:cubicBezTo>
                    <a:pt x="13558" y="2603"/>
                    <a:pt x="13491" y="2402"/>
                    <a:pt x="13425" y="2202"/>
                  </a:cubicBezTo>
                  <a:cubicBezTo>
                    <a:pt x="13291" y="1902"/>
                    <a:pt x="13158" y="1635"/>
                    <a:pt x="12991" y="1335"/>
                  </a:cubicBezTo>
                  <a:cubicBezTo>
                    <a:pt x="12791" y="968"/>
                    <a:pt x="12524" y="601"/>
                    <a:pt x="12224" y="268"/>
                  </a:cubicBezTo>
                  <a:lnTo>
                    <a:pt x="12157" y="201"/>
                  </a:lnTo>
                  <a:lnTo>
                    <a:pt x="12024" y="134"/>
                  </a:lnTo>
                  <a:cubicBezTo>
                    <a:pt x="11923" y="67"/>
                    <a:pt x="11857" y="34"/>
                    <a:pt x="11757" y="34"/>
                  </a:cubicBezTo>
                  <a:cubicBezTo>
                    <a:pt x="11690" y="34"/>
                    <a:pt x="11623" y="1"/>
                    <a:pt x="115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12;p60"/>
            <p:cNvSpPr/>
            <p:nvPr/>
          </p:nvSpPr>
          <p:spPr>
            <a:xfrm>
              <a:off x="6751070" y="2631767"/>
              <a:ext cx="302827" cy="111364"/>
            </a:xfrm>
            <a:custGeom>
              <a:avLst/>
              <a:gdLst/>
              <a:ahLst/>
              <a:cxnLst/>
              <a:rect l="l" t="t" r="r" b="b"/>
              <a:pathLst>
                <a:path w="7740" h="2846" extrusionOk="0">
                  <a:moveTo>
                    <a:pt x="4084" y="1"/>
                  </a:moveTo>
                  <a:cubicBezTo>
                    <a:pt x="4013" y="1"/>
                    <a:pt x="3941" y="5"/>
                    <a:pt x="3870" y="14"/>
                  </a:cubicBezTo>
                  <a:cubicBezTo>
                    <a:pt x="3799" y="9"/>
                    <a:pt x="3729" y="7"/>
                    <a:pt x="3659" y="7"/>
                  </a:cubicBezTo>
                  <a:cubicBezTo>
                    <a:pt x="3196" y="7"/>
                    <a:pt x="2736" y="98"/>
                    <a:pt x="2302" y="214"/>
                  </a:cubicBezTo>
                  <a:cubicBezTo>
                    <a:pt x="2102" y="281"/>
                    <a:pt x="1868" y="381"/>
                    <a:pt x="1668" y="481"/>
                  </a:cubicBezTo>
                  <a:cubicBezTo>
                    <a:pt x="1468" y="547"/>
                    <a:pt x="1301" y="648"/>
                    <a:pt x="1134" y="781"/>
                  </a:cubicBezTo>
                  <a:cubicBezTo>
                    <a:pt x="867" y="914"/>
                    <a:pt x="601" y="1115"/>
                    <a:pt x="400" y="1348"/>
                  </a:cubicBezTo>
                  <a:cubicBezTo>
                    <a:pt x="300" y="1415"/>
                    <a:pt x="234" y="1481"/>
                    <a:pt x="200" y="1515"/>
                  </a:cubicBezTo>
                  <a:cubicBezTo>
                    <a:pt x="167" y="1548"/>
                    <a:pt x="167" y="1582"/>
                    <a:pt x="134" y="1582"/>
                  </a:cubicBezTo>
                  <a:lnTo>
                    <a:pt x="100" y="1682"/>
                  </a:lnTo>
                  <a:cubicBezTo>
                    <a:pt x="34" y="1815"/>
                    <a:pt x="0" y="1948"/>
                    <a:pt x="67" y="2082"/>
                  </a:cubicBezTo>
                  <a:cubicBezTo>
                    <a:pt x="124" y="2367"/>
                    <a:pt x="351" y="2530"/>
                    <a:pt x="624" y="2530"/>
                  </a:cubicBezTo>
                  <a:cubicBezTo>
                    <a:pt x="671" y="2530"/>
                    <a:pt x="719" y="2525"/>
                    <a:pt x="767" y="2516"/>
                  </a:cubicBezTo>
                  <a:lnTo>
                    <a:pt x="834" y="2516"/>
                  </a:lnTo>
                  <a:lnTo>
                    <a:pt x="1034" y="2482"/>
                  </a:lnTo>
                  <a:lnTo>
                    <a:pt x="1768" y="2315"/>
                  </a:lnTo>
                  <a:cubicBezTo>
                    <a:pt x="1935" y="2315"/>
                    <a:pt x="2102" y="2282"/>
                    <a:pt x="2268" y="2249"/>
                  </a:cubicBezTo>
                  <a:cubicBezTo>
                    <a:pt x="2435" y="2215"/>
                    <a:pt x="2602" y="2182"/>
                    <a:pt x="2769" y="2149"/>
                  </a:cubicBezTo>
                  <a:cubicBezTo>
                    <a:pt x="2910" y="2125"/>
                    <a:pt x="3035" y="2101"/>
                    <a:pt x="3167" y="2101"/>
                  </a:cubicBezTo>
                  <a:cubicBezTo>
                    <a:pt x="3222" y="2101"/>
                    <a:pt x="3277" y="2106"/>
                    <a:pt x="3336" y="2115"/>
                  </a:cubicBezTo>
                  <a:lnTo>
                    <a:pt x="3870" y="2115"/>
                  </a:lnTo>
                  <a:cubicBezTo>
                    <a:pt x="3925" y="2104"/>
                    <a:pt x="3981" y="2100"/>
                    <a:pt x="4038" y="2100"/>
                  </a:cubicBezTo>
                  <a:cubicBezTo>
                    <a:pt x="4151" y="2100"/>
                    <a:pt x="4270" y="2115"/>
                    <a:pt x="4403" y="2115"/>
                  </a:cubicBezTo>
                  <a:lnTo>
                    <a:pt x="4670" y="2115"/>
                  </a:lnTo>
                  <a:cubicBezTo>
                    <a:pt x="4737" y="2149"/>
                    <a:pt x="4804" y="2149"/>
                    <a:pt x="4904" y="2182"/>
                  </a:cubicBezTo>
                  <a:cubicBezTo>
                    <a:pt x="5070" y="2182"/>
                    <a:pt x="5204" y="2215"/>
                    <a:pt x="5371" y="2282"/>
                  </a:cubicBezTo>
                  <a:cubicBezTo>
                    <a:pt x="5437" y="2282"/>
                    <a:pt x="5504" y="2315"/>
                    <a:pt x="5604" y="2315"/>
                  </a:cubicBezTo>
                  <a:lnTo>
                    <a:pt x="5804" y="2415"/>
                  </a:lnTo>
                  <a:cubicBezTo>
                    <a:pt x="5938" y="2449"/>
                    <a:pt x="6071" y="2482"/>
                    <a:pt x="6171" y="2549"/>
                  </a:cubicBezTo>
                  <a:cubicBezTo>
                    <a:pt x="6271" y="2582"/>
                    <a:pt x="6371" y="2649"/>
                    <a:pt x="6471" y="2682"/>
                  </a:cubicBezTo>
                  <a:lnTo>
                    <a:pt x="6738" y="2782"/>
                  </a:lnTo>
                  <a:lnTo>
                    <a:pt x="6838" y="2816"/>
                  </a:lnTo>
                  <a:cubicBezTo>
                    <a:pt x="6900" y="2836"/>
                    <a:pt x="6960" y="2846"/>
                    <a:pt x="7018" y="2846"/>
                  </a:cubicBezTo>
                  <a:cubicBezTo>
                    <a:pt x="7434" y="2846"/>
                    <a:pt x="7740" y="2362"/>
                    <a:pt x="7506" y="1982"/>
                  </a:cubicBezTo>
                  <a:cubicBezTo>
                    <a:pt x="7506" y="1982"/>
                    <a:pt x="7439" y="1848"/>
                    <a:pt x="7305" y="1682"/>
                  </a:cubicBezTo>
                  <a:cubicBezTo>
                    <a:pt x="7239" y="1582"/>
                    <a:pt x="7139" y="1481"/>
                    <a:pt x="7039" y="1348"/>
                  </a:cubicBezTo>
                  <a:cubicBezTo>
                    <a:pt x="6938" y="1215"/>
                    <a:pt x="6772" y="1081"/>
                    <a:pt x="6638" y="981"/>
                  </a:cubicBezTo>
                  <a:lnTo>
                    <a:pt x="6405" y="781"/>
                  </a:lnTo>
                  <a:cubicBezTo>
                    <a:pt x="6305" y="714"/>
                    <a:pt x="6205" y="681"/>
                    <a:pt x="6105" y="614"/>
                  </a:cubicBezTo>
                  <a:cubicBezTo>
                    <a:pt x="5904" y="481"/>
                    <a:pt x="5671" y="347"/>
                    <a:pt x="5437" y="281"/>
                  </a:cubicBezTo>
                  <a:cubicBezTo>
                    <a:pt x="5304" y="247"/>
                    <a:pt x="5204" y="181"/>
                    <a:pt x="5070" y="147"/>
                  </a:cubicBezTo>
                  <a:cubicBezTo>
                    <a:pt x="4937" y="114"/>
                    <a:pt x="4804" y="114"/>
                    <a:pt x="4670" y="80"/>
                  </a:cubicBezTo>
                  <a:cubicBezTo>
                    <a:pt x="4475" y="32"/>
                    <a:pt x="4279" y="1"/>
                    <a:pt x="4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13;p60"/>
            <p:cNvSpPr/>
            <p:nvPr/>
          </p:nvSpPr>
          <p:spPr>
            <a:xfrm>
              <a:off x="5766389" y="2495954"/>
              <a:ext cx="1121675" cy="757713"/>
            </a:xfrm>
            <a:custGeom>
              <a:avLst/>
              <a:gdLst/>
              <a:ahLst/>
              <a:cxnLst/>
              <a:rect l="l" t="t" r="r" b="b"/>
              <a:pathLst>
                <a:path w="28669" h="19364" extrusionOk="0">
                  <a:moveTo>
                    <a:pt x="20943" y="0"/>
                  </a:moveTo>
                  <a:cubicBezTo>
                    <a:pt x="16929" y="0"/>
                    <a:pt x="14559" y="5753"/>
                    <a:pt x="14559" y="5753"/>
                  </a:cubicBezTo>
                  <a:cubicBezTo>
                    <a:pt x="14559" y="5753"/>
                    <a:pt x="12616" y="234"/>
                    <a:pt x="8472" y="234"/>
                  </a:cubicBezTo>
                  <a:cubicBezTo>
                    <a:pt x="7698" y="234"/>
                    <a:pt x="6848" y="426"/>
                    <a:pt x="5919" y="883"/>
                  </a:cubicBezTo>
                  <a:cubicBezTo>
                    <a:pt x="0" y="3776"/>
                    <a:pt x="6279" y="19363"/>
                    <a:pt x="14513" y="19363"/>
                  </a:cubicBezTo>
                  <a:cubicBezTo>
                    <a:pt x="14539" y="19363"/>
                    <a:pt x="14566" y="19363"/>
                    <a:pt x="14592" y="19363"/>
                  </a:cubicBezTo>
                  <a:cubicBezTo>
                    <a:pt x="22831" y="19296"/>
                    <a:pt x="28669" y="3918"/>
                    <a:pt x="23598" y="816"/>
                  </a:cubicBezTo>
                  <a:cubicBezTo>
                    <a:pt x="22649" y="240"/>
                    <a:pt x="21762" y="0"/>
                    <a:pt x="20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14;p60"/>
            <p:cNvSpPr/>
            <p:nvPr/>
          </p:nvSpPr>
          <p:spPr>
            <a:xfrm>
              <a:off x="5842648" y="2454792"/>
              <a:ext cx="986693" cy="839299"/>
            </a:xfrm>
            <a:custGeom>
              <a:avLst/>
              <a:gdLst/>
              <a:ahLst/>
              <a:cxnLst/>
              <a:rect l="l" t="t" r="r" b="b"/>
              <a:pathLst>
                <a:path w="25219" h="21449" extrusionOk="0">
                  <a:moveTo>
                    <a:pt x="19014" y="2102"/>
                  </a:moveTo>
                  <a:cubicBezTo>
                    <a:pt x="19748" y="2135"/>
                    <a:pt x="20482" y="2369"/>
                    <a:pt x="21116" y="2769"/>
                  </a:cubicBezTo>
                  <a:cubicBezTo>
                    <a:pt x="22550" y="3636"/>
                    <a:pt x="22917" y="6305"/>
                    <a:pt x="22016" y="9540"/>
                  </a:cubicBezTo>
                  <a:cubicBezTo>
                    <a:pt x="20715" y="14277"/>
                    <a:pt x="16979" y="19347"/>
                    <a:pt x="12643" y="19381"/>
                  </a:cubicBezTo>
                  <a:lnTo>
                    <a:pt x="12576" y="19381"/>
                  </a:lnTo>
                  <a:cubicBezTo>
                    <a:pt x="9107" y="19381"/>
                    <a:pt x="4470" y="15445"/>
                    <a:pt x="3003" y="9107"/>
                  </a:cubicBezTo>
                  <a:cubicBezTo>
                    <a:pt x="2736" y="7939"/>
                    <a:pt x="2035" y="4036"/>
                    <a:pt x="4404" y="2869"/>
                  </a:cubicBezTo>
                  <a:cubicBezTo>
                    <a:pt x="5071" y="2535"/>
                    <a:pt x="5771" y="2335"/>
                    <a:pt x="6539" y="2335"/>
                  </a:cubicBezTo>
                  <a:cubicBezTo>
                    <a:pt x="9874" y="2335"/>
                    <a:pt x="11609" y="7105"/>
                    <a:pt x="11642" y="7172"/>
                  </a:cubicBezTo>
                  <a:cubicBezTo>
                    <a:pt x="11776" y="7572"/>
                    <a:pt x="12176" y="7839"/>
                    <a:pt x="12610" y="7839"/>
                  </a:cubicBezTo>
                  <a:cubicBezTo>
                    <a:pt x="13043" y="7839"/>
                    <a:pt x="13410" y="7606"/>
                    <a:pt x="13577" y="7205"/>
                  </a:cubicBezTo>
                  <a:cubicBezTo>
                    <a:pt x="13610" y="7139"/>
                    <a:pt x="15779" y="2102"/>
                    <a:pt x="19014" y="2102"/>
                  </a:cubicBezTo>
                  <a:close/>
                  <a:moveTo>
                    <a:pt x="19014" y="0"/>
                  </a:moveTo>
                  <a:cubicBezTo>
                    <a:pt x="15979" y="0"/>
                    <a:pt x="13844" y="2602"/>
                    <a:pt x="12676" y="4503"/>
                  </a:cubicBezTo>
                  <a:cubicBezTo>
                    <a:pt x="11609" y="2669"/>
                    <a:pt x="9607" y="234"/>
                    <a:pt x="6539" y="234"/>
                  </a:cubicBezTo>
                  <a:cubicBezTo>
                    <a:pt x="5471" y="267"/>
                    <a:pt x="4437" y="534"/>
                    <a:pt x="3503" y="1001"/>
                  </a:cubicBezTo>
                  <a:cubicBezTo>
                    <a:pt x="968" y="2268"/>
                    <a:pt x="1" y="5471"/>
                    <a:pt x="968" y="9574"/>
                  </a:cubicBezTo>
                  <a:cubicBezTo>
                    <a:pt x="1668" y="12509"/>
                    <a:pt x="3069" y="15244"/>
                    <a:pt x="5071" y="17513"/>
                  </a:cubicBezTo>
                  <a:cubicBezTo>
                    <a:pt x="7306" y="20115"/>
                    <a:pt x="9908" y="21449"/>
                    <a:pt x="12576" y="21449"/>
                  </a:cubicBezTo>
                  <a:lnTo>
                    <a:pt x="12643" y="21449"/>
                  </a:lnTo>
                  <a:cubicBezTo>
                    <a:pt x="18080" y="21416"/>
                    <a:pt x="22517" y="15678"/>
                    <a:pt x="24051" y="10074"/>
                  </a:cubicBezTo>
                  <a:cubicBezTo>
                    <a:pt x="25219" y="5804"/>
                    <a:pt x="24551" y="2402"/>
                    <a:pt x="22216" y="1001"/>
                  </a:cubicBezTo>
                  <a:cubicBezTo>
                    <a:pt x="21249" y="367"/>
                    <a:pt x="20148" y="34"/>
                    <a:pt x="19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15;p60"/>
            <p:cNvSpPr/>
            <p:nvPr/>
          </p:nvSpPr>
          <p:spPr>
            <a:xfrm>
              <a:off x="6891459" y="2495954"/>
              <a:ext cx="1121675" cy="757713"/>
            </a:xfrm>
            <a:custGeom>
              <a:avLst/>
              <a:gdLst/>
              <a:ahLst/>
              <a:cxnLst/>
              <a:rect l="l" t="t" r="r" b="b"/>
              <a:pathLst>
                <a:path w="28669" h="19364" extrusionOk="0">
                  <a:moveTo>
                    <a:pt x="20943" y="0"/>
                  </a:moveTo>
                  <a:cubicBezTo>
                    <a:pt x="16929" y="0"/>
                    <a:pt x="14558" y="5753"/>
                    <a:pt x="14558" y="5753"/>
                  </a:cubicBezTo>
                  <a:cubicBezTo>
                    <a:pt x="14558" y="5753"/>
                    <a:pt x="12616" y="234"/>
                    <a:pt x="8472" y="234"/>
                  </a:cubicBezTo>
                  <a:cubicBezTo>
                    <a:pt x="7698" y="234"/>
                    <a:pt x="6848" y="426"/>
                    <a:pt x="5919" y="883"/>
                  </a:cubicBezTo>
                  <a:cubicBezTo>
                    <a:pt x="0" y="3776"/>
                    <a:pt x="6279" y="19363"/>
                    <a:pt x="14513" y="19363"/>
                  </a:cubicBezTo>
                  <a:cubicBezTo>
                    <a:pt x="14539" y="19363"/>
                    <a:pt x="14566" y="19363"/>
                    <a:pt x="14592" y="19363"/>
                  </a:cubicBezTo>
                  <a:cubicBezTo>
                    <a:pt x="22831" y="19296"/>
                    <a:pt x="28669" y="3918"/>
                    <a:pt x="23598" y="816"/>
                  </a:cubicBezTo>
                  <a:cubicBezTo>
                    <a:pt x="22649" y="240"/>
                    <a:pt x="21761" y="0"/>
                    <a:pt x="20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16;p60"/>
            <p:cNvSpPr/>
            <p:nvPr/>
          </p:nvSpPr>
          <p:spPr>
            <a:xfrm>
              <a:off x="6969010" y="2454792"/>
              <a:ext cx="985402" cy="839299"/>
            </a:xfrm>
            <a:custGeom>
              <a:avLst/>
              <a:gdLst/>
              <a:ahLst/>
              <a:cxnLst/>
              <a:rect l="l" t="t" r="r" b="b"/>
              <a:pathLst>
                <a:path w="25186" h="21449" extrusionOk="0">
                  <a:moveTo>
                    <a:pt x="18981" y="2102"/>
                  </a:moveTo>
                  <a:cubicBezTo>
                    <a:pt x="19715" y="2135"/>
                    <a:pt x="20449" y="2369"/>
                    <a:pt x="21083" y="2769"/>
                  </a:cubicBezTo>
                  <a:cubicBezTo>
                    <a:pt x="22517" y="3636"/>
                    <a:pt x="22884" y="6305"/>
                    <a:pt x="21983" y="9540"/>
                  </a:cubicBezTo>
                  <a:cubicBezTo>
                    <a:pt x="20682" y="14277"/>
                    <a:pt x="16946" y="19347"/>
                    <a:pt x="12610" y="19381"/>
                  </a:cubicBezTo>
                  <a:lnTo>
                    <a:pt x="12543" y="19381"/>
                  </a:lnTo>
                  <a:cubicBezTo>
                    <a:pt x="9074" y="19381"/>
                    <a:pt x="4437" y="15445"/>
                    <a:pt x="2970" y="9107"/>
                  </a:cubicBezTo>
                  <a:cubicBezTo>
                    <a:pt x="2703" y="7939"/>
                    <a:pt x="2002" y="4036"/>
                    <a:pt x="4371" y="2869"/>
                  </a:cubicBezTo>
                  <a:cubicBezTo>
                    <a:pt x="5038" y="2535"/>
                    <a:pt x="5738" y="2335"/>
                    <a:pt x="6505" y="2335"/>
                  </a:cubicBezTo>
                  <a:cubicBezTo>
                    <a:pt x="9841" y="2335"/>
                    <a:pt x="11576" y="7105"/>
                    <a:pt x="11609" y="7172"/>
                  </a:cubicBezTo>
                  <a:cubicBezTo>
                    <a:pt x="11762" y="7631"/>
                    <a:pt x="12166" y="7864"/>
                    <a:pt x="12574" y="7864"/>
                  </a:cubicBezTo>
                  <a:cubicBezTo>
                    <a:pt x="12967" y="7864"/>
                    <a:pt x="13364" y="7647"/>
                    <a:pt x="13544" y="7205"/>
                  </a:cubicBezTo>
                  <a:cubicBezTo>
                    <a:pt x="13577" y="7139"/>
                    <a:pt x="15745" y="2102"/>
                    <a:pt x="18981" y="2102"/>
                  </a:cubicBezTo>
                  <a:close/>
                  <a:moveTo>
                    <a:pt x="18981" y="0"/>
                  </a:moveTo>
                  <a:cubicBezTo>
                    <a:pt x="15946" y="0"/>
                    <a:pt x="13811" y="2602"/>
                    <a:pt x="12643" y="4503"/>
                  </a:cubicBezTo>
                  <a:cubicBezTo>
                    <a:pt x="11576" y="2669"/>
                    <a:pt x="9574" y="234"/>
                    <a:pt x="6505" y="234"/>
                  </a:cubicBezTo>
                  <a:cubicBezTo>
                    <a:pt x="5438" y="267"/>
                    <a:pt x="4404" y="534"/>
                    <a:pt x="3470" y="1001"/>
                  </a:cubicBezTo>
                  <a:cubicBezTo>
                    <a:pt x="935" y="2268"/>
                    <a:pt x="1" y="5471"/>
                    <a:pt x="935" y="9574"/>
                  </a:cubicBezTo>
                  <a:cubicBezTo>
                    <a:pt x="1635" y="12509"/>
                    <a:pt x="3036" y="15244"/>
                    <a:pt x="5038" y="17513"/>
                  </a:cubicBezTo>
                  <a:cubicBezTo>
                    <a:pt x="7273" y="20115"/>
                    <a:pt x="9875" y="21449"/>
                    <a:pt x="12543" y="21449"/>
                  </a:cubicBezTo>
                  <a:lnTo>
                    <a:pt x="12643" y="21449"/>
                  </a:lnTo>
                  <a:cubicBezTo>
                    <a:pt x="18047" y="21416"/>
                    <a:pt x="22484" y="15678"/>
                    <a:pt x="24018" y="10074"/>
                  </a:cubicBezTo>
                  <a:cubicBezTo>
                    <a:pt x="25185" y="5804"/>
                    <a:pt x="24518" y="2402"/>
                    <a:pt x="22183" y="1001"/>
                  </a:cubicBezTo>
                  <a:cubicBezTo>
                    <a:pt x="21216" y="367"/>
                    <a:pt x="20115" y="34"/>
                    <a:pt x="18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17;p60"/>
            <p:cNvSpPr/>
            <p:nvPr/>
          </p:nvSpPr>
          <p:spPr>
            <a:xfrm>
              <a:off x="6115445" y="2777636"/>
              <a:ext cx="74416" cy="75795"/>
            </a:xfrm>
            <a:custGeom>
              <a:avLst/>
              <a:gdLst/>
              <a:ahLst/>
              <a:cxnLst/>
              <a:rect l="l" t="t" r="r" b="b"/>
              <a:pathLst>
                <a:path w="1902" h="1937" extrusionOk="0">
                  <a:moveTo>
                    <a:pt x="1324" y="1"/>
                  </a:moveTo>
                  <a:cubicBezTo>
                    <a:pt x="1273" y="1"/>
                    <a:pt x="1220" y="7"/>
                    <a:pt x="1168" y="22"/>
                  </a:cubicBezTo>
                  <a:cubicBezTo>
                    <a:pt x="734" y="189"/>
                    <a:pt x="567" y="555"/>
                    <a:pt x="367" y="922"/>
                  </a:cubicBezTo>
                  <a:cubicBezTo>
                    <a:pt x="234" y="1123"/>
                    <a:pt x="134" y="1356"/>
                    <a:pt x="67" y="1590"/>
                  </a:cubicBezTo>
                  <a:cubicBezTo>
                    <a:pt x="0" y="1623"/>
                    <a:pt x="0" y="1723"/>
                    <a:pt x="67" y="1756"/>
                  </a:cubicBezTo>
                  <a:cubicBezTo>
                    <a:pt x="100" y="1790"/>
                    <a:pt x="134" y="1856"/>
                    <a:pt x="200" y="1890"/>
                  </a:cubicBezTo>
                  <a:cubicBezTo>
                    <a:pt x="248" y="1913"/>
                    <a:pt x="311" y="1937"/>
                    <a:pt x="380" y="1937"/>
                  </a:cubicBezTo>
                  <a:cubicBezTo>
                    <a:pt x="409" y="1937"/>
                    <a:pt x="438" y="1933"/>
                    <a:pt x="467" y="1923"/>
                  </a:cubicBezTo>
                  <a:cubicBezTo>
                    <a:pt x="634" y="1890"/>
                    <a:pt x="801" y="1823"/>
                    <a:pt x="968" y="1723"/>
                  </a:cubicBezTo>
                  <a:cubicBezTo>
                    <a:pt x="1134" y="1590"/>
                    <a:pt x="1301" y="1456"/>
                    <a:pt x="1468" y="1289"/>
                  </a:cubicBezTo>
                  <a:cubicBezTo>
                    <a:pt x="1701" y="1123"/>
                    <a:pt x="1868" y="856"/>
                    <a:pt x="1902" y="589"/>
                  </a:cubicBezTo>
                  <a:cubicBezTo>
                    <a:pt x="1902" y="246"/>
                    <a:pt x="1632" y="1"/>
                    <a:pt x="1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18;p60"/>
            <p:cNvSpPr/>
            <p:nvPr/>
          </p:nvSpPr>
          <p:spPr>
            <a:xfrm>
              <a:off x="6158524" y="2796339"/>
              <a:ext cx="133573" cy="120520"/>
            </a:xfrm>
            <a:custGeom>
              <a:avLst/>
              <a:gdLst/>
              <a:ahLst/>
              <a:cxnLst/>
              <a:rect l="l" t="t" r="r" b="b"/>
              <a:pathLst>
                <a:path w="3414" h="3080" extrusionOk="0">
                  <a:moveTo>
                    <a:pt x="2321" y="1"/>
                  </a:moveTo>
                  <a:cubicBezTo>
                    <a:pt x="2140" y="1"/>
                    <a:pt x="1957" y="64"/>
                    <a:pt x="1801" y="211"/>
                  </a:cubicBezTo>
                  <a:cubicBezTo>
                    <a:pt x="1434" y="611"/>
                    <a:pt x="1067" y="1045"/>
                    <a:pt x="734" y="1445"/>
                  </a:cubicBezTo>
                  <a:cubicBezTo>
                    <a:pt x="367" y="1845"/>
                    <a:pt x="0" y="2246"/>
                    <a:pt x="33" y="2746"/>
                  </a:cubicBezTo>
                  <a:cubicBezTo>
                    <a:pt x="33" y="2946"/>
                    <a:pt x="167" y="3080"/>
                    <a:pt x="367" y="3080"/>
                  </a:cubicBezTo>
                  <a:cubicBezTo>
                    <a:pt x="834" y="2980"/>
                    <a:pt x="1301" y="2746"/>
                    <a:pt x="1668" y="2446"/>
                  </a:cubicBezTo>
                  <a:cubicBezTo>
                    <a:pt x="2202" y="2112"/>
                    <a:pt x="2669" y="1679"/>
                    <a:pt x="3036" y="1178"/>
                  </a:cubicBezTo>
                  <a:cubicBezTo>
                    <a:pt x="3413" y="599"/>
                    <a:pt x="2878" y="1"/>
                    <a:pt x="2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19;p60"/>
            <p:cNvSpPr/>
            <p:nvPr/>
          </p:nvSpPr>
          <p:spPr>
            <a:xfrm>
              <a:off x="7181785" y="2678016"/>
              <a:ext cx="114167" cy="91369"/>
            </a:xfrm>
            <a:custGeom>
              <a:avLst/>
              <a:gdLst/>
              <a:ahLst/>
              <a:cxnLst/>
              <a:rect l="l" t="t" r="r" b="b"/>
              <a:pathLst>
                <a:path w="2918" h="2335" extrusionOk="0">
                  <a:moveTo>
                    <a:pt x="2089" y="0"/>
                  </a:moveTo>
                  <a:cubicBezTo>
                    <a:pt x="2018" y="0"/>
                    <a:pt x="1943" y="10"/>
                    <a:pt x="1868" y="33"/>
                  </a:cubicBezTo>
                  <a:cubicBezTo>
                    <a:pt x="1534" y="199"/>
                    <a:pt x="1201" y="466"/>
                    <a:pt x="967" y="766"/>
                  </a:cubicBezTo>
                  <a:cubicBezTo>
                    <a:pt x="767" y="1000"/>
                    <a:pt x="534" y="1233"/>
                    <a:pt x="334" y="1434"/>
                  </a:cubicBezTo>
                  <a:cubicBezTo>
                    <a:pt x="0" y="1767"/>
                    <a:pt x="234" y="2334"/>
                    <a:pt x="701" y="2334"/>
                  </a:cubicBezTo>
                  <a:cubicBezTo>
                    <a:pt x="1067" y="2301"/>
                    <a:pt x="1468" y="2201"/>
                    <a:pt x="1768" y="1967"/>
                  </a:cubicBezTo>
                  <a:cubicBezTo>
                    <a:pt x="2202" y="1734"/>
                    <a:pt x="2569" y="1367"/>
                    <a:pt x="2802" y="933"/>
                  </a:cubicBezTo>
                  <a:cubicBezTo>
                    <a:pt x="2918" y="442"/>
                    <a:pt x="2557" y="0"/>
                    <a:pt x="2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20;p60"/>
            <p:cNvSpPr/>
            <p:nvPr/>
          </p:nvSpPr>
          <p:spPr>
            <a:xfrm>
              <a:off x="7243097" y="2725674"/>
              <a:ext cx="150240" cy="122673"/>
            </a:xfrm>
            <a:custGeom>
              <a:avLst/>
              <a:gdLst/>
              <a:ahLst/>
              <a:cxnLst/>
              <a:rect l="l" t="t" r="r" b="b"/>
              <a:pathLst>
                <a:path w="3840" h="3135" extrusionOk="0">
                  <a:moveTo>
                    <a:pt x="2819" y="0"/>
                  </a:moveTo>
                  <a:cubicBezTo>
                    <a:pt x="2630" y="0"/>
                    <a:pt x="2435" y="75"/>
                    <a:pt x="2269" y="249"/>
                  </a:cubicBezTo>
                  <a:cubicBezTo>
                    <a:pt x="1835" y="649"/>
                    <a:pt x="1435" y="1050"/>
                    <a:pt x="935" y="1450"/>
                  </a:cubicBezTo>
                  <a:cubicBezTo>
                    <a:pt x="468" y="1850"/>
                    <a:pt x="1" y="2184"/>
                    <a:pt x="134" y="2784"/>
                  </a:cubicBezTo>
                  <a:cubicBezTo>
                    <a:pt x="190" y="3005"/>
                    <a:pt x="382" y="3135"/>
                    <a:pt x="579" y="3135"/>
                  </a:cubicBezTo>
                  <a:cubicBezTo>
                    <a:pt x="620" y="3135"/>
                    <a:pt x="661" y="3129"/>
                    <a:pt x="701" y="3118"/>
                  </a:cubicBezTo>
                  <a:cubicBezTo>
                    <a:pt x="1168" y="2951"/>
                    <a:pt x="1602" y="2717"/>
                    <a:pt x="2002" y="2451"/>
                  </a:cubicBezTo>
                  <a:cubicBezTo>
                    <a:pt x="2603" y="2150"/>
                    <a:pt x="3103" y="1717"/>
                    <a:pt x="3470" y="1183"/>
                  </a:cubicBezTo>
                  <a:cubicBezTo>
                    <a:pt x="3840" y="592"/>
                    <a:pt x="3354" y="0"/>
                    <a:pt x="28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2902;p63"/>
          <p:cNvGrpSpPr/>
          <p:nvPr/>
        </p:nvGrpSpPr>
        <p:grpSpPr>
          <a:xfrm rot="18721409" flipH="1">
            <a:off x="2001" y="3778358"/>
            <a:ext cx="1511271" cy="1240250"/>
            <a:chOff x="4378825" y="211750"/>
            <a:chExt cx="2040880" cy="1665660"/>
          </a:xfrm>
        </p:grpSpPr>
        <p:sp>
          <p:nvSpPr>
            <p:cNvPr id="50" name="Google Shape;2903;p63"/>
            <p:cNvSpPr/>
            <p:nvPr/>
          </p:nvSpPr>
          <p:spPr>
            <a:xfrm>
              <a:off x="4391575" y="211750"/>
              <a:ext cx="2028130" cy="1665660"/>
            </a:xfrm>
            <a:custGeom>
              <a:avLst/>
              <a:gdLst/>
              <a:ahLst/>
              <a:cxnLst/>
              <a:rect l="l" t="t" r="r" b="b"/>
              <a:pathLst>
                <a:path w="48903" h="40163" extrusionOk="0">
                  <a:moveTo>
                    <a:pt x="33425" y="0"/>
                  </a:moveTo>
                  <a:cubicBezTo>
                    <a:pt x="27454" y="0"/>
                    <a:pt x="23451" y="3770"/>
                    <a:pt x="21216" y="6772"/>
                  </a:cubicBezTo>
                  <a:cubicBezTo>
                    <a:pt x="19214" y="5338"/>
                    <a:pt x="16379" y="3903"/>
                    <a:pt x="13010" y="3903"/>
                  </a:cubicBezTo>
                  <a:cubicBezTo>
                    <a:pt x="10208" y="3937"/>
                    <a:pt x="7506" y="4837"/>
                    <a:pt x="5304" y="6538"/>
                  </a:cubicBezTo>
                  <a:cubicBezTo>
                    <a:pt x="2869" y="8206"/>
                    <a:pt x="1235" y="10775"/>
                    <a:pt x="768" y="13710"/>
                  </a:cubicBezTo>
                  <a:cubicBezTo>
                    <a:pt x="1" y="19047"/>
                    <a:pt x="3170" y="24551"/>
                    <a:pt x="5972" y="28221"/>
                  </a:cubicBezTo>
                  <a:cubicBezTo>
                    <a:pt x="11476" y="35392"/>
                    <a:pt x="23050" y="40163"/>
                    <a:pt x="28321" y="40163"/>
                  </a:cubicBezTo>
                  <a:cubicBezTo>
                    <a:pt x="28921" y="40163"/>
                    <a:pt x="29488" y="40096"/>
                    <a:pt x="30055" y="39929"/>
                  </a:cubicBezTo>
                  <a:cubicBezTo>
                    <a:pt x="32791" y="39162"/>
                    <a:pt x="40229" y="32891"/>
                    <a:pt x="43699" y="25352"/>
                  </a:cubicBezTo>
                  <a:cubicBezTo>
                    <a:pt x="48902" y="14077"/>
                    <a:pt x="47768" y="5271"/>
                    <a:pt x="40730" y="1835"/>
                  </a:cubicBezTo>
                  <a:cubicBezTo>
                    <a:pt x="38462" y="668"/>
                    <a:pt x="35960" y="34"/>
                    <a:pt x="33425" y="0"/>
                  </a:cubicBezTo>
                  <a:close/>
                </a:path>
              </a:pathLst>
            </a:custGeom>
            <a:solidFill>
              <a:schemeClr val="accent4"/>
            </a:solidFill>
            <a:ln>
              <a:noFill/>
            </a:ln>
            <a:effectLst>
              <a:outerShdw dist="66675" dir="300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04;p63"/>
            <p:cNvSpPr/>
            <p:nvPr/>
          </p:nvSpPr>
          <p:spPr>
            <a:xfrm>
              <a:off x="4378825" y="325250"/>
              <a:ext cx="1932792" cy="1438652"/>
            </a:xfrm>
            <a:custGeom>
              <a:avLst/>
              <a:gdLst/>
              <a:ahLst/>
              <a:cxnLst/>
              <a:rect l="l" t="t" r="r" b="b"/>
              <a:pathLst>
                <a:path w="45400" h="33793" extrusionOk="0">
                  <a:moveTo>
                    <a:pt x="32960" y="0"/>
                  </a:moveTo>
                  <a:cubicBezTo>
                    <a:pt x="25159" y="0"/>
                    <a:pt x="21449" y="8575"/>
                    <a:pt x="21449" y="8575"/>
                  </a:cubicBezTo>
                  <a:cubicBezTo>
                    <a:pt x="21449" y="8575"/>
                    <a:pt x="17737" y="3902"/>
                    <a:pt x="12511" y="3902"/>
                  </a:cubicBezTo>
                  <a:cubicBezTo>
                    <a:pt x="10714" y="3902"/>
                    <a:pt x="8738" y="4455"/>
                    <a:pt x="6672" y="5940"/>
                  </a:cubicBezTo>
                  <a:cubicBezTo>
                    <a:pt x="1" y="10743"/>
                    <a:pt x="5004" y="19149"/>
                    <a:pt x="8040" y="23119"/>
                  </a:cubicBezTo>
                  <a:cubicBezTo>
                    <a:pt x="13149" y="29788"/>
                    <a:pt x="23898" y="33792"/>
                    <a:pt x="27831" y="33792"/>
                  </a:cubicBezTo>
                  <a:cubicBezTo>
                    <a:pt x="28187" y="33792"/>
                    <a:pt x="28486" y="33759"/>
                    <a:pt x="28721" y="33693"/>
                  </a:cubicBezTo>
                  <a:cubicBezTo>
                    <a:pt x="30189" y="33260"/>
                    <a:pt x="37027" y="28022"/>
                    <a:pt x="40330" y="20851"/>
                  </a:cubicBezTo>
                  <a:cubicBezTo>
                    <a:pt x="43599" y="13746"/>
                    <a:pt x="45400" y="4706"/>
                    <a:pt x="38862" y="1503"/>
                  </a:cubicBezTo>
                  <a:cubicBezTo>
                    <a:pt x="36684" y="436"/>
                    <a:pt x="34718" y="0"/>
                    <a:pt x="3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05;p63"/>
            <p:cNvSpPr/>
            <p:nvPr/>
          </p:nvSpPr>
          <p:spPr>
            <a:xfrm>
              <a:off x="4933858" y="940614"/>
              <a:ext cx="312703" cy="286741"/>
            </a:xfrm>
            <a:custGeom>
              <a:avLst/>
              <a:gdLst/>
              <a:ahLst/>
              <a:cxnLst/>
              <a:rect l="l" t="t" r="r" b="b"/>
              <a:pathLst>
                <a:path w="7540" h="6914" extrusionOk="0">
                  <a:moveTo>
                    <a:pt x="7124" y="0"/>
                  </a:moveTo>
                  <a:cubicBezTo>
                    <a:pt x="7107" y="0"/>
                    <a:pt x="7090" y="2"/>
                    <a:pt x="7072" y="5"/>
                  </a:cubicBezTo>
                  <a:cubicBezTo>
                    <a:pt x="6906" y="5"/>
                    <a:pt x="6772" y="71"/>
                    <a:pt x="6705" y="238"/>
                  </a:cubicBezTo>
                  <a:lnTo>
                    <a:pt x="6672" y="238"/>
                  </a:lnTo>
                  <a:lnTo>
                    <a:pt x="6672" y="372"/>
                  </a:lnTo>
                  <a:cubicBezTo>
                    <a:pt x="6672" y="405"/>
                    <a:pt x="6672" y="572"/>
                    <a:pt x="6605" y="872"/>
                  </a:cubicBezTo>
                  <a:cubicBezTo>
                    <a:pt x="6605" y="1005"/>
                    <a:pt x="6572" y="1206"/>
                    <a:pt x="6539" y="1406"/>
                  </a:cubicBezTo>
                  <a:cubicBezTo>
                    <a:pt x="6472" y="1639"/>
                    <a:pt x="6439" y="1773"/>
                    <a:pt x="6405" y="2006"/>
                  </a:cubicBezTo>
                  <a:lnTo>
                    <a:pt x="6372" y="2106"/>
                  </a:lnTo>
                  <a:cubicBezTo>
                    <a:pt x="6272" y="2373"/>
                    <a:pt x="6205" y="2640"/>
                    <a:pt x="6105" y="2907"/>
                  </a:cubicBezTo>
                  <a:cubicBezTo>
                    <a:pt x="5972" y="3174"/>
                    <a:pt x="5838" y="3407"/>
                    <a:pt x="5671" y="3641"/>
                  </a:cubicBezTo>
                  <a:lnTo>
                    <a:pt x="5538" y="3807"/>
                  </a:lnTo>
                  <a:lnTo>
                    <a:pt x="5371" y="3941"/>
                  </a:lnTo>
                  <a:cubicBezTo>
                    <a:pt x="5304" y="4008"/>
                    <a:pt x="5271" y="4041"/>
                    <a:pt x="5204" y="4074"/>
                  </a:cubicBezTo>
                  <a:lnTo>
                    <a:pt x="5038" y="4174"/>
                  </a:lnTo>
                  <a:lnTo>
                    <a:pt x="4904" y="4174"/>
                  </a:lnTo>
                  <a:cubicBezTo>
                    <a:pt x="4871" y="4208"/>
                    <a:pt x="4837" y="4208"/>
                    <a:pt x="4804" y="4208"/>
                  </a:cubicBezTo>
                  <a:cubicBezTo>
                    <a:pt x="4804" y="4241"/>
                    <a:pt x="4771" y="4241"/>
                    <a:pt x="4737" y="4241"/>
                  </a:cubicBezTo>
                  <a:lnTo>
                    <a:pt x="4337" y="4274"/>
                  </a:lnTo>
                  <a:lnTo>
                    <a:pt x="4104" y="4274"/>
                  </a:lnTo>
                  <a:cubicBezTo>
                    <a:pt x="4004" y="4274"/>
                    <a:pt x="3903" y="4274"/>
                    <a:pt x="3837" y="4241"/>
                  </a:cubicBezTo>
                  <a:lnTo>
                    <a:pt x="3603" y="4174"/>
                  </a:lnTo>
                  <a:cubicBezTo>
                    <a:pt x="3570" y="4174"/>
                    <a:pt x="3537" y="4141"/>
                    <a:pt x="3503" y="4141"/>
                  </a:cubicBezTo>
                  <a:lnTo>
                    <a:pt x="3403" y="4074"/>
                  </a:lnTo>
                  <a:cubicBezTo>
                    <a:pt x="3136" y="3941"/>
                    <a:pt x="2903" y="3774"/>
                    <a:pt x="2669" y="3574"/>
                  </a:cubicBezTo>
                  <a:cubicBezTo>
                    <a:pt x="2469" y="3374"/>
                    <a:pt x="2269" y="3174"/>
                    <a:pt x="2069" y="2940"/>
                  </a:cubicBezTo>
                  <a:cubicBezTo>
                    <a:pt x="1902" y="2707"/>
                    <a:pt x="1735" y="2473"/>
                    <a:pt x="1602" y="2240"/>
                  </a:cubicBezTo>
                  <a:cubicBezTo>
                    <a:pt x="1368" y="1873"/>
                    <a:pt x="1168" y="1472"/>
                    <a:pt x="1001" y="1072"/>
                  </a:cubicBezTo>
                  <a:lnTo>
                    <a:pt x="801" y="638"/>
                  </a:lnTo>
                  <a:cubicBezTo>
                    <a:pt x="743" y="464"/>
                    <a:pt x="583" y="365"/>
                    <a:pt x="410" y="365"/>
                  </a:cubicBezTo>
                  <a:cubicBezTo>
                    <a:pt x="385" y="365"/>
                    <a:pt x="360" y="367"/>
                    <a:pt x="334" y="372"/>
                  </a:cubicBezTo>
                  <a:cubicBezTo>
                    <a:pt x="234" y="405"/>
                    <a:pt x="134" y="472"/>
                    <a:pt x="67" y="538"/>
                  </a:cubicBezTo>
                  <a:cubicBezTo>
                    <a:pt x="1" y="638"/>
                    <a:pt x="1" y="739"/>
                    <a:pt x="1" y="872"/>
                  </a:cubicBezTo>
                  <a:lnTo>
                    <a:pt x="67" y="1072"/>
                  </a:lnTo>
                  <a:cubicBezTo>
                    <a:pt x="67" y="1172"/>
                    <a:pt x="101" y="1272"/>
                    <a:pt x="134" y="1406"/>
                  </a:cubicBezTo>
                  <a:lnTo>
                    <a:pt x="134" y="1472"/>
                  </a:lnTo>
                  <a:cubicBezTo>
                    <a:pt x="268" y="1906"/>
                    <a:pt x="434" y="2340"/>
                    <a:pt x="634" y="2740"/>
                  </a:cubicBezTo>
                  <a:cubicBezTo>
                    <a:pt x="768" y="3007"/>
                    <a:pt x="901" y="3274"/>
                    <a:pt x="1068" y="3541"/>
                  </a:cubicBezTo>
                  <a:lnTo>
                    <a:pt x="134" y="4508"/>
                  </a:lnTo>
                  <a:cubicBezTo>
                    <a:pt x="1" y="4675"/>
                    <a:pt x="1" y="4908"/>
                    <a:pt x="134" y="5075"/>
                  </a:cubicBezTo>
                  <a:cubicBezTo>
                    <a:pt x="218" y="5142"/>
                    <a:pt x="318" y="5175"/>
                    <a:pt x="418" y="5175"/>
                  </a:cubicBezTo>
                  <a:cubicBezTo>
                    <a:pt x="518" y="5175"/>
                    <a:pt x="618" y="5142"/>
                    <a:pt x="701" y="5075"/>
                  </a:cubicBezTo>
                  <a:lnTo>
                    <a:pt x="1568" y="4174"/>
                  </a:lnTo>
                  <a:cubicBezTo>
                    <a:pt x="1669" y="4274"/>
                    <a:pt x="1769" y="4375"/>
                    <a:pt x="1869" y="4475"/>
                  </a:cubicBezTo>
                  <a:cubicBezTo>
                    <a:pt x="2069" y="4675"/>
                    <a:pt x="2302" y="4875"/>
                    <a:pt x="2569" y="5042"/>
                  </a:cubicBezTo>
                  <a:lnTo>
                    <a:pt x="2035" y="6042"/>
                  </a:lnTo>
                  <a:cubicBezTo>
                    <a:pt x="1779" y="6299"/>
                    <a:pt x="2174" y="6620"/>
                    <a:pt x="2469" y="6620"/>
                  </a:cubicBezTo>
                  <a:cubicBezTo>
                    <a:pt x="2597" y="6620"/>
                    <a:pt x="2706" y="6560"/>
                    <a:pt x="2736" y="6409"/>
                  </a:cubicBezTo>
                  <a:lnTo>
                    <a:pt x="3270" y="5375"/>
                  </a:lnTo>
                  <a:lnTo>
                    <a:pt x="3503" y="5442"/>
                  </a:lnTo>
                  <a:cubicBezTo>
                    <a:pt x="3703" y="5509"/>
                    <a:pt x="3870" y="5509"/>
                    <a:pt x="4070" y="5542"/>
                  </a:cubicBezTo>
                  <a:lnTo>
                    <a:pt x="4437" y="5542"/>
                  </a:lnTo>
                  <a:lnTo>
                    <a:pt x="4504" y="6543"/>
                  </a:lnTo>
                  <a:cubicBezTo>
                    <a:pt x="4504" y="6756"/>
                    <a:pt x="4671" y="6914"/>
                    <a:pt x="4853" y="6914"/>
                  </a:cubicBezTo>
                  <a:cubicBezTo>
                    <a:pt x="4870" y="6914"/>
                    <a:pt x="4887" y="6913"/>
                    <a:pt x="4904" y="6910"/>
                  </a:cubicBezTo>
                  <a:cubicBezTo>
                    <a:pt x="5004" y="6910"/>
                    <a:pt x="5104" y="6876"/>
                    <a:pt x="5171" y="6776"/>
                  </a:cubicBezTo>
                  <a:cubicBezTo>
                    <a:pt x="5238" y="6710"/>
                    <a:pt x="5304" y="6609"/>
                    <a:pt x="5271" y="6509"/>
                  </a:cubicBezTo>
                  <a:lnTo>
                    <a:pt x="5238" y="5409"/>
                  </a:lnTo>
                  <a:cubicBezTo>
                    <a:pt x="5371" y="5375"/>
                    <a:pt x="5505" y="5309"/>
                    <a:pt x="5605" y="5242"/>
                  </a:cubicBezTo>
                  <a:lnTo>
                    <a:pt x="5738" y="5175"/>
                  </a:lnTo>
                  <a:cubicBezTo>
                    <a:pt x="5905" y="5108"/>
                    <a:pt x="6038" y="4975"/>
                    <a:pt x="6172" y="4842"/>
                  </a:cubicBezTo>
                  <a:lnTo>
                    <a:pt x="6439" y="4608"/>
                  </a:lnTo>
                  <a:lnTo>
                    <a:pt x="6605" y="4375"/>
                  </a:lnTo>
                  <a:cubicBezTo>
                    <a:pt x="6839" y="4041"/>
                    <a:pt x="7006" y="3674"/>
                    <a:pt x="7139" y="3307"/>
                  </a:cubicBezTo>
                  <a:cubicBezTo>
                    <a:pt x="7239" y="3007"/>
                    <a:pt x="7339" y="2673"/>
                    <a:pt x="7406" y="2373"/>
                  </a:cubicBezTo>
                  <a:cubicBezTo>
                    <a:pt x="7473" y="1873"/>
                    <a:pt x="7506" y="1406"/>
                    <a:pt x="7506" y="905"/>
                  </a:cubicBezTo>
                  <a:cubicBezTo>
                    <a:pt x="7539" y="739"/>
                    <a:pt x="7506" y="538"/>
                    <a:pt x="7506" y="338"/>
                  </a:cubicBezTo>
                  <a:cubicBezTo>
                    <a:pt x="7476" y="155"/>
                    <a:pt x="7306" y="0"/>
                    <a:pt x="7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06;p63"/>
            <p:cNvSpPr/>
            <p:nvPr/>
          </p:nvSpPr>
          <p:spPr>
            <a:xfrm>
              <a:off x="5561904" y="823208"/>
              <a:ext cx="348659" cy="308514"/>
            </a:xfrm>
            <a:custGeom>
              <a:avLst/>
              <a:gdLst/>
              <a:ahLst/>
              <a:cxnLst/>
              <a:rect l="l" t="t" r="r" b="b"/>
              <a:pathLst>
                <a:path w="8407" h="7439" extrusionOk="0">
                  <a:moveTo>
                    <a:pt x="6972" y="0"/>
                  </a:moveTo>
                  <a:cubicBezTo>
                    <a:pt x="6772" y="0"/>
                    <a:pt x="6606" y="134"/>
                    <a:pt x="6572" y="367"/>
                  </a:cubicBezTo>
                  <a:lnTo>
                    <a:pt x="6472" y="834"/>
                  </a:lnTo>
                  <a:cubicBezTo>
                    <a:pt x="6405" y="1268"/>
                    <a:pt x="6305" y="1668"/>
                    <a:pt x="6172" y="2102"/>
                  </a:cubicBezTo>
                  <a:cubicBezTo>
                    <a:pt x="6105" y="2369"/>
                    <a:pt x="6005" y="2636"/>
                    <a:pt x="5872" y="2869"/>
                  </a:cubicBezTo>
                  <a:cubicBezTo>
                    <a:pt x="5772" y="3136"/>
                    <a:pt x="5605" y="3403"/>
                    <a:pt x="5471" y="3670"/>
                  </a:cubicBezTo>
                  <a:cubicBezTo>
                    <a:pt x="5305" y="3903"/>
                    <a:pt x="5104" y="4137"/>
                    <a:pt x="4871" y="4337"/>
                  </a:cubicBezTo>
                  <a:lnTo>
                    <a:pt x="4804" y="4403"/>
                  </a:lnTo>
                  <a:lnTo>
                    <a:pt x="4704" y="4470"/>
                  </a:lnTo>
                  <a:lnTo>
                    <a:pt x="4471" y="4570"/>
                  </a:lnTo>
                  <a:cubicBezTo>
                    <a:pt x="4404" y="4637"/>
                    <a:pt x="4337" y="4670"/>
                    <a:pt x="4237" y="4670"/>
                  </a:cubicBezTo>
                  <a:cubicBezTo>
                    <a:pt x="4204" y="4704"/>
                    <a:pt x="4137" y="4704"/>
                    <a:pt x="4070" y="4737"/>
                  </a:cubicBezTo>
                  <a:lnTo>
                    <a:pt x="3603" y="4837"/>
                  </a:lnTo>
                  <a:lnTo>
                    <a:pt x="3337" y="4837"/>
                  </a:lnTo>
                  <a:cubicBezTo>
                    <a:pt x="3270" y="4804"/>
                    <a:pt x="3203" y="4770"/>
                    <a:pt x="3170" y="4770"/>
                  </a:cubicBezTo>
                  <a:cubicBezTo>
                    <a:pt x="3070" y="4770"/>
                    <a:pt x="3003" y="4737"/>
                    <a:pt x="2936" y="4670"/>
                  </a:cubicBezTo>
                  <a:lnTo>
                    <a:pt x="2769" y="4604"/>
                  </a:lnTo>
                  <a:lnTo>
                    <a:pt x="2603" y="4470"/>
                  </a:lnTo>
                  <a:cubicBezTo>
                    <a:pt x="2369" y="4270"/>
                    <a:pt x="2169" y="4070"/>
                    <a:pt x="2002" y="3836"/>
                  </a:cubicBezTo>
                  <a:cubicBezTo>
                    <a:pt x="1835" y="3636"/>
                    <a:pt x="1669" y="3403"/>
                    <a:pt x="1535" y="3169"/>
                  </a:cubicBezTo>
                  <a:lnTo>
                    <a:pt x="1469" y="3036"/>
                  </a:lnTo>
                  <a:cubicBezTo>
                    <a:pt x="1368" y="2836"/>
                    <a:pt x="1268" y="2669"/>
                    <a:pt x="1202" y="2502"/>
                  </a:cubicBezTo>
                  <a:cubicBezTo>
                    <a:pt x="1135" y="2369"/>
                    <a:pt x="1035" y="2135"/>
                    <a:pt x="1002" y="2002"/>
                  </a:cubicBezTo>
                  <a:cubicBezTo>
                    <a:pt x="868" y="1702"/>
                    <a:pt x="801" y="1535"/>
                    <a:pt x="801" y="1535"/>
                  </a:cubicBezTo>
                  <a:cubicBezTo>
                    <a:pt x="768" y="1335"/>
                    <a:pt x="601" y="1235"/>
                    <a:pt x="434" y="1235"/>
                  </a:cubicBezTo>
                  <a:lnTo>
                    <a:pt x="368" y="1235"/>
                  </a:lnTo>
                  <a:cubicBezTo>
                    <a:pt x="268" y="1235"/>
                    <a:pt x="168" y="1301"/>
                    <a:pt x="101" y="1368"/>
                  </a:cubicBezTo>
                  <a:cubicBezTo>
                    <a:pt x="34" y="1468"/>
                    <a:pt x="1" y="1568"/>
                    <a:pt x="1" y="1668"/>
                  </a:cubicBezTo>
                  <a:cubicBezTo>
                    <a:pt x="1" y="1668"/>
                    <a:pt x="34" y="1902"/>
                    <a:pt x="134" y="2269"/>
                  </a:cubicBezTo>
                  <a:cubicBezTo>
                    <a:pt x="234" y="2702"/>
                    <a:pt x="401" y="3169"/>
                    <a:pt x="601" y="3603"/>
                  </a:cubicBezTo>
                  <a:cubicBezTo>
                    <a:pt x="735" y="3903"/>
                    <a:pt x="868" y="4170"/>
                    <a:pt x="1068" y="4470"/>
                  </a:cubicBezTo>
                  <a:cubicBezTo>
                    <a:pt x="1268" y="4804"/>
                    <a:pt x="1535" y="5104"/>
                    <a:pt x="1835" y="5337"/>
                  </a:cubicBezTo>
                  <a:lnTo>
                    <a:pt x="2069" y="5571"/>
                  </a:lnTo>
                  <a:lnTo>
                    <a:pt x="2369" y="5704"/>
                  </a:lnTo>
                  <a:cubicBezTo>
                    <a:pt x="2536" y="5804"/>
                    <a:pt x="2703" y="5905"/>
                    <a:pt x="2870" y="5938"/>
                  </a:cubicBezTo>
                  <a:lnTo>
                    <a:pt x="3036" y="5971"/>
                  </a:lnTo>
                  <a:cubicBezTo>
                    <a:pt x="3170" y="6005"/>
                    <a:pt x="3303" y="6038"/>
                    <a:pt x="3403" y="6038"/>
                  </a:cubicBezTo>
                  <a:lnTo>
                    <a:pt x="3637" y="7105"/>
                  </a:lnTo>
                  <a:cubicBezTo>
                    <a:pt x="3670" y="7306"/>
                    <a:pt x="3837" y="7439"/>
                    <a:pt x="4004" y="7439"/>
                  </a:cubicBezTo>
                  <a:lnTo>
                    <a:pt x="4104" y="7439"/>
                  </a:lnTo>
                  <a:cubicBezTo>
                    <a:pt x="4304" y="7372"/>
                    <a:pt x="4437" y="7172"/>
                    <a:pt x="4404" y="6972"/>
                  </a:cubicBezTo>
                  <a:lnTo>
                    <a:pt x="4204" y="6005"/>
                  </a:lnTo>
                  <a:lnTo>
                    <a:pt x="4571" y="5871"/>
                  </a:lnTo>
                  <a:cubicBezTo>
                    <a:pt x="4771" y="5838"/>
                    <a:pt x="4938" y="5771"/>
                    <a:pt x="5071" y="5671"/>
                  </a:cubicBezTo>
                  <a:lnTo>
                    <a:pt x="5305" y="5538"/>
                  </a:lnTo>
                  <a:lnTo>
                    <a:pt x="6072" y="6405"/>
                  </a:lnTo>
                  <a:cubicBezTo>
                    <a:pt x="6160" y="6493"/>
                    <a:pt x="6267" y="6535"/>
                    <a:pt x="6372" y="6535"/>
                  </a:cubicBezTo>
                  <a:cubicBezTo>
                    <a:pt x="6467" y="6535"/>
                    <a:pt x="6560" y="6501"/>
                    <a:pt x="6639" y="6438"/>
                  </a:cubicBezTo>
                  <a:cubicBezTo>
                    <a:pt x="6806" y="6305"/>
                    <a:pt x="6806" y="6038"/>
                    <a:pt x="6672" y="5871"/>
                  </a:cubicBezTo>
                  <a:lnTo>
                    <a:pt x="5905" y="5037"/>
                  </a:lnTo>
                  <a:cubicBezTo>
                    <a:pt x="6105" y="4804"/>
                    <a:pt x="6305" y="4570"/>
                    <a:pt x="6472" y="4303"/>
                  </a:cubicBezTo>
                  <a:cubicBezTo>
                    <a:pt x="6539" y="4203"/>
                    <a:pt x="6606" y="4103"/>
                    <a:pt x="6672" y="3970"/>
                  </a:cubicBezTo>
                  <a:lnTo>
                    <a:pt x="7740" y="4604"/>
                  </a:lnTo>
                  <a:cubicBezTo>
                    <a:pt x="7812" y="4640"/>
                    <a:pt x="7888" y="4658"/>
                    <a:pt x="7960" y="4658"/>
                  </a:cubicBezTo>
                  <a:cubicBezTo>
                    <a:pt x="8090" y="4658"/>
                    <a:pt x="8209" y="4599"/>
                    <a:pt x="8273" y="4470"/>
                  </a:cubicBezTo>
                  <a:cubicBezTo>
                    <a:pt x="8407" y="4303"/>
                    <a:pt x="8340" y="4037"/>
                    <a:pt x="8140" y="3936"/>
                  </a:cubicBezTo>
                  <a:lnTo>
                    <a:pt x="6972" y="3203"/>
                  </a:lnTo>
                  <a:cubicBezTo>
                    <a:pt x="7073" y="2936"/>
                    <a:pt x="7139" y="2636"/>
                    <a:pt x="7206" y="2335"/>
                  </a:cubicBezTo>
                  <a:cubicBezTo>
                    <a:pt x="7306" y="1902"/>
                    <a:pt x="7373" y="1435"/>
                    <a:pt x="7406" y="968"/>
                  </a:cubicBezTo>
                  <a:lnTo>
                    <a:pt x="7406" y="901"/>
                  </a:lnTo>
                  <a:cubicBezTo>
                    <a:pt x="7406" y="801"/>
                    <a:pt x="7406" y="701"/>
                    <a:pt x="7406" y="567"/>
                  </a:cubicBezTo>
                  <a:lnTo>
                    <a:pt x="7406" y="401"/>
                  </a:lnTo>
                  <a:cubicBezTo>
                    <a:pt x="7373" y="200"/>
                    <a:pt x="7239" y="34"/>
                    <a:pt x="7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95356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oogle Shape;2627;p59"/>
          <p:cNvGrpSpPr/>
          <p:nvPr/>
        </p:nvGrpSpPr>
        <p:grpSpPr>
          <a:xfrm rot="1046361" flipH="1">
            <a:off x="4668068" y="230873"/>
            <a:ext cx="1693749" cy="857898"/>
            <a:chOff x="0" y="6078527"/>
            <a:chExt cx="2501774" cy="1267169"/>
          </a:xfrm>
        </p:grpSpPr>
        <p:sp>
          <p:nvSpPr>
            <p:cNvPr id="131" name="Google Shape;2628;p59"/>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29;p59"/>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30;p59"/>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31;p59"/>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32;p59"/>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633;p59"/>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2645;p59"/>
          <p:cNvGrpSpPr/>
          <p:nvPr/>
        </p:nvGrpSpPr>
        <p:grpSpPr>
          <a:xfrm rot="7789878" flipH="1">
            <a:off x="6779167" y="205973"/>
            <a:ext cx="1719310" cy="916179"/>
            <a:chOff x="7463504" y="3075665"/>
            <a:chExt cx="2603050" cy="1387103"/>
          </a:xfrm>
        </p:grpSpPr>
        <p:sp>
          <p:nvSpPr>
            <p:cNvPr id="83" name="Google Shape;2646;p59"/>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647;p59"/>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48;p59"/>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49;p59"/>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650;p59"/>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651;p59"/>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52;p59"/>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653;p59"/>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654;p59"/>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55;p59"/>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56;p59"/>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57;p59"/>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58;p59"/>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59;p59"/>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60;p59"/>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61;p59"/>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62;p59"/>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63;p59"/>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64;p59"/>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65;p59"/>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66;p59"/>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67;p59"/>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68;p59"/>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69;p59"/>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70;p59"/>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71;p59"/>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72;p59"/>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73;p59"/>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74;p59"/>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75;p59"/>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76;p59"/>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77;p59"/>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78;p59"/>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627;p59"/>
          <p:cNvGrpSpPr/>
          <p:nvPr/>
        </p:nvGrpSpPr>
        <p:grpSpPr>
          <a:xfrm rot="1046361" flipH="1">
            <a:off x="7177173" y="4195152"/>
            <a:ext cx="1693749" cy="857898"/>
            <a:chOff x="0" y="6078527"/>
            <a:chExt cx="2501774" cy="1267169"/>
          </a:xfrm>
        </p:grpSpPr>
        <p:sp>
          <p:nvSpPr>
            <p:cNvPr id="31" name="Google Shape;2628;p59"/>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29;p59"/>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30;p59"/>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31;p59"/>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32;p59"/>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33;p59"/>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2634;p59"/>
          <p:cNvGrpSpPr/>
          <p:nvPr/>
        </p:nvGrpSpPr>
        <p:grpSpPr>
          <a:xfrm rot="-820655" flipH="1">
            <a:off x="468638" y="1666919"/>
            <a:ext cx="1653929" cy="539993"/>
            <a:chOff x="2564525" y="5223525"/>
            <a:chExt cx="2556110" cy="834547"/>
          </a:xfrm>
        </p:grpSpPr>
        <p:sp>
          <p:nvSpPr>
            <p:cNvPr id="38" name="Google Shape;2635;p59"/>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36;p59"/>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37;p59"/>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38;p59"/>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39;p59"/>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40;p59"/>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41;p59"/>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42;p59"/>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43;p59"/>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44;p59"/>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2645;p59"/>
          <p:cNvGrpSpPr/>
          <p:nvPr/>
        </p:nvGrpSpPr>
        <p:grpSpPr>
          <a:xfrm rot="1653028" flipH="1">
            <a:off x="2621145" y="399161"/>
            <a:ext cx="1719310" cy="916179"/>
            <a:chOff x="7463504" y="3075665"/>
            <a:chExt cx="2603050" cy="1387103"/>
          </a:xfrm>
        </p:grpSpPr>
        <p:sp>
          <p:nvSpPr>
            <p:cNvPr id="49" name="Google Shape;2646;p59"/>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47;p59"/>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48;p59"/>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49;p59"/>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50;p59"/>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51;p59"/>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52;p59"/>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53;p59"/>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54;p59"/>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55;p59"/>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56;p59"/>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57;p59"/>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58;p59"/>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59;p59"/>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60;p59"/>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61;p59"/>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62;p59"/>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63;p59"/>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64;p59"/>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65;p59"/>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66;p59"/>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67;p59"/>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68;p59"/>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69;p59"/>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70;p59"/>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71;p59"/>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72;p59"/>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73;p59"/>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74;p59"/>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75;p59"/>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76;p59"/>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77;p59"/>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78;p59"/>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4768;p85"/>
          <p:cNvGrpSpPr/>
          <p:nvPr/>
        </p:nvGrpSpPr>
        <p:grpSpPr>
          <a:xfrm rot="20304526">
            <a:off x="-324815" y="104280"/>
            <a:ext cx="1709497" cy="957928"/>
            <a:chOff x="5972700" y="2350138"/>
            <a:chExt cx="2546110" cy="1405631"/>
          </a:xfrm>
        </p:grpSpPr>
        <p:sp>
          <p:nvSpPr>
            <p:cNvPr id="8" name="Google Shape;4769;p85"/>
            <p:cNvSpPr/>
            <p:nvPr/>
          </p:nvSpPr>
          <p:spPr>
            <a:xfrm>
              <a:off x="5972700" y="2350138"/>
              <a:ext cx="2546110" cy="1405631"/>
            </a:xfrm>
            <a:custGeom>
              <a:avLst/>
              <a:gdLst/>
              <a:ahLst/>
              <a:cxnLst/>
              <a:rect l="l" t="t" r="r" b="b"/>
              <a:pathLst>
                <a:path w="92234" h="46367" extrusionOk="0">
                  <a:moveTo>
                    <a:pt x="88331" y="0"/>
                  </a:moveTo>
                  <a:cubicBezTo>
                    <a:pt x="87030" y="0"/>
                    <a:pt x="86229" y="701"/>
                    <a:pt x="85495" y="1368"/>
                  </a:cubicBezTo>
                  <a:lnTo>
                    <a:pt x="85462" y="1401"/>
                  </a:lnTo>
                  <a:lnTo>
                    <a:pt x="84628" y="2168"/>
                  </a:lnTo>
                  <a:cubicBezTo>
                    <a:pt x="84595" y="2168"/>
                    <a:pt x="84595" y="2202"/>
                    <a:pt x="84595" y="2202"/>
                  </a:cubicBezTo>
                  <a:cubicBezTo>
                    <a:pt x="84228" y="2535"/>
                    <a:pt x="83927" y="2802"/>
                    <a:pt x="83561" y="3136"/>
                  </a:cubicBezTo>
                  <a:lnTo>
                    <a:pt x="83494" y="3202"/>
                  </a:lnTo>
                  <a:cubicBezTo>
                    <a:pt x="81159" y="5304"/>
                    <a:pt x="78757" y="7239"/>
                    <a:pt x="76189" y="9073"/>
                  </a:cubicBezTo>
                  <a:lnTo>
                    <a:pt x="76155" y="9107"/>
                  </a:lnTo>
                  <a:cubicBezTo>
                    <a:pt x="75655" y="9473"/>
                    <a:pt x="75088" y="9840"/>
                    <a:pt x="74521" y="10241"/>
                  </a:cubicBezTo>
                  <a:cubicBezTo>
                    <a:pt x="74221" y="10441"/>
                    <a:pt x="73920" y="10641"/>
                    <a:pt x="73587" y="10874"/>
                  </a:cubicBezTo>
                  <a:cubicBezTo>
                    <a:pt x="73320" y="11041"/>
                    <a:pt x="73020" y="11241"/>
                    <a:pt x="72686" y="11442"/>
                  </a:cubicBezTo>
                  <a:lnTo>
                    <a:pt x="70818" y="12576"/>
                  </a:lnTo>
                  <a:lnTo>
                    <a:pt x="68817" y="13710"/>
                  </a:lnTo>
                  <a:lnTo>
                    <a:pt x="66015" y="15178"/>
                  </a:lnTo>
                  <a:lnTo>
                    <a:pt x="64280" y="16011"/>
                  </a:lnTo>
                  <a:cubicBezTo>
                    <a:pt x="63046" y="16612"/>
                    <a:pt x="61645" y="17179"/>
                    <a:pt x="60211" y="17746"/>
                  </a:cubicBezTo>
                  <a:lnTo>
                    <a:pt x="55974" y="19247"/>
                  </a:lnTo>
                  <a:cubicBezTo>
                    <a:pt x="53472" y="20048"/>
                    <a:pt x="50904" y="20715"/>
                    <a:pt x="48302" y="21249"/>
                  </a:cubicBezTo>
                  <a:cubicBezTo>
                    <a:pt x="45433" y="21816"/>
                    <a:pt x="42565" y="22183"/>
                    <a:pt x="39629" y="22416"/>
                  </a:cubicBezTo>
                  <a:cubicBezTo>
                    <a:pt x="38128" y="22549"/>
                    <a:pt x="36527" y="22583"/>
                    <a:pt x="34759" y="22583"/>
                  </a:cubicBezTo>
                  <a:cubicBezTo>
                    <a:pt x="33758" y="22583"/>
                    <a:pt x="32691" y="22583"/>
                    <a:pt x="31557" y="22549"/>
                  </a:cubicBezTo>
                  <a:lnTo>
                    <a:pt x="29589" y="22449"/>
                  </a:lnTo>
                  <a:cubicBezTo>
                    <a:pt x="29188" y="22416"/>
                    <a:pt x="28821" y="22383"/>
                    <a:pt x="28455" y="22349"/>
                  </a:cubicBezTo>
                  <a:lnTo>
                    <a:pt x="27754" y="22249"/>
                  </a:lnTo>
                  <a:lnTo>
                    <a:pt x="27687" y="22249"/>
                  </a:lnTo>
                  <a:cubicBezTo>
                    <a:pt x="26920" y="22183"/>
                    <a:pt x="26186" y="22082"/>
                    <a:pt x="25386" y="21982"/>
                  </a:cubicBezTo>
                  <a:lnTo>
                    <a:pt x="24185" y="21849"/>
                  </a:lnTo>
                  <a:lnTo>
                    <a:pt x="23151" y="21682"/>
                  </a:lnTo>
                  <a:lnTo>
                    <a:pt x="22517" y="21582"/>
                  </a:lnTo>
                  <a:lnTo>
                    <a:pt x="21950" y="21482"/>
                  </a:lnTo>
                  <a:cubicBezTo>
                    <a:pt x="21616" y="21415"/>
                    <a:pt x="21283" y="21382"/>
                    <a:pt x="20983" y="21315"/>
                  </a:cubicBezTo>
                  <a:lnTo>
                    <a:pt x="19848" y="21082"/>
                  </a:lnTo>
                  <a:cubicBezTo>
                    <a:pt x="19181" y="20948"/>
                    <a:pt x="18547" y="20815"/>
                    <a:pt x="17947" y="20648"/>
                  </a:cubicBezTo>
                  <a:lnTo>
                    <a:pt x="17914" y="20648"/>
                  </a:lnTo>
                  <a:lnTo>
                    <a:pt x="17180" y="20481"/>
                  </a:lnTo>
                  <a:cubicBezTo>
                    <a:pt x="16479" y="20315"/>
                    <a:pt x="15812" y="20148"/>
                    <a:pt x="15178" y="19981"/>
                  </a:cubicBezTo>
                  <a:lnTo>
                    <a:pt x="14344" y="19747"/>
                  </a:lnTo>
                  <a:cubicBezTo>
                    <a:pt x="13777" y="19581"/>
                    <a:pt x="13277" y="19447"/>
                    <a:pt x="12843" y="19314"/>
                  </a:cubicBezTo>
                  <a:lnTo>
                    <a:pt x="12777" y="19314"/>
                  </a:lnTo>
                  <a:lnTo>
                    <a:pt x="11843" y="19014"/>
                  </a:lnTo>
                  <a:cubicBezTo>
                    <a:pt x="11409" y="18880"/>
                    <a:pt x="11042" y="18747"/>
                    <a:pt x="10675" y="18647"/>
                  </a:cubicBezTo>
                  <a:lnTo>
                    <a:pt x="8874" y="18013"/>
                  </a:lnTo>
                  <a:lnTo>
                    <a:pt x="8841" y="18013"/>
                  </a:lnTo>
                  <a:cubicBezTo>
                    <a:pt x="8340" y="17846"/>
                    <a:pt x="7907" y="17679"/>
                    <a:pt x="7540" y="17546"/>
                  </a:cubicBezTo>
                  <a:lnTo>
                    <a:pt x="7473" y="17513"/>
                  </a:lnTo>
                  <a:lnTo>
                    <a:pt x="6439" y="17112"/>
                  </a:lnTo>
                  <a:lnTo>
                    <a:pt x="6405" y="17112"/>
                  </a:lnTo>
                  <a:cubicBezTo>
                    <a:pt x="5772" y="16879"/>
                    <a:pt x="5138" y="16745"/>
                    <a:pt x="4471" y="16712"/>
                  </a:cubicBezTo>
                  <a:cubicBezTo>
                    <a:pt x="1102" y="16712"/>
                    <a:pt x="1" y="21215"/>
                    <a:pt x="3003" y="22750"/>
                  </a:cubicBezTo>
                  <a:cubicBezTo>
                    <a:pt x="3203" y="22883"/>
                    <a:pt x="3437" y="23016"/>
                    <a:pt x="3804" y="23217"/>
                  </a:cubicBezTo>
                  <a:lnTo>
                    <a:pt x="3837" y="23217"/>
                  </a:lnTo>
                  <a:lnTo>
                    <a:pt x="4838" y="23717"/>
                  </a:lnTo>
                  <a:cubicBezTo>
                    <a:pt x="5405" y="23984"/>
                    <a:pt x="5938" y="24217"/>
                    <a:pt x="6439" y="24417"/>
                  </a:cubicBezTo>
                  <a:lnTo>
                    <a:pt x="8207" y="25185"/>
                  </a:lnTo>
                  <a:lnTo>
                    <a:pt x="8273" y="25151"/>
                  </a:lnTo>
                  <a:cubicBezTo>
                    <a:pt x="8774" y="25318"/>
                    <a:pt x="9274" y="25518"/>
                    <a:pt x="9808" y="25718"/>
                  </a:cubicBezTo>
                  <a:lnTo>
                    <a:pt x="10475" y="25952"/>
                  </a:lnTo>
                  <a:cubicBezTo>
                    <a:pt x="11109" y="26185"/>
                    <a:pt x="11743" y="26386"/>
                    <a:pt x="12343" y="26586"/>
                  </a:cubicBezTo>
                  <a:lnTo>
                    <a:pt x="17313" y="43865"/>
                  </a:lnTo>
                  <a:cubicBezTo>
                    <a:pt x="17747" y="45353"/>
                    <a:pt x="19063" y="46161"/>
                    <a:pt x="20386" y="46161"/>
                  </a:cubicBezTo>
                  <a:cubicBezTo>
                    <a:pt x="21404" y="46161"/>
                    <a:pt x="22426" y="45681"/>
                    <a:pt x="23051" y="44665"/>
                  </a:cubicBezTo>
                  <a:lnTo>
                    <a:pt x="32057" y="30055"/>
                  </a:lnTo>
                  <a:lnTo>
                    <a:pt x="33024" y="30088"/>
                  </a:lnTo>
                  <a:lnTo>
                    <a:pt x="42364" y="44865"/>
                  </a:lnTo>
                  <a:cubicBezTo>
                    <a:pt x="42932" y="45799"/>
                    <a:pt x="43932" y="46367"/>
                    <a:pt x="45033" y="46367"/>
                  </a:cubicBezTo>
                  <a:cubicBezTo>
                    <a:pt x="45200" y="46367"/>
                    <a:pt x="45333" y="46367"/>
                    <a:pt x="45500" y="46333"/>
                  </a:cubicBezTo>
                  <a:cubicBezTo>
                    <a:pt x="46734" y="46133"/>
                    <a:pt x="47768" y="45232"/>
                    <a:pt x="48102" y="44032"/>
                  </a:cubicBezTo>
                  <a:lnTo>
                    <a:pt x="52505" y="28087"/>
                  </a:lnTo>
                  <a:cubicBezTo>
                    <a:pt x="52772" y="28020"/>
                    <a:pt x="53039" y="27953"/>
                    <a:pt x="53339" y="27887"/>
                  </a:cubicBezTo>
                  <a:lnTo>
                    <a:pt x="64847" y="39895"/>
                  </a:lnTo>
                  <a:cubicBezTo>
                    <a:pt x="65494" y="40576"/>
                    <a:pt x="66311" y="40883"/>
                    <a:pt x="67116" y="40883"/>
                  </a:cubicBezTo>
                  <a:cubicBezTo>
                    <a:pt x="68675" y="40883"/>
                    <a:pt x="70186" y="39732"/>
                    <a:pt x="70318" y="37927"/>
                  </a:cubicBezTo>
                  <a:lnTo>
                    <a:pt x="71485" y="20782"/>
                  </a:lnTo>
                  <a:lnTo>
                    <a:pt x="72086" y="20448"/>
                  </a:lnTo>
                  <a:lnTo>
                    <a:pt x="72186" y="20381"/>
                  </a:lnTo>
                  <a:lnTo>
                    <a:pt x="72219" y="20348"/>
                  </a:lnTo>
                  <a:lnTo>
                    <a:pt x="87463" y="29154"/>
                  </a:lnTo>
                  <a:cubicBezTo>
                    <a:pt x="87964" y="29421"/>
                    <a:pt x="88497" y="29555"/>
                    <a:pt x="89064" y="29555"/>
                  </a:cubicBezTo>
                  <a:cubicBezTo>
                    <a:pt x="90799" y="29555"/>
                    <a:pt x="92233" y="28153"/>
                    <a:pt x="92233" y="26386"/>
                  </a:cubicBezTo>
                  <a:cubicBezTo>
                    <a:pt x="92233" y="26085"/>
                    <a:pt x="92200" y="25785"/>
                    <a:pt x="92100" y="25485"/>
                  </a:cubicBezTo>
                  <a:lnTo>
                    <a:pt x="88297" y="8072"/>
                  </a:lnTo>
                  <a:cubicBezTo>
                    <a:pt x="88764" y="7605"/>
                    <a:pt x="89131" y="7172"/>
                    <a:pt x="89431" y="6872"/>
                  </a:cubicBezTo>
                  <a:lnTo>
                    <a:pt x="90165" y="6038"/>
                  </a:lnTo>
                  <a:cubicBezTo>
                    <a:pt x="90165" y="6004"/>
                    <a:pt x="90199" y="6004"/>
                    <a:pt x="90199" y="6004"/>
                  </a:cubicBezTo>
                  <a:cubicBezTo>
                    <a:pt x="90432" y="5704"/>
                    <a:pt x="90599" y="5471"/>
                    <a:pt x="90766" y="5270"/>
                  </a:cubicBezTo>
                  <a:cubicBezTo>
                    <a:pt x="91866" y="3970"/>
                    <a:pt x="91733" y="2035"/>
                    <a:pt x="90532" y="867"/>
                  </a:cubicBezTo>
                  <a:cubicBezTo>
                    <a:pt x="89932" y="300"/>
                    <a:pt x="89131" y="0"/>
                    <a:pt x="88331" y="0"/>
                  </a:cubicBezTo>
                  <a:close/>
                </a:path>
              </a:pathLst>
            </a:custGeom>
            <a:solidFill>
              <a:srgbClr val="FFFFFF"/>
            </a:solidFill>
            <a:ln>
              <a:noFill/>
            </a:ln>
            <a:effectLst>
              <a:outerShdw dist="76200" dir="3000000" algn="bl" rotWithShape="0">
                <a:srgbClr val="000000">
                  <a:alpha val="8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70;p85"/>
            <p:cNvSpPr/>
            <p:nvPr/>
          </p:nvSpPr>
          <p:spPr>
            <a:xfrm>
              <a:off x="6276454" y="3046647"/>
              <a:ext cx="456634" cy="550449"/>
            </a:xfrm>
            <a:custGeom>
              <a:avLst/>
              <a:gdLst/>
              <a:ahLst/>
              <a:cxnLst/>
              <a:rect l="l" t="t" r="r" b="b"/>
              <a:pathLst>
                <a:path w="15746" h="18981" extrusionOk="0">
                  <a:moveTo>
                    <a:pt x="1" y="0"/>
                  </a:moveTo>
                  <a:lnTo>
                    <a:pt x="5471" y="18980"/>
                  </a:lnTo>
                  <a:lnTo>
                    <a:pt x="15745" y="230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71;p85"/>
            <p:cNvSpPr/>
            <p:nvPr/>
          </p:nvSpPr>
          <p:spPr>
            <a:xfrm>
              <a:off x="6300641" y="3064047"/>
              <a:ext cx="128673" cy="92887"/>
            </a:xfrm>
            <a:custGeom>
              <a:avLst/>
              <a:gdLst/>
              <a:ahLst/>
              <a:cxnLst/>
              <a:rect l="l" t="t" r="r" b="b"/>
              <a:pathLst>
                <a:path w="4437" h="3203" extrusionOk="0">
                  <a:moveTo>
                    <a:pt x="3269" y="1"/>
                  </a:moveTo>
                  <a:cubicBezTo>
                    <a:pt x="2235" y="734"/>
                    <a:pt x="1168" y="1502"/>
                    <a:pt x="0" y="2336"/>
                  </a:cubicBezTo>
                  <a:lnTo>
                    <a:pt x="267" y="3203"/>
                  </a:lnTo>
                  <a:cubicBezTo>
                    <a:pt x="1735" y="2135"/>
                    <a:pt x="3136" y="1135"/>
                    <a:pt x="4437" y="167"/>
                  </a:cubicBezTo>
                  <a:lnTo>
                    <a:pt x="32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72;p85"/>
            <p:cNvSpPr/>
            <p:nvPr/>
          </p:nvSpPr>
          <p:spPr>
            <a:xfrm>
              <a:off x="6338371" y="3091134"/>
              <a:ext cx="270889" cy="195431"/>
            </a:xfrm>
            <a:custGeom>
              <a:avLst/>
              <a:gdLst/>
              <a:ahLst/>
              <a:cxnLst/>
              <a:rect l="l" t="t" r="r" b="b"/>
              <a:pathLst>
                <a:path w="9341" h="6739" extrusionOk="0">
                  <a:moveTo>
                    <a:pt x="8373" y="1"/>
                  </a:moveTo>
                  <a:cubicBezTo>
                    <a:pt x="6272" y="1368"/>
                    <a:pt x="3803" y="3069"/>
                    <a:pt x="1168" y="5004"/>
                  </a:cubicBezTo>
                  <a:cubicBezTo>
                    <a:pt x="768" y="5304"/>
                    <a:pt x="367" y="5571"/>
                    <a:pt x="0" y="5838"/>
                  </a:cubicBezTo>
                  <a:lnTo>
                    <a:pt x="267" y="6739"/>
                  </a:lnTo>
                  <a:lnTo>
                    <a:pt x="1702" y="5671"/>
                  </a:lnTo>
                  <a:cubicBezTo>
                    <a:pt x="4604" y="3570"/>
                    <a:pt x="7272" y="1635"/>
                    <a:pt x="9340" y="134"/>
                  </a:cubicBezTo>
                  <a:lnTo>
                    <a:pt x="83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73;p85"/>
            <p:cNvSpPr/>
            <p:nvPr/>
          </p:nvSpPr>
          <p:spPr>
            <a:xfrm>
              <a:off x="6376101" y="3160794"/>
              <a:ext cx="327961" cy="256389"/>
            </a:xfrm>
            <a:custGeom>
              <a:avLst/>
              <a:gdLst/>
              <a:ahLst/>
              <a:cxnLst/>
              <a:rect l="l" t="t" r="r" b="b"/>
              <a:pathLst>
                <a:path w="11309" h="8841" extrusionOk="0">
                  <a:moveTo>
                    <a:pt x="11308" y="0"/>
                  </a:moveTo>
                  <a:cubicBezTo>
                    <a:pt x="9073" y="1435"/>
                    <a:pt x="6105" y="3436"/>
                    <a:pt x="2969" y="5771"/>
                  </a:cubicBezTo>
                  <a:cubicBezTo>
                    <a:pt x="1935" y="6505"/>
                    <a:pt x="934" y="7272"/>
                    <a:pt x="0" y="7973"/>
                  </a:cubicBezTo>
                  <a:lnTo>
                    <a:pt x="267" y="8840"/>
                  </a:lnTo>
                  <a:cubicBezTo>
                    <a:pt x="1301" y="8073"/>
                    <a:pt x="2369" y="7272"/>
                    <a:pt x="3503" y="6438"/>
                  </a:cubicBezTo>
                  <a:cubicBezTo>
                    <a:pt x="6071" y="4537"/>
                    <a:pt x="8473" y="2836"/>
                    <a:pt x="10441" y="1401"/>
                  </a:cubicBezTo>
                  <a:lnTo>
                    <a:pt x="113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74;p85"/>
            <p:cNvSpPr/>
            <p:nvPr/>
          </p:nvSpPr>
          <p:spPr>
            <a:xfrm>
              <a:off x="6413831" y="3428760"/>
              <a:ext cx="124816" cy="119016"/>
            </a:xfrm>
            <a:custGeom>
              <a:avLst/>
              <a:gdLst/>
              <a:ahLst/>
              <a:cxnLst/>
              <a:rect l="l" t="t" r="r" b="b"/>
              <a:pathLst>
                <a:path w="4304" h="4104" extrusionOk="0">
                  <a:moveTo>
                    <a:pt x="4303" y="0"/>
                  </a:moveTo>
                  <a:lnTo>
                    <a:pt x="4303" y="0"/>
                  </a:lnTo>
                  <a:cubicBezTo>
                    <a:pt x="2769" y="1134"/>
                    <a:pt x="1301" y="2235"/>
                    <a:pt x="0" y="3269"/>
                  </a:cubicBezTo>
                  <a:lnTo>
                    <a:pt x="234" y="4103"/>
                  </a:lnTo>
                  <a:lnTo>
                    <a:pt x="3102" y="1968"/>
                  </a:lnTo>
                  <a:lnTo>
                    <a:pt x="4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75;p85"/>
            <p:cNvSpPr/>
            <p:nvPr/>
          </p:nvSpPr>
          <p:spPr>
            <a:xfrm>
              <a:off x="6845274" y="3055347"/>
              <a:ext cx="456634" cy="547549"/>
            </a:xfrm>
            <a:custGeom>
              <a:avLst/>
              <a:gdLst/>
              <a:ahLst/>
              <a:cxnLst/>
              <a:rect l="l" t="t" r="r" b="b"/>
              <a:pathLst>
                <a:path w="15746" h="18881" extrusionOk="0">
                  <a:moveTo>
                    <a:pt x="15745" y="0"/>
                  </a:moveTo>
                  <a:lnTo>
                    <a:pt x="1" y="2202"/>
                  </a:lnTo>
                  <a:lnTo>
                    <a:pt x="10508" y="18881"/>
                  </a:lnTo>
                  <a:lnTo>
                    <a:pt x="157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76;p85"/>
            <p:cNvSpPr/>
            <p:nvPr/>
          </p:nvSpPr>
          <p:spPr>
            <a:xfrm>
              <a:off x="6996193" y="3359101"/>
              <a:ext cx="188645" cy="152395"/>
            </a:xfrm>
            <a:custGeom>
              <a:avLst/>
              <a:gdLst/>
              <a:ahLst/>
              <a:cxnLst/>
              <a:rect l="l" t="t" r="r" b="b"/>
              <a:pathLst>
                <a:path w="6505" h="5255" extrusionOk="0">
                  <a:moveTo>
                    <a:pt x="0" y="1"/>
                  </a:moveTo>
                  <a:lnTo>
                    <a:pt x="3102" y="4937"/>
                  </a:lnTo>
                  <a:cubicBezTo>
                    <a:pt x="3516" y="5130"/>
                    <a:pt x="3952" y="5255"/>
                    <a:pt x="4410" y="5255"/>
                  </a:cubicBezTo>
                  <a:cubicBezTo>
                    <a:pt x="4507" y="5255"/>
                    <a:pt x="4605" y="5249"/>
                    <a:pt x="4704" y="5238"/>
                  </a:cubicBezTo>
                  <a:cubicBezTo>
                    <a:pt x="5237" y="5204"/>
                    <a:pt x="5738" y="5071"/>
                    <a:pt x="6271" y="4937"/>
                  </a:cubicBezTo>
                  <a:lnTo>
                    <a:pt x="6505" y="4037"/>
                  </a:lnTo>
                  <a:lnTo>
                    <a:pt x="6505" y="4037"/>
                  </a:lnTo>
                  <a:cubicBezTo>
                    <a:pt x="5904" y="4204"/>
                    <a:pt x="5271" y="4337"/>
                    <a:pt x="4637" y="4404"/>
                  </a:cubicBezTo>
                  <a:cubicBezTo>
                    <a:pt x="4561" y="4415"/>
                    <a:pt x="4486" y="4421"/>
                    <a:pt x="4411" y="4421"/>
                  </a:cubicBezTo>
                  <a:cubicBezTo>
                    <a:pt x="4054" y="4421"/>
                    <a:pt x="3706" y="4296"/>
                    <a:pt x="3403" y="4104"/>
                  </a:cubicBezTo>
                  <a:cubicBezTo>
                    <a:pt x="3036" y="3803"/>
                    <a:pt x="2702" y="3403"/>
                    <a:pt x="2502" y="3003"/>
                  </a:cubicBezTo>
                  <a:cubicBezTo>
                    <a:pt x="2235" y="2536"/>
                    <a:pt x="2035" y="2035"/>
                    <a:pt x="1735" y="1568"/>
                  </a:cubicBezTo>
                  <a:cubicBezTo>
                    <a:pt x="1435" y="1068"/>
                    <a:pt x="1034" y="601"/>
                    <a:pt x="567" y="267"/>
                  </a:cubicBezTo>
                  <a:cubicBezTo>
                    <a:pt x="367" y="167"/>
                    <a:pt x="200" y="6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77;p85"/>
            <p:cNvSpPr/>
            <p:nvPr/>
          </p:nvSpPr>
          <p:spPr>
            <a:xfrm>
              <a:off x="6906233" y="3215924"/>
              <a:ext cx="316332" cy="161704"/>
            </a:xfrm>
            <a:custGeom>
              <a:avLst/>
              <a:gdLst/>
              <a:ahLst/>
              <a:cxnLst/>
              <a:rect l="l" t="t" r="r" b="b"/>
              <a:pathLst>
                <a:path w="10908" h="5576" extrusionOk="0">
                  <a:moveTo>
                    <a:pt x="0" y="1"/>
                  </a:moveTo>
                  <a:lnTo>
                    <a:pt x="500" y="835"/>
                  </a:lnTo>
                  <a:lnTo>
                    <a:pt x="1801" y="835"/>
                  </a:lnTo>
                  <a:cubicBezTo>
                    <a:pt x="2089" y="825"/>
                    <a:pt x="2383" y="812"/>
                    <a:pt x="2672" y="812"/>
                  </a:cubicBezTo>
                  <a:cubicBezTo>
                    <a:pt x="3355" y="812"/>
                    <a:pt x="4011" y="884"/>
                    <a:pt x="4503" y="1235"/>
                  </a:cubicBezTo>
                  <a:cubicBezTo>
                    <a:pt x="4870" y="1502"/>
                    <a:pt x="5204" y="1869"/>
                    <a:pt x="5404" y="2269"/>
                  </a:cubicBezTo>
                  <a:cubicBezTo>
                    <a:pt x="5671" y="2703"/>
                    <a:pt x="5904" y="3203"/>
                    <a:pt x="6171" y="3703"/>
                  </a:cubicBezTo>
                  <a:cubicBezTo>
                    <a:pt x="6438" y="4237"/>
                    <a:pt x="6838" y="4704"/>
                    <a:pt x="7339" y="5104"/>
                  </a:cubicBezTo>
                  <a:cubicBezTo>
                    <a:pt x="7828" y="5410"/>
                    <a:pt x="8400" y="5576"/>
                    <a:pt x="8980" y="5576"/>
                  </a:cubicBezTo>
                  <a:cubicBezTo>
                    <a:pt x="9034" y="5576"/>
                    <a:pt x="9087" y="5574"/>
                    <a:pt x="9140" y="5571"/>
                  </a:cubicBezTo>
                  <a:cubicBezTo>
                    <a:pt x="9640" y="5505"/>
                    <a:pt x="10174" y="5405"/>
                    <a:pt x="10641" y="5271"/>
                  </a:cubicBezTo>
                  <a:lnTo>
                    <a:pt x="10908" y="4371"/>
                  </a:lnTo>
                  <a:lnTo>
                    <a:pt x="10908" y="4371"/>
                  </a:lnTo>
                  <a:cubicBezTo>
                    <a:pt x="10307" y="4537"/>
                    <a:pt x="9707" y="4637"/>
                    <a:pt x="9107" y="4704"/>
                  </a:cubicBezTo>
                  <a:cubicBezTo>
                    <a:pt x="9031" y="4716"/>
                    <a:pt x="8954" y="4721"/>
                    <a:pt x="8878" y="4721"/>
                  </a:cubicBezTo>
                  <a:cubicBezTo>
                    <a:pt x="8514" y="4721"/>
                    <a:pt x="8148" y="4597"/>
                    <a:pt x="7872" y="4404"/>
                  </a:cubicBezTo>
                  <a:cubicBezTo>
                    <a:pt x="7472" y="4104"/>
                    <a:pt x="7172" y="3703"/>
                    <a:pt x="6972" y="3303"/>
                  </a:cubicBezTo>
                  <a:cubicBezTo>
                    <a:pt x="6705" y="2836"/>
                    <a:pt x="6471" y="2336"/>
                    <a:pt x="6171" y="1869"/>
                  </a:cubicBezTo>
                  <a:cubicBezTo>
                    <a:pt x="5904" y="1335"/>
                    <a:pt x="5504" y="901"/>
                    <a:pt x="5004" y="568"/>
                  </a:cubicBezTo>
                  <a:cubicBezTo>
                    <a:pt x="4503" y="268"/>
                    <a:pt x="3936" y="67"/>
                    <a:pt x="3336" y="34"/>
                  </a:cubicBezTo>
                  <a:cubicBezTo>
                    <a:pt x="3086" y="17"/>
                    <a:pt x="2827" y="9"/>
                    <a:pt x="2569" y="9"/>
                  </a:cubicBezTo>
                  <a:cubicBezTo>
                    <a:pt x="2310" y="9"/>
                    <a:pt x="2051" y="17"/>
                    <a:pt x="1801" y="34"/>
                  </a:cubicBezTo>
                  <a:cubicBezTo>
                    <a:pt x="1568" y="51"/>
                    <a:pt x="1334" y="59"/>
                    <a:pt x="1105" y="59"/>
                  </a:cubicBezTo>
                  <a:cubicBezTo>
                    <a:pt x="876" y="59"/>
                    <a:pt x="650" y="51"/>
                    <a:pt x="434" y="34"/>
                  </a:cubicBezTo>
                  <a:cubicBezTo>
                    <a:pt x="267" y="34"/>
                    <a:pt x="13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78;p85"/>
            <p:cNvSpPr/>
            <p:nvPr/>
          </p:nvSpPr>
          <p:spPr>
            <a:xfrm>
              <a:off x="6949763" y="3087277"/>
              <a:ext cx="309575" cy="155875"/>
            </a:xfrm>
            <a:custGeom>
              <a:avLst/>
              <a:gdLst/>
              <a:ahLst/>
              <a:cxnLst/>
              <a:rect l="l" t="t" r="r" b="b"/>
              <a:pathLst>
                <a:path w="10675" h="5375" extrusionOk="0">
                  <a:moveTo>
                    <a:pt x="4103" y="0"/>
                  </a:moveTo>
                  <a:lnTo>
                    <a:pt x="0" y="567"/>
                  </a:lnTo>
                  <a:lnTo>
                    <a:pt x="200" y="601"/>
                  </a:lnTo>
                  <a:cubicBezTo>
                    <a:pt x="554" y="624"/>
                    <a:pt x="891" y="648"/>
                    <a:pt x="1235" y="648"/>
                  </a:cubicBezTo>
                  <a:cubicBezTo>
                    <a:pt x="1378" y="648"/>
                    <a:pt x="1521" y="644"/>
                    <a:pt x="1668" y="634"/>
                  </a:cubicBezTo>
                  <a:cubicBezTo>
                    <a:pt x="1956" y="624"/>
                    <a:pt x="2250" y="611"/>
                    <a:pt x="2539" y="611"/>
                  </a:cubicBezTo>
                  <a:cubicBezTo>
                    <a:pt x="3221" y="611"/>
                    <a:pt x="3878" y="683"/>
                    <a:pt x="4370" y="1034"/>
                  </a:cubicBezTo>
                  <a:cubicBezTo>
                    <a:pt x="4737" y="1334"/>
                    <a:pt x="5070" y="1668"/>
                    <a:pt x="5304" y="2068"/>
                  </a:cubicBezTo>
                  <a:cubicBezTo>
                    <a:pt x="5537" y="2502"/>
                    <a:pt x="5771" y="3002"/>
                    <a:pt x="6038" y="3503"/>
                  </a:cubicBezTo>
                  <a:cubicBezTo>
                    <a:pt x="6338" y="4036"/>
                    <a:pt x="6705" y="4503"/>
                    <a:pt x="7205" y="4870"/>
                  </a:cubicBezTo>
                  <a:cubicBezTo>
                    <a:pt x="7694" y="5207"/>
                    <a:pt x="8268" y="5375"/>
                    <a:pt x="8848" y="5375"/>
                  </a:cubicBezTo>
                  <a:cubicBezTo>
                    <a:pt x="8901" y="5375"/>
                    <a:pt x="8954" y="5373"/>
                    <a:pt x="9007" y="5371"/>
                  </a:cubicBezTo>
                  <a:cubicBezTo>
                    <a:pt x="9474" y="5304"/>
                    <a:pt x="9974" y="5237"/>
                    <a:pt x="10441" y="5104"/>
                  </a:cubicBezTo>
                  <a:lnTo>
                    <a:pt x="10674" y="4203"/>
                  </a:lnTo>
                  <a:lnTo>
                    <a:pt x="10674" y="4203"/>
                  </a:lnTo>
                  <a:cubicBezTo>
                    <a:pt x="10107" y="4370"/>
                    <a:pt x="9540" y="4470"/>
                    <a:pt x="8973" y="4537"/>
                  </a:cubicBezTo>
                  <a:cubicBezTo>
                    <a:pt x="8929" y="4540"/>
                    <a:pt x="8884" y="4542"/>
                    <a:pt x="8839" y="4542"/>
                  </a:cubicBezTo>
                  <a:cubicBezTo>
                    <a:pt x="8445" y="4542"/>
                    <a:pt x="8035" y="4413"/>
                    <a:pt x="7706" y="4203"/>
                  </a:cubicBezTo>
                  <a:cubicBezTo>
                    <a:pt x="7339" y="3903"/>
                    <a:pt x="7038" y="3536"/>
                    <a:pt x="6805" y="3102"/>
                  </a:cubicBezTo>
                  <a:cubicBezTo>
                    <a:pt x="6571" y="2635"/>
                    <a:pt x="6338" y="2135"/>
                    <a:pt x="6038" y="1668"/>
                  </a:cubicBezTo>
                  <a:cubicBezTo>
                    <a:pt x="5771" y="1168"/>
                    <a:pt x="5371" y="701"/>
                    <a:pt x="4870" y="367"/>
                  </a:cubicBezTo>
                  <a:cubicBezTo>
                    <a:pt x="4637" y="200"/>
                    <a:pt x="4370" y="67"/>
                    <a:pt x="4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79;p85"/>
            <p:cNvSpPr/>
            <p:nvPr/>
          </p:nvSpPr>
          <p:spPr>
            <a:xfrm>
              <a:off x="7176114" y="3067934"/>
              <a:ext cx="119973" cy="40107"/>
            </a:xfrm>
            <a:custGeom>
              <a:avLst/>
              <a:gdLst/>
              <a:ahLst/>
              <a:cxnLst/>
              <a:rect l="l" t="t" r="r" b="b"/>
              <a:pathLst>
                <a:path w="4137" h="1383" extrusionOk="0">
                  <a:moveTo>
                    <a:pt x="1001" y="0"/>
                  </a:moveTo>
                  <a:lnTo>
                    <a:pt x="1" y="167"/>
                  </a:lnTo>
                  <a:cubicBezTo>
                    <a:pt x="201" y="434"/>
                    <a:pt x="468" y="701"/>
                    <a:pt x="735" y="901"/>
                  </a:cubicBezTo>
                  <a:cubicBezTo>
                    <a:pt x="1191" y="1215"/>
                    <a:pt x="1721" y="1382"/>
                    <a:pt x="2283" y="1382"/>
                  </a:cubicBezTo>
                  <a:cubicBezTo>
                    <a:pt x="2377" y="1382"/>
                    <a:pt x="2473" y="1377"/>
                    <a:pt x="2569" y="1368"/>
                  </a:cubicBezTo>
                  <a:cubicBezTo>
                    <a:pt x="3003" y="1334"/>
                    <a:pt x="3470" y="1234"/>
                    <a:pt x="3903" y="1134"/>
                  </a:cubicBezTo>
                  <a:lnTo>
                    <a:pt x="4137" y="234"/>
                  </a:lnTo>
                  <a:lnTo>
                    <a:pt x="4137" y="234"/>
                  </a:lnTo>
                  <a:cubicBezTo>
                    <a:pt x="3603" y="367"/>
                    <a:pt x="3070" y="500"/>
                    <a:pt x="2502" y="534"/>
                  </a:cubicBezTo>
                  <a:cubicBezTo>
                    <a:pt x="2448" y="538"/>
                    <a:pt x="2394" y="540"/>
                    <a:pt x="2340" y="540"/>
                  </a:cubicBezTo>
                  <a:cubicBezTo>
                    <a:pt x="1961" y="540"/>
                    <a:pt x="1589" y="438"/>
                    <a:pt x="1268" y="234"/>
                  </a:cubicBezTo>
                  <a:cubicBezTo>
                    <a:pt x="1168" y="167"/>
                    <a:pt x="1101" y="100"/>
                    <a:pt x="1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80;p85"/>
            <p:cNvSpPr/>
            <p:nvPr/>
          </p:nvSpPr>
          <p:spPr>
            <a:xfrm>
              <a:off x="7394750" y="2876384"/>
              <a:ext cx="435348" cy="567878"/>
            </a:xfrm>
            <a:custGeom>
              <a:avLst/>
              <a:gdLst/>
              <a:ahLst/>
              <a:cxnLst/>
              <a:rect l="l" t="t" r="r" b="b"/>
              <a:pathLst>
                <a:path w="15012" h="19582" extrusionOk="0">
                  <a:moveTo>
                    <a:pt x="15011" y="0"/>
                  </a:moveTo>
                  <a:lnTo>
                    <a:pt x="0" y="5337"/>
                  </a:lnTo>
                  <a:lnTo>
                    <a:pt x="13677" y="19581"/>
                  </a:lnTo>
                  <a:lnTo>
                    <a:pt x="150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81;p85"/>
            <p:cNvSpPr/>
            <p:nvPr/>
          </p:nvSpPr>
          <p:spPr>
            <a:xfrm>
              <a:off x="7455680" y="2978930"/>
              <a:ext cx="84187" cy="134473"/>
            </a:xfrm>
            <a:custGeom>
              <a:avLst/>
              <a:gdLst/>
              <a:ahLst/>
              <a:cxnLst/>
              <a:rect l="l" t="t" r="r" b="b"/>
              <a:pathLst>
                <a:path w="2903" h="4637" extrusionOk="0">
                  <a:moveTo>
                    <a:pt x="2903" y="0"/>
                  </a:moveTo>
                  <a:lnTo>
                    <a:pt x="1802" y="400"/>
                  </a:lnTo>
                  <a:cubicBezTo>
                    <a:pt x="1235" y="1535"/>
                    <a:pt x="601" y="2735"/>
                    <a:pt x="1" y="3970"/>
                  </a:cubicBezTo>
                  <a:lnTo>
                    <a:pt x="635" y="4637"/>
                  </a:lnTo>
                  <a:cubicBezTo>
                    <a:pt x="1435" y="3002"/>
                    <a:pt x="2202" y="1435"/>
                    <a:pt x="2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82;p85"/>
            <p:cNvSpPr/>
            <p:nvPr/>
          </p:nvSpPr>
          <p:spPr>
            <a:xfrm>
              <a:off x="7549527" y="2918957"/>
              <a:ext cx="162545" cy="292146"/>
            </a:xfrm>
            <a:custGeom>
              <a:avLst/>
              <a:gdLst/>
              <a:ahLst/>
              <a:cxnLst/>
              <a:rect l="l" t="t" r="r" b="b"/>
              <a:pathLst>
                <a:path w="5605" h="10074" extrusionOk="0">
                  <a:moveTo>
                    <a:pt x="5605" y="0"/>
                  </a:moveTo>
                  <a:lnTo>
                    <a:pt x="4637" y="334"/>
                  </a:lnTo>
                  <a:cubicBezTo>
                    <a:pt x="3470" y="2468"/>
                    <a:pt x="2069" y="5170"/>
                    <a:pt x="601" y="8106"/>
                  </a:cubicBezTo>
                  <a:cubicBezTo>
                    <a:pt x="401" y="8539"/>
                    <a:pt x="201" y="8973"/>
                    <a:pt x="1" y="9407"/>
                  </a:cubicBezTo>
                  <a:lnTo>
                    <a:pt x="634" y="10074"/>
                  </a:lnTo>
                  <a:cubicBezTo>
                    <a:pt x="868" y="9540"/>
                    <a:pt x="1135" y="9006"/>
                    <a:pt x="1402" y="8473"/>
                  </a:cubicBezTo>
                  <a:cubicBezTo>
                    <a:pt x="2969" y="5237"/>
                    <a:pt x="4437" y="2302"/>
                    <a:pt x="5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83;p85"/>
            <p:cNvSpPr/>
            <p:nvPr/>
          </p:nvSpPr>
          <p:spPr>
            <a:xfrm>
              <a:off x="7643373" y="2932500"/>
              <a:ext cx="182845" cy="376333"/>
            </a:xfrm>
            <a:custGeom>
              <a:avLst/>
              <a:gdLst/>
              <a:ahLst/>
              <a:cxnLst/>
              <a:rect l="l" t="t" r="r" b="b"/>
              <a:pathLst>
                <a:path w="6305" h="12977" extrusionOk="0">
                  <a:moveTo>
                    <a:pt x="6305" y="0"/>
                  </a:moveTo>
                  <a:lnTo>
                    <a:pt x="6305" y="0"/>
                  </a:lnTo>
                  <a:cubicBezTo>
                    <a:pt x="4970" y="2335"/>
                    <a:pt x="3303" y="5471"/>
                    <a:pt x="1601" y="9006"/>
                  </a:cubicBezTo>
                  <a:cubicBezTo>
                    <a:pt x="1034" y="10141"/>
                    <a:pt x="501" y="11241"/>
                    <a:pt x="0" y="12342"/>
                  </a:cubicBezTo>
                  <a:lnTo>
                    <a:pt x="634" y="12976"/>
                  </a:lnTo>
                  <a:cubicBezTo>
                    <a:pt x="1168" y="11809"/>
                    <a:pt x="1768" y="10608"/>
                    <a:pt x="2369" y="9340"/>
                  </a:cubicBezTo>
                  <a:cubicBezTo>
                    <a:pt x="3770" y="6471"/>
                    <a:pt x="5104" y="3803"/>
                    <a:pt x="6171" y="1635"/>
                  </a:cubicBezTo>
                  <a:lnTo>
                    <a:pt x="63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84;p85"/>
            <p:cNvSpPr/>
            <p:nvPr/>
          </p:nvSpPr>
          <p:spPr>
            <a:xfrm>
              <a:off x="7738176" y="3245911"/>
              <a:ext cx="66758" cy="160631"/>
            </a:xfrm>
            <a:custGeom>
              <a:avLst/>
              <a:gdLst/>
              <a:ahLst/>
              <a:cxnLst/>
              <a:rect l="l" t="t" r="r" b="b"/>
              <a:pathLst>
                <a:path w="2302" h="5539" extrusionOk="0">
                  <a:moveTo>
                    <a:pt x="2302" y="1"/>
                  </a:moveTo>
                  <a:lnTo>
                    <a:pt x="2302" y="1"/>
                  </a:lnTo>
                  <a:cubicBezTo>
                    <a:pt x="1468" y="1735"/>
                    <a:pt x="667" y="3403"/>
                    <a:pt x="0" y="4938"/>
                  </a:cubicBezTo>
                  <a:lnTo>
                    <a:pt x="601" y="5538"/>
                  </a:lnTo>
                  <a:cubicBezTo>
                    <a:pt x="1068" y="4504"/>
                    <a:pt x="1601" y="3437"/>
                    <a:pt x="2135" y="2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85;p85"/>
            <p:cNvSpPr/>
            <p:nvPr/>
          </p:nvSpPr>
          <p:spPr>
            <a:xfrm>
              <a:off x="7930683" y="2560044"/>
              <a:ext cx="496277" cy="555292"/>
            </a:xfrm>
            <a:custGeom>
              <a:avLst/>
              <a:gdLst/>
              <a:ahLst/>
              <a:cxnLst/>
              <a:rect l="l" t="t" r="r" b="b"/>
              <a:pathLst>
                <a:path w="17113" h="19148" extrusionOk="0">
                  <a:moveTo>
                    <a:pt x="12909" y="1"/>
                  </a:moveTo>
                  <a:lnTo>
                    <a:pt x="0" y="9307"/>
                  </a:lnTo>
                  <a:lnTo>
                    <a:pt x="17112" y="19148"/>
                  </a:lnTo>
                  <a:lnTo>
                    <a:pt x="12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86;p85"/>
            <p:cNvSpPr/>
            <p:nvPr/>
          </p:nvSpPr>
          <p:spPr>
            <a:xfrm>
              <a:off x="8176377" y="2970462"/>
              <a:ext cx="228346" cy="85869"/>
            </a:xfrm>
            <a:custGeom>
              <a:avLst/>
              <a:gdLst/>
              <a:ahLst/>
              <a:cxnLst/>
              <a:rect l="l" t="t" r="r" b="b"/>
              <a:pathLst>
                <a:path w="7874" h="2961" extrusionOk="0">
                  <a:moveTo>
                    <a:pt x="330" y="0"/>
                  </a:moveTo>
                  <a:cubicBezTo>
                    <a:pt x="226" y="0"/>
                    <a:pt x="118" y="9"/>
                    <a:pt x="1" y="25"/>
                  </a:cubicBezTo>
                  <a:lnTo>
                    <a:pt x="5071" y="2961"/>
                  </a:lnTo>
                  <a:cubicBezTo>
                    <a:pt x="5605" y="2961"/>
                    <a:pt x="6139" y="2794"/>
                    <a:pt x="6606" y="2494"/>
                  </a:cubicBezTo>
                  <a:cubicBezTo>
                    <a:pt x="7073" y="2194"/>
                    <a:pt x="7473" y="1860"/>
                    <a:pt x="7873" y="1493"/>
                  </a:cubicBezTo>
                  <a:lnTo>
                    <a:pt x="7673" y="592"/>
                  </a:lnTo>
                  <a:cubicBezTo>
                    <a:pt x="7206" y="1026"/>
                    <a:pt x="6706" y="1426"/>
                    <a:pt x="6205" y="1793"/>
                  </a:cubicBezTo>
                  <a:cubicBezTo>
                    <a:pt x="5887" y="1979"/>
                    <a:pt x="5547" y="2080"/>
                    <a:pt x="5203" y="2080"/>
                  </a:cubicBezTo>
                  <a:cubicBezTo>
                    <a:pt x="5115" y="2080"/>
                    <a:pt x="5026" y="2074"/>
                    <a:pt x="4938" y="2060"/>
                  </a:cubicBezTo>
                  <a:cubicBezTo>
                    <a:pt x="4471" y="1993"/>
                    <a:pt x="4004" y="1793"/>
                    <a:pt x="3637" y="1526"/>
                  </a:cubicBezTo>
                  <a:cubicBezTo>
                    <a:pt x="3203" y="1226"/>
                    <a:pt x="2770" y="926"/>
                    <a:pt x="2269" y="626"/>
                  </a:cubicBezTo>
                  <a:cubicBezTo>
                    <a:pt x="1769" y="292"/>
                    <a:pt x="1235" y="92"/>
                    <a:pt x="635" y="25"/>
                  </a:cubicBezTo>
                  <a:cubicBezTo>
                    <a:pt x="535" y="9"/>
                    <a:pt x="435" y="0"/>
                    <a:pt x="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87;p85"/>
            <p:cNvSpPr/>
            <p:nvPr/>
          </p:nvSpPr>
          <p:spPr>
            <a:xfrm>
              <a:off x="8031286" y="2833637"/>
              <a:ext cx="344404" cy="84854"/>
            </a:xfrm>
            <a:custGeom>
              <a:avLst/>
              <a:gdLst/>
              <a:ahLst/>
              <a:cxnLst/>
              <a:rect l="l" t="t" r="r" b="b"/>
              <a:pathLst>
                <a:path w="11876" h="2926" extrusionOk="0">
                  <a:moveTo>
                    <a:pt x="4456" y="0"/>
                  </a:moveTo>
                  <a:cubicBezTo>
                    <a:pt x="3954" y="0"/>
                    <a:pt x="3436" y="103"/>
                    <a:pt x="2969" y="307"/>
                  </a:cubicBezTo>
                  <a:cubicBezTo>
                    <a:pt x="2469" y="540"/>
                    <a:pt x="2035" y="774"/>
                    <a:pt x="1602" y="1074"/>
                  </a:cubicBezTo>
                  <a:cubicBezTo>
                    <a:pt x="1201" y="1308"/>
                    <a:pt x="801" y="1508"/>
                    <a:pt x="401" y="1708"/>
                  </a:cubicBezTo>
                  <a:cubicBezTo>
                    <a:pt x="267" y="1741"/>
                    <a:pt x="134" y="1808"/>
                    <a:pt x="0" y="1841"/>
                  </a:cubicBezTo>
                  <a:lnTo>
                    <a:pt x="834" y="2342"/>
                  </a:lnTo>
                  <a:cubicBezTo>
                    <a:pt x="1235" y="2141"/>
                    <a:pt x="1602" y="1941"/>
                    <a:pt x="1968" y="1741"/>
                  </a:cubicBezTo>
                  <a:cubicBezTo>
                    <a:pt x="2730" y="1284"/>
                    <a:pt x="3547" y="828"/>
                    <a:pt x="4343" y="828"/>
                  </a:cubicBezTo>
                  <a:cubicBezTo>
                    <a:pt x="4419" y="828"/>
                    <a:pt x="4495" y="832"/>
                    <a:pt x="4570" y="841"/>
                  </a:cubicBezTo>
                  <a:cubicBezTo>
                    <a:pt x="5004" y="907"/>
                    <a:pt x="5471" y="1074"/>
                    <a:pt x="5838" y="1341"/>
                  </a:cubicBezTo>
                  <a:cubicBezTo>
                    <a:pt x="6272" y="1574"/>
                    <a:pt x="6672" y="1908"/>
                    <a:pt x="7172" y="2208"/>
                  </a:cubicBezTo>
                  <a:cubicBezTo>
                    <a:pt x="7673" y="2575"/>
                    <a:pt x="8240" y="2809"/>
                    <a:pt x="8840" y="2909"/>
                  </a:cubicBezTo>
                  <a:cubicBezTo>
                    <a:pt x="8944" y="2920"/>
                    <a:pt x="9048" y="2925"/>
                    <a:pt x="9152" y="2925"/>
                  </a:cubicBezTo>
                  <a:cubicBezTo>
                    <a:pt x="9680" y="2925"/>
                    <a:pt x="10201" y="2782"/>
                    <a:pt x="10675" y="2475"/>
                  </a:cubicBezTo>
                  <a:cubicBezTo>
                    <a:pt x="11075" y="2208"/>
                    <a:pt x="11475" y="1875"/>
                    <a:pt x="11876" y="1541"/>
                  </a:cubicBezTo>
                  <a:lnTo>
                    <a:pt x="11675" y="640"/>
                  </a:lnTo>
                  <a:cubicBezTo>
                    <a:pt x="11208" y="1041"/>
                    <a:pt x="10741" y="1441"/>
                    <a:pt x="10241" y="1775"/>
                  </a:cubicBezTo>
                  <a:cubicBezTo>
                    <a:pt x="9920" y="1979"/>
                    <a:pt x="9522" y="2081"/>
                    <a:pt x="9137" y="2081"/>
                  </a:cubicBezTo>
                  <a:cubicBezTo>
                    <a:pt x="9082" y="2081"/>
                    <a:pt x="9028" y="2079"/>
                    <a:pt x="8973" y="2075"/>
                  </a:cubicBezTo>
                  <a:cubicBezTo>
                    <a:pt x="8506" y="1975"/>
                    <a:pt x="8073" y="1775"/>
                    <a:pt x="7673" y="1508"/>
                  </a:cubicBezTo>
                  <a:cubicBezTo>
                    <a:pt x="7239" y="1207"/>
                    <a:pt x="6805" y="874"/>
                    <a:pt x="6305" y="607"/>
                  </a:cubicBezTo>
                  <a:cubicBezTo>
                    <a:pt x="5838" y="273"/>
                    <a:pt x="5271" y="73"/>
                    <a:pt x="4670" y="7"/>
                  </a:cubicBezTo>
                  <a:cubicBezTo>
                    <a:pt x="4600" y="2"/>
                    <a:pt x="4528" y="0"/>
                    <a:pt x="44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88;p85"/>
            <p:cNvSpPr/>
            <p:nvPr/>
          </p:nvSpPr>
          <p:spPr>
            <a:xfrm>
              <a:off x="8016786" y="2696058"/>
              <a:ext cx="328918" cy="84999"/>
            </a:xfrm>
            <a:custGeom>
              <a:avLst/>
              <a:gdLst/>
              <a:ahLst/>
              <a:cxnLst/>
              <a:rect l="l" t="t" r="r" b="b"/>
              <a:pathLst>
                <a:path w="11342" h="2931" extrusionOk="0">
                  <a:moveTo>
                    <a:pt x="3980" y="0"/>
                  </a:moveTo>
                  <a:cubicBezTo>
                    <a:pt x="3780" y="0"/>
                    <a:pt x="3591" y="24"/>
                    <a:pt x="3402" y="47"/>
                  </a:cubicBezTo>
                  <a:lnTo>
                    <a:pt x="0" y="2482"/>
                  </a:lnTo>
                  <a:lnTo>
                    <a:pt x="200" y="2416"/>
                  </a:lnTo>
                  <a:cubicBezTo>
                    <a:pt x="667" y="2215"/>
                    <a:pt x="1101" y="2015"/>
                    <a:pt x="1534" y="1748"/>
                  </a:cubicBezTo>
                  <a:cubicBezTo>
                    <a:pt x="2299" y="1320"/>
                    <a:pt x="3092" y="836"/>
                    <a:pt x="3888" y="836"/>
                  </a:cubicBezTo>
                  <a:cubicBezTo>
                    <a:pt x="3959" y="836"/>
                    <a:pt x="4031" y="840"/>
                    <a:pt x="4103" y="848"/>
                  </a:cubicBezTo>
                  <a:cubicBezTo>
                    <a:pt x="4570" y="915"/>
                    <a:pt x="5004" y="1081"/>
                    <a:pt x="5371" y="1348"/>
                  </a:cubicBezTo>
                  <a:cubicBezTo>
                    <a:pt x="5804" y="1582"/>
                    <a:pt x="6204" y="1915"/>
                    <a:pt x="6705" y="2215"/>
                  </a:cubicBezTo>
                  <a:cubicBezTo>
                    <a:pt x="7205" y="2582"/>
                    <a:pt x="7772" y="2816"/>
                    <a:pt x="8373" y="2916"/>
                  </a:cubicBezTo>
                  <a:cubicBezTo>
                    <a:pt x="8465" y="2926"/>
                    <a:pt x="8558" y="2930"/>
                    <a:pt x="8652" y="2930"/>
                  </a:cubicBezTo>
                  <a:cubicBezTo>
                    <a:pt x="9198" y="2930"/>
                    <a:pt x="9751" y="2767"/>
                    <a:pt x="10207" y="2482"/>
                  </a:cubicBezTo>
                  <a:cubicBezTo>
                    <a:pt x="10608" y="2215"/>
                    <a:pt x="10975" y="1915"/>
                    <a:pt x="11341" y="1582"/>
                  </a:cubicBezTo>
                  <a:lnTo>
                    <a:pt x="11141" y="681"/>
                  </a:lnTo>
                  <a:cubicBezTo>
                    <a:pt x="10708" y="1081"/>
                    <a:pt x="10241" y="1448"/>
                    <a:pt x="9774" y="1782"/>
                  </a:cubicBezTo>
                  <a:cubicBezTo>
                    <a:pt x="9453" y="1986"/>
                    <a:pt x="9080" y="2088"/>
                    <a:pt x="8680" y="2088"/>
                  </a:cubicBezTo>
                  <a:cubicBezTo>
                    <a:pt x="8622" y="2088"/>
                    <a:pt x="8564" y="2086"/>
                    <a:pt x="8506" y="2082"/>
                  </a:cubicBezTo>
                  <a:cubicBezTo>
                    <a:pt x="8039" y="1982"/>
                    <a:pt x="7605" y="1782"/>
                    <a:pt x="7205" y="1515"/>
                  </a:cubicBezTo>
                  <a:cubicBezTo>
                    <a:pt x="6772" y="1215"/>
                    <a:pt x="6338" y="881"/>
                    <a:pt x="5871" y="614"/>
                  </a:cubicBezTo>
                  <a:cubicBezTo>
                    <a:pt x="5371" y="281"/>
                    <a:pt x="4803" y="81"/>
                    <a:pt x="4236" y="14"/>
                  </a:cubicBezTo>
                  <a:cubicBezTo>
                    <a:pt x="4148" y="4"/>
                    <a:pt x="4063" y="0"/>
                    <a:pt x="39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89;p85"/>
            <p:cNvSpPr/>
            <p:nvPr/>
          </p:nvSpPr>
          <p:spPr>
            <a:xfrm>
              <a:off x="8202506" y="2580374"/>
              <a:ext cx="113216" cy="63365"/>
            </a:xfrm>
            <a:custGeom>
              <a:avLst/>
              <a:gdLst/>
              <a:ahLst/>
              <a:cxnLst/>
              <a:rect l="l" t="t" r="r" b="b"/>
              <a:pathLst>
                <a:path w="3904" h="2185" extrusionOk="0">
                  <a:moveTo>
                    <a:pt x="3703" y="0"/>
                  </a:moveTo>
                  <a:cubicBezTo>
                    <a:pt x="3303" y="400"/>
                    <a:pt x="2869" y="734"/>
                    <a:pt x="2402" y="1034"/>
                  </a:cubicBezTo>
                  <a:cubicBezTo>
                    <a:pt x="2081" y="1238"/>
                    <a:pt x="1709" y="1341"/>
                    <a:pt x="1331" y="1341"/>
                  </a:cubicBezTo>
                  <a:cubicBezTo>
                    <a:pt x="1277" y="1341"/>
                    <a:pt x="1222" y="1338"/>
                    <a:pt x="1168" y="1334"/>
                  </a:cubicBezTo>
                  <a:cubicBezTo>
                    <a:pt x="1035" y="1301"/>
                    <a:pt x="935" y="1301"/>
                    <a:pt x="835" y="1268"/>
                  </a:cubicBezTo>
                  <a:lnTo>
                    <a:pt x="1" y="1868"/>
                  </a:lnTo>
                  <a:cubicBezTo>
                    <a:pt x="334" y="2001"/>
                    <a:pt x="668" y="2135"/>
                    <a:pt x="1001" y="2168"/>
                  </a:cubicBezTo>
                  <a:cubicBezTo>
                    <a:pt x="1106" y="2179"/>
                    <a:pt x="1211" y="2185"/>
                    <a:pt x="1316" y="2185"/>
                  </a:cubicBezTo>
                  <a:cubicBezTo>
                    <a:pt x="1851" y="2185"/>
                    <a:pt x="2390" y="2041"/>
                    <a:pt x="2836" y="1735"/>
                  </a:cubicBezTo>
                  <a:cubicBezTo>
                    <a:pt x="3203" y="1501"/>
                    <a:pt x="3570" y="1234"/>
                    <a:pt x="3903" y="901"/>
                  </a:cubicBezTo>
                  <a:lnTo>
                    <a:pt x="37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90;p85"/>
            <p:cNvSpPr/>
            <p:nvPr/>
          </p:nvSpPr>
          <p:spPr>
            <a:xfrm>
              <a:off x="5972701" y="2441926"/>
              <a:ext cx="2433883" cy="690461"/>
            </a:xfrm>
            <a:custGeom>
              <a:avLst/>
              <a:gdLst/>
              <a:ahLst/>
              <a:cxnLst/>
              <a:rect l="l" t="t" r="r" b="b"/>
              <a:pathLst>
                <a:path w="83927" h="23809" extrusionOk="0">
                  <a:moveTo>
                    <a:pt x="83916" y="0"/>
                  </a:moveTo>
                  <a:cubicBezTo>
                    <a:pt x="83854" y="0"/>
                    <a:pt x="83593" y="199"/>
                    <a:pt x="83160" y="571"/>
                  </a:cubicBezTo>
                  <a:lnTo>
                    <a:pt x="82326" y="1338"/>
                  </a:lnTo>
                  <a:cubicBezTo>
                    <a:pt x="82026" y="1638"/>
                    <a:pt x="81625" y="1972"/>
                    <a:pt x="81192" y="2339"/>
                  </a:cubicBezTo>
                  <a:cubicBezTo>
                    <a:pt x="78790" y="4541"/>
                    <a:pt x="76255" y="6575"/>
                    <a:pt x="73620" y="8443"/>
                  </a:cubicBezTo>
                  <a:cubicBezTo>
                    <a:pt x="72786" y="9077"/>
                    <a:pt x="71885" y="9644"/>
                    <a:pt x="70984" y="10278"/>
                  </a:cubicBezTo>
                  <a:cubicBezTo>
                    <a:pt x="70517" y="10612"/>
                    <a:pt x="70017" y="10878"/>
                    <a:pt x="69517" y="11179"/>
                  </a:cubicBezTo>
                  <a:lnTo>
                    <a:pt x="68016" y="12113"/>
                  </a:lnTo>
                  <a:lnTo>
                    <a:pt x="66414" y="13013"/>
                  </a:lnTo>
                  <a:lnTo>
                    <a:pt x="65581" y="13480"/>
                  </a:lnTo>
                  <a:lnTo>
                    <a:pt x="64747" y="13914"/>
                  </a:lnTo>
                  <a:lnTo>
                    <a:pt x="63012" y="14815"/>
                  </a:lnTo>
                  <a:lnTo>
                    <a:pt x="61211" y="15682"/>
                  </a:lnTo>
                  <a:cubicBezTo>
                    <a:pt x="55874" y="18150"/>
                    <a:pt x="50270" y="19985"/>
                    <a:pt x="44532" y="21152"/>
                  </a:cubicBezTo>
                  <a:cubicBezTo>
                    <a:pt x="41530" y="21719"/>
                    <a:pt x="38528" y="22120"/>
                    <a:pt x="35492" y="22353"/>
                  </a:cubicBezTo>
                  <a:cubicBezTo>
                    <a:pt x="33661" y="22483"/>
                    <a:pt x="31831" y="22556"/>
                    <a:pt x="30009" y="22556"/>
                  </a:cubicBezTo>
                  <a:cubicBezTo>
                    <a:pt x="29009" y="22556"/>
                    <a:pt x="28012" y="22534"/>
                    <a:pt x="27020" y="22487"/>
                  </a:cubicBezTo>
                  <a:lnTo>
                    <a:pt x="24985" y="22420"/>
                  </a:lnTo>
                  <a:cubicBezTo>
                    <a:pt x="24318" y="22353"/>
                    <a:pt x="23651" y="22287"/>
                    <a:pt x="23017" y="22253"/>
                  </a:cubicBezTo>
                  <a:cubicBezTo>
                    <a:pt x="21749" y="22153"/>
                    <a:pt x="20515" y="21953"/>
                    <a:pt x="19314" y="21820"/>
                  </a:cubicBezTo>
                  <a:cubicBezTo>
                    <a:pt x="18714" y="21753"/>
                    <a:pt x="18147" y="21653"/>
                    <a:pt x="17546" y="21553"/>
                  </a:cubicBezTo>
                  <a:cubicBezTo>
                    <a:pt x="16979" y="21453"/>
                    <a:pt x="16412" y="21386"/>
                    <a:pt x="15878" y="21252"/>
                  </a:cubicBezTo>
                  <a:cubicBezTo>
                    <a:pt x="14778" y="21019"/>
                    <a:pt x="13710" y="20819"/>
                    <a:pt x="12709" y="20585"/>
                  </a:cubicBezTo>
                  <a:cubicBezTo>
                    <a:pt x="11742" y="20352"/>
                    <a:pt x="10808" y="20118"/>
                    <a:pt x="9907" y="19851"/>
                  </a:cubicBezTo>
                  <a:cubicBezTo>
                    <a:pt x="9007" y="19585"/>
                    <a:pt x="8140" y="19384"/>
                    <a:pt x="7406" y="19151"/>
                  </a:cubicBezTo>
                  <a:cubicBezTo>
                    <a:pt x="6638" y="18884"/>
                    <a:pt x="5871" y="18684"/>
                    <a:pt x="5204" y="18450"/>
                  </a:cubicBezTo>
                  <a:lnTo>
                    <a:pt x="3403" y="17817"/>
                  </a:lnTo>
                  <a:cubicBezTo>
                    <a:pt x="2869" y="17617"/>
                    <a:pt x="2369" y="17450"/>
                    <a:pt x="1968" y="17283"/>
                  </a:cubicBezTo>
                  <a:lnTo>
                    <a:pt x="901" y="16883"/>
                  </a:lnTo>
                  <a:cubicBezTo>
                    <a:pt x="426" y="16715"/>
                    <a:pt x="138" y="16641"/>
                    <a:pt x="38" y="16641"/>
                  </a:cubicBezTo>
                  <a:cubicBezTo>
                    <a:pt x="18" y="16641"/>
                    <a:pt x="6" y="16644"/>
                    <a:pt x="0" y="16649"/>
                  </a:cubicBezTo>
                  <a:cubicBezTo>
                    <a:pt x="0" y="16683"/>
                    <a:pt x="267" y="16849"/>
                    <a:pt x="801" y="17116"/>
                  </a:cubicBezTo>
                  <a:lnTo>
                    <a:pt x="1835" y="17617"/>
                  </a:lnTo>
                  <a:cubicBezTo>
                    <a:pt x="2235" y="17817"/>
                    <a:pt x="2669" y="18050"/>
                    <a:pt x="3236" y="18250"/>
                  </a:cubicBezTo>
                  <a:lnTo>
                    <a:pt x="5004" y="19018"/>
                  </a:lnTo>
                  <a:cubicBezTo>
                    <a:pt x="5671" y="19284"/>
                    <a:pt x="6372" y="19518"/>
                    <a:pt x="7172" y="19818"/>
                  </a:cubicBezTo>
                  <a:cubicBezTo>
                    <a:pt x="7939" y="20085"/>
                    <a:pt x="8773" y="20352"/>
                    <a:pt x="9674" y="20652"/>
                  </a:cubicBezTo>
                  <a:cubicBezTo>
                    <a:pt x="10541" y="20919"/>
                    <a:pt x="11509" y="21186"/>
                    <a:pt x="12509" y="21486"/>
                  </a:cubicBezTo>
                  <a:cubicBezTo>
                    <a:pt x="13510" y="21753"/>
                    <a:pt x="14611" y="21953"/>
                    <a:pt x="15678" y="22220"/>
                  </a:cubicBezTo>
                  <a:cubicBezTo>
                    <a:pt x="16245" y="22353"/>
                    <a:pt x="16812" y="22453"/>
                    <a:pt x="17379" y="22553"/>
                  </a:cubicBezTo>
                  <a:cubicBezTo>
                    <a:pt x="17980" y="22687"/>
                    <a:pt x="18547" y="22787"/>
                    <a:pt x="19147" y="22887"/>
                  </a:cubicBezTo>
                  <a:cubicBezTo>
                    <a:pt x="20382" y="23054"/>
                    <a:pt x="21616" y="23254"/>
                    <a:pt x="22917" y="23387"/>
                  </a:cubicBezTo>
                  <a:cubicBezTo>
                    <a:pt x="23551" y="23454"/>
                    <a:pt x="24218" y="23521"/>
                    <a:pt x="24885" y="23587"/>
                  </a:cubicBezTo>
                  <a:lnTo>
                    <a:pt x="26920" y="23688"/>
                  </a:lnTo>
                  <a:cubicBezTo>
                    <a:pt x="28289" y="23767"/>
                    <a:pt x="29665" y="23809"/>
                    <a:pt x="31042" y="23809"/>
                  </a:cubicBezTo>
                  <a:cubicBezTo>
                    <a:pt x="32551" y="23809"/>
                    <a:pt x="34059" y="23759"/>
                    <a:pt x="35559" y="23654"/>
                  </a:cubicBezTo>
                  <a:cubicBezTo>
                    <a:pt x="38628" y="23421"/>
                    <a:pt x="41697" y="23020"/>
                    <a:pt x="44732" y="22453"/>
                  </a:cubicBezTo>
                  <a:cubicBezTo>
                    <a:pt x="50603" y="21252"/>
                    <a:pt x="56307" y="19351"/>
                    <a:pt x="61711" y="16783"/>
                  </a:cubicBezTo>
                  <a:lnTo>
                    <a:pt x="63546" y="15882"/>
                  </a:lnTo>
                  <a:lnTo>
                    <a:pt x="65280" y="14948"/>
                  </a:lnTo>
                  <a:lnTo>
                    <a:pt x="66114" y="14481"/>
                  </a:lnTo>
                  <a:lnTo>
                    <a:pt x="66948" y="13981"/>
                  </a:lnTo>
                  <a:cubicBezTo>
                    <a:pt x="67482" y="13680"/>
                    <a:pt x="68016" y="13347"/>
                    <a:pt x="68549" y="13047"/>
                  </a:cubicBezTo>
                  <a:lnTo>
                    <a:pt x="70050" y="12079"/>
                  </a:lnTo>
                  <a:cubicBezTo>
                    <a:pt x="70551" y="11746"/>
                    <a:pt x="71051" y="11445"/>
                    <a:pt x="71518" y="11112"/>
                  </a:cubicBezTo>
                  <a:cubicBezTo>
                    <a:pt x="72419" y="10445"/>
                    <a:pt x="73353" y="9844"/>
                    <a:pt x="74153" y="9177"/>
                  </a:cubicBezTo>
                  <a:cubicBezTo>
                    <a:pt x="74987" y="8543"/>
                    <a:pt x="75788" y="7976"/>
                    <a:pt x="76488" y="7343"/>
                  </a:cubicBezTo>
                  <a:cubicBezTo>
                    <a:pt x="77189" y="6742"/>
                    <a:pt x="77889" y="6208"/>
                    <a:pt x="78490" y="5641"/>
                  </a:cubicBezTo>
                  <a:cubicBezTo>
                    <a:pt x="79090" y="5074"/>
                    <a:pt x="79657" y="4574"/>
                    <a:pt x="80191" y="4074"/>
                  </a:cubicBezTo>
                  <a:lnTo>
                    <a:pt x="81559" y="2706"/>
                  </a:lnTo>
                  <a:cubicBezTo>
                    <a:pt x="81959" y="2306"/>
                    <a:pt x="82292" y="1939"/>
                    <a:pt x="82593" y="1605"/>
                  </a:cubicBezTo>
                  <a:lnTo>
                    <a:pt x="83360" y="771"/>
                  </a:lnTo>
                  <a:cubicBezTo>
                    <a:pt x="83760" y="271"/>
                    <a:pt x="83927" y="37"/>
                    <a:pt x="83927" y="4"/>
                  </a:cubicBezTo>
                  <a:cubicBezTo>
                    <a:pt x="83925" y="2"/>
                    <a:pt x="83921" y="0"/>
                    <a:pt x="83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4834;p85"/>
          <p:cNvGrpSpPr/>
          <p:nvPr/>
        </p:nvGrpSpPr>
        <p:grpSpPr>
          <a:xfrm>
            <a:off x="53655" y="2727692"/>
            <a:ext cx="990905" cy="2120945"/>
            <a:chOff x="-592050" y="2178275"/>
            <a:chExt cx="1276775" cy="2732825"/>
          </a:xfrm>
        </p:grpSpPr>
        <p:sp>
          <p:nvSpPr>
            <p:cNvPr id="138" name="Google Shape;4835;p85"/>
            <p:cNvSpPr/>
            <p:nvPr/>
          </p:nvSpPr>
          <p:spPr>
            <a:xfrm>
              <a:off x="-592050" y="2178275"/>
              <a:ext cx="1276775" cy="2732825"/>
            </a:xfrm>
            <a:custGeom>
              <a:avLst/>
              <a:gdLst/>
              <a:ahLst/>
              <a:cxnLst/>
              <a:rect l="l" t="t" r="r" b="b"/>
              <a:pathLst>
                <a:path w="51071" h="109313" extrusionOk="0">
                  <a:moveTo>
                    <a:pt x="22950" y="1"/>
                  </a:moveTo>
                  <a:cubicBezTo>
                    <a:pt x="21983" y="34"/>
                    <a:pt x="21049" y="334"/>
                    <a:pt x="20282" y="935"/>
                  </a:cubicBezTo>
                  <a:cubicBezTo>
                    <a:pt x="19615" y="601"/>
                    <a:pt x="18881" y="368"/>
                    <a:pt x="18147" y="334"/>
                  </a:cubicBezTo>
                  <a:cubicBezTo>
                    <a:pt x="17985" y="318"/>
                    <a:pt x="17823" y="310"/>
                    <a:pt x="17662" y="310"/>
                  </a:cubicBezTo>
                  <a:cubicBezTo>
                    <a:pt x="17158" y="310"/>
                    <a:pt x="16659" y="391"/>
                    <a:pt x="16179" y="568"/>
                  </a:cubicBezTo>
                  <a:cubicBezTo>
                    <a:pt x="14511" y="1268"/>
                    <a:pt x="13444" y="2903"/>
                    <a:pt x="13477" y="4704"/>
                  </a:cubicBezTo>
                  <a:cubicBezTo>
                    <a:pt x="12276" y="5238"/>
                    <a:pt x="11376" y="6339"/>
                    <a:pt x="11075" y="7606"/>
                  </a:cubicBezTo>
                  <a:cubicBezTo>
                    <a:pt x="10575" y="9574"/>
                    <a:pt x="11609" y="11709"/>
                    <a:pt x="13510" y="12743"/>
                  </a:cubicBezTo>
                  <a:cubicBezTo>
                    <a:pt x="13410" y="13711"/>
                    <a:pt x="13544" y="14645"/>
                    <a:pt x="13977" y="15512"/>
                  </a:cubicBezTo>
                  <a:cubicBezTo>
                    <a:pt x="14611" y="16746"/>
                    <a:pt x="15779" y="17647"/>
                    <a:pt x="17180" y="17847"/>
                  </a:cubicBezTo>
                  <a:cubicBezTo>
                    <a:pt x="10175" y="18848"/>
                    <a:pt x="4070" y="23017"/>
                    <a:pt x="568" y="29155"/>
                  </a:cubicBezTo>
                  <a:cubicBezTo>
                    <a:pt x="534" y="29188"/>
                    <a:pt x="534" y="29255"/>
                    <a:pt x="501" y="29289"/>
                  </a:cubicBezTo>
                  <a:cubicBezTo>
                    <a:pt x="67" y="30056"/>
                    <a:pt x="1" y="30956"/>
                    <a:pt x="334" y="31757"/>
                  </a:cubicBezTo>
                  <a:cubicBezTo>
                    <a:pt x="1902" y="35259"/>
                    <a:pt x="4537" y="38162"/>
                    <a:pt x="7840" y="40096"/>
                  </a:cubicBezTo>
                  <a:cubicBezTo>
                    <a:pt x="7473" y="40697"/>
                    <a:pt x="7339" y="41397"/>
                    <a:pt x="7473" y="42098"/>
                  </a:cubicBezTo>
                  <a:cubicBezTo>
                    <a:pt x="7906" y="44366"/>
                    <a:pt x="9474" y="46501"/>
                    <a:pt x="11742" y="47935"/>
                  </a:cubicBezTo>
                  <a:cubicBezTo>
                    <a:pt x="13477" y="49003"/>
                    <a:pt x="15345" y="49536"/>
                    <a:pt x="17246" y="50037"/>
                  </a:cubicBezTo>
                  <a:lnTo>
                    <a:pt x="17413" y="50070"/>
                  </a:lnTo>
                  <a:lnTo>
                    <a:pt x="17647" y="50137"/>
                  </a:lnTo>
                  <a:cubicBezTo>
                    <a:pt x="17580" y="50203"/>
                    <a:pt x="17513" y="50304"/>
                    <a:pt x="17480" y="50370"/>
                  </a:cubicBezTo>
                  <a:cubicBezTo>
                    <a:pt x="17080" y="50937"/>
                    <a:pt x="16746" y="51571"/>
                    <a:pt x="16546" y="52238"/>
                  </a:cubicBezTo>
                  <a:cubicBezTo>
                    <a:pt x="15945" y="53773"/>
                    <a:pt x="15912" y="55507"/>
                    <a:pt x="16446" y="57108"/>
                  </a:cubicBezTo>
                  <a:cubicBezTo>
                    <a:pt x="16813" y="58042"/>
                    <a:pt x="17413" y="58910"/>
                    <a:pt x="18180" y="59610"/>
                  </a:cubicBezTo>
                  <a:lnTo>
                    <a:pt x="18180" y="60811"/>
                  </a:lnTo>
                  <a:cubicBezTo>
                    <a:pt x="12510" y="62679"/>
                    <a:pt x="4838" y="67983"/>
                    <a:pt x="5805" y="78724"/>
                  </a:cubicBezTo>
                  <a:cubicBezTo>
                    <a:pt x="6906" y="91099"/>
                    <a:pt x="9007" y="99505"/>
                    <a:pt x="12243" y="104376"/>
                  </a:cubicBezTo>
                  <a:cubicBezTo>
                    <a:pt x="14278" y="107478"/>
                    <a:pt x="17780" y="109312"/>
                    <a:pt x="21483" y="109312"/>
                  </a:cubicBezTo>
                  <a:lnTo>
                    <a:pt x="31657" y="109312"/>
                  </a:lnTo>
                  <a:cubicBezTo>
                    <a:pt x="35359" y="109312"/>
                    <a:pt x="38828" y="107478"/>
                    <a:pt x="40897" y="104409"/>
                  </a:cubicBezTo>
                  <a:cubicBezTo>
                    <a:pt x="44132" y="99505"/>
                    <a:pt x="46234" y="91133"/>
                    <a:pt x="47335" y="78757"/>
                  </a:cubicBezTo>
                  <a:cubicBezTo>
                    <a:pt x="48269" y="68016"/>
                    <a:pt x="40630" y="62679"/>
                    <a:pt x="34959" y="60811"/>
                  </a:cubicBezTo>
                  <a:lnTo>
                    <a:pt x="34959" y="59677"/>
                  </a:lnTo>
                  <a:cubicBezTo>
                    <a:pt x="35760" y="58976"/>
                    <a:pt x="36360" y="58076"/>
                    <a:pt x="36727" y="57075"/>
                  </a:cubicBezTo>
                  <a:cubicBezTo>
                    <a:pt x="37261" y="55507"/>
                    <a:pt x="37227" y="53773"/>
                    <a:pt x="36660" y="52205"/>
                  </a:cubicBezTo>
                  <a:cubicBezTo>
                    <a:pt x="36427" y="51571"/>
                    <a:pt x="36127" y="50971"/>
                    <a:pt x="35760" y="50437"/>
                  </a:cubicBezTo>
                  <a:cubicBezTo>
                    <a:pt x="35693" y="50337"/>
                    <a:pt x="35660" y="50270"/>
                    <a:pt x="35593" y="50203"/>
                  </a:cubicBezTo>
                  <a:lnTo>
                    <a:pt x="36127" y="49970"/>
                  </a:lnTo>
                  <a:cubicBezTo>
                    <a:pt x="36660" y="49770"/>
                    <a:pt x="37194" y="49570"/>
                    <a:pt x="37694" y="49336"/>
                  </a:cubicBezTo>
                  <a:lnTo>
                    <a:pt x="38395" y="49069"/>
                  </a:lnTo>
                  <a:cubicBezTo>
                    <a:pt x="40363" y="48235"/>
                    <a:pt x="42364" y="47401"/>
                    <a:pt x="44332" y="45734"/>
                  </a:cubicBezTo>
                  <a:cubicBezTo>
                    <a:pt x="45000" y="45167"/>
                    <a:pt x="45633" y="44566"/>
                    <a:pt x="46234" y="43999"/>
                  </a:cubicBezTo>
                  <a:lnTo>
                    <a:pt x="46267" y="43932"/>
                  </a:lnTo>
                  <a:lnTo>
                    <a:pt x="46534" y="43699"/>
                  </a:lnTo>
                  <a:cubicBezTo>
                    <a:pt x="47368" y="42798"/>
                    <a:pt x="48168" y="41831"/>
                    <a:pt x="48836" y="40797"/>
                  </a:cubicBezTo>
                  <a:lnTo>
                    <a:pt x="48869" y="40730"/>
                  </a:lnTo>
                  <a:lnTo>
                    <a:pt x="49036" y="40497"/>
                  </a:lnTo>
                  <a:cubicBezTo>
                    <a:pt x="50170" y="38729"/>
                    <a:pt x="50837" y="36694"/>
                    <a:pt x="50970" y="34592"/>
                  </a:cubicBezTo>
                  <a:cubicBezTo>
                    <a:pt x="51071" y="33592"/>
                    <a:pt x="50837" y="32624"/>
                    <a:pt x="50337" y="31790"/>
                  </a:cubicBezTo>
                  <a:cubicBezTo>
                    <a:pt x="50003" y="31290"/>
                    <a:pt x="49569" y="30856"/>
                    <a:pt x="49036" y="30589"/>
                  </a:cubicBezTo>
                  <a:cubicBezTo>
                    <a:pt x="49203" y="30323"/>
                    <a:pt x="49336" y="30022"/>
                    <a:pt x="49469" y="29756"/>
                  </a:cubicBezTo>
                  <a:cubicBezTo>
                    <a:pt x="49569" y="29555"/>
                    <a:pt x="49636" y="29322"/>
                    <a:pt x="49703" y="29122"/>
                  </a:cubicBezTo>
                  <a:cubicBezTo>
                    <a:pt x="50537" y="27020"/>
                    <a:pt x="50036" y="24585"/>
                    <a:pt x="48435" y="22984"/>
                  </a:cubicBezTo>
                  <a:cubicBezTo>
                    <a:pt x="47501" y="22050"/>
                    <a:pt x="46167" y="21516"/>
                    <a:pt x="44432" y="21383"/>
                  </a:cubicBezTo>
                  <a:cubicBezTo>
                    <a:pt x="44566" y="19682"/>
                    <a:pt x="44232" y="18014"/>
                    <a:pt x="43432" y="16513"/>
                  </a:cubicBezTo>
                  <a:cubicBezTo>
                    <a:pt x="42898" y="15445"/>
                    <a:pt x="42097" y="14511"/>
                    <a:pt x="41130" y="13844"/>
                  </a:cubicBezTo>
                  <a:cubicBezTo>
                    <a:pt x="42064" y="13044"/>
                    <a:pt x="42564" y="11876"/>
                    <a:pt x="42564" y="10642"/>
                  </a:cubicBezTo>
                  <a:cubicBezTo>
                    <a:pt x="42531" y="9741"/>
                    <a:pt x="42231" y="8874"/>
                    <a:pt x="41630" y="8173"/>
                  </a:cubicBezTo>
                  <a:cubicBezTo>
                    <a:pt x="41430" y="7940"/>
                    <a:pt x="41230" y="7706"/>
                    <a:pt x="40997" y="7506"/>
                  </a:cubicBezTo>
                  <a:cubicBezTo>
                    <a:pt x="41063" y="7206"/>
                    <a:pt x="41063" y="6906"/>
                    <a:pt x="41097" y="6606"/>
                  </a:cubicBezTo>
                  <a:cubicBezTo>
                    <a:pt x="41130" y="5205"/>
                    <a:pt x="40496" y="3870"/>
                    <a:pt x="39362" y="3036"/>
                  </a:cubicBezTo>
                  <a:cubicBezTo>
                    <a:pt x="38728" y="2536"/>
                    <a:pt x="37928" y="2303"/>
                    <a:pt x="37094" y="2303"/>
                  </a:cubicBezTo>
                  <a:cubicBezTo>
                    <a:pt x="36760" y="2303"/>
                    <a:pt x="36393" y="2336"/>
                    <a:pt x="36060" y="2436"/>
                  </a:cubicBezTo>
                  <a:cubicBezTo>
                    <a:pt x="35726" y="2036"/>
                    <a:pt x="35326" y="1669"/>
                    <a:pt x="34859" y="1402"/>
                  </a:cubicBezTo>
                  <a:cubicBezTo>
                    <a:pt x="34192" y="1002"/>
                    <a:pt x="33458" y="801"/>
                    <a:pt x="32657" y="801"/>
                  </a:cubicBezTo>
                  <a:cubicBezTo>
                    <a:pt x="32627" y="801"/>
                    <a:pt x="32596" y="800"/>
                    <a:pt x="32566" y="800"/>
                  </a:cubicBezTo>
                  <a:cubicBezTo>
                    <a:pt x="31198" y="800"/>
                    <a:pt x="29905" y="1527"/>
                    <a:pt x="29155" y="2669"/>
                  </a:cubicBezTo>
                  <a:cubicBezTo>
                    <a:pt x="29088" y="2803"/>
                    <a:pt x="29021" y="2936"/>
                    <a:pt x="28955" y="3036"/>
                  </a:cubicBezTo>
                  <a:cubicBezTo>
                    <a:pt x="28825" y="3023"/>
                    <a:pt x="28696" y="3016"/>
                    <a:pt x="28567" y="3016"/>
                  </a:cubicBezTo>
                  <a:cubicBezTo>
                    <a:pt x="28065" y="3016"/>
                    <a:pt x="27571" y="3117"/>
                    <a:pt x="27120" y="3303"/>
                  </a:cubicBezTo>
                  <a:cubicBezTo>
                    <a:pt x="26720" y="1936"/>
                    <a:pt x="25719" y="868"/>
                    <a:pt x="24452" y="301"/>
                  </a:cubicBezTo>
                  <a:cubicBezTo>
                    <a:pt x="23985" y="101"/>
                    <a:pt x="23451" y="1"/>
                    <a:pt x="22950" y="1"/>
                  </a:cubicBezTo>
                  <a:close/>
                </a:path>
              </a:pathLst>
            </a:custGeom>
            <a:solidFill>
              <a:srgbClr val="FFFFFF"/>
            </a:solidFill>
            <a:ln>
              <a:noFill/>
            </a:ln>
            <a:effectLst>
              <a:outerShdw dist="76200" dir="3000000" algn="bl" rotWithShape="0">
                <a:srgbClr val="000000">
                  <a:alpha val="8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36;p85"/>
            <p:cNvSpPr/>
            <p:nvPr/>
          </p:nvSpPr>
          <p:spPr>
            <a:xfrm>
              <a:off x="63425" y="2674500"/>
              <a:ext cx="528725" cy="367750"/>
            </a:xfrm>
            <a:custGeom>
              <a:avLst/>
              <a:gdLst/>
              <a:ahLst/>
              <a:cxnLst/>
              <a:rect l="l" t="t" r="r" b="b"/>
              <a:pathLst>
                <a:path w="21149" h="14710" extrusionOk="0">
                  <a:moveTo>
                    <a:pt x="6923" y="0"/>
                  </a:moveTo>
                  <a:cubicBezTo>
                    <a:pt x="5584" y="0"/>
                    <a:pt x="4242" y="887"/>
                    <a:pt x="4103" y="2601"/>
                  </a:cubicBezTo>
                  <a:cubicBezTo>
                    <a:pt x="3725" y="2157"/>
                    <a:pt x="3199" y="1919"/>
                    <a:pt x="2663" y="1919"/>
                  </a:cubicBezTo>
                  <a:cubicBezTo>
                    <a:pt x="2395" y="1919"/>
                    <a:pt x="2124" y="1979"/>
                    <a:pt x="1868" y="2101"/>
                  </a:cubicBezTo>
                  <a:cubicBezTo>
                    <a:pt x="1135" y="2501"/>
                    <a:pt x="568" y="3168"/>
                    <a:pt x="334" y="3969"/>
                  </a:cubicBezTo>
                  <a:cubicBezTo>
                    <a:pt x="101" y="4769"/>
                    <a:pt x="0" y="5570"/>
                    <a:pt x="0" y="6404"/>
                  </a:cubicBezTo>
                  <a:lnTo>
                    <a:pt x="16779" y="14710"/>
                  </a:lnTo>
                  <a:cubicBezTo>
                    <a:pt x="18080" y="14343"/>
                    <a:pt x="19181" y="13442"/>
                    <a:pt x="19848" y="12275"/>
                  </a:cubicBezTo>
                  <a:cubicBezTo>
                    <a:pt x="20649" y="11007"/>
                    <a:pt x="21149" y="9339"/>
                    <a:pt x="20482" y="7938"/>
                  </a:cubicBezTo>
                  <a:cubicBezTo>
                    <a:pt x="19975" y="6925"/>
                    <a:pt x="18989" y="6311"/>
                    <a:pt x="17904" y="6311"/>
                  </a:cubicBezTo>
                  <a:cubicBezTo>
                    <a:pt x="17775" y="6311"/>
                    <a:pt x="17644" y="6320"/>
                    <a:pt x="17513" y="6337"/>
                  </a:cubicBezTo>
                  <a:cubicBezTo>
                    <a:pt x="17746" y="4970"/>
                    <a:pt x="17346" y="3602"/>
                    <a:pt x="16446" y="2568"/>
                  </a:cubicBezTo>
                  <a:cubicBezTo>
                    <a:pt x="15481" y="1603"/>
                    <a:pt x="14194" y="1069"/>
                    <a:pt x="12877" y="1069"/>
                  </a:cubicBezTo>
                  <a:cubicBezTo>
                    <a:pt x="12555" y="1069"/>
                    <a:pt x="12231" y="1101"/>
                    <a:pt x="11909" y="1167"/>
                  </a:cubicBezTo>
                  <a:cubicBezTo>
                    <a:pt x="11611" y="1200"/>
                    <a:pt x="9608" y="1856"/>
                    <a:pt x="9672" y="2323"/>
                  </a:cubicBezTo>
                  <a:lnTo>
                    <a:pt x="9672" y="2323"/>
                  </a:lnTo>
                  <a:cubicBezTo>
                    <a:pt x="9395" y="758"/>
                    <a:pt x="8161" y="0"/>
                    <a:pt x="6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37;p85"/>
            <p:cNvSpPr/>
            <p:nvPr/>
          </p:nvSpPr>
          <p:spPr>
            <a:xfrm>
              <a:off x="-570900" y="2661900"/>
              <a:ext cx="539275" cy="386200"/>
            </a:xfrm>
            <a:custGeom>
              <a:avLst/>
              <a:gdLst/>
              <a:ahLst/>
              <a:cxnLst/>
              <a:rect l="l" t="t" r="r" b="b"/>
              <a:pathLst>
                <a:path w="21571" h="15448" extrusionOk="0">
                  <a:moveTo>
                    <a:pt x="17208" y="0"/>
                  </a:moveTo>
                  <a:cubicBezTo>
                    <a:pt x="16914" y="0"/>
                    <a:pt x="16621" y="23"/>
                    <a:pt x="16334" y="70"/>
                  </a:cubicBezTo>
                  <a:cubicBezTo>
                    <a:pt x="14432" y="437"/>
                    <a:pt x="12931" y="1938"/>
                    <a:pt x="12631" y="3839"/>
                  </a:cubicBezTo>
                  <a:cubicBezTo>
                    <a:pt x="11848" y="3038"/>
                    <a:pt x="10923" y="2694"/>
                    <a:pt x="10025" y="2694"/>
                  </a:cubicBezTo>
                  <a:cubicBezTo>
                    <a:pt x="7633" y="2694"/>
                    <a:pt x="5429" y="5135"/>
                    <a:pt x="6593" y="7875"/>
                  </a:cubicBezTo>
                  <a:cubicBezTo>
                    <a:pt x="6110" y="7596"/>
                    <a:pt x="5583" y="7461"/>
                    <a:pt x="5061" y="7461"/>
                  </a:cubicBezTo>
                  <a:cubicBezTo>
                    <a:pt x="4213" y="7461"/>
                    <a:pt x="3377" y="7815"/>
                    <a:pt x="2757" y="8476"/>
                  </a:cubicBezTo>
                  <a:cubicBezTo>
                    <a:pt x="1" y="11697"/>
                    <a:pt x="4948" y="15448"/>
                    <a:pt x="7955" y="15448"/>
                  </a:cubicBezTo>
                  <a:cubicBezTo>
                    <a:pt x="7968" y="15448"/>
                    <a:pt x="7981" y="15448"/>
                    <a:pt x="7994" y="15447"/>
                  </a:cubicBezTo>
                  <a:lnTo>
                    <a:pt x="21571" y="2638"/>
                  </a:lnTo>
                  <a:cubicBezTo>
                    <a:pt x="20853" y="887"/>
                    <a:pt x="19023" y="0"/>
                    <a:pt x="17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38;p85"/>
            <p:cNvSpPr/>
            <p:nvPr/>
          </p:nvSpPr>
          <p:spPr>
            <a:xfrm>
              <a:off x="-144225" y="2792550"/>
              <a:ext cx="340275" cy="502400"/>
            </a:xfrm>
            <a:custGeom>
              <a:avLst/>
              <a:gdLst/>
              <a:ahLst/>
              <a:cxnLst/>
              <a:rect l="l" t="t" r="r" b="b"/>
              <a:pathLst>
                <a:path w="13611" h="20096" extrusionOk="0">
                  <a:moveTo>
                    <a:pt x="1896" y="0"/>
                  </a:moveTo>
                  <a:cubicBezTo>
                    <a:pt x="1681" y="0"/>
                    <a:pt x="1478" y="62"/>
                    <a:pt x="1301" y="214"/>
                  </a:cubicBezTo>
                  <a:cubicBezTo>
                    <a:pt x="1035" y="514"/>
                    <a:pt x="868" y="848"/>
                    <a:pt x="834" y="1248"/>
                  </a:cubicBezTo>
                  <a:cubicBezTo>
                    <a:pt x="1" y="4818"/>
                    <a:pt x="1869" y="8620"/>
                    <a:pt x="3870" y="11522"/>
                  </a:cubicBezTo>
                  <a:cubicBezTo>
                    <a:pt x="5238" y="13490"/>
                    <a:pt x="6939" y="14691"/>
                    <a:pt x="8773" y="16126"/>
                  </a:cubicBezTo>
                  <a:cubicBezTo>
                    <a:pt x="10408" y="17427"/>
                    <a:pt x="12176" y="18561"/>
                    <a:pt x="13510" y="20095"/>
                  </a:cubicBezTo>
                  <a:cubicBezTo>
                    <a:pt x="13544" y="19895"/>
                    <a:pt x="13577" y="19728"/>
                    <a:pt x="13610" y="19561"/>
                  </a:cubicBezTo>
                  <a:lnTo>
                    <a:pt x="13544" y="19428"/>
                  </a:lnTo>
                  <a:cubicBezTo>
                    <a:pt x="13544" y="15759"/>
                    <a:pt x="12543" y="12156"/>
                    <a:pt x="10708" y="8987"/>
                  </a:cubicBezTo>
                  <a:cubicBezTo>
                    <a:pt x="9641" y="7153"/>
                    <a:pt x="8373" y="5451"/>
                    <a:pt x="6905" y="3917"/>
                  </a:cubicBezTo>
                  <a:cubicBezTo>
                    <a:pt x="5971" y="2849"/>
                    <a:pt x="4937" y="1849"/>
                    <a:pt x="3803" y="948"/>
                  </a:cubicBezTo>
                  <a:cubicBezTo>
                    <a:pt x="3372" y="619"/>
                    <a:pt x="2576" y="0"/>
                    <a:pt x="1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39;p85"/>
            <p:cNvSpPr/>
            <p:nvPr/>
          </p:nvSpPr>
          <p:spPr>
            <a:xfrm>
              <a:off x="-116700" y="2874625"/>
              <a:ext cx="310250" cy="420325"/>
            </a:xfrm>
            <a:custGeom>
              <a:avLst/>
              <a:gdLst/>
              <a:ahLst/>
              <a:cxnLst/>
              <a:rect l="l" t="t" r="r" b="b"/>
              <a:pathLst>
                <a:path w="12410" h="16813" extrusionOk="0">
                  <a:moveTo>
                    <a:pt x="5171" y="0"/>
                  </a:moveTo>
                  <a:cubicBezTo>
                    <a:pt x="5171" y="467"/>
                    <a:pt x="5171" y="1001"/>
                    <a:pt x="5204" y="1568"/>
                  </a:cubicBezTo>
                  <a:cubicBezTo>
                    <a:pt x="5237" y="2735"/>
                    <a:pt x="5304" y="3703"/>
                    <a:pt x="5371" y="4270"/>
                  </a:cubicBezTo>
                  <a:cubicBezTo>
                    <a:pt x="5137" y="4003"/>
                    <a:pt x="4937" y="3736"/>
                    <a:pt x="4704" y="3469"/>
                  </a:cubicBezTo>
                  <a:cubicBezTo>
                    <a:pt x="4170" y="2836"/>
                    <a:pt x="3703" y="2335"/>
                    <a:pt x="3336" y="2002"/>
                  </a:cubicBezTo>
                  <a:cubicBezTo>
                    <a:pt x="3203" y="1835"/>
                    <a:pt x="3002" y="1668"/>
                    <a:pt x="2802" y="1535"/>
                  </a:cubicBezTo>
                  <a:lnTo>
                    <a:pt x="2802" y="1535"/>
                  </a:lnTo>
                  <a:cubicBezTo>
                    <a:pt x="2936" y="1735"/>
                    <a:pt x="3103" y="1935"/>
                    <a:pt x="3269" y="2102"/>
                  </a:cubicBezTo>
                  <a:cubicBezTo>
                    <a:pt x="3570" y="2435"/>
                    <a:pt x="4003" y="2969"/>
                    <a:pt x="4537" y="3603"/>
                  </a:cubicBezTo>
                  <a:lnTo>
                    <a:pt x="4971" y="4136"/>
                  </a:lnTo>
                  <a:cubicBezTo>
                    <a:pt x="4403" y="3970"/>
                    <a:pt x="3336" y="3703"/>
                    <a:pt x="2135" y="3369"/>
                  </a:cubicBezTo>
                  <a:cubicBezTo>
                    <a:pt x="1301" y="3136"/>
                    <a:pt x="567" y="2936"/>
                    <a:pt x="0" y="2802"/>
                  </a:cubicBezTo>
                  <a:lnTo>
                    <a:pt x="0" y="2802"/>
                  </a:lnTo>
                  <a:cubicBezTo>
                    <a:pt x="34" y="2869"/>
                    <a:pt x="67" y="2969"/>
                    <a:pt x="100" y="3069"/>
                  </a:cubicBezTo>
                  <a:cubicBezTo>
                    <a:pt x="634" y="3236"/>
                    <a:pt x="1301" y="3469"/>
                    <a:pt x="2035" y="3669"/>
                  </a:cubicBezTo>
                  <a:cubicBezTo>
                    <a:pt x="3036" y="3936"/>
                    <a:pt x="4070" y="4170"/>
                    <a:pt x="5104" y="4303"/>
                  </a:cubicBezTo>
                  <a:cubicBezTo>
                    <a:pt x="5838" y="5237"/>
                    <a:pt x="6705" y="6405"/>
                    <a:pt x="7606" y="7739"/>
                  </a:cubicBezTo>
                  <a:cubicBezTo>
                    <a:pt x="6972" y="7506"/>
                    <a:pt x="5438" y="7039"/>
                    <a:pt x="3636" y="6572"/>
                  </a:cubicBezTo>
                  <a:cubicBezTo>
                    <a:pt x="2802" y="6338"/>
                    <a:pt x="2035" y="6138"/>
                    <a:pt x="1401" y="5971"/>
                  </a:cubicBezTo>
                  <a:lnTo>
                    <a:pt x="1401" y="5971"/>
                  </a:lnTo>
                  <a:lnTo>
                    <a:pt x="1568" y="6305"/>
                  </a:lnTo>
                  <a:cubicBezTo>
                    <a:pt x="2169" y="6471"/>
                    <a:pt x="2836" y="6672"/>
                    <a:pt x="3570" y="6872"/>
                  </a:cubicBezTo>
                  <a:cubicBezTo>
                    <a:pt x="5471" y="7372"/>
                    <a:pt x="7105" y="7772"/>
                    <a:pt x="7706" y="7872"/>
                  </a:cubicBezTo>
                  <a:cubicBezTo>
                    <a:pt x="7939" y="8206"/>
                    <a:pt x="8173" y="8573"/>
                    <a:pt x="8406" y="8940"/>
                  </a:cubicBezTo>
                  <a:cubicBezTo>
                    <a:pt x="9107" y="10074"/>
                    <a:pt x="9707" y="11175"/>
                    <a:pt x="10241" y="12176"/>
                  </a:cubicBezTo>
                  <a:cubicBezTo>
                    <a:pt x="9741" y="12009"/>
                    <a:pt x="8373" y="11709"/>
                    <a:pt x="6772" y="11375"/>
                  </a:cubicBezTo>
                  <a:cubicBezTo>
                    <a:pt x="6338" y="11275"/>
                    <a:pt x="5905" y="11175"/>
                    <a:pt x="5471" y="11108"/>
                  </a:cubicBezTo>
                  <a:lnTo>
                    <a:pt x="5471" y="11108"/>
                  </a:lnTo>
                  <a:cubicBezTo>
                    <a:pt x="5638" y="11242"/>
                    <a:pt x="5804" y="11375"/>
                    <a:pt x="5971" y="11542"/>
                  </a:cubicBezTo>
                  <a:lnTo>
                    <a:pt x="6705" y="11675"/>
                  </a:lnTo>
                  <a:cubicBezTo>
                    <a:pt x="8406" y="12042"/>
                    <a:pt x="9841" y="12276"/>
                    <a:pt x="10274" y="12309"/>
                  </a:cubicBezTo>
                  <a:cubicBezTo>
                    <a:pt x="10775" y="13210"/>
                    <a:pt x="11175" y="14044"/>
                    <a:pt x="11475" y="14744"/>
                  </a:cubicBezTo>
                  <a:cubicBezTo>
                    <a:pt x="11809" y="15478"/>
                    <a:pt x="12109" y="16145"/>
                    <a:pt x="12276" y="16579"/>
                  </a:cubicBezTo>
                  <a:lnTo>
                    <a:pt x="12376" y="16779"/>
                  </a:lnTo>
                  <a:lnTo>
                    <a:pt x="12409" y="16812"/>
                  </a:lnTo>
                  <a:lnTo>
                    <a:pt x="12409" y="16645"/>
                  </a:lnTo>
                  <a:cubicBezTo>
                    <a:pt x="12409" y="16612"/>
                    <a:pt x="12376" y="16545"/>
                    <a:pt x="12376" y="16512"/>
                  </a:cubicBezTo>
                  <a:cubicBezTo>
                    <a:pt x="12209" y="16045"/>
                    <a:pt x="11976" y="15411"/>
                    <a:pt x="11642" y="14611"/>
                  </a:cubicBezTo>
                  <a:cubicBezTo>
                    <a:pt x="11342" y="13843"/>
                    <a:pt x="10941" y="13043"/>
                    <a:pt x="10474" y="12109"/>
                  </a:cubicBezTo>
                  <a:cubicBezTo>
                    <a:pt x="10641" y="11608"/>
                    <a:pt x="10908" y="10441"/>
                    <a:pt x="11142" y="9040"/>
                  </a:cubicBezTo>
                  <a:cubicBezTo>
                    <a:pt x="11075" y="8873"/>
                    <a:pt x="11008" y="8706"/>
                    <a:pt x="10941" y="8506"/>
                  </a:cubicBezTo>
                  <a:cubicBezTo>
                    <a:pt x="10908" y="8673"/>
                    <a:pt x="10875" y="8806"/>
                    <a:pt x="10841" y="8973"/>
                  </a:cubicBezTo>
                  <a:cubicBezTo>
                    <a:pt x="10608" y="10207"/>
                    <a:pt x="10441" y="11308"/>
                    <a:pt x="10374" y="11909"/>
                  </a:cubicBezTo>
                  <a:cubicBezTo>
                    <a:pt x="9874" y="10941"/>
                    <a:pt x="9307" y="9874"/>
                    <a:pt x="8606" y="8773"/>
                  </a:cubicBezTo>
                  <a:cubicBezTo>
                    <a:pt x="8373" y="8406"/>
                    <a:pt x="8139" y="8039"/>
                    <a:pt x="7906" y="7672"/>
                  </a:cubicBezTo>
                  <a:cubicBezTo>
                    <a:pt x="8073" y="7272"/>
                    <a:pt x="8440" y="6138"/>
                    <a:pt x="8840" y="4804"/>
                  </a:cubicBezTo>
                  <a:cubicBezTo>
                    <a:pt x="8840" y="4737"/>
                    <a:pt x="8873" y="4670"/>
                    <a:pt x="8873" y="4603"/>
                  </a:cubicBezTo>
                  <a:cubicBezTo>
                    <a:pt x="8807" y="4503"/>
                    <a:pt x="8740" y="4370"/>
                    <a:pt x="8640" y="4270"/>
                  </a:cubicBezTo>
                  <a:lnTo>
                    <a:pt x="8540" y="4704"/>
                  </a:lnTo>
                  <a:cubicBezTo>
                    <a:pt x="8173" y="5971"/>
                    <a:pt x="7906" y="7072"/>
                    <a:pt x="7806" y="7539"/>
                  </a:cubicBezTo>
                  <a:cubicBezTo>
                    <a:pt x="7039" y="6371"/>
                    <a:pt x="6238" y="5304"/>
                    <a:pt x="5504" y="4437"/>
                  </a:cubicBezTo>
                  <a:cubicBezTo>
                    <a:pt x="5538" y="3936"/>
                    <a:pt x="5538" y="2836"/>
                    <a:pt x="5504" y="1568"/>
                  </a:cubicBezTo>
                  <a:cubicBezTo>
                    <a:pt x="5504" y="1101"/>
                    <a:pt x="5471" y="667"/>
                    <a:pt x="5471" y="300"/>
                  </a:cubicBezTo>
                  <a:lnTo>
                    <a:pt x="51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40;p85"/>
            <p:cNvSpPr/>
            <p:nvPr/>
          </p:nvSpPr>
          <p:spPr>
            <a:xfrm>
              <a:off x="165175" y="3001350"/>
              <a:ext cx="447825" cy="422850"/>
            </a:xfrm>
            <a:custGeom>
              <a:avLst/>
              <a:gdLst/>
              <a:ahLst/>
              <a:cxnLst/>
              <a:rect l="l" t="t" r="r" b="b"/>
              <a:pathLst>
                <a:path w="17913" h="16914" extrusionOk="0">
                  <a:moveTo>
                    <a:pt x="16801" y="1"/>
                  </a:moveTo>
                  <a:cubicBezTo>
                    <a:pt x="16207" y="1"/>
                    <a:pt x="15497" y="301"/>
                    <a:pt x="15077" y="468"/>
                  </a:cubicBezTo>
                  <a:cubicBezTo>
                    <a:pt x="13743" y="1036"/>
                    <a:pt x="12509" y="1736"/>
                    <a:pt x="11308" y="2537"/>
                  </a:cubicBezTo>
                  <a:cubicBezTo>
                    <a:pt x="9473" y="3637"/>
                    <a:pt x="7806" y="4938"/>
                    <a:pt x="6305" y="6439"/>
                  </a:cubicBezTo>
                  <a:cubicBezTo>
                    <a:pt x="3703" y="9008"/>
                    <a:pt x="1835" y="12210"/>
                    <a:pt x="834" y="15746"/>
                  </a:cubicBezTo>
                  <a:lnTo>
                    <a:pt x="0" y="16880"/>
                  </a:lnTo>
                  <a:lnTo>
                    <a:pt x="0" y="16914"/>
                  </a:lnTo>
                  <a:cubicBezTo>
                    <a:pt x="1835" y="15446"/>
                    <a:pt x="4136" y="14745"/>
                    <a:pt x="6305" y="13845"/>
                  </a:cubicBezTo>
                  <a:cubicBezTo>
                    <a:pt x="8439" y="12911"/>
                    <a:pt x="10407" y="12177"/>
                    <a:pt x="12242" y="10642"/>
                  </a:cubicBezTo>
                  <a:cubicBezTo>
                    <a:pt x="14911" y="8407"/>
                    <a:pt x="17713" y="5239"/>
                    <a:pt x="17846" y="1536"/>
                  </a:cubicBezTo>
                  <a:cubicBezTo>
                    <a:pt x="17913" y="1136"/>
                    <a:pt x="17846" y="769"/>
                    <a:pt x="17646" y="402"/>
                  </a:cubicBezTo>
                  <a:cubicBezTo>
                    <a:pt x="17460" y="105"/>
                    <a:pt x="17151" y="1"/>
                    <a:pt x="16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41;p85"/>
            <p:cNvSpPr/>
            <p:nvPr/>
          </p:nvSpPr>
          <p:spPr>
            <a:xfrm>
              <a:off x="-406900" y="3595125"/>
              <a:ext cx="956525" cy="1245100"/>
            </a:xfrm>
            <a:custGeom>
              <a:avLst/>
              <a:gdLst/>
              <a:ahLst/>
              <a:cxnLst/>
              <a:rect l="l" t="t" r="r" b="b"/>
              <a:pathLst>
                <a:path w="38261" h="49804" extrusionOk="0">
                  <a:moveTo>
                    <a:pt x="18713" y="1"/>
                  </a:moveTo>
                  <a:lnTo>
                    <a:pt x="18713" y="101"/>
                  </a:lnTo>
                  <a:lnTo>
                    <a:pt x="13543" y="701"/>
                  </a:lnTo>
                  <a:lnTo>
                    <a:pt x="13543" y="6305"/>
                  </a:lnTo>
                  <a:cubicBezTo>
                    <a:pt x="13543" y="6305"/>
                    <a:pt x="0" y="8840"/>
                    <a:pt x="1168" y="21850"/>
                  </a:cubicBezTo>
                  <a:cubicBezTo>
                    <a:pt x="2001" y="30656"/>
                    <a:pt x="3603" y="40797"/>
                    <a:pt x="7172" y="46167"/>
                  </a:cubicBezTo>
                  <a:cubicBezTo>
                    <a:pt x="8688" y="48441"/>
                    <a:pt x="11246" y="49804"/>
                    <a:pt x="13978" y="49804"/>
                  </a:cubicBezTo>
                  <a:cubicBezTo>
                    <a:pt x="14011" y="49804"/>
                    <a:pt x="14044" y="49803"/>
                    <a:pt x="14077" y="49803"/>
                  </a:cubicBezTo>
                  <a:lnTo>
                    <a:pt x="24251" y="49803"/>
                  </a:lnTo>
                  <a:cubicBezTo>
                    <a:pt x="24284" y="49803"/>
                    <a:pt x="24317" y="49804"/>
                    <a:pt x="24350" y="49804"/>
                  </a:cubicBezTo>
                  <a:cubicBezTo>
                    <a:pt x="27080" y="49804"/>
                    <a:pt x="29606" y="48441"/>
                    <a:pt x="31122" y="46167"/>
                  </a:cubicBezTo>
                  <a:cubicBezTo>
                    <a:pt x="34691" y="40797"/>
                    <a:pt x="36326" y="30656"/>
                    <a:pt x="37127" y="21816"/>
                  </a:cubicBezTo>
                  <a:cubicBezTo>
                    <a:pt x="38261" y="8840"/>
                    <a:pt x="24751" y="6305"/>
                    <a:pt x="24751" y="6305"/>
                  </a:cubicBezTo>
                  <a:lnTo>
                    <a:pt x="24751" y="701"/>
                  </a:lnTo>
                  <a:lnTo>
                    <a:pt x="19547" y="67"/>
                  </a:lnTo>
                  <a:lnTo>
                    <a:pt x="19547" y="1"/>
                  </a:lnTo>
                  <a:lnTo>
                    <a:pt x="19147" y="34"/>
                  </a:lnTo>
                  <a:lnTo>
                    <a:pt x="187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842;p85"/>
            <p:cNvSpPr/>
            <p:nvPr/>
          </p:nvSpPr>
          <p:spPr>
            <a:xfrm>
              <a:off x="-96700" y="3431675"/>
              <a:ext cx="338600" cy="98425"/>
            </a:xfrm>
            <a:custGeom>
              <a:avLst/>
              <a:gdLst/>
              <a:ahLst/>
              <a:cxnLst/>
              <a:rect l="l" t="t" r="r" b="b"/>
              <a:pathLst>
                <a:path w="13544" h="3937" extrusionOk="0">
                  <a:moveTo>
                    <a:pt x="6772" y="1"/>
                  </a:moveTo>
                  <a:cubicBezTo>
                    <a:pt x="3036" y="1"/>
                    <a:pt x="1" y="901"/>
                    <a:pt x="1" y="1969"/>
                  </a:cubicBezTo>
                  <a:cubicBezTo>
                    <a:pt x="1" y="3036"/>
                    <a:pt x="3036" y="3937"/>
                    <a:pt x="6772" y="3937"/>
                  </a:cubicBezTo>
                  <a:cubicBezTo>
                    <a:pt x="10508" y="3937"/>
                    <a:pt x="13544" y="3036"/>
                    <a:pt x="13544" y="1969"/>
                  </a:cubicBezTo>
                  <a:cubicBezTo>
                    <a:pt x="13544" y="901"/>
                    <a:pt x="10508" y="1"/>
                    <a:pt x="6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843;p85"/>
            <p:cNvSpPr/>
            <p:nvPr/>
          </p:nvSpPr>
          <p:spPr>
            <a:xfrm>
              <a:off x="-85025" y="3466700"/>
              <a:ext cx="316100" cy="62575"/>
            </a:xfrm>
            <a:custGeom>
              <a:avLst/>
              <a:gdLst/>
              <a:ahLst/>
              <a:cxnLst/>
              <a:rect l="l" t="t" r="r" b="b"/>
              <a:pathLst>
                <a:path w="12644" h="2503" extrusionOk="0">
                  <a:moveTo>
                    <a:pt x="6305" y="1"/>
                  </a:moveTo>
                  <a:cubicBezTo>
                    <a:pt x="3437" y="1"/>
                    <a:pt x="968" y="534"/>
                    <a:pt x="1" y="1268"/>
                  </a:cubicBezTo>
                  <a:cubicBezTo>
                    <a:pt x="968" y="2002"/>
                    <a:pt x="3437" y="2503"/>
                    <a:pt x="6305" y="2503"/>
                  </a:cubicBezTo>
                  <a:cubicBezTo>
                    <a:pt x="9207" y="2503"/>
                    <a:pt x="11676" y="2002"/>
                    <a:pt x="12643" y="1268"/>
                  </a:cubicBezTo>
                  <a:cubicBezTo>
                    <a:pt x="11676" y="534"/>
                    <a:pt x="9207" y="1"/>
                    <a:pt x="6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844;p85"/>
            <p:cNvSpPr/>
            <p:nvPr/>
          </p:nvSpPr>
          <p:spPr>
            <a:xfrm>
              <a:off x="-85850" y="2396775"/>
              <a:ext cx="297750" cy="2034825"/>
            </a:xfrm>
            <a:custGeom>
              <a:avLst/>
              <a:gdLst/>
              <a:ahLst/>
              <a:cxnLst/>
              <a:rect l="l" t="t" r="r" b="b"/>
              <a:pathLst>
                <a:path w="11910" h="81393" extrusionOk="0">
                  <a:moveTo>
                    <a:pt x="1" y="0"/>
                  </a:moveTo>
                  <a:lnTo>
                    <a:pt x="1" y="0"/>
                  </a:lnTo>
                  <a:cubicBezTo>
                    <a:pt x="34" y="267"/>
                    <a:pt x="101" y="534"/>
                    <a:pt x="167" y="834"/>
                  </a:cubicBezTo>
                  <a:cubicBezTo>
                    <a:pt x="301" y="1368"/>
                    <a:pt x="501" y="2135"/>
                    <a:pt x="768" y="3136"/>
                  </a:cubicBezTo>
                  <a:cubicBezTo>
                    <a:pt x="1235" y="5137"/>
                    <a:pt x="1969" y="8073"/>
                    <a:pt x="2669" y="11709"/>
                  </a:cubicBezTo>
                  <a:cubicBezTo>
                    <a:pt x="3336" y="15345"/>
                    <a:pt x="4070" y="19681"/>
                    <a:pt x="4637" y="24551"/>
                  </a:cubicBezTo>
                  <a:cubicBezTo>
                    <a:pt x="4604" y="24785"/>
                    <a:pt x="4604" y="25018"/>
                    <a:pt x="4671" y="25252"/>
                  </a:cubicBezTo>
                  <a:cubicBezTo>
                    <a:pt x="4671" y="25252"/>
                    <a:pt x="4704" y="25252"/>
                    <a:pt x="4704" y="25185"/>
                  </a:cubicBezTo>
                  <a:cubicBezTo>
                    <a:pt x="5271" y="29889"/>
                    <a:pt x="5671" y="35026"/>
                    <a:pt x="5971" y="40429"/>
                  </a:cubicBezTo>
                  <a:cubicBezTo>
                    <a:pt x="6305" y="46067"/>
                    <a:pt x="6372" y="51471"/>
                    <a:pt x="6572" y="56374"/>
                  </a:cubicBezTo>
                  <a:cubicBezTo>
                    <a:pt x="6805" y="61278"/>
                    <a:pt x="7006" y="65681"/>
                    <a:pt x="7072" y="69383"/>
                  </a:cubicBezTo>
                  <a:cubicBezTo>
                    <a:pt x="7139" y="73086"/>
                    <a:pt x="7172" y="76088"/>
                    <a:pt x="7139" y="78156"/>
                  </a:cubicBezTo>
                  <a:cubicBezTo>
                    <a:pt x="7139" y="79124"/>
                    <a:pt x="7139" y="79891"/>
                    <a:pt x="7106" y="80558"/>
                  </a:cubicBezTo>
                  <a:cubicBezTo>
                    <a:pt x="7106" y="80825"/>
                    <a:pt x="7106" y="81092"/>
                    <a:pt x="7139" y="81392"/>
                  </a:cubicBezTo>
                  <a:cubicBezTo>
                    <a:pt x="7206" y="81125"/>
                    <a:pt x="7239" y="80825"/>
                    <a:pt x="7239" y="80558"/>
                  </a:cubicBezTo>
                  <a:cubicBezTo>
                    <a:pt x="7272" y="79991"/>
                    <a:pt x="7339" y="79190"/>
                    <a:pt x="7372" y="78156"/>
                  </a:cubicBezTo>
                  <a:cubicBezTo>
                    <a:pt x="7473" y="76088"/>
                    <a:pt x="7539" y="73086"/>
                    <a:pt x="7506" y="69383"/>
                  </a:cubicBezTo>
                  <a:cubicBezTo>
                    <a:pt x="7473" y="65647"/>
                    <a:pt x="7306" y="61244"/>
                    <a:pt x="7139" y="56341"/>
                  </a:cubicBezTo>
                  <a:cubicBezTo>
                    <a:pt x="6972" y="51437"/>
                    <a:pt x="6905" y="46033"/>
                    <a:pt x="6572" y="40396"/>
                  </a:cubicBezTo>
                  <a:cubicBezTo>
                    <a:pt x="6272" y="34725"/>
                    <a:pt x="5805" y="29355"/>
                    <a:pt x="5204" y="24485"/>
                  </a:cubicBezTo>
                  <a:cubicBezTo>
                    <a:pt x="5138" y="24118"/>
                    <a:pt x="5104" y="23717"/>
                    <a:pt x="5037" y="23351"/>
                  </a:cubicBezTo>
                  <a:cubicBezTo>
                    <a:pt x="5104" y="22950"/>
                    <a:pt x="5204" y="22450"/>
                    <a:pt x="5304" y="21916"/>
                  </a:cubicBezTo>
                  <a:cubicBezTo>
                    <a:pt x="5471" y="20882"/>
                    <a:pt x="5738" y="19648"/>
                    <a:pt x="6072" y="18314"/>
                  </a:cubicBezTo>
                  <a:cubicBezTo>
                    <a:pt x="6372" y="16979"/>
                    <a:pt x="6805" y="15512"/>
                    <a:pt x="7272" y="13977"/>
                  </a:cubicBezTo>
                  <a:cubicBezTo>
                    <a:pt x="7773" y="12443"/>
                    <a:pt x="8340" y="11075"/>
                    <a:pt x="8840" y="9774"/>
                  </a:cubicBezTo>
                  <a:cubicBezTo>
                    <a:pt x="9374" y="8473"/>
                    <a:pt x="9908" y="7339"/>
                    <a:pt x="10341" y="6405"/>
                  </a:cubicBezTo>
                  <a:cubicBezTo>
                    <a:pt x="11275" y="4504"/>
                    <a:pt x="11909" y="3370"/>
                    <a:pt x="11842" y="3336"/>
                  </a:cubicBezTo>
                  <a:cubicBezTo>
                    <a:pt x="11840" y="3334"/>
                    <a:pt x="11838" y="3333"/>
                    <a:pt x="11835" y="3333"/>
                  </a:cubicBezTo>
                  <a:cubicBezTo>
                    <a:pt x="11730" y="3333"/>
                    <a:pt x="10978" y="4392"/>
                    <a:pt x="9974" y="6205"/>
                  </a:cubicBezTo>
                  <a:cubicBezTo>
                    <a:pt x="9474" y="7139"/>
                    <a:pt x="8907" y="8240"/>
                    <a:pt x="8340" y="9541"/>
                  </a:cubicBezTo>
                  <a:cubicBezTo>
                    <a:pt x="7773" y="10808"/>
                    <a:pt x="7206" y="12243"/>
                    <a:pt x="6705" y="13777"/>
                  </a:cubicBezTo>
                  <a:cubicBezTo>
                    <a:pt x="6205" y="15311"/>
                    <a:pt x="5838" y="16812"/>
                    <a:pt x="5504" y="18180"/>
                  </a:cubicBezTo>
                  <a:cubicBezTo>
                    <a:pt x="5204" y="19548"/>
                    <a:pt x="5004" y="20782"/>
                    <a:pt x="4871" y="21849"/>
                  </a:cubicBezTo>
                  <a:lnTo>
                    <a:pt x="4871" y="21950"/>
                  </a:lnTo>
                  <a:cubicBezTo>
                    <a:pt x="4337" y="18080"/>
                    <a:pt x="3703" y="14611"/>
                    <a:pt x="3103" y="11609"/>
                  </a:cubicBezTo>
                  <a:cubicBezTo>
                    <a:pt x="2336" y="7973"/>
                    <a:pt x="1568" y="5071"/>
                    <a:pt x="1001" y="3069"/>
                  </a:cubicBezTo>
                  <a:cubicBezTo>
                    <a:pt x="701" y="2069"/>
                    <a:pt x="468" y="1301"/>
                    <a:pt x="301" y="768"/>
                  </a:cubicBezTo>
                  <a:cubicBezTo>
                    <a:pt x="234" y="501"/>
                    <a:pt x="134" y="2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5;p85"/>
            <p:cNvSpPr/>
            <p:nvPr/>
          </p:nvSpPr>
          <p:spPr>
            <a:xfrm>
              <a:off x="150150" y="2855425"/>
              <a:ext cx="140950" cy="1607850"/>
            </a:xfrm>
            <a:custGeom>
              <a:avLst/>
              <a:gdLst/>
              <a:ahLst/>
              <a:cxnLst/>
              <a:rect l="l" t="t" r="r" b="b"/>
              <a:pathLst>
                <a:path w="5638" h="64314" extrusionOk="0">
                  <a:moveTo>
                    <a:pt x="5638" y="1"/>
                  </a:moveTo>
                  <a:lnTo>
                    <a:pt x="5638" y="1"/>
                  </a:lnTo>
                  <a:cubicBezTo>
                    <a:pt x="5538" y="168"/>
                    <a:pt x="5438" y="401"/>
                    <a:pt x="5404" y="601"/>
                  </a:cubicBezTo>
                  <a:cubicBezTo>
                    <a:pt x="5271" y="1035"/>
                    <a:pt x="5071" y="1635"/>
                    <a:pt x="4837" y="2403"/>
                  </a:cubicBezTo>
                  <a:cubicBezTo>
                    <a:pt x="4337" y="3970"/>
                    <a:pt x="3670" y="6272"/>
                    <a:pt x="2969" y="9107"/>
                  </a:cubicBezTo>
                  <a:cubicBezTo>
                    <a:pt x="2769" y="9841"/>
                    <a:pt x="2602" y="10575"/>
                    <a:pt x="2436" y="11376"/>
                  </a:cubicBezTo>
                  <a:cubicBezTo>
                    <a:pt x="2236" y="12143"/>
                    <a:pt x="2102" y="12977"/>
                    <a:pt x="1935" y="13811"/>
                  </a:cubicBezTo>
                  <a:cubicBezTo>
                    <a:pt x="1835" y="14244"/>
                    <a:pt x="1769" y="14645"/>
                    <a:pt x="1668" y="15112"/>
                  </a:cubicBezTo>
                  <a:cubicBezTo>
                    <a:pt x="1602" y="15579"/>
                    <a:pt x="1535" y="16012"/>
                    <a:pt x="1468" y="16479"/>
                  </a:cubicBezTo>
                  <a:cubicBezTo>
                    <a:pt x="1335" y="17380"/>
                    <a:pt x="1168" y="18314"/>
                    <a:pt x="1035" y="19281"/>
                  </a:cubicBezTo>
                  <a:cubicBezTo>
                    <a:pt x="501" y="23484"/>
                    <a:pt x="201" y="27687"/>
                    <a:pt x="167" y="31924"/>
                  </a:cubicBezTo>
                  <a:cubicBezTo>
                    <a:pt x="1" y="40897"/>
                    <a:pt x="701" y="49003"/>
                    <a:pt x="1268" y="54840"/>
                  </a:cubicBezTo>
                  <a:cubicBezTo>
                    <a:pt x="1535" y="57776"/>
                    <a:pt x="1802" y="60144"/>
                    <a:pt x="2002" y="61778"/>
                  </a:cubicBezTo>
                  <a:cubicBezTo>
                    <a:pt x="2102" y="62612"/>
                    <a:pt x="2169" y="63213"/>
                    <a:pt x="2236" y="63646"/>
                  </a:cubicBezTo>
                  <a:cubicBezTo>
                    <a:pt x="2236" y="63880"/>
                    <a:pt x="2302" y="64080"/>
                    <a:pt x="2369" y="64314"/>
                  </a:cubicBezTo>
                  <a:cubicBezTo>
                    <a:pt x="2402" y="64080"/>
                    <a:pt x="2402" y="63880"/>
                    <a:pt x="2369" y="63646"/>
                  </a:cubicBezTo>
                  <a:cubicBezTo>
                    <a:pt x="2369" y="63246"/>
                    <a:pt x="2302" y="62579"/>
                    <a:pt x="2269" y="61778"/>
                  </a:cubicBezTo>
                  <a:cubicBezTo>
                    <a:pt x="2102" y="59944"/>
                    <a:pt x="1935" y="57609"/>
                    <a:pt x="1702" y="54840"/>
                  </a:cubicBezTo>
                  <a:cubicBezTo>
                    <a:pt x="1302" y="49003"/>
                    <a:pt x="634" y="40864"/>
                    <a:pt x="801" y="31924"/>
                  </a:cubicBezTo>
                  <a:cubicBezTo>
                    <a:pt x="835" y="27721"/>
                    <a:pt x="1135" y="23518"/>
                    <a:pt x="1635" y="19348"/>
                  </a:cubicBezTo>
                  <a:cubicBezTo>
                    <a:pt x="1735" y="18381"/>
                    <a:pt x="1869" y="17447"/>
                    <a:pt x="2002" y="16546"/>
                  </a:cubicBezTo>
                  <a:cubicBezTo>
                    <a:pt x="2069" y="16079"/>
                    <a:pt x="2135" y="15645"/>
                    <a:pt x="2202" y="15212"/>
                  </a:cubicBezTo>
                  <a:cubicBezTo>
                    <a:pt x="2269" y="14778"/>
                    <a:pt x="2369" y="14345"/>
                    <a:pt x="2436" y="13911"/>
                  </a:cubicBezTo>
                  <a:cubicBezTo>
                    <a:pt x="2602" y="13077"/>
                    <a:pt x="2736" y="12243"/>
                    <a:pt x="2903" y="11476"/>
                  </a:cubicBezTo>
                  <a:cubicBezTo>
                    <a:pt x="3069" y="10675"/>
                    <a:pt x="3236" y="9941"/>
                    <a:pt x="3403" y="9208"/>
                  </a:cubicBezTo>
                  <a:cubicBezTo>
                    <a:pt x="4037" y="6372"/>
                    <a:pt x="4637" y="4071"/>
                    <a:pt x="5071" y="2469"/>
                  </a:cubicBezTo>
                  <a:cubicBezTo>
                    <a:pt x="5271" y="1669"/>
                    <a:pt x="5404" y="1068"/>
                    <a:pt x="5505" y="635"/>
                  </a:cubicBezTo>
                  <a:cubicBezTo>
                    <a:pt x="5571" y="435"/>
                    <a:pt x="5605" y="201"/>
                    <a:pt x="56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6;p85"/>
            <p:cNvSpPr/>
            <p:nvPr/>
          </p:nvSpPr>
          <p:spPr>
            <a:xfrm>
              <a:off x="-251800" y="2248525"/>
              <a:ext cx="334425" cy="306125"/>
            </a:xfrm>
            <a:custGeom>
              <a:avLst/>
              <a:gdLst/>
              <a:ahLst/>
              <a:cxnLst/>
              <a:rect l="l" t="t" r="r" b="b"/>
              <a:pathLst>
                <a:path w="13377" h="12245" extrusionOk="0">
                  <a:moveTo>
                    <a:pt x="9328" y="1"/>
                  </a:moveTo>
                  <a:cubicBezTo>
                    <a:pt x="8693" y="1"/>
                    <a:pt x="8063" y="514"/>
                    <a:pt x="7739" y="1027"/>
                  </a:cubicBezTo>
                  <a:cubicBezTo>
                    <a:pt x="7372" y="1727"/>
                    <a:pt x="7106" y="2495"/>
                    <a:pt x="7039" y="3295"/>
                  </a:cubicBezTo>
                  <a:cubicBezTo>
                    <a:pt x="7005" y="1761"/>
                    <a:pt x="5838" y="493"/>
                    <a:pt x="4337" y="326"/>
                  </a:cubicBezTo>
                  <a:cubicBezTo>
                    <a:pt x="4265" y="318"/>
                    <a:pt x="4196" y="313"/>
                    <a:pt x="4129" y="313"/>
                  </a:cubicBezTo>
                  <a:cubicBezTo>
                    <a:pt x="3945" y="313"/>
                    <a:pt x="3774" y="344"/>
                    <a:pt x="3603" y="393"/>
                  </a:cubicBezTo>
                  <a:cubicBezTo>
                    <a:pt x="2802" y="693"/>
                    <a:pt x="2536" y="1727"/>
                    <a:pt x="2802" y="2495"/>
                  </a:cubicBezTo>
                  <a:cubicBezTo>
                    <a:pt x="3069" y="3262"/>
                    <a:pt x="3703" y="3862"/>
                    <a:pt x="4304" y="4429"/>
                  </a:cubicBezTo>
                  <a:cubicBezTo>
                    <a:pt x="3808" y="4295"/>
                    <a:pt x="3118" y="4161"/>
                    <a:pt x="2443" y="4161"/>
                  </a:cubicBezTo>
                  <a:cubicBezTo>
                    <a:pt x="1436" y="4161"/>
                    <a:pt x="460" y="4459"/>
                    <a:pt x="201" y="5497"/>
                  </a:cubicBezTo>
                  <a:cubicBezTo>
                    <a:pt x="0" y="6331"/>
                    <a:pt x="634" y="7198"/>
                    <a:pt x="1435" y="7565"/>
                  </a:cubicBezTo>
                  <a:cubicBezTo>
                    <a:pt x="2020" y="7752"/>
                    <a:pt x="2621" y="7857"/>
                    <a:pt x="3228" y="7857"/>
                  </a:cubicBezTo>
                  <a:cubicBezTo>
                    <a:pt x="3486" y="7857"/>
                    <a:pt x="3744" y="7838"/>
                    <a:pt x="4003" y="7798"/>
                  </a:cubicBezTo>
                  <a:lnTo>
                    <a:pt x="4003" y="7798"/>
                  </a:lnTo>
                  <a:cubicBezTo>
                    <a:pt x="3570" y="8299"/>
                    <a:pt x="3203" y="8866"/>
                    <a:pt x="2903" y="9466"/>
                  </a:cubicBezTo>
                  <a:cubicBezTo>
                    <a:pt x="2636" y="10100"/>
                    <a:pt x="2636" y="10801"/>
                    <a:pt x="2903" y="11401"/>
                  </a:cubicBezTo>
                  <a:cubicBezTo>
                    <a:pt x="3151" y="11925"/>
                    <a:pt x="3673" y="12244"/>
                    <a:pt x="4224" y="12244"/>
                  </a:cubicBezTo>
                  <a:cubicBezTo>
                    <a:pt x="4339" y="12244"/>
                    <a:pt x="4455" y="12230"/>
                    <a:pt x="4570" y="12202"/>
                  </a:cubicBezTo>
                  <a:cubicBezTo>
                    <a:pt x="5037" y="12035"/>
                    <a:pt x="5404" y="11668"/>
                    <a:pt x="5604" y="11268"/>
                  </a:cubicBezTo>
                  <a:cubicBezTo>
                    <a:pt x="5971" y="10634"/>
                    <a:pt x="6272" y="10000"/>
                    <a:pt x="6438" y="9300"/>
                  </a:cubicBezTo>
                  <a:cubicBezTo>
                    <a:pt x="6438" y="10167"/>
                    <a:pt x="6839" y="10967"/>
                    <a:pt x="7506" y="11501"/>
                  </a:cubicBezTo>
                  <a:cubicBezTo>
                    <a:pt x="7941" y="11864"/>
                    <a:pt x="8499" y="12121"/>
                    <a:pt x="9027" y="12121"/>
                  </a:cubicBezTo>
                  <a:cubicBezTo>
                    <a:pt x="9227" y="12121"/>
                    <a:pt x="9424" y="12084"/>
                    <a:pt x="9607" y="12001"/>
                  </a:cubicBezTo>
                  <a:cubicBezTo>
                    <a:pt x="10341" y="11635"/>
                    <a:pt x="10608" y="10667"/>
                    <a:pt x="10475" y="9867"/>
                  </a:cubicBezTo>
                  <a:cubicBezTo>
                    <a:pt x="10341" y="9033"/>
                    <a:pt x="9908" y="8299"/>
                    <a:pt x="9274" y="7732"/>
                  </a:cubicBezTo>
                  <a:lnTo>
                    <a:pt x="9274" y="7732"/>
                  </a:lnTo>
                  <a:cubicBezTo>
                    <a:pt x="9486" y="7766"/>
                    <a:pt x="9700" y="7782"/>
                    <a:pt x="9913" y="7782"/>
                  </a:cubicBezTo>
                  <a:cubicBezTo>
                    <a:pt x="10540" y="7782"/>
                    <a:pt x="11161" y="7639"/>
                    <a:pt x="11709" y="7365"/>
                  </a:cubicBezTo>
                  <a:cubicBezTo>
                    <a:pt x="12209" y="7165"/>
                    <a:pt x="12609" y="6864"/>
                    <a:pt x="12943" y="6464"/>
                  </a:cubicBezTo>
                  <a:cubicBezTo>
                    <a:pt x="13277" y="6064"/>
                    <a:pt x="13377" y="5530"/>
                    <a:pt x="13210" y="5030"/>
                  </a:cubicBezTo>
                  <a:cubicBezTo>
                    <a:pt x="12976" y="4463"/>
                    <a:pt x="12409" y="4096"/>
                    <a:pt x="11776" y="4096"/>
                  </a:cubicBezTo>
                  <a:cubicBezTo>
                    <a:pt x="11175" y="4096"/>
                    <a:pt x="10575" y="4229"/>
                    <a:pt x="10041" y="4529"/>
                  </a:cubicBezTo>
                  <a:cubicBezTo>
                    <a:pt x="10508" y="3796"/>
                    <a:pt x="10808" y="2995"/>
                    <a:pt x="10942" y="2161"/>
                  </a:cubicBezTo>
                  <a:cubicBezTo>
                    <a:pt x="11008" y="1294"/>
                    <a:pt x="10541" y="460"/>
                    <a:pt x="9774" y="93"/>
                  </a:cubicBezTo>
                  <a:cubicBezTo>
                    <a:pt x="9628" y="29"/>
                    <a:pt x="9478"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7;p85"/>
            <p:cNvSpPr/>
            <p:nvPr/>
          </p:nvSpPr>
          <p:spPr>
            <a:xfrm>
              <a:off x="71775" y="2268725"/>
              <a:ext cx="331075" cy="327375"/>
            </a:xfrm>
            <a:custGeom>
              <a:avLst/>
              <a:gdLst/>
              <a:ahLst/>
              <a:cxnLst/>
              <a:rect l="l" t="t" r="r" b="b"/>
              <a:pathLst>
                <a:path w="13243" h="13095" extrusionOk="0">
                  <a:moveTo>
                    <a:pt x="6150" y="1"/>
                  </a:moveTo>
                  <a:cubicBezTo>
                    <a:pt x="5706" y="1"/>
                    <a:pt x="5265" y="207"/>
                    <a:pt x="4970" y="586"/>
                  </a:cubicBezTo>
                  <a:cubicBezTo>
                    <a:pt x="4770" y="986"/>
                    <a:pt x="4703" y="1420"/>
                    <a:pt x="4770" y="1853"/>
                  </a:cubicBezTo>
                  <a:cubicBezTo>
                    <a:pt x="4803" y="2554"/>
                    <a:pt x="4904" y="3254"/>
                    <a:pt x="5070" y="3955"/>
                  </a:cubicBezTo>
                  <a:cubicBezTo>
                    <a:pt x="4503" y="3421"/>
                    <a:pt x="3869" y="2988"/>
                    <a:pt x="3202" y="2621"/>
                  </a:cubicBezTo>
                  <a:cubicBezTo>
                    <a:pt x="2791" y="2399"/>
                    <a:pt x="2358" y="2223"/>
                    <a:pt x="1973" y="2223"/>
                  </a:cubicBezTo>
                  <a:cubicBezTo>
                    <a:pt x="1545" y="2223"/>
                    <a:pt x="1178" y="2440"/>
                    <a:pt x="967" y="3054"/>
                  </a:cubicBezTo>
                  <a:cubicBezTo>
                    <a:pt x="434" y="4555"/>
                    <a:pt x="2235" y="5289"/>
                    <a:pt x="3369" y="5623"/>
                  </a:cubicBezTo>
                  <a:cubicBezTo>
                    <a:pt x="2835" y="5723"/>
                    <a:pt x="2302" y="5856"/>
                    <a:pt x="1835" y="6090"/>
                  </a:cubicBezTo>
                  <a:cubicBezTo>
                    <a:pt x="1067" y="6423"/>
                    <a:pt x="234" y="6924"/>
                    <a:pt x="67" y="7791"/>
                  </a:cubicBezTo>
                  <a:cubicBezTo>
                    <a:pt x="33" y="7924"/>
                    <a:pt x="0" y="8058"/>
                    <a:pt x="0" y="8191"/>
                  </a:cubicBezTo>
                  <a:cubicBezTo>
                    <a:pt x="67" y="9159"/>
                    <a:pt x="1168" y="9359"/>
                    <a:pt x="1935" y="9392"/>
                  </a:cubicBezTo>
                  <a:cubicBezTo>
                    <a:pt x="1960" y="9393"/>
                    <a:pt x="1985" y="9394"/>
                    <a:pt x="2011" y="9394"/>
                  </a:cubicBezTo>
                  <a:cubicBezTo>
                    <a:pt x="2778" y="9394"/>
                    <a:pt x="3423" y="8910"/>
                    <a:pt x="4036" y="8458"/>
                  </a:cubicBezTo>
                  <a:lnTo>
                    <a:pt x="4036" y="8458"/>
                  </a:lnTo>
                  <a:cubicBezTo>
                    <a:pt x="3302" y="9092"/>
                    <a:pt x="3036" y="10126"/>
                    <a:pt x="2969" y="11060"/>
                  </a:cubicBezTo>
                  <a:cubicBezTo>
                    <a:pt x="2942" y="11844"/>
                    <a:pt x="3353" y="13045"/>
                    <a:pt x="4132" y="13045"/>
                  </a:cubicBezTo>
                  <a:cubicBezTo>
                    <a:pt x="4314" y="13045"/>
                    <a:pt x="4516" y="12980"/>
                    <a:pt x="4737" y="12828"/>
                  </a:cubicBezTo>
                  <a:cubicBezTo>
                    <a:pt x="5704" y="12161"/>
                    <a:pt x="6305" y="11093"/>
                    <a:pt x="6371" y="9926"/>
                  </a:cubicBezTo>
                  <a:cubicBezTo>
                    <a:pt x="6371" y="10126"/>
                    <a:pt x="6405" y="10326"/>
                    <a:pt x="6438" y="10560"/>
                  </a:cubicBezTo>
                  <a:cubicBezTo>
                    <a:pt x="6638" y="11494"/>
                    <a:pt x="7239" y="12328"/>
                    <a:pt x="8072" y="12828"/>
                  </a:cubicBezTo>
                  <a:cubicBezTo>
                    <a:pt x="8373" y="12995"/>
                    <a:pt x="8740" y="13095"/>
                    <a:pt x="9073" y="13095"/>
                  </a:cubicBezTo>
                  <a:cubicBezTo>
                    <a:pt x="9440" y="13095"/>
                    <a:pt x="9774" y="12928"/>
                    <a:pt x="9974" y="12628"/>
                  </a:cubicBezTo>
                  <a:cubicBezTo>
                    <a:pt x="10041" y="12428"/>
                    <a:pt x="10107" y="12228"/>
                    <a:pt x="10107" y="12061"/>
                  </a:cubicBezTo>
                  <a:cubicBezTo>
                    <a:pt x="10174" y="10860"/>
                    <a:pt x="9740" y="9692"/>
                    <a:pt x="8873" y="8858"/>
                  </a:cubicBezTo>
                  <a:lnTo>
                    <a:pt x="8873" y="8858"/>
                  </a:lnTo>
                  <a:cubicBezTo>
                    <a:pt x="9106" y="9078"/>
                    <a:pt x="9492" y="9156"/>
                    <a:pt x="9907" y="9156"/>
                  </a:cubicBezTo>
                  <a:cubicBezTo>
                    <a:pt x="10501" y="9156"/>
                    <a:pt x="11155" y="8996"/>
                    <a:pt x="11508" y="8858"/>
                  </a:cubicBezTo>
                  <a:cubicBezTo>
                    <a:pt x="12275" y="8558"/>
                    <a:pt x="13243" y="7958"/>
                    <a:pt x="13209" y="7057"/>
                  </a:cubicBezTo>
                  <a:cubicBezTo>
                    <a:pt x="13209" y="6757"/>
                    <a:pt x="13076" y="6523"/>
                    <a:pt x="12909" y="6323"/>
                  </a:cubicBezTo>
                  <a:cubicBezTo>
                    <a:pt x="12479" y="5815"/>
                    <a:pt x="11854" y="5547"/>
                    <a:pt x="11222" y="5547"/>
                  </a:cubicBezTo>
                  <a:cubicBezTo>
                    <a:pt x="10776" y="5547"/>
                    <a:pt x="10327" y="5680"/>
                    <a:pt x="9940" y="5956"/>
                  </a:cubicBezTo>
                  <a:cubicBezTo>
                    <a:pt x="10508" y="5489"/>
                    <a:pt x="10975" y="4922"/>
                    <a:pt x="11308" y="4322"/>
                  </a:cubicBezTo>
                  <a:cubicBezTo>
                    <a:pt x="11542" y="3888"/>
                    <a:pt x="11708" y="3421"/>
                    <a:pt x="11708" y="2954"/>
                  </a:cubicBezTo>
                  <a:cubicBezTo>
                    <a:pt x="11742" y="2454"/>
                    <a:pt x="11542" y="1987"/>
                    <a:pt x="11141" y="1687"/>
                  </a:cubicBezTo>
                  <a:cubicBezTo>
                    <a:pt x="10958" y="1556"/>
                    <a:pt x="10765" y="1502"/>
                    <a:pt x="10570" y="1502"/>
                  </a:cubicBezTo>
                  <a:cubicBezTo>
                    <a:pt x="10020" y="1502"/>
                    <a:pt x="9450" y="1925"/>
                    <a:pt x="9006" y="2220"/>
                  </a:cubicBezTo>
                  <a:cubicBezTo>
                    <a:pt x="8419" y="2602"/>
                    <a:pt x="7986" y="3192"/>
                    <a:pt x="7800" y="3874"/>
                  </a:cubicBezTo>
                  <a:lnTo>
                    <a:pt x="7800" y="3874"/>
                  </a:lnTo>
                  <a:cubicBezTo>
                    <a:pt x="7922" y="3267"/>
                    <a:pt x="7968" y="2656"/>
                    <a:pt x="7939" y="2020"/>
                  </a:cubicBezTo>
                  <a:cubicBezTo>
                    <a:pt x="7872" y="1286"/>
                    <a:pt x="7505" y="619"/>
                    <a:pt x="6905" y="219"/>
                  </a:cubicBezTo>
                  <a:cubicBezTo>
                    <a:pt x="6671" y="71"/>
                    <a:pt x="6410" y="1"/>
                    <a:pt x="6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8;p85"/>
            <p:cNvSpPr/>
            <p:nvPr/>
          </p:nvSpPr>
          <p:spPr>
            <a:xfrm>
              <a:off x="180175" y="3053075"/>
              <a:ext cx="393650" cy="360275"/>
            </a:xfrm>
            <a:custGeom>
              <a:avLst/>
              <a:gdLst/>
              <a:ahLst/>
              <a:cxnLst/>
              <a:rect l="l" t="t" r="r" b="b"/>
              <a:pathLst>
                <a:path w="15746" h="14411" extrusionOk="0">
                  <a:moveTo>
                    <a:pt x="11509" y="1"/>
                  </a:moveTo>
                  <a:lnTo>
                    <a:pt x="11142" y="201"/>
                  </a:lnTo>
                  <a:cubicBezTo>
                    <a:pt x="11008" y="568"/>
                    <a:pt x="10875" y="968"/>
                    <a:pt x="10741" y="1402"/>
                  </a:cubicBezTo>
                  <a:cubicBezTo>
                    <a:pt x="10375" y="2636"/>
                    <a:pt x="10074" y="3703"/>
                    <a:pt x="9974" y="4170"/>
                  </a:cubicBezTo>
                  <a:cubicBezTo>
                    <a:pt x="9074" y="4837"/>
                    <a:pt x="8006" y="5638"/>
                    <a:pt x="6939" y="6572"/>
                  </a:cubicBezTo>
                  <a:cubicBezTo>
                    <a:pt x="7005" y="6105"/>
                    <a:pt x="7005" y="4971"/>
                    <a:pt x="7005" y="3670"/>
                  </a:cubicBezTo>
                  <a:lnTo>
                    <a:pt x="7005" y="3203"/>
                  </a:lnTo>
                  <a:lnTo>
                    <a:pt x="6705" y="3470"/>
                  </a:lnTo>
                  <a:lnTo>
                    <a:pt x="6705" y="3670"/>
                  </a:lnTo>
                  <a:cubicBezTo>
                    <a:pt x="6705" y="4671"/>
                    <a:pt x="6739" y="5671"/>
                    <a:pt x="6872" y="6672"/>
                  </a:cubicBezTo>
                  <a:cubicBezTo>
                    <a:pt x="6538" y="6972"/>
                    <a:pt x="6205" y="7239"/>
                    <a:pt x="5871" y="7573"/>
                  </a:cubicBezTo>
                  <a:cubicBezTo>
                    <a:pt x="4937" y="8440"/>
                    <a:pt x="4070" y="9307"/>
                    <a:pt x="3336" y="10141"/>
                  </a:cubicBezTo>
                  <a:cubicBezTo>
                    <a:pt x="3436" y="9507"/>
                    <a:pt x="3570" y="8407"/>
                    <a:pt x="3670" y="7172"/>
                  </a:cubicBezTo>
                  <a:lnTo>
                    <a:pt x="3703" y="6705"/>
                  </a:lnTo>
                  <a:lnTo>
                    <a:pt x="3703" y="6705"/>
                  </a:lnTo>
                  <a:cubicBezTo>
                    <a:pt x="3603" y="6839"/>
                    <a:pt x="3470" y="7006"/>
                    <a:pt x="3370" y="7172"/>
                  </a:cubicBezTo>
                  <a:cubicBezTo>
                    <a:pt x="3236" y="8573"/>
                    <a:pt x="3169" y="9741"/>
                    <a:pt x="3203" y="10308"/>
                  </a:cubicBezTo>
                  <a:cubicBezTo>
                    <a:pt x="2502" y="11075"/>
                    <a:pt x="1902" y="11809"/>
                    <a:pt x="1401" y="12443"/>
                  </a:cubicBezTo>
                  <a:cubicBezTo>
                    <a:pt x="934" y="13077"/>
                    <a:pt x="501" y="13644"/>
                    <a:pt x="234" y="14044"/>
                  </a:cubicBezTo>
                  <a:cubicBezTo>
                    <a:pt x="134" y="14211"/>
                    <a:pt x="34" y="14311"/>
                    <a:pt x="0" y="14411"/>
                  </a:cubicBezTo>
                  <a:lnTo>
                    <a:pt x="201" y="14277"/>
                  </a:lnTo>
                  <a:lnTo>
                    <a:pt x="334" y="14111"/>
                  </a:lnTo>
                  <a:cubicBezTo>
                    <a:pt x="634" y="13744"/>
                    <a:pt x="1035" y="13210"/>
                    <a:pt x="1568" y="12576"/>
                  </a:cubicBezTo>
                  <a:cubicBezTo>
                    <a:pt x="2135" y="11909"/>
                    <a:pt x="2702" y="11242"/>
                    <a:pt x="3370" y="10508"/>
                  </a:cubicBezTo>
                  <a:cubicBezTo>
                    <a:pt x="3803" y="10608"/>
                    <a:pt x="5271" y="10742"/>
                    <a:pt x="7005" y="10842"/>
                  </a:cubicBezTo>
                  <a:lnTo>
                    <a:pt x="7773" y="10908"/>
                  </a:lnTo>
                  <a:cubicBezTo>
                    <a:pt x="7939" y="10808"/>
                    <a:pt x="8140" y="10708"/>
                    <a:pt x="8306" y="10642"/>
                  </a:cubicBezTo>
                  <a:lnTo>
                    <a:pt x="7005" y="10541"/>
                  </a:lnTo>
                  <a:cubicBezTo>
                    <a:pt x="5371" y="10441"/>
                    <a:pt x="3970" y="10408"/>
                    <a:pt x="3470" y="10408"/>
                  </a:cubicBezTo>
                  <a:cubicBezTo>
                    <a:pt x="4237" y="9574"/>
                    <a:pt x="5137" y="8673"/>
                    <a:pt x="6071" y="7773"/>
                  </a:cubicBezTo>
                  <a:cubicBezTo>
                    <a:pt x="6405" y="7473"/>
                    <a:pt x="6739" y="7206"/>
                    <a:pt x="7039" y="6906"/>
                  </a:cubicBezTo>
                  <a:cubicBezTo>
                    <a:pt x="7639" y="6972"/>
                    <a:pt x="9307" y="7039"/>
                    <a:pt x="11275" y="7039"/>
                  </a:cubicBezTo>
                  <a:lnTo>
                    <a:pt x="13377" y="7039"/>
                  </a:lnTo>
                  <a:lnTo>
                    <a:pt x="13644" y="6772"/>
                  </a:lnTo>
                  <a:cubicBezTo>
                    <a:pt x="12943" y="6772"/>
                    <a:pt x="12142" y="6739"/>
                    <a:pt x="11309" y="6739"/>
                  </a:cubicBezTo>
                  <a:cubicBezTo>
                    <a:pt x="9441" y="6739"/>
                    <a:pt x="7839" y="6772"/>
                    <a:pt x="7172" y="6805"/>
                  </a:cubicBezTo>
                  <a:cubicBezTo>
                    <a:pt x="8340" y="5771"/>
                    <a:pt x="9474" y="4871"/>
                    <a:pt x="10441" y="4137"/>
                  </a:cubicBezTo>
                  <a:cubicBezTo>
                    <a:pt x="11298" y="4247"/>
                    <a:pt x="12155" y="4312"/>
                    <a:pt x="13011" y="4312"/>
                  </a:cubicBezTo>
                  <a:cubicBezTo>
                    <a:pt x="13189" y="4312"/>
                    <a:pt x="13366" y="4309"/>
                    <a:pt x="13543" y="4304"/>
                  </a:cubicBezTo>
                  <a:cubicBezTo>
                    <a:pt x="14311" y="4304"/>
                    <a:pt x="15011" y="4304"/>
                    <a:pt x="15578" y="4270"/>
                  </a:cubicBezTo>
                  <a:lnTo>
                    <a:pt x="15745" y="4003"/>
                  </a:lnTo>
                  <a:lnTo>
                    <a:pt x="10608" y="4003"/>
                  </a:lnTo>
                  <a:lnTo>
                    <a:pt x="11142" y="3637"/>
                  </a:lnTo>
                  <a:cubicBezTo>
                    <a:pt x="11842" y="3136"/>
                    <a:pt x="12409" y="2736"/>
                    <a:pt x="12776" y="2502"/>
                  </a:cubicBezTo>
                  <a:cubicBezTo>
                    <a:pt x="13010" y="2369"/>
                    <a:pt x="13177" y="2236"/>
                    <a:pt x="13377" y="2069"/>
                  </a:cubicBezTo>
                  <a:lnTo>
                    <a:pt x="13377" y="2069"/>
                  </a:lnTo>
                  <a:cubicBezTo>
                    <a:pt x="13143" y="2169"/>
                    <a:pt x="12910" y="2269"/>
                    <a:pt x="12710" y="2402"/>
                  </a:cubicBezTo>
                  <a:cubicBezTo>
                    <a:pt x="12309" y="2636"/>
                    <a:pt x="11742" y="3003"/>
                    <a:pt x="11042" y="3470"/>
                  </a:cubicBezTo>
                  <a:cubicBezTo>
                    <a:pt x="10741" y="3637"/>
                    <a:pt x="10475" y="3837"/>
                    <a:pt x="10174" y="4037"/>
                  </a:cubicBezTo>
                  <a:cubicBezTo>
                    <a:pt x="10375" y="3536"/>
                    <a:pt x="10708" y="2602"/>
                    <a:pt x="11042" y="1502"/>
                  </a:cubicBezTo>
                  <a:cubicBezTo>
                    <a:pt x="11208" y="935"/>
                    <a:pt x="11375" y="434"/>
                    <a:pt x="11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9;p85"/>
            <p:cNvSpPr/>
            <p:nvPr/>
          </p:nvSpPr>
          <p:spPr>
            <a:xfrm>
              <a:off x="-336025" y="2886300"/>
              <a:ext cx="466200" cy="1632850"/>
            </a:xfrm>
            <a:custGeom>
              <a:avLst/>
              <a:gdLst/>
              <a:ahLst/>
              <a:cxnLst/>
              <a:rect l="l" t="t" r="r" b="b"/>
              <a:pathLst>
                <a:path w="18648" h="65314" extrusionOk="0">
                  <a:moveTo>
                    <a:pt x="4937" y="0"/>
                  </a:moveTo>
                  <a:lnTo>
                    <a:pt x="4937" y="0"/>
                  </a:lnTo>
                  <a:cubicBezTo>
                    <a:pt x="5004" y="200"/>
                    <a:pt x="5104" y="400"/>
                    <a:pt x="5237" y="601"/>
                  </a:cubicBezTo>
                  <a:cubicBezTo>
                    <a:pt x="5371" y="767"/>
                    <a:pt x="5504" y="1001"/>
                    <a:pt x="5671" y="1301"/>
                  </a:cubicBezTo>
                  <a:lnTo>
                    <a:pt x="6205" y="2268"/>
                  </a:lnTo>
                  <a:cubicBezTo>
                    <a:pt x="7339" y="4370"/>
                    <a:pt x="8240" y="6572"/>
                    <a:pt x="8973" y="8840"/>
                  </a:cubicBezTo>
                  <a:cubicBezTo>
                    <a:pt x="10008" y="12209"/>
                    <a:pt x="10808" y="15645"/>
                    <a:pt x="11342" y="19147"/>
                  </a:cubicBezTo>
                  <a:cubicBezTo>
                    <a:pt x="11342" y="19181"/>
                    <a:pt x="11342" y="19247"/>
                    <a:pt x="11375" y="19314"/>
                  </a:cubicBezTo>
                  <a:cubicBezTo>
                    <a:pt x="9007" y="15519"/>
                    <a:pt x="4841" y="13237"/>
                    <a:pt x="380" y="13237"/>
                  </a:cubicBezTo>
                  <a:cubicBezTo>
                    <a:pt x="254" y="13237"/>
                    <a:pt x="127" y="13239"/>
                    <a:pt x="0" y="13243"/>
                  </a:cubicBezTo>
                  <a:cubicBezTo>
                    <a:pt x="334" y="14911"/>
                    <a:pt x="1535" y="16278"/>
                    <a:pt x="3003" y="17179"/>
                  </a:cubicBezTo>
                  <a:cubicBezTo>
                    <a:pt x="4437" y="18080"/>
                    <a:pt x="6105" y="18547"/>
                    <a:pt x="7739" y="18980"/>
                  </a:cubicBezTo>
                  <a:cubicBezTo>
                    <a:pt x="9040" y="19281"/>
                    <a:pt x="10308" y="19681"/>
                    <a:pt x="11542" y="20181"/>
                  </a:cubicBezTo>
                  <a:cubicBezTo>
                    <a:pt x="12142" y="23817"/>
                    <a:pt x="12676" y="27820"/>
                    <a:pt x="13010" y="31990"/>
                  </a:cubicBezTo>
                  <a:cubicBezTo>
                    <a:pt x="13577" y="39862"/>
                    <a:pt x="13643" y="47734"/>
                    <a:pt x="13110" y="55573"/>
                  </a:cubicBezTo>
                  <a:cubicBezTo>
                    <a:pt x="12910" y="58575"/>
                    <a:pt x="12676" y="61010"/>
                    <a:pt x="12576" y="62712"/>
                  </a:cubicBezTo>
                  <a:cubicBezTo>
                    <a:pt x="12509" y="63446"/>
                    <a:pt x="12443" y="64079"/>
                    <a:pt x="12409" y="64646"/>
                  </a:cubicBezTo>
                  <a:cubicBezTo>
                    <a:pt x="12376" y="64880"/>
                    <a:pt x="12343" y="65113"/>
                    <a:pt x="12376" y="65314"/>
                  </a:cubicBezTo>
                  <a:cubicBezTo>
                    <a:pt x="12443" y="65113"/>
                    <a:pt x="12509" y="64880"/>
                    <a:pt x="12509" y="64646"/>
                  </a:cubicBezTo>
                  <a:cubicBezTo>
                    <a:pt x="12609" y="64246"/>
                    <a:pt x="12676" y="63579"/>
                    <a:pt x="12810" y="62745"/>
                  </a:cubicBezTo>
                  <a:cubicBezTo>
                    <a:pt x="13010" y="61077"/>
                    <a:pt x="13310" y="58609"/>
                    <a:pt x="13543" y="55607"/>
                  </a:cubicBezTo>
                  <a:cubicBezTo>
                    <a:pt x="14177" y="47734"/>
                    <a:pt x="14211" y="39829"/>
                    <a:pt x="13610" y="31956"/>
                  </a:cubicBezTo>
                  <a:cubicBezTo>
                    <a:pt x="13277" y="27820"/>
                    <a:pt x="12776" y="23851"/>
                    <a:pt x="12142" y="20248"/>
                  </a:cubicBezTo>
                  <a:cubicBezTo>
                    <a:pt x="12876" y="19147"/>
                    <a:pt x="13710" y="18146"/>
                    <a:pt x="14644" y="17179"/>
                  </a:cubicBezTo>
                  <a:cubicBezTo>
                    <a:pt x="15778" y="15912"/>
                    <a:pt x="16912" y="14611"/>
                    <a:pt x="17613" y="13076"/>
                  </a:cubicBezTo>
                  <a:cubicBezTo>
                    <a:pt x="18347" y="11542"/>
                    <a:pt x="18647" y="9740"/>
                    <a:pt x="17980" y="8173"/>
                  </a:cubicBezTo>
                  <a:lnTo>
                    <a:pt x="17980" y="8173"/>
                  </a:lnTo>
                  <a:cubicBezTo>
                    <a:pt x="14377" y="10374"/>
                    <a:pt x="12076" y="14177"/>
                    <a:pt x="11775" y="18380"/>
                  </a:cubicBezTo>
                  <a:cubicBezTo>
                    <a:pt x="11208" y="15111"/>
                    <a:pt x="10408" y="11875"/>
                    <a:pt x="9374" y="8706"/>
                  </a:cubicBezTo>
                  <a:cubicBezTo>
                    <a:pt x="8607" y="6405"/>
                    <a:pt x="7639" y="4237"/>
                    <a:pt x="6405" y="2135"/>
                  </a:cubicBezTo>
                  <a:cubicBezTo>
                    <a:pt x="6205" y="1801"/>
                    <a:pt x="6005" y="1501"/>
                    <a:pt x="5805" y="1201"/>
                  </a:cubicBezTo>
                  <a:cubicBezTo>
                    <a:pt x="5638" y="901"/>
                    <a:pt x="5471" y="701"/>
                    <a:pt x="5338" y="501"/>
                  </a:cubicBezTo>
                  <a:cubicBezTo>
                    <a:pt x="5237" y="334"/>
                    <a:pt x="5071" y="134"/>
                    <a:pt x="4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50;p85"/>
            <p:cNvSpPr/>
            <p:nvPr/>
          </p:nvSpPr>
          <p:spPr>
            <a:xfrm>
              <a:off x="-273475" y="4077825"/>
              <a:ext cx="693000" cy="184750"/>
            </a:xfrm>
            <a:custGeom>
              <a:avLst/>
              <a:gdLst/>
              <a:ahLst/>
              <a:cxnLst/>
              <a:rect l="l" t="t" r="r" b="b"/>
              <a:pathLst>
                <a:path w="27720" h="7390" extrusionOk="0">
                  <a:moveTo>
                    <a:pt x="10846" y="1"/>
                  </a:moveTo>
                  <a:cubicBezTo>
                    <a:pt x="7177" y="1"/>
                    <a:pt x="3486" y="739"/>
                    <a:pt x="0" y="2242"/>
                  </a:cubicBezTo>
                  <a:cubicBezTo>
                    <a:pt x="4914" y="5838"/>
                    <a:pt x="10889" y="7390"/>
                    <a:pt x="16965" y="7390"/>
                  </a:cubicBezTo>
                  <a:cubicBezTo>
                    <a:pt x="20582" y="7390"/>
                    <a:pt x="24235" y="6840"/>
                    <a:pt x="27720" y="5844"/>
                  </a:cubicBezTo>
                  <a:cubicBezTo>
                    <a:pt x="22828" y="1989"/>
                    <a:pt x="16867" y="1"/>
                    <a:pt x="10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1;p85"/>
            <p:cNvSpPr/>
            <p:nvPr/>
          </p:nvSpPr>
          <p:spPr>
            <a:xfrm>
              <a:off x="-278475" y="4133850"/>
              <a:ext cx="698850" cy="620475"/>
            </a:xfrm>
            <a:custGeom>
              <a:avLst/>
              <a:gdLst/>
              <a:ahLst/>
              <a:cxnLst/>
              <a:rect l="l" t="t" r="r" b="b"/>
              <a:pathLst>
                <a:path w="27954" h="24819" extrusionOk="0">
                  <a:moveTo>
                    <a:pt x="200" y="1"/>
                  </a:moveTo>
                  <a:cubicBezTo>
                    <a:pt x="33" y="1001"/>
                    <a:pt x="0" y="2035"/>
                    <a:pt x="100" y="3069"/>
                  </a:cubicBezTo>
                  <a:cubicBezTo>
                    <a:pt x="701" y="9908"/>
                    <a:pt x="1968" y="17813"/>
                    <a:pt x="4737" y="21983"/>
                  </a:cubicBezTo>
                  <a:cubicBezTo>
                    <a:pt x="5938" y="23751"/>
                    <a:pt x="7939" y="24818"/>
                    <a:pt x="10074" y="24818"/>
                  </a:cubicBezTo>
                  <a:lnTo>
                    <a:pt x="18013" y="24818"/>
                  </a:lnTo>
                  <a:cubicBezTo>
                    <a:pt x="20148" y="24818"/>
                    <a:pt x="22149" y="23751"/>
                    <a:pt x="23350" y="21983"/>
                  </a:cubicBezTo>
                  <a:cubicBezTo>
                    <a:pt x="26052" y="17913"/>
                    <a:pt x="27320" y="10308"/>
                    <a:pt x="27953" y="3603"/>
                  </a:cubicBezTo>
                  <a:lnTo>
                    <a:pt x="27953" y="3603"/>
                  </a:lnTo>
                  <a:cubicBezTo>
                    <a:pt x="24456" y="4599"/>
                    <a:pt x="20795" y="5149"/>
                    <a:pt x="17174" y="5149"/>
                  </a:cubicBezTo>
                  <a:cubicBezTo>
                    <a:pt x="11089" y="5149"/>
                    <a:pt x="5114" y="3597"/>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2;p85"/>
            <p:cNvSpPr/>
            <p:nvPr/>
          </p:nvSpPr>
          <p:spPr>
            <a:xfrm>
              <a:off x="-121700" y="3455875"/>
              <a:ext cx="388625" cy="204575"/>
            </a:xfrm>
            <a:custGeom>
              <a:avLst/>
              <a:gdLst/>
              <a:ahLst/>
              <a:cxnLst/>
              <a:rect l="l" t="t" r="r" b="b"/>
              <a:pathLst>
                <a:path w="15545" h="8183" extrusionOk="0">
                  <a:moveTo>
                    <a:pt x="1935" y="0"/>
                  </a:moveTo>
                  <a:cubicBezTo>
                    <a:pt x="1835" y="33"/>
                    <a:pt x="1735" y="67"/>
                    <a:pt x="1668" y="134"/>
                  </a:cubicBezTo>
                  <a:cubicBezTo>
                    <a:pt x="1101" y="601"/>
                    <a:pt x="634" y="1234"/>
                    <a:pt x="400" y="1968"/>
                  </a:cubicBezTo>
                  <a:cubicBezTo>
                    <a:pt x="34" y="2936"/>
                    <a:pt x="0" y="4003"/>
                    <a:pt x="300" y="5004"/>
                  </a:cubicBezTo>
                  <a:cubicBezTo>
                    <a:pt x="734" y="6104"/>
                    <a:pt x="1635" y="6972"/>
                    <a:pt x="2769" y="7372"/>
                  </a:cubicBezTo>
                  <a:cubicBezTo>
                    <a:pt x="4210" y="7912"/>
                    <a:pt x="5732" y="8183"/>
                    <a:pt x="7262" y="8183"/>
                  </a:cubicBezTo>
                  <a:cubicBezTo>
                    <a:pt x="7432" y="8183"/>
                    <a:pt x="7602" y="8179"/>
                    <a:pt x="7772" y="8173"/>
                  </a:cubicBezTo>
                  <a:cubicBezTo>
                    <a:pt x="7942" y="8179"/>
                    <a:pt x="8113" y="8183"/>
                    <a:pt x="8283" y="8183"/>
                  </a:cubicBezTo>
                  <a:cubicBezTo>
                    <a:pt x="9813" y="8183"/>
                    <a:pt x="11335" y="7912"/>
                    <a:pt x="12776" y="7372"/>
                  </a:cubicBezTo>
                  <a:cubicBezTo>
                    <a:pt x="13877" y="6972"/>
                    <a:pt x="14777" y="6104"/>
                    <a:pt x="15244" y="5004"/>
                  </a:cubicBezTo>
                  <a:cubicBezTo>
                    <a:pt x="15545" y="4003"/>
                    <a:pt x="15511" y="2936"/>
                    <a:pt x="15144" y="1968"/>
                  </a:cubicBezTo>
                  <a:cubicBezTo>
                    <a:pt x="14911" y="1234"/>
                    <a:pt x="14477" y="601"/>
                    <a:pt x="13877" y="134"/>
                  </a:cubicBezTo>
                  <a:cubicBezTo>
                    <a:pt x="13810" y="67"/>
                    <a:pt x="13710" y="33"/>
                    <a:pt x="13643" y="0"/>
                  </a:cubicBezTo>
                  <a:cubicBezTo>
                    <a:pt x="13476" y="0"/>
                    <a:pt x="13343" y="67"/>
                    <a:pt x="13243" y="167"/>
                  </a:cubicBezTo>
                  <a:cubicBezTo>
                    <a:pt x="12075" y="967"/>
                    <a:pt x="10708" y="1434"/>
                    <a:pt x="9273" y="1568"/>
                  </a:cubicBezTo>
                  <a:cubicBezTo>
                    <a:pt x="8773" y="1601"/>
                    <a:pt x="8273" y="1601"/>
                    <a:pt x="7772" y="1601"/>
                  </a:cubicBezTo>
                  <a:cubicBezTo>
                    <a:pt x="7272" y="1601"/>
                    <a:pt x="6772" y="1601"/>
                    <a:pt x="6271" y="1568"/>
                  </a:cubicBezTo>
                  <a:cubicBezTo>
                    <a:pt x="4870" y="1434"/>
                    <a:pt x="3503" y="967"/>
                    <a:pt x="2302" y="167"/>
                  </a:cubicBezTo>
                  <a:cubicBezTo>
                    <a:pt x="2202" y="67"/>
                    <a:pt x="2068" y="0"/>
                    <a:pt x="1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3;p85"/>
            <p:cNvSpPr/>
            <p:nvPr/>
          </p:nvSpPr>
          <p:spPr>
            <a:xfrm>
              <a:off x="-150050" y="2350075"/>
              <a:ext cx="112600" cy="96275"/>
            </a:xfrm>
            <a:custGeom>
              <a:avLst/>
              <a:gdLst/>
              <a:ahLst/>
              <a:cxnLst/>
              <a:rect l="l" t="t" r="r" b="b"/>
              <a:pathLst>
                <a:path w="4504" h="3851" extrusionOk="0">
                  <a:moveTo>
                    <a:pt x="2569" y="0"/>
                  </a:moveTo>
                  <a:cubicBezTo>
                    <a:pt x="867" y="0"/>
                    <a:pt x="0" y="2069"/>
                    <a:pt x="1201" y="3269"/>
                  </a:cubicBezTo>
                  <a:cubicBezTo>
                    <a:pt x="1603" y="3671"/>
                    <a:pt x="2093" y="3850"/>
                    <a:pt x="2572" y="3850"/>
                  </a:cubicBezTo>
                  <a:cubicBezTo>
                    <a:pt x="3563" y="3850"/>
                    <a:pt x="4503" y="3082"/>
                    <a:pt x="4503" y="1935"/>
                  </a:cubicBezTo>
                  <a:cubicBezTo>
                    <a:pt x="4503" y="868"/>
                    <a:pt x="3636" y="0"/>
                    <a:pt x="2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4;p85"/>
            <p:cNvSpPr/>
            <p:nvPr/>
          </p:nvSpPr>
          <p:spPr>
            <a:xfrm>
              <a:off x="167675" y="2390100"/>
              <a:ext cx="112600" cy="96275"/>
            </a:xfrm>
            <a:custGeom>
              <a:avLst/>
              <a:gdLst/>
              <a:ahLst/>
              <a:cxnLst/>
              <a:rect l="l" t="t" r="r" b="b"/>
              <a:pathLst>
                <a:path w="4504" h="3851" extrusionOk="0">
                  <a:moveTo>
                    <a:pt x="2569" y="1"/>
                  </a:moveTo>
                  <a:cubicBezTo>
                    <a:pt x="867" y="1"/>
                    <a:pt x="0" y="2069"/>
                    <a:pt x="1201" y="3270"/>
                  </a:cubicBezTo>
                  <a:cubicBezTo>
                    <a:pt x="1603" y="3672"/>
                    <a:pt x="2093" y="3851"/>
                    <a:pt x="2572" y="3851"/>
                  </a:cubicBezTo>
                  <a:cubicBezTo>
                    <a:pt x="3563" y="3851"/>
                    <a:pt x="4503" y="3083"/>
                    <a:pt x="4503" y="1935"/>
                  </a:cubicBezTo>
                  <a:cubicBezTo>
                    <a:pt x="4503" y="868"/>
                    <a:pt x="3636" y="1"/>
                    <a:pt x="2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5;p85"/>
            <p:cNvSpPr/>
            <p:nvPr/>
          </p:nvSpPr>
          <p:spPr>
            <a:xfrm>
              <a:off x="56750" y="2774925"/>
              <a:ext cx="172650" cy="330725"/>
            </a:xfrm>
            <a:custGeom>
              <a:avLst/>
              <a:gdLst/>
              <a:ahLst/>
              <a:cxnLst/>
              <a:rect l="l" t="t" r="r" b="b"/>
              <a:pathLst>
                <a:path w="6906" h="13229" extrusionOk="0">
                  <a:moveTo>
                    <a:pt x="3087" y="0"/>
                  </a:moveTo>
                  <a:cubicBezTo>
                    <a:pt x="1960" y="0"/>
                    <a:pt x="880" y="661"/>
                    <a:pt x="401" y="1787"/>
                  </a:cubicBezTo>
                  <a:cubicBezTo>
                    <a:pt x="1" y="2854"/>
                    <a:pt x="334" y="4088"/>
                    <a:pt x="734" y="5156"/>
                  </a:cubicBezTo>
                  <a:cubicBezTo>
                    <a:pt x="2002" y="8358"/>
                    <a:pt x="4137" y="11160"/>
                    <a:pt x="6906" y="13228"/>
                  </a:cubicBezTo>
                  <a:lnTo>
                    <a:pt x="4404" y="319"/>
                  </a:lnTo>
                  <a:cubicBezTo>
                    <a:pt x="3980" y="102"/>
                    <a:pt x="3530" y="0"/>
                    <a:pt x="3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6;p85"/>
            <p:cNvSpPr/>
            <p:nvPr/>
          </p:nvSpPr>
          <p:spPr>
            <a:xfrm>
              <a:off x="224375" y="2864500"/>
              <a:ext cx="334425" cy="246975"/>
            </a:xfrm>
            <a:custGeom>
              <a:avLst/>
              <a:gdLst/>
              <a:ahLst/>
              <a:cxnLst/>
              <a:rect l="l" t="t" r="r" b="b"/>
              <a:pathLst>
                <a:path w="13377" h="9879" extrusionOk="0">
                  <a:moveTo>
                    <a:pt x="9951" y="0"/>
                  </a:moveTo>
                  <a:cubicBezTo>
                    <a:pt x="9632" y="0"/>
                    <a:pt x="9313" y="55"/>
                    <a:pt x="9007" y="172"/>
                  </a:cubicBezTo>
                  <a:lnTo>
                    <a:pt x="0" y="9879"/>
                  </a:lnTo>
                  <a:cubicBezTo>
                    <a:pt x="1435" y="9512"/>
                    <a:pt x="2936" y="9278"/>
                    <a:pt x="4404" y="9211"/>
                  </a:cubicBezTo>
                  <a:cubicBezTo>
                    <a:pt x="5871" y="9145"/>
                    <a:pt x="7339" y="8878"/>
                    <a:pt x="8773" y="8444"/>
                  </a:cubicBezTo>
                  <a:cubicBezTo>
                    <a:pt x="10208" y="8044"/>
                    <a:pt x="11442" y="7143"/>
                    <a:pt x="12343" y="5942"/>
                  </a:cubicBezTo>
                  <a:cubicBezTo>
                    <a:pt x="13210" y="4708"/>
                    <a:pt x="13377" y="3107"/>
                    <a:pt x="12776" y="1739"/>
                  </a:cubicBezTo>
                  <a:cubicBezTo>
                    <a:pt x="12229" y="697"/>
                    <a:pt x="11091" y="0"/>
                    <a:pt x="9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7;p85"/>
            <p:cNvSpPr/>
            <p:nvPr/>
          </p:nvSpPr>
          <p:spPr>
            <a:xfrm>
              <a:off x="137650" y="2730550"/>
              <a:ext cx="401975" cy="389275"/>
            </a:xfrm>
            <a:custGeom>
              <a:avLst/>
              <a:gdLst/>
              <a:ahLst/>
              <a:cxnLst/>
              <a:rect l="l" t="t" r="r" b="b"/>
              <a:pathLst>
                <a:path w="16079" h="15571" extrusionOk="0">
                  <a:moveTo>
                    <a:pt x="3480" y="1"/>
                  </a:moveTo>
                  <a:cubicBezTo>
                    <a:pt x="2603" y="1"/>
                    <a:pt x="1737" y="382"/>
                    <a:pt x="1234" y="1126"/>
                  </a:cubicBezTo>
                  <a:cubicBezTo>
                    <a:pt x="0" y="3028"/>
                    <a:pt x="234" y="6097"/>
                    <a:pt x="701" y="8198"/>
                  </a:cubicBezTo>
                  <a:cubicBezTo>
                    <a:pt x="1301" y="10800"/>
                    <a:pt x="2535" y="13202"/>
                    <a:pt x="3803" y="15570"/>
                  </a:cubicBezTo>
                  <a:cubicBezTo>
                    <a:pt x="6005" y="14503"/>
                    <a:pt x="8239" y="13435"/>
                    <a:pt x="10041" y="11801"/>
                  </a:cubicBezTo>
                  <a:cubicBezTo>
                    <a:pt x="12576" y="9533"/>
                    <a:pt x="16078" y="2994"/>
                    <a:pt x="10841" y="1527"/>
                  </a:cubicBezTo>
                  <a:cubicBezTo>
                    <a:pt x="10555" y="1441"/>
                    <a:pt x="10258" y="1400"/>
                    <a:pt x="9960" y="1400"/>
                  </a:cubicBezTo>
                  <a:cubicBezTo>
                    <a:pt x="8523" y="1400"/>
                    <a:pt x="7070" y="2347"/>
                    <a:pt x="6738" y="3728"/>
                  </a:cubicBezTo>
                  <a:cubicBezTo>
                    <a:pt x="6672" y="2594"/>
                    <a:pt x="6205" y="1527"/>
                    <a:pt x="5404" y="726"/>
                  </a:cubicBezTo>
                  <a:cubicBezTo>
                    <a:pt x="4873" y="240"/>
                    <a:pt x="4173" y="1"/>
                    <a:pt x="3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8;p85"/>
            <p:cNvSpPr/>
            <p:nvPr/>
          </p:nvSpPr>
          <p:spPr>
            <a:xfrm>
              <a:off x="141750" y="2981000"/>
              <a:ext cx="238325" cy="152150"/>
            </a:xfrm>
            <a:custGeom>
              <a:avLst/>
              <a:gdLst/>
              <a:ahLst/>
              <a:cxnLst/>
              <a:rect l="l" t="t" r="r" b="b"/>
              <a:pathLst>
                <a:path w="9533" h="6086" extrusionOk="0">
                  <a:moveTo>
                    <a:pt x="3534" y="1"/>
                  </a:moveTo>
                  <a:cubicBezTo>
                    <a:pt x="3446" y="1"/>
                    <a:pt x="3358" y="16"/>
                    <a:pt x="3272" y="48"/>
                  </a:cubicBezTo>
                  <a:cubicBezTo>
                    <a:pt x="2838" y="282"/>
                    <a:pt x="2572" y="782"/>
                    <a:pt x="2605" y="1282"/>
                  </a:cubicBezTo>
                  <a:cubicBezTo>
                    <a:pt x="2672" y="1749"/>
                    <a:pt x="2672" y="2250"/>
                    <a:pt x="2672" y="2717"/>
                  </a:cubicBezTo>
                  <a:cubicBezTo>
                    <a:pt x="2371" y="1983"/>
                    <a:pt x="1704" y="1483"/>
                    <a:pt x="937" y="1316"/>
                  </a:cubicBezTo>
                  <a:cubicBezTo>
                    <a:pt x="881" y="1310"/>
                    <a:pt x="828" y="1307"/>
                    <a:pt x="779" y="1307"/>
                  </a:cubicBezTo>
                  <a:cubicBezTo>
                    <a:pt x="30" y="1307"/>
                    <a:pt x="1" y="1989"/>
                    <a:pt x="470" y="2583"/>
                  </a:cubicBezTo>
                  <a:cubicBezTo>
                    <a:pt x="1302" y="3582"/>
                    <a:pt x="3032" y="4680"/>
                    <a:pt x="3105" y="6077"/>
                  </a:cubicBezTo>
                  <a:lnTo>
                    <a:pt x="3105" y="6077"/>
                  </a:lnTo>
                  <a:cubicBezTo>
                    <a:pt x="3098" y="5679"/>
                    <a:pt x="4942" y="5218"/>
                    <a:pt x="5273" y="5152"/>
                  </a:cubicBezTo>
                  <a:cubicBezTo>
                    <a:pt x="6374" y="4952"/>
                    <a:pt x="7875" y="5252"/>
                    <a:pt x="8876" y="4551"/>
                  </a:cubicBezTo>
                  <a:cubicBezTo>
                    <a:pt x="9076" y="4418"/>
                    <a:pt x="9210" y="4251"/>
                    <a:pt x="9310" y="4051"/>
                  </a:cubicBezTo>
                  <a:cubicBezTo>
                    <a:pt x="9533" y="3357"/>
                    <a:pt x="8302" y="2737"/>
                    <a:pt x="7367" y="2737"/>
                  </a:cubicBezTo>
                  <a:cubicBezTo>
                    <a:pt x="7043" y="2737"/>
                    <a:pt x="6755" y="2812"/>
                    <a:pt x="6574" y="2984"/>
                  </a:cubicBezTo>
                  <a:cubicBezTo>
                    <a:pt x="7008" y="2550"/>
                    <a:pt x="7508" y="1950"/>
                    <a:pt x="7275" y="1316"/>
                  </a:cubicBezTo>
                  <a:cubicBezTo>
                    <a:pt x="7129" y="940"/>
                    <a:pt x="6734" y="760"/>
                    <a:pt x="6320" y="760"/>
                  </a:cubicBezTo>
                  <a:cubicBezTo>
                    <a:pt x="6073" y="760"/>
                    <a:pt x="5819" y="824"/>
                    <a:pt x="5607" y="949"/>
                  </a:cubicBezTo>
                  <a:cubicBezTo>
                    <a:pt x="5107" y="1349"/>
                    <a:pt x="4706" y="1883"/>
                    <a:pt x="4506" y="2517"/>
                  </a:cubicBezTo>
                  <a:cubicBezTo>
                    <a:pt x="4673" y="1950"/>
                    <a:pt x="4673" y="1383"/>
                    <a:pt x="4573" y="849"/>
                  </a:cubicBezTo>
                  <a:cubicBezTo>
                    <a:pt x="4433" y="401"/>
                    <a:pt x="3989" y="1"/>
                    <a:pt x="3534" y="1"/>
                  </a:cubicBezTo>
                  <a:close/>
                  <a:moveTo>
                    <a:pt x="3105" y="6077"/>
                  </a:moveTo>
                  <a:cubicBezTo>
                    <a:pt x="3105" y="6080"/>
                    <a:pt x="3105" y="6083"/>
                    <a:pt x="3105" y="6086"/>
                  </a:cubicBezTo>
                  <a:cubicBezTo>
                    <a:pt x="3105" y="6083"/>
                    <a:pt x="3105" y="6080"/>
                    <a:pt x="3105" y="60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9;p85"/>
            <p:cNvSpPr/>
            <p:nvPr/>
          </p:nvSpPr>
          <p:spPr>
            <a:xfrm>
              <a:off x="-524500" y="2690650"/>
              <a:ext cx="561275" cy="470450"/>
            </a:xfrm>
            <a:custGeom>
              <a:avLst/>
              <a:gdLst/>
              <a:ahLst/>
              <a:cxnLst/>
              <a:rect l="l" t="t" r="r" b="b"/>
              <a:pathLst>
                <a:path w="22451" h="18818" extrusionOk="0">
                  <a:moveTo>
                    <a:pt x="17972" y="0"/>
                  </a:moveTo>
                  <a:cubicBezTo>
                    <a:pt x="17283" y="0"/>
                    <a:pt x="16639" y="508"/>
                    <a:pt x="16379" y="1388"/>
                  </a:cubicBezTo>
                  <a:cubicBezTo>
                    <a:pt x="16179" y="2122"/>
                    <a:pt x="16112" y="2889"/>
                    <a:pt x="16179" y="3656"/>
                  </a:cubicBezTo>
                  <a:cubicBezTo>
                    <a:pt x="15535" y="3390"/>
                    <a:pt x="14914" y="3234"/>
                    <a:pt x="14307" y="3234"/>
                  </a:cubicBezTo>
                  <a:cubicBezTo>
                    <a:pt x="13625" y="3234"/>
                    <a:pt x="12963" y="3431"/>
                    <a:pt x="12309" y="3890"/>
                  </a:cubicBezTo>
                  <a:cubicBezTo>
                    <a:pt x="11242" y="4624"/>
                    <a:pt x="10675" y="5858"/>
                    <a:pt x="10842" y="7126"/>
                  </a:cubicBezTo>
                  <a:cubicBezTo>
                    <a:pt x="10134" y="6509"/>
                    <a:pt x="9253" y="6174"/>
                    <a:pt x="8351" y="6174"/>
                  </a:cubicBezTo>
                  <a:cubicBezTo>
                    <a:pt x="7936" y="6174"/>
                    <a:pt x="7516" y="6245"/>
                    <a:pt x="7106" y="6392"/>
                  </a:cubicBezTo>
                  <a:cubicBezTo>
                    <a:pt x="5872" y="6859"/>
                    <a:pt x="5038" y="8293"/>
                    <a:pt x="5371" y="9561"/>
                  </a:cubicBezTo>
                  <a:cubicBezTo>
                    <a:pt x="4754" y="8916"/>
                    <a:pt x="3902" y="8554"/>
                    <a:pt x="3031" y="8554"/>
                  </a:cubicBezTo>
                  <a:cubicBezTo>
                    <a:pt x="2866" y="8554"/>
                    <a:pt x="2701" y="8567"/>
                    <a:pt x="2536" y="8593"/>
                  </a:cubicBezTo>
                  <a:cubicBezTo>
                    <a:pt x="1869" y="8660"/>
                    <a:pt x="401" y="8994"/>
                    <a:pt x="234" y="9761"/>
                  </a:cubicBezTo>
                  <a:cubicBezTo>
                    <a:pt x="1" y="10628"/>
                    <a:pt x="935" y="11962"/>
                    <a:pt x="1435" y="12630"/>
                  </a:cubicBezTo>
                  <a:cubicBezTo>
                    <a:pt x="1835" y="13163"/>
                    <a:pt x="2269" y="13664"/>
                    <a:pt x="2803" y="14097"/>
                  </a:cubicBezTo>
                  <a:cubicBezTo>
                    <a:pt x="4823" y="16383"/>
                    <a:pt x="8135" y="18818"/>
                    <a:pt x="13094" y="18818"/>
                  </a:cubicBezTo>
                  <a:cubicBezTo>
                    <a:pt x="14358" y="18818"/>
                    <a:pt x="15729" y="18659"/>
                    <a:pt x="17213" y="18300"/>
                  </a:cubicBezTo>
                  <a:cubicBezTo>
                    <a:pt x="17246" y="18300"/>
                    <a:pt x="22450" y="14498"/>
                    <a:pt x="20982" y="6659"/>
                  </a:cubicBezTo>
                  <a:cubicBezTo>
                    <a:pt x="20916" y="4557"/>
                    <a:pt x="20515" y="2155"/>
                    <a:pt x="19314" y="721"/>
                  </a:cubicBezTo>
                  <a:cubicBezTo>
                    <a:pt x="18914" y="227"/>
                    <a:pt x="18433" y="0"/>
                    <a:pt x="17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60;p85"/>
            <p:cNvSpPr/>
            <p:nvPr/>
          </p:nvSpPr>
          <p:spPr>
            <a:xfrm>
              <a:off x="-248475" y="3009150"/>
              <a:ext cx="246700" cy="179050"/>
            </a:xfrm>
            <a:custGeom>
              <a:avLst/>
              <a:gdLst/>
              <a:ahLst/>
              <a:cxnLst/>
              <a:rect l="l" t="t" r="r" b="b"/>
              <a:pathLst>
                <a:path w="9868" h="7162" extrusionOk="0">
                  <a:moveTo>
                    <a:pt x="8924" y="1"/>
                  </a:moveTo>
                  <a:cubicBezTo>
                    <a:pt x="8751" y="1"/>
                    <a:pt x="8555" y="67"/>
                    <a:pt x="8340" y="223"/>
                  </a:cubicBezTo>
                  <a:cubicBezTo>
                    <a:pt x="7540" y="790"/>
                    <a:pt x="7006" y="1658"/>
                    <a:pt x="6872" y="2658"/>
                  </a:cubicBezTo>
                  <a:cubicBezTo>
                    <a:pt x="6739" y="2258"/>
                    <a:pt x="6539" y="1858"/>
                    <a:pt x="6272" y="1491"/>
                  </a:cubicBezTo>
                  <a:cubicBezTo>
                    <a:pt x="6005" y="1124"/>
                    <a:pt x="5605" y="924"/>
                    <a:pt x="5171" y="890"/>
                  </a:cubicBezTo>
                  <a:cubicBezTo>
                    <a:pt x="4471" y="924"/>
                    <a:pt x="3970" y="1591"/>
                    <a:pt x="3870" y="2258"/>
                  </a:cubicBezTo>
                  <a:cubicBezTo>
                    <a:pt x="3837" y="2925"/>
                    <a:pt x="3937" y="3592"/>
                    <a:pt x="4237" y="4226"/>
                  </a:cubicBezTo>
                  <a:cubicBezTo>
                    <a:pt x="3660" y="3947"/>
                    <a:pt x="3042" y="3813"/>
                    <a:pt x="2428" y="3813"/>
                  </a:cubicBezTo>
                  <a:cubicBezTo>
                    <a:pt x="1942" y="3813"/>
                    <a:pt x="1459" y="3897"/>
                    <a:pt x="1002" y="4059"/>
                  </a:cubicBezTo>
                  <a:cubicBezTo>
                    <a:pt x="601" y="4159"/>
                    <a:pt x="268" y="4426"/>
                    <a:pt x="101" y="4826"/>
                  </a:cubicBezTo>
                  <a:cubicBezTo>
                    <a:pt x="1" y="5260"/>
                    <a:pt x="201" y="5727"/>
                    <a:pt x="601" y="5961"/>
                  </a:cubicBezTo>
                  <a:cubicBezTo>
                    <a:pt x="1002" y="6161"/>
                    <a:pt x="1469" y="6294"/>
                    <a:pt x="1902" y="6294"/>
                  </a:cubicBezTo>
                  <a:cubicBezTo>
                    <a:pt x="2166" y="6308"/>
                    <a:pt x="2421" y="6312"/>
                    <a:pt x="2669" y="6312"/>
                  </a:cubicBezTo>
                  <a:cubicBezTo>
                    <a:pt x="3024" y="6312"/>
                    <a:pt x="3364" y="6304"/>
                    <a:pt x="3695" y="6304"/>
                  </a:cubicBezTo>
                  <a:cubicBezTo>
                    <a:pt x="4777" y="6304"/>
                    <a:pt x="5765" y="6394"/>
                    <a:pt x="6839" y="7161"/>
                  </a:cubicBezTo>
                  <a:cubicBezTo>
                    <a:pt x="6272" y="6728"/>
                    <a:pt x="8107" y="4960"/>
                    <a:pt x="8374" y="4660"/>
                  </a:cubicBezTo>
                  <a:cubicBezTo>
                    <a:pt x="9107" y="3792"/>
                    <a:pt x="9608" y="2792"/>
                    <a:pt x="9841" y="1658"/>
                  </a:cubicBezTo>
                  <a:cubicBezTo>
                    <a:pt x="9841" y="1624"/>
                    <a:pt x="9841" y="1557"/>
                    <a:pt x="9841" y="1491"/>
                  </a:cubicBezTo>
                  <a:cubicBezTo>
                    <a:pt x="9867" y="816"/>
                    <a:pt x="9530" y="1"/>
                    <a:pt x="89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B3E53CA4-376B-2D6B-0205-E24C7E00DA36}"/>
              </a:ext>
            </a:extLst>
          </p:cNvPr>
          <p:cNvPicPr>
            <a:picLocks noChangeAspect="1"/>
          </p:cNvPicPr>
          <p:nvPr/>
        </p:nvPicPr>
        <p:blipFill>
          <a:blip r:embed="rId3"/>
          <a:stretch>
            <a:fillRect/>
          </a:stretch>
        </p:blipFill>
        <p:spPr>
          <a:xfrm>
            <a:off x="619104" y="572096"/>
            <a:ext cx="8478103" cy="2322584"/>
          </a:xfrm>
          <a:prstGeom prst="rect">
            <a:avLst/>
          </a:prstGeom>
        </p:spPr>
      </p:pic>
      <p:pic>
        <p:nvPicPr>
          <p:cNvPr id="6" name="Picture 5">
            <a:extLst>
              <a:ext uri="{FF2B5EF4-FFF2-40B4-BE49-F238E27FC236}">
                <a16:creationId xmlns:a16="http://schemas.microsoft.com/office/drawing/2014/main" id="{99FF63E8-2A63-CFA4-C554-06CF457767F7}"/>
              </a:ext>
            </a:extLst>
          </p:cNvPr>
          <p:cNvPicPr>
            <a:picLocks noChangeAspect="1"/>
          </p:cNvPicPr>
          <p:nvPr/>
        </p:nvPicPr>
        <p:blipFill>
          <a:blip r:embed="rId4"/>
          <a:stretch>
            <a:fillRect/>
          </a:stretch>
        </p:blipFill>
        <p:spPr>
          <a:xfrm>
            <a:off x="626456" y="2869487"/>
            <a:ext cx="8469187" cy="1991167"/>
          </a:xfrm>
          <a:prstGeom prst="rect">
            <a:avLst/>
          </a:prstGeom>
        </p:spPr>
      </p:pic>
    </p:spTree>
    <p:extLst>
      <p:ext uri="{BB962C8B-B14F-4D97-AF65-F5344CB8AC3E}">
        <p14:creationId xmlns:p14="http://schemas.microsoft.com/office/powerpoint/2010/main" val="365740245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F3B05-1FC4-54D2-FC25-4BD82530561C}"/>
            </a:ext>
          </a:extLst>
        </p:cNvPr>
        <p:cNvGrpSpPr/>
        <p:nvPr/>
      </p:nvGrpSpPr>
      <p:grpSpPr>
        <a:xfrm>
          <a:off x="0" y="0"/>
          <a:ext cx="0" cy="0"/>
          <a:chOff x="0" y="0"/>
          <a:chExt cx="0" cy="0"/>
        </a:xfrm>
      </p:grpSpPr>
      <p:grpSp>
        <p:nvGrpSpPr>
          <p:cNvPr id="9" name="Google Shape;2144;p52">
            <a:extLst>
              <a:ext uri="{FF2B5EF4-FFF2-40B4-BE49-F238E27FC236}">
                <a16:creationId xmlns:a16="http://schemas.microsoft.com/office/drawing/2014/main" id="{1BA3A80E-A1FA-EB10-6049-C152DAD27CD2}"/>
              </a:ext>
            </a:extLst>
          </p:cNvPr>
          <p:cNvGrpSpPr>
            <a:grpSpLocks noGrp="1" noUngrp="1" noRot="1" noMove="1" noResize="1"/>
          </p:cNvGrpSpPr>
          <p:nvPr/>
        </p:nvGrpSpPr>
        <p:grpSpPr>
          <a:xfrm>
            <a:off x="706580" y="712410"/>
            <a:ext cx="8129704" cy="3812454"/>
            <a:chOff x="6277150" y="583233"/>
            <a:chExt cx="1659575" cy="1822517"/>
          </a:xfrm>
        </p:grpSpPr>
        <p:sp>
          <p:nvSpPr>
            <p:cNvPr id="12" name="Google Shape;2145;p52">
              <a:extLst>
                <a:ext uri="{FF2B5EF4-FFF2-40B4-BE49-F238E27FC236}">
                  <a16:creationId xmlns:a16="http://schemas.microsoft.com/office/drawing/2014/main" id="{BA277A61-70DE-77AA-EC6F-EDE697AFA134}"/>
                </a:ext>
              </a:extLst>
            </p:cNvPr>
            <p:cNvSpPr>
              <a:spLocks noGrp="1" noRot="1" noMove="1" noResize="1" noEditPoints="1" noAdjustHandles="1" noChangeArrowheads="1" noChangeShapeType="1"/>
            </p:cNvSpPr>
            <p:nvPr/>
          </p:nvSpPr>
          <p:spPr>
            <a:xfrm>
              <a:off x="6290600" y="750025"/>
              <a:ext cx="1646125" cy="1655725"/>
            </a:xfrm>
            <a:custGeom>
              <a:avLst/>
              <a:gdLst/>
              <a:ahLst/>
              <a:cxnLst/>
              <a:rect l="l" t="t" r="r" b="b"/>
              <a:pathLst>
                <a:path w="65845" h="66229" extrusionOk="0">
                  <a:moveTo>
                    <a:pt x="2974" y="1"/>
                  </a:moveTo>
                  <a:cubicBezTo>
                    <a:pt x="1308" y="1"/>
                    <a:pt x="1" y="1385"/>
                    <a:pt x="52" y="3051"/>
                  </a:cubicBezTo>
                  <a:lnTo>
                    <a:pt x="1359" y="63179"/>
                  </a:lnTo>
                  <a:cubicBezTo>
                    <a:pt x="1385" y="64845"/>
                    <a:pt x="2718" y="66203"/>
                    <a:pt x="4409" y="66229"/>
                  </a:cubicBezTo>
                  <a:lnTo>
                    <a:pt x="62846" y="66229"/>
                  </a:lnTo>
                  <a:cubicBezTo>
                    <a:pt x="64512" y="66229"/>
                    <a:pt x="65845" y="64819"/>
                    <a:pt x="65768" y="63179"/>
                  </a:cubicBezTo>
                  <a:lnTo>
                    <a:pt x="64460" y="3051"/>
                  </a:lnTo>
                  <a:cubicBezTo>
                    <a:pt x="64435" y="1385"/>
                    <a:pt x="63102" y="26"/>
                    <a:pt x="6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13" name="Google Shape;2146;p52">
              <a:extLst>
                <a:ext uri="{FF2B5EF4-FFF2-40B4-BE49-F238E27FC236}">
                  <a16:creationId xmlns:a16="http://schemas.microsoft.com/office/drawing/2014/main" id="{0C8D7232-7FD9-2953-74C7-9196C4DEF69E}"/>
                </a:ext>
              </a:extLst>
            </p:cNvPr>
            <p:cNvSpPr>
              <a:spLocks noGrp="1" noRot="1" noMove="1" noResize="1" noEditPoints="1" noAdjustHandles="1" noChangeArrowheads="1" noChangeShapeType="1"/>
            </p:cNvSpPr>
            <p:nvPr/>
          </p:nvSpPr>
          <p:spPr>
            <a:xfrm>
              <a:off x="6277150" y="926875"/>
              <a:ext cx="1610225" cy="1430175"/>
            </a:xfrm>
            <a:custGeom>
              <a:avLst/>
              <a:gdLst/>
              <a:ahLst/>
              <a:cxnLst/>
              <a:rect l="l" t="t" r="r" b="b"/>
              <a:pathLst>
                <a:path w="64409" h="57207" extrusionOk="0">
                  <a:moveTo>
                    <a:pt x="3691" y="0"/>
                  </a:moveTo>
                  <a:cubicBezTo>
                    <a:pt x="2384" y="0"/>
                    <a:pt x="2410" y="1564"/>
                    <a:pt x="1103" y="1564"/>
                  </a:cubicBezTo>
                  <a:cubicBezTo>
                    <a:pt x="667" y="1564"/>
                    <a:pt x="257" y="1359"/>
                    <a:pt x="1" y="1026"/>
                  </a:cubicBezTo>
                  <a:lnTo>
                    <a:pt x="1" y="54208"/>
                  </a:lnTo>
                  <a:cubicBezTo>
                    <a:pt x="1" y="55874"/>
                    <a:pt x="1359" y="57207"/>
                    <a:pt x="2999" y="57207"/>
                  </a:cubicBezTo>
                  <a:lnTo>
                    <a:pt x="61436" y="57207"/>
                  </a:lnTo>
                  <a:cubicBezTo>
                    <a:pt x="63076" y="57207"/>
                    <a:pt x="64409" y="55848"/>
                    <a:pt x="64409" y="54208"/>
                  </a:cubicBezTo>
                  <a:lnTo>
                    <a:pt x="64409" y="1026"/>
                  </a:lnTo>
                  <a:cubicBezTo>
                    <a:pt x="64153" y="1359"/>
                    <a:pt x="63743" y="1564"/>
                    <a:pt x="63307" y="1564"/>
                  </a:cubicBezTo>
                  <a:cubicBezTo>
                    <a:pt x="62025" y="1564"/>
                    <a:pt x="62025" y="0"/>
                    <a:pt x="60718" y="0"/>
                  </a:cubicBezTo>
                  <a:cubicBezTo>
                    <a:pt x="59411" y="0"/>
                    <a:pt x="59437" y="1564"/>
                    <a:pt x="58130" y="1564"/>
                  </a:cubicBezTo>
                  <a:cubicBezTo>
                    <a:pt x="56822" y="1564"/>
                    <a:pt x="56848" y="0"/>
                    <a:pt x="55541" y="0"/>
                  </a:cubicBezTo>
                  <a:cubicBezTo>
                    <a:pt x="54234" y="0"/>
                    <a:pt x="54234" y="1564"/>
                    <a:pt x="52927" y="1564"/>
                  </a:cubicBezTo>
                  <a:cubicBezTo>
                    <a:pt x="51645" y="1564"/>
                    <a:pt x="51645" y="0"/>
                    <a:pt x="50338" y="0"/>
                  </a:cubicBezTo>
                  <a:cubicBezTo>
                    <a:pt x="49031" y="0"/>
                    <a:pt x="49057" y="1564"/>
                    <a:pt x="47749" y="1564"/>
                  </a:cubicBezTo>
                  <a:cubicBezTo>
                    <a:pt x="46442" y="1564"/>
                    <a:pt x="46468" y="0"/>
                    <a:pt x="45161" y="0"/>
                  </a:cubicBezTo>
                  <a:cubicBezTo>
                    <a:pt x="43854" y="0"/>
                    <a:pt x="43854" y="1564"/>
                    <a:pt x="42572" y="1564"/>
                  </a:cubicBezTo>
                  <a:cubicBezTo>
                    <a:pt x="41265" y="1564"/>
                    <a:pt x="41291" y="0"/>
                    <a:pt x="39984" y="0"/>
                  </a:cubicBezTo>
                  <a:cubicBezTo>
                    <a:pt x="38676" y="0"/>
                    <a:pt x="38702" y="1564"/>
                    <a:pt x="37395" y="1564"/>
                  </a:cubicBezTo>
                  <a:cubicBezTo>
                    <a:pt x="36062" y="1564"/>
                    <a:pt x="36088" y="0"/>
                    <a:pt x="34781" y="0"/>
                  </a:cubicBezTo>
                  <a:cubicBezTo>
                    <a:pt x="33499" y="0"/>
                    <a:pt x="33499" y="1564"/>
                    <a:pt x="32192" y="1564"/>
                  </a:cubicBezTo>
                  <a:cubicBezTo>
                    <a:pt x="30910" y="1564"/>
                    <a:pt x="30910" y="0"/>
                    <a:pt x="29603" y="0"/>
                  </a:cubicBezTo>
                  <a:cubicBezTo>
                    <a:pt x="28296" y="0"/>
                    <a:pt x="28322" y="1564"/>
                    <a:pt x="27015" y="1564"/>
                  </a:cubicBezTo>
                  <a:cubicBezTo>
                    <a:pt x="25708" y="1564"/>
                    <a:pt x="25733" y="0"/>
                    <a:pt x="24426" y="0"/>
                  </a:cubicBezTo>
                  <a:cubicBezTo>
                    <a:pt x="23119" y="0"/>
                    <a:pt x="23145" y="1564"/>
                    <a:pt x="21837" y="1564"/>
                  </a:cubicBezTo>
                  <a:cubicBezTo>
                    <a:pt x="20505" y="1564"/>
                    <a:pt x="20556" y="0"/>
                    <a:pt x="19223" y="0"/>
                  </a:cubicBezTo>
                  <a:cubicBezTo>
                    <a:pt x="17916" y="0"/>
                    <a:pt x="17942" y="1564"/>
                    <a:pt x="16634" y="1564"/>
                  </a:cubicBezTo>
                  <a:cubicBezTo>
                    <a:pt x="15327" y="1564"/>
                    <a:pt x="15353" y="0"/>
                    <a:pt x="14046" y="0"/>
                  </a:cubicBezTo>
                  <a:cubicBezTo>
                    <a:pt x="12739" y="0"/>
                    <a:pt x="12764" y="1564"/>
                    <a:pt x="11457" y="1564"/>
                  </a:cubicBezTo>
                  <a:cubicBezTo>
                    <a:pt x="10150" y="1564"/>
                    <a:pt x="10176" y="0"/>
                    <a:pt x="8869" y="0"/>
                  </a:cubicBezTo>
                  <a:cubicBezTo>
                    <a:pt x="7561" y="0"/>
                    <a:pt x="7587" y="1564"/>
                    <a:pt x="6280" y="1564"/>
                  </a:cubicBezTo>
                  <a:cubicBezTo>
                    <a:pt x="4973" y="1564"/>
                    <a:pt x="4973" y="0"/>
                    <a:pt x="3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dirty="0"/>
            </a:p>
          </p:txBody>
        </p:sp>
        <p:sp>
          <p:nvSpPr>
            <p:cNvPr id="14" name="Google Shape;2147;p52">
              <a:extLst>
                <a:ext uri="{FF2B5EF4-FFF2-40B4-BE49-F238E27FC236}">
                  <a16:creationId xmlns:a16="http://schemas.microsoft.com/office/drawing/2014/main" id="{2AF1132E-8749-9F54-8909-DEB670C54A50}"/>
                </a:ext>
              </a:extLst>
            </p:cNvPr>
            <p:cNvSpPr>
              <a:spLocks noGrp="1" noRot="1" noMove="1" noResize="1" noEditPoints="1" noAdjustHandles="1" noChangeArrowheads="1" noChangeShapeType="1"/>
            </p:cNvSpPr>
            <p:nvPr/>
          </p:nvSpPr>
          <p:spPr>
            <a:xfrm>
              <a:off x="6277150" y="746825"/>
              <a:ext cx="1610225" cy="219150"/>
            </a:xfrm>
            <a:custGeom>
              <a:avLst/>
              <a:gdLst/>
              <a:ahLst/>
              <a:cxnLst/>
              <a:rect l="l" t="t" r="r" b="b"/>
              <a:pathLst>
                <a:path w="64409" h="8766" extrusionOk="0">
                  <a:moveTo>
                    <a:pt x="2999" y="0"/>
                  </a:moveTo>
                  <a:cubicBezTo>
                    <a:pt x="1359" y="0"/>
                    <a:pt x="1" y="1333"/>
                    <a:pt x="1" y="2999"/>
                  </a:cubicBezTo>
                  <a:lnTo>
                    <a:pt x="1" y="8228"/>
                  </a:lnTo>
                  <a:cubicBezTo>
                    <a:pt x="257" y="8561"/>
                    <a:pt x="667" y="8766"/>
                    <a:pt x="1103" y="8766"/>
                  </a:cubicBezTo>
                  <a:cubicBezTo>
                    <a:pt x="2384" y="8766"/>
                    <a:pt x="2384" y="7202"/>
                    <a:pt x="3691" y="7202"/>
                  </a:cubicBezTo>
                  <a:cubicBezTo>
                    <a:pt x="4998" y="7202"/>
                    <a:pt x="4973" y="8766"/>
                    <a:pt x="6280" y="8766"/>
                  </a:cubicBezTo>
                  <a:cubicBezTo>
                    <a:pt x="7587" y="8766"/>
                    <a:pt x="7561" y="7202"/>
                    <a:pt x="8869" y="7202"/>
                  </a:cubicBezTo>
                  <a:cubicBezTo>
                    <a:pt x="10176" y="7202"/>
                    <a:pt x="10176" y="8766"/>
                    <a:pt x="11457" y="8766"/>
                  </a:cubicBezTo>
                  <a:cubicBezTo>
                    <a:pt x="12764" y="8766"/>
                    <a:pt x="12764" y="7202"/>
                    <a:pt x="14046" y="7202"/>
                  </a:cubicBezTo>
                  <a:cubicBezTo>
                    <a:pt x="15353" y="7202"/>
                    <a:pt x="15327" y="8766"/>
                    <a:pt x="16634" y="8766"/>
                  </a:cubicBezTo>
                  <a:cubicBezTo>
                    <a:pt x="17967" y="8766"/>
                    <a:pt x="17916" y="7202"/>
                    <a:pt x="19249" y="7202"/>
                  </a:cubicBezTo>
                  <a:cubicBezTo>
                    <a:pt x="20556" y="7202"/>
                    <a:pt x="20530" y="8766"/>
                    <a:pt x="21837" y="8766"/>
                  </a:cubicBezTo>
                  <a:cubicBezTo>
                    <a:pt x="23119" y="8766"/>
                    <a:pt x="23119" y="7202"/>
                    <a:pt x="24426" y="7202"/>
                  </a:cubicBezTo>
                  <a:cubicBezTo>
                    <a:pt x="25733" y="7202"/>
                    <a:pt x="25708" y="8766"/>
                    <a:pt x="27015" y="8766"/>
                  </a:cubicBezTo>
                  <a:cubicBezTo>
                    <a:pt x="28322" y="8766"/>
                    <a:pt x="28296" y="7202"/>
                    <a:pt x="29603" y="7202"/>
                  </a:cubicBezTo>
                  <a:cubicBezTo>
                    <a:pt x="30910" y="7202"/>
                    <a:pt x="30885" y="8766"/>
                    <a:pt x="32192" y="8766"/>
                  </a:cubicBezTo>
                  <a:cubicBezTo>
                    <a:pt x="33499" y="8766"/>
                    <a:pt x="33473" y="7202"/>
                    <a:pt x="34781" y="7202"/>
                  </a:cubicBezTo>
                  <a:cubicBezTo>
                    <a:pt x="36113" y="7202"/>
                    <a:pt x="36062" y="8766"/>
                    <a:pt x="37395" y="8766"/>
                  </a:cubicBezTo>
                  <a:cubicBezTo>
                    <a:pt x="38702" y="8766"/>
                    <a:pt x="38676" y="7202"/>
                    <a:pt x="39984" y="7202"/>
                  </a:cubicBezTo>
                  <a:cubicBezTo>
                    <a:pt x="41291" y="7202"/>
                    <a:pt x="41265" y="8766"/>
                    <a:pt x="42572" y="8766"/>
                  </a:cubicBezTo>
                  <a:cubicBezTo>
                    <a:pt x="43854" y="8766"/>
                    <a:pt x="43854" y="7202"/>
                    <a:pt x="45161" y="7202"/>
                  </a:cubicBezTo>
                  <a:cubicBezTo>
                    <a:pt x="46468" y="7202"/>
                    <a:pt x="46442" y="8766"/>
                    <a:pt x="47749" y="8766"/>
                  </a:cubicBezTo>
                  <a:cubicBezTo>
                    <a:pt x="49057" y="8766"/>
                    <a:pt x="49057" y="7202"/>
                    <a:pt x="50338" y="7202"/>
                  </a:cubicBezTo>
                  <a:cubicBezTo>
                    <a:pt x="51645" y="7202"/>
                    <a:pt x="51620" y="8766"/>
                    <a:pt x="52952" y="8766"/>
                  </a:cubicBezTo>
                  <a:cubicBezTo>
                    <a:pt x="54259" y="8766"/>
                    <a:pt x="54234" y="7202"/>
                    <a:pt x="55541" y="7202"/>
                  </a:cubicBezTo>
                  <a:cubicBezTo>
                    <a:pt x="56848" y="7202"/>
                    <a:pt x="56822" y="8766"/>
                    <a:pt x="58130" y="8766"/>
                  </a:cubicBezTo>
                  <a:cubicBezTo>
                    <a:pt x="59437" y="8766"/>
                    <a:pt x="59437" y="7202"/>
                    <a:pt x="60718" y="7202"/>
                  </a:cubicBezTo>
                  <a:cubicBezTo>
                    <a:pt x="62025" y="7202"/>
                    <a:pt x="62000" y="8766"/>
                    <a:pt x="63307" y="8766"/>
                  </a:cubicBezTo>
                  <a:cubicBezTo>
                    <a:pt x="63743" y="8766"/>
                    <a:pt x="64153" y="8561"/>
                    <a:pt x="64409" y="8202"/>
                  </a:cubicBezTo>
                  <a:lnTo>
                    <a:pt x="64409" y="2999"/>
                  </a:lnTo>
                  <a:cubicBezTo>
                    <a:pt x="64409" y="1333"/>
                    <a:pt x="63076" y="0"/>
                    <a:pt x="6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sp>
          <p:nvSpPr>
            <p:cNvPr id="15" name="Google Shape;2148;p52">
              <a:extLst>
                <a:ext uri="{FF2B5EF4-FFF2-40B4-BE49-F238E27FC236}">
                  <a16:creationId xmlns:a16="http://schemas.microsoft.com/office/drawing/2014/main" id="{554B9FD9-C9AE-EA84-5348-27A4EE3BCFF1}"/>
                </a:ext>
              </a:extLst>
            </p:cNvPr>
            <p:cNvSpPr>
              <a:spLocks noGrp="1" noRot="1" noMove="1" noResize="1" noEditPoints="1" noAdjustHandles="1" noChangeArrowheads="1" noChangeShapeType="1"/>
            </p:cNvSpPr>
            <p:nvPr/>
          </p:nvSpPr>
          <p:spPr>
            <a:xfrm rot="-4392942">
              <a:off x="6926952" y="554068"/>
              <a:ext cx="298007" cy="356338"/>
            </a:xfrm>
            <a:custGeom>
              <a:avLst/>
              <a:gdLst/>
              <a:ahLst/>
              <a:cxnLst/>
              <a:rect l="l" t="t" r="r" b="b"/>
              <a:pathLst>
                <a:path w="11919" h="14252" extrusionOk="0">
                  <a:moveTo>
                    <a:pt x="8304" y="1"/>
                  </a:moveTo>
                  <a:lnTo>
                    <a:pt x="0" y="2590"/>
                  </a:lnTo>
                  <a:lnTo>
                    <a:pt x="3614" y="14251"/>
                  </a:lnTo>
                  <a:lnTo>
                    <a:pt x="11918" y="11663"/>
                  </a:lnTo>
                  <a:lnTo>
                    <a:pt x="8304" y="1"/>
                  </a:lnTo>
                  <a:close/>
                </a:path>
              </a:pathLst>
            </a:custGeom>
            <a:solidFill>
              <a:schemeClr val="accent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p>
          </p:txBody>
        </p:sp>
      </p:grpSp>
      <p:sp>
        <p:nvSpPr>
          <p:cNvPr id="5" name="Rectangle 4">
            <a:extLst>
              <a:ext uri="{FF2B5EF4-FFF2-40B4-BE49-F238E27FC236}">
                <a16:creationId xmlns:a16="http://schemas.microsoft.com/office/drawing/2014/main" id="{3DCF76B2-8B60-CEDC-F7D8-6BECC0DC40A7}"/>
              </a:ext>
            </a:extLst>
          </p:cNvPr>
          <p:cNvSpPr/>
          <p:nvPr/>
        </p:nvSpPr>
        <p:spPr>
          <a:xfrm>
            <a:off x="3253407" y="49653"/>
            <a:ext cx="2794299" cy="523220"/>
          </a:xfrm>
          <a:prstGeom prst="rect">
            <a:avLst/>
          </a:prstGeom>
          <a:solidFill>
            <a:schemeClr val="bg2"/>
          </a:solidFill>
          <a:ln w="28575">
            <a:solidFill>
              <a:schemeClr val="tx1"/>
            </a:solidFill>
            <a:prstDash val="sysDash"/>
          </a:ln>
        </p:spPr>
        <p:txBody>
          <a:bodyPr wrap="square">
            <a:spAutoFit/>
          </a:bodyPr>
          <a:lstStyle/>
          <a:p>
            <a:pPr marL="199835" algn="ctr">
              <a:spcBef>
                <a:spcPts val="291"/>
              </a:spcBef>
            </a:pPr>
            <a:r>
              <a:rPr lang="en-US" sz="2800" b="1" dirty="0" err="1">
                <a:solidFill>
                  <a:srgbClr val="0070C0"/>
                </a:solidFill>
                <a:latin typeface="Arial" panose="020B0604020202020204" pitchFamily="34" charset="0"/>
              </a:rPr>
              <a:t>Nhiệm</a:t>
            </a:r>
            <a:r>
              <a:rPr lang="en-US" sz="2800" b="1" dirty="0">
                <a:solidFill>
                  <a:srgbClr val="0070C0"/>
                </a:solidFill>
                <a:latin typeface="Arial" panose="020B0604020202020204" pitchFamily="34" charset="0"/>
              </a:rPr>
              <a:t> </a:t>
            </a:r>
            <a:r>
              <a:rPr lang="en-US" sz="2800" b="1" dirty="0" err="1">
                <a:solidFill>
                  <a:srgbClr val="0070C0"/>
                </a:solidFill>
                <a:latin typeface="Arial" panose="020B0604020202020204" pitchFamily="34" charset="0"/>
              </a:rPr>
              <a:t>vụ</a:t>
            </a:r>
            <a:r>
              <a:rPr lang="en-US" sz="2800" b="1" dirty="0">
                <a:solidFill>
                  <a:srgbClr val="0070C0"/>
                </a:solidFill>
                <a:latin typeface="Arial" panose="020B0604020202020204" pitchFamily="34" charset="0"/>
              </a:rPr>
              <a:t> 1</a:t>
            </a:r>
            <a:endParaRPr lang="en-US" sz="2800" dirty="0">
              <a:solidFill>
                <a:srgbClr val="0070C0"/>
              </a:solidFill>
            </a:endParaRPr>
          </a:p>
        </p:txBody>
      </p:sp>
      <p:sp>
        <p:nvSpPr>
          <p:cNvPr id="6" name="Rectangle 5">
            <a:extLst>
              <a:ext uri="{FF2B5EF4-FFF2-40B4-BE49-F238E27FC236}">
                <a16:creationId xmlns:a16="http://schemas.microsoft.com/office/drawing/2014/main" id="{B08ADE4F-A937-0263-E419-12EE2D68B9B7}"/>
              </a:ext>
            </a:extLst>
          </p:cNvPr>
          <p:cNvSpPr/>
          <p:nvPr/>
        </p:nvSpPr>
        <p:spPr>
          <a:xfrm>
            <a:off x="1484900" y="1877852"/>
            <a:ext cx="6599313" cy="1015663"/>
          </a:xfrm>
          <a:prstGeom prst="rect">
            <a:avLst/>
          </a:prstGeom>
        </p:spPr>
        <p:txBody>
          <a:bodyPr wrap="square">
            <a:spAutoFit/>
          </a:bodyPr>
          <a:lstStyle/>
          <a:p>
            <a:pPr algn="just"/>
            <a:r>
              <a:rPr lang="vi-VN" sz="2000" b="1" dirty="0">
                <a:solidFill>
                  <a:schemeClr val="accent1">
                    <a:lumMod val="75000"/>
                  </a:schemeClr>
                </a:solidFill>
                <a:latin typeface="Arial" panose="020B0604020202020204" pitchFamily="34" charset="0"/>
              </a:rPr>
              <a:t>Quản lí thời gian hiệu quả là biết cách sắp xếp, sử dụng thời gian một cách hợp lí, không lãng phí để hoàn thành công việc theo kế hoạch đã đề ra.</a:t>
            </a:r>
          </a:p>
        </p:txBody>
      </p:sp>
      <p:sp>
        <p:nvSpPr>
          <p:cNvPr id="7" name="Rectangle 6">
            <a:extLst>
              <a:ext uri="{FF2B5EF4-FFF2-40B4-BE49-F238E27FC236}">
                <a16:creationId xmlns:a16="http://schemas.microsoft.com/office/drawing/2014/main" id="{6D7A622C-488C-DEB7-2A32-4488EACD90DB}"/>
              </a:ext>
            </a:extLst>
          </p:cNvPr>
          <p:cNvSpPr/>
          <p:nvPr/>
        </p:nvSpPr>
        <p:spPr>
          <a:xfrm>
            <a:off x="1529158" y="3069806"/>
            <a:ext cx="6598367" cy="1323439"/>
          </a:xfrm>
          <a:prstGeom prst="rect">
            <a:avLst/>
          </a:prstGeom>
        </p:spPr>
        <p:txBody>
          <a:bodyPr wrap="square">
            <a:spAutoFit/>
          </a:bodyPr>
          <a:lstStyle/>
          <a:p>
            <a:pPr algn="just"/>
            <a:r>
              <a:rPr lang="vi-VN" sz="2000" b="1" dirty="0">
                <a:solidFill>
                  <a:schemeClr val="accent1">
                    <a:lumMod val="75000"/>
                  </a:schemeClr>
                </a:solidFill>
                <a:latin typeface="Arial" panose="020B0604020202020204" pitchFamily="34" charset="0"/>
              </a:rPr>
              <a:t>Quản lí thời gian hiệu quả giúp chúng ta chủ động trong cuộc sống; nâng cao năng suất, hiệu quả công việc; giảm áp lực, tạo động lực, từng bước hoàn thiện bản thân.</a:t>
            </a:r>
          </a:p>
        </p:txBody>
      </p:sp>
      <p:sp>
        <p:nvSpPr>
          <p:cNvPr id="16" name="Google Shape;4043;p79">
            <a:extLst>
              <a:ext uri="{FF2B5EF4-FFF2-40B4-BE49-F238E27FC236}">
                <a16:creationId xmlns:a16="http://schemas.microsoft.com/office/drawing/2014/main" id="{ACB56E37-0FBB-281E-2111-D0BA06F27DEC}"/>
              </a:ext>
            </a:extLst>
          </p:cNvPr>
          <p:cNvSpPr/>
          <p:nvPr/>
        </p:nvSpPr>
        <p:spPr>
          <a:xfrm>
            <a:off x="932636" y="1962911"/>
            <a:ext cx="512308" cy="50812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chemeClr val="accent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043;p79">
            <a:extLst>
              <a:ext uri="{FF2B5EF4-FFF2-40B4-BE49-F238E27FC236}">
                <a16:creationId xmlns:a16="http://schemas.microsoft.com/office/drawing/2014/main" id="{E6E22038-14C5-8893-1CB5-3543337B9ACF}"/>
              </a:ext>
            </a:extLst>
          </p:cNvPr>
          <p:cNvSpPr/>
          <p:nvPr/>
        </p:nvSpPr>
        <p:spPr>
          <a:xfrm>
            <a:off x="970930" y="3327614"/>
            <a:ext cx="512308" cy="50812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chemeClr val="accent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2708;p60">
            <a:extLst>
              <a:ext uri="{FF2B5EF4-FFF2-40B4-BE49-F238E27FC236}">
                <a16:creationId xmlns:a16="http://schemas.microsoft.com/office/drawing/2014/main" id="{3C2354DC-9DE7-7380-8B6A-FC6DC6B63369}"/>
              </a:ext>
            </a:extLst>
          </p:cNvPr>
          <p:cNvGrpSpPr/>
          <p:nvPr/>
        </p:nvGrpSpPr>
        <p:grpSpPr>
          <a:xfrm rot="335180">
            <a:off x="7606901" y="828942"/>
            <a:ext cx="1661039" cy="909791"/>
            <a:chOff x="5721275" y="1941825"/>
            <a:chExt cx="2654592" cy="1467179"/>
          </a:xfrm>
        </p:grpSpPr>
        <p:sp>
          <p:nvSpPr>
            <p:cNvPr id="37" name="Google Shape;2709;p60">
              <a:extLst>
                <a:ext uri="{FF2B5EF4-FFF2-40B4-BE49-F238E27FC236}">
                  <a16:creationId xmlns:a16="http://schemas.microsoft.com/office/drawing/2014/main" id="{6FDE6C62-1F2D-E56B-23DE-D4C660B5A11F}"/>
                </a:ext>
              </a:extLst>
            </p:cNvPr>
            <p:cNvSpPr/>
            <p:nvPr/>
          </p:nvSpPr>
          <p:spPr>
            <a:xfrm>
              <a:off x="5721275" y="1941825"/>
              <a:ext cx="2654592" cy="1467179"/>
            </a:xfrm>
            <a:custGeom>
              <a:avLst/>
              <a:gdLst/>
              <a:ahLst/>
              <a:cxnLst/>
              <a:rect l="l" t="t" r="r" b="b"/>
              <a:pathLst>
                <a:path w="67849" h="37495" extrusionOk="0">
                  <a:moveTo>
                    <a:pt x="24918" y="1"/>
                  </a:moveTo>
                  <a:cubicBezTo>
                    <a:pt x="24518" y="1"/>
                    <a:pt x="24151" y="68"/>
                    <a:pt x="23784" y="168"/>
                  </a:cubicBezTo>
                  <a:lnTo>
                    <a:pt x="23717" y="168"/>
                  </a:lnTo>
                  <a:cubicBezTo>
                    <a:pt x="22917" y="434"/>
                    <a:pt x="22116" y="735"/>
                    <a:pt x="21349" y="1102"/>
                  </a:cubicBezTo>
                  <a:cubicBezTo>
                    <a:pt x="20548" y="1502"/>
                    <a:pt x="19881" y="1835"/>
                    <a:pt x="19281" y="2169"/>
                  </a:cubicBezTo>
                  <a:cubicBezTo>
                    <a:pt x="18113" y="2836"/>
                    <a:pt x="16779" y="3637"/>
                    <a:pt x="15178" y="4671"/>
                  </a:cubicBezTo>
                  <a:cubicBezTo>
                    <a:pt x="14644" y="5038"/>
                    <a:pt x="14110" y="5405"/>
                    <a:pt x="13577" y="5772"/>
                  </a:cubicBezTo>
                  <a:lnTo>
                    <a:pt x="13210" y="6005"/>
                  </a:lnTo>
                  <a:cubicBezTo>
                    <a:pt x="12609" y="6439"/>
                    <a:pt x="12042" y="6806"/>
                    <a:pt x="11509" y="7206"/>
                  </a:cubicBezTo>
                  <a:lnTo>
                    <a:pt x="11308" y="7339"/>
                  </a:lnTo>
                  <a:cubicBezTo>
                    <a:pt x="10741" y="7740"/>
                    <a:pt x="10174" y="8140"/>
                    <a:pt x="9541" y="8640"/>
                  </a:cubicBezTo>
                  <a:cubicBezTo>
                    <a:pt x="9040" y="9007"/>
                    <a:pt x="8506" y="9408"/>
                    <a:pt x="8006" y="9808"/>
                  </a:cubicBezTo>
                  <a:cubicBezTo>
                    <a:pt x="7506" y="10208"/>
                    <a:pt x="7005" y="10608"/>
                    <a:pt x="6505" y="11009"/>
                  </a:cubicBezTo>
                  <a:cubicBezTo>
                    <a:pt x="6105" y="11142"/>
                    <a:pt x="5738" y="11309"/>
                    <a:pt x="5338" y="11476"/>
                  </a:cubicBezTo>
                  <a:cubicBezTo>
                    <a:pt x="1568" y="13344"/>
                    <a:pt x="0" y="17914"/>
                    <a:pt x="1268" y="23351"/>
                  </a:cubicBezTo>
                  <a:cubicBezTo>
                    <a:pt x="2069" y="26753"/>
                    <a:pt x="3670" y="29889"/>
                    <a:pt x="5938" y="32557"/>
                  </a:cubicBezTo>
                  <a:cubicBezTo>
                    <a:pt x="8773" y="35793"/>
                    <a:pt x="12142" y="37494"/>
                    <a:pt x="15678" y="37494"/>
                  </a:cubicBezTo>
                  <a:lnTo>
                    <a:pt x="15745" y="37494"/>
                  </a:lnTo>
                  <a:cubicBezTo>
                    <a:pt x="19081" y="37461"/>
                    <a:pt x="22316" y="35893"/>
                    <a:pt x="25018" y="32958"/>
                  </a:cubicBezTo>
                  <a:cubicBezTo>
                    <a:pt x="27353" y="30389"/>
                    <a:pt x="29021" y="27287"/>
                    <a:pt x="29922" y="23951"/>
                  </a:cubicBezTo>
                  <a:cubicBezTo>
                    <a:pt x="29955" y="23851"/>
                    <a:pt x="29988" y="23718"/>
                    <a:pt x="30022" y="23618"/>
                  </a:cubicBezTo>
                  <a:cubicBezTo>
                    <a:pt x="30856" y="26920"/>
                    <a:pt x="32457" y="29989"/>
                    <a:pt x="34725" y="32557"/>
                  </a:cubicBezTo>
                  <a:cubicBezTo>
                    <a:pt x="37561" y="35793"/>
                    <a:pt x="40896" y="37494"/>
                    <a:pt x="44432" y="37494"/>
                  </a:cubicBezTo>
                  <a:lnTo>
                    <a:pt x="44532" y="37494"/>
                  </a:lnTo>
                  <a:cubicBezTo>
                    <a:pt x="47868" y="37461"/>
                    <a:pt x="51070" y="35893"/>
                    <a:pt x="53805" y="32958"/>
                  </a:cubicBezTo>
                  <a:cubicBezTo>
                    <a:pt x="56107" y="30389"/>
                    <a:pt x="57775" y="27287"/>
                    <a:pt x="58709" y="23951"/>
                  </a:cubicBezTo>
                  <a:cubicBezTo>
                    <a:pt x="59776" y="19982"/>
                    <a:pt x="59543" y="16513"/>
                    <a:pt x="58008" y="14044"/>
                  </a:cubicBezTo>
                  <a:cubicBezTo>
                    <a:pt x="58042" y="14011"/>
                    <a:pt x="58475" y="13611"/>
                    <a:pt x="58475" y="13611"/>
                  </a:cubicBezTo>
                  <a:cubicBezTo>
                    <a:pt x="58776" y="13310"/>
                    <a:pt x="59043" y="13043"/>
                    <a:pt x="59309" y="12777"/>
                  </a:cubicBezTo>
                  <a:lnTo>
                    <a:pt x="60510" y="11576"/>
                  </a:lnTo>
                  <a:cubicBezTo>
                    <a:pt x="61011" y="11042"/>
                    <a:pt x="61544" y="10542"/>
                    <a:pt x="62011" y="10041"/>
                  </a:cubicBezTo>
                  <a:cubicBezTo>
                    <a:pt x="62578" y="10408"/>
                    <a:pt x="63279" y="10642"/>
                    <a:pt x="63979" y="10642"/>
                  </a:cubicBezTo>
                  <a:cubicBezTo>
                    <a:pt x="64346" y="10642"/>
                    <a:pt x="64713" y="10575"/>
                    <a:pt x="65080" y="10442"/>
                  </a:cubicBezTo>
                  <a:cubicBezTo>
                    <a:pt x="66881" y="9808"/>
                    <a:pt x="67849" y="7873"/>
                    <a:pt x="67248" y="6038"/>
                  </a:cubicBezTo>
                  <a:lnTo>
                    <a:pt x="67115" y="5738"/>
                  </a:lnTo>
                  <a:cubicBezTo>
                    <a:pt x="67082" y="5571"/>
                    <a:pt x="66982" y="5338"/>
                    <a:pt x="66848" y="5071"/>
                  </a:cubicBezTo>
                  <a:cubicBezTo>
                    <a:pt x="66715" y="4671"/>
                    <a:pt x="66515" y="4304"/>
                    <a:pt x="66314" y="3970"/>
                  </a:cubicBezTo>
                  <a:cubicBezTo>
                    <a:pt x="65981" y="3337"/>
                    <a:pt x="65581" y="2769"/>
                    <a:pt x="65080" y="2236"/>
                  </a:cubicBezTo>
                  <a:cubicBezTo>
                    <a:pt x="65013" y="2169"/>
                    <a:pt x="64947" y="2136"/>
                    <a:pt x="64880" y="2069"/>
                  </a:cubicBezTo>
                  <a:lnTo>
                    <a:pt x="64813" y="2002"/>
                  </a:lnTo>
                  <a:lnTo>
                    <a:pt x="64680" y="1902"/>
                  </a:lnTo>
                  <a:cubicBezTo>
                    <a:pt x="64546" y="1769"/>
                    <a:pt x="64380" y="1669"/>
                    <a:pt x="64180" y="1569"/>
                  </a:cubicBezTo>
                  <a:cubicBezTo>
                    <a:pt x="63813" y="1368"/>
                    <a:pt x="63412" y="1235"/>
                    <a:pt x="63012" y="1168"/>
                  </a:cubicBezTo>
                  <a:cubicBezTo>
                    <a:pt x="62779" y="1102"/>
                    <a:pt x="62578" y="1102"/>
                    <a:pt x="62345" y="1102"/>
                  </a:cubicBezTo>
                  <a:lnTo>
                    <a:pt x="61778" y="1102"/>
                  </a:lnTo>
                  <a:cubicBezTo>
                    <a:pt x="61644" y="1135"/>
                    <a:pt x="61511" y="1168"/>
                    <a:pt x="61378" y="1202"/>
                  </a:cubicBezTo>
                  <a:cubicBezTo>
                    <a:pt x="61344" y="1202"/>
                    <a:pt x="61177" y="1235"/>
                    <a:pt x="61177" y="1235"/>
                  </a:cubicBezTo>
                  <a:cubicBezTo>
                    <a:pt x="61011" y="1268"/>
                    <a:pt x="60844" y="1335"/>
                    <a:pt x="60710" y="1402"/>
                  </a:cubicBezTo>
                  <a:cubicBezTo>
                    <a:pt x="60444" y="1502"/>
                    <a:pt x="60210" y="1602"/>
                    <a:pt x="59977" y="1735"/>
                  </a:cubicBezTo>
                  <a:lnTo>
                    <a:pt x="59943" y="1769"/>
                  </a:lnTo>
                  <a:cubicBezTo>
                    <a:pt x="59576" y="1969"/>
                    <a:pt x="59276" y="2169"/>
                    <a:pt x="58942" y="2403"/>
                  </a:cubicBezTo>
                  <a:cubicBezTo>
                    <a:pt x="58375" y="2836"/>
                    <a:pt x="57942" y="3170"/>
                    <a:pt x="57508" y="3537"/>
                  </a:cubicBezTo>
                  <a:cubicBezTo>
                    <a:pt x="56541" y="4371"/>
                    <a:pt x="55607" y="5271"/>
                    <a:pt x="54906" y="5972"/>
                  </a:cubicBezTo>
                  <a:cubicBezTo>
                    <a:pt x="54573" y="6305"/>
                    <a:pt x="54272" y="6639"/>
                    <a:pt x="53939" y="6972"/>
                  </a:cubicBezTo>
                  <a:lnTo>
                    <a:pt x="53672" y="7273"/>
                  </a:lnTo>
                  <a:cubicBezTo>
                    <a:pt x="53305" y="7640"/>
                    <a:pt x="52972" y="8007"/>
                    <a:pt x="52638" y="8373"/>
                  </a:cubicBezTo>
                  <a:lnTo>
                    <a:pt x="52505" y="8540"/>
                  </a:lnTo>
                  <a:cubicBezTo>
                    <a:pt x="52171" y="8907"/>
                    <a:pt x="51804" y="9307"/>
                    <a:pt x="51437" y="9774"/>
                  </a:cubicBezTo>
                  <a:cubicBezTo>
                    <a:pt x="51304" y="9908"/>
                    <a:pt x="51170" y="10075"/>
                    <a:pt x="51037" y="10208"/>
                  </a:cubicBezTo>
                  <a:lnTo>
                    <a:pt x="50837" y="10208"/>
                  </a:lnTo>
                  <a:cubicBezTo>
                    <a:pt x="48568" y="10208"/>
                    <a:pt x="46400" y="11175"/>
                    <a:pt x="44532" y="12943"/>
                  </a:cubicBezTo>
                  <a:cubicBezTo>
                    <a:pt x="42864" y="11376"/>
                    <a:pt x="40663" y="10475"/>
                    <a:pt x="38361" y="10442"/>
                  </a:cubicBezTo>
                  <a:cubicBezTo>
                    <a:pt x="36860" y="10475"/>
                    <a:pt x="35392" y="10842"/>
                    <a:pt x="34058" y="11509"/>
                  </a:cubicBezTo>
                  <a:cubicBezTo>
                    <a:pt x="32624" y="12210"/>
                    <a:pt x="31456" y="13310"/>
                    <a:pt x="30689" y="14711"/>
                  </a:cubicBezTo>
                  <a:lnTo>
                    <a:pt x="29655" y="14711"/>
                  </a:lnTo>
                  <a:cubicBezTo>
                    <a:pt x="29021" y="13410"/>
                    <a:pt x="28054" y="12343"/>
                    <a:pt x="26820" y="11576"/>
                  </a:cubicBezTo>
                  <a:cubicBezTo>
                    <a:pt x="25419" y="10708"/>
                    <a:pt x="23784" y="10208"/>
                    <a:pt x="22116" y="10208"/>
                  </a:cubicBezTo>
                  <a:cubicBezTo>
                    <a:pt x="22018" y="10198"/>
                    <a:pt x="21921" y="10194"/>
                    <a:pt x="21823" y="10194"/>
                  </a:cubicBezTo>
                  <a:cubicBezTo>
                    <a:pt x="21587" y="10194"/>
                    <a:pt x="21351" y="10218"/>
                    <a:pt x="21115" y="10241"/>
                  </a:cubicBezTo>
                  <a:cubicBezTo>
                    <a:pt x="21849" y="9774"/>
                    <a:pt x="22550" y="9341"/>
                    <a:pt x="23217" y="8907"/>
                  </a:cubicBezTo>
                  <a:lnTo>
                    <a:pt x="24018" y="8407"/>
                  </a:lnTo>
                  <a:cubicBezTo>
                    <a:pt x="24685" y="9341"/>
                    <a:pt x="25752" y="9908"/>
                    <a:pt x="26886" y="9908"/>
                  </a:cubicBezTo>
                  <a:cubicBezTo>
                    <a:pt x="27053" y="9908"/>
                    <a:pt x="27220" y="9908"/>
                    <a:pt x="27353" y="9875"/>
                  </a:cubicBezTo>
                  <a:cubicBezTo>
                    <a:pt x="29221" y="9608"/>
                    <a:pt x="30556" y="7906"/>
                    <a:pt x="30322" y="6038"/>
                  </a:cubicBezTo>
                  <a:lnTo>
                    <a:pt x="30289" y="5772"/>
                  </a:lnTo>
                  <a:lnTo>
                    <a:pt x="30289" y="5638"/>
                  </a:lnTo>
                  <a:cubicBezTo>
                    <a:pt x="30255" y="5238"/>
                    <a:pt x="30189" y="4838"/>
                    <a:pt x="30055" y="4437"/>
                  </a:cubicBezTo>
                  <a:lnTo>
                    <a:pt x="30055" y="4371"/>
                  </a:lnTo>
                  <a:cubicBezTo>
                    <a:pt x="29855" y="3637"/>
                    <a:pt x="29555" y="2936"/>
                    <a:pt x="29155" y="2302"/>
                  </a:cubicBezTo>
                  <a:cubicBezTo>
                    <a:pt x="28988" y="2036"/>
                    <a:pt x="28788" y="1802"/>
                    <a:pt x="28587" y="1569"/>
                  </a:cubicBezTo>
                  <a:cubicBezTo>
                    <a:pt x="28421" y="1368"/>
                    <a:pt x="28221" y="1202"/>
                    <a:pt x="28020" y="1035"/>
                  </a:cubicBezTo>
                  <a:lnTo>
                    <a:pt x="27820" y="868"/>
                  </a:lnTo>
                  <a:cubicBezTo>
                    <a:pt x="27754" y="835"/>
                    <a:pt x="27687" y="768"/>
                    <a:pt x="27620" y="735"/>
                  </a:cubicBezTo>
                  <a:lnTo>
                    <a:pt x="27453" y="601"/>
                  </a:lnTo>
                  <a:cubicBezTo>
                    <a:pt x="27353" y="568"/>
                    <a:pt x="27253" y="501"/>
                    <a:pt x="27153" y="434"/>
                  </a:cubicBezTo>
                  <a:lnTo>
                    <a:pt x="27086" y="401"/>
                  </a:lnTo>
                  <a:lnTo>
                    <a:pt x="26886" y="301"/>
                  </a:lnTo>
                  <a:lnTo>
                    <a:pt x="26786" y="268"/>
                  </a:lnTo>
                  <a:cubicBezTo>
                    <a:pt x="26653" y="234"/>
                    <a:pt x="26486" y="168"/>
                    <a:pt x="26353" y="134"/>
                  </a:cubicBezTo>
                  <a:lnTo>
                    <a:pt x="26252" y="134"/>
                  </a:lnTo>
                  <a:cubicBezTo>
                    <a:pt x="25919" y="34"/>
                    <a:pt x="25585" y="1"/>
                    <a:pt x="25218" y="1"/>
                  </a:cubicBezTo>
                  <a:close/>
                </a:path>
              </a:pathLst>
            </a:custGeom>
            <a:solidFill>
              <a:schemeClr val="accent4"/>
            </a:solidFill>
            <a:ln>
              <a:noFill/>
            </a:ln>
            <a:effectLst>
              <a:outerShdw dist="76200"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10;p60">
              <a:extLst>
                <a:ext uri="{FF2B5EF4-FFF2-40B4-BE49-F238E27FC236}">
                  <a16:creationId xmlns:a16="http://schemas.microsoft.com/office/drawing/2014/main" id="{29FBCA9A-04FC-0D64-E109-31212F85A051}"/>
                </a:ext>
              </a:extLst>
            </p:cNvPr>
            <p:cNvSpPr/>
            <p:nvPr/>
          </p:nvSpPr>
          <p:spPr>
            <a:xfrm>
              <a:off x="5969499" y="2054083"/>
              <a:ext cx="825929" cy="497381"/>
            </a:xfrm>
            <a:custGeom>
              <a:avLst/>
              <a:gdLst/>
              <a:ahLst/>
              <a:cxnLst/>
              <a:rect l="l" t="t" r="r" b="b"/>
              <a:pathLst>
                <a:path w="21110" h="12711" extrusionOk="0">
                  <a:moveTo>
                    <a:pt x="18708" y="1502"/>
                  </a:moveTo>
                  <a:lnTo>
                    <a:pt x="18808" y="1535"/>
                  </a:lnTo>
                  <a:lnTo>
                    <a:pt x="18841" y="1568"/>
                  </a:lnTo>
                  <a:lnTo>
                    <a:pt x="18841" y="1568"/>
                  </a:lnTo>
                  <a:lnTo>
                    <a:pt x="18774" y="1535"/>
                  </a:lnTo>
                  <a:lnTo>
                    <a:pt x="18708" y="1502"/>
                  </a:lnTo>
                  <a:close/>
                  <a:moveTo>
                    <a:pt x="18708" y="1"/>
                  </a:moveTo>
                  <a:cubicBezTo>
                    <a:pt x="18507" y="34"/>
                    <a:pt x="18307" y="67"/>
                    <a:pt x="18141" y="101"/>
                  </a:cubicBezTo>
                  <a:cubicBezTo>
                    <a:pt x="17473" y="301"/>
                    <a:pt x="16840" y="568"/>
                    <a:pt x="16239" y="868"/>
                  </a:cubicBezTo>
                  <a:cubicBezTo>
                    <a:pt x="15605" y="1168"/>
                    <a:pt x="14972" y="1502"/>
                    <a:pt x="14338" y="1869"/>
                  </a:cubicBezTo>
                  <a:cubicBezTo>
                    <a:pt x="13037" y="2569"/>
                    <a:pt x="11703" y="3403"/>
                    <a:pt x="10402" y="4237"/>
                  </a:cubicBezTo>
                  <a:cubicBezTo>
                    <a:pt x="9735" y="4671"/>
                    <a:pt x="9101" y="5104"/>
                    <a:pt x="8467" y="5538"/>
                  </a:cubicBezTo>
                  <a:cubicBezTo>
                    <a:pt x="7800" y="5971"/>
                    <a:pt x="7199" y="6405"/>
                    <a:pt x="6599" y="6839"/>
                  </a:cubicBezTo>
                  <a:cubicBezTo>
                    <a:pt x="5999" y="7239"/>
                    <a:pt x="5431" y="7673"/>
                    <a:pt x="4898" y="8073"/>
                  </a:cubicBezTo>
                  <a:cubicBezTo>
                    <a:pt x="4364" y="8473"/>
                    <a:pt x="3864" y="8874"/>
                    <a:pt x="3397" y="9240"/>
                  </a:cubicBezTo>
                  <a:cubicBezTo>
                    <a:pt x="1562" y="10675"/>
                    <a:pt x="395" y="11742"/>
                    <a:pt x="395" y="11742"/>
                  </a:cubicBezTo>
                  <a:cubicBezTo>
                    <a:pt x="1" y="12108"/>
                    <a:pt x="319" y="12711"/>
                    <a:pt x="768" y="12711"/>
                  </a:cubicBezTo>
                  <a:cubicBezTo>
                    <a:pt x="851" y="12711"/>
                    <a:pt x="939" y="12690"/>
                    <a:pt x="1028" y="12643"/>
                  </a:cubicBezTo>
                  <a:cubicBezTo>
                    <a:pt x="1028" y="12643"/>
                    <a:pt x="2396" y="11876"/>
                    <a:pt x="4364" y="10641"/>
                  </a:cubicBezTo>
                  <a:cubicBezTo>
                    <a:pt x="4864" y="10341"/>
                    <a:pt x="5398" y="10008"/>
                    <a:pt x="5965" y="9641"/>
                  </a:cubicBezTo>
                  <a:cubicBezTo>
                    <a:pt x="6532" y="9274"/>
                    <a:pt x="7099" y="8907"/>
                    <a:pt x="7733" y="8507"/>
                  </a:cubicBezTo>
                  <a:lnTo>
                    <a:pt x="11536" y="5938"/>
                  </a:lnTo>
                  <a:cubicBezTo>
                    <a:pt x="12837" y="5104"/>
                    <a:pt x="14138" y="4270"/>
                    <a:pt x="15339" y="3503"/>
                  </a:cubicBezTo>
                  <a:cubicBezTo>
                    <a:pt x="15972" y="3136"/>
                    <a:pt x="16539" y="2769"/>
                    <a:pt x="17106" y="2436"/>
                  </a:cubicBezTo>
                  <a:cubicBezTo>
                    <a:pt x="17607" y="2135"/>
                    <a:pt x="18107" y="1902"/>
                    <a:pt x="18641" y="1668"/>
                  </a:cubicBezTo>
                  <a:cubicBezTo>
                    <a:pt x="18700" y="1639"/>
                    <a:pt x="18787" y="1609"/>
                    <a:pt x="18852" y="1579"/>
                  </a:cubicBezTo>
                  <a:lnTo>
                    <a:pt x="18852" y="1579"/>
                  </a:lnTo>
                  <a:lnTo>
                    <a:pt x="18874" y="1602"/>
                  </a:lnTo>
                  <a:cubicBezTo>
                    <a:pt x="18891" y="1618"/>
                    <a:pt x="18899" y="1618"/>
                    <a:pt x="18908" y="1618"/>
                  </a:cubicBezTo>
                  <a:cubicBezTo>
                    <a:pt x="18916" y="1618"/>
                    <a:pt x="18924" y="1618"/>
                    <a:pt x="18941" y="1635"/>
                  </a:cubicBezTo>
                  <a:cubicBezTo>
                    <a:pt x="19008" y="1668"/>
                    <a:pt x="19075" y="1735"/>
                    <a:pt x="19108" y="1802"/>
                  </a:cubicBezTo>
                  <a:cubicBezTo>
                    <a:pt x="19341" y="2069"/>
                    <a:pt x="19508" y="2369"/>
                    <a:pt x="19642" y="2669"/>
                  </a:cubicBezTo>
                  <a:cubicBezTo>
                    <a:pt x="19775" y="2969"/>
                    <a:pt x="19875" y="3270"/>
                    <a:pt x="19975" y="3570"/>
                  </a:cubicBezTo>
                  <a:cubicBezTo>
                    <a:pt x="20005" y="3835"/>
                    <a:pt x="20216" y="4048"/>
                    <a:pt x="20472" y="4048"/>
                  </a:cubicBezTo>
                  <a:cubicBezTo>
                    <a:pt x="20506" y="4048"/>
                    <a:pt x="20541" y="4045"/>
                    <a:pt x="20576" y="4037"/>
                  </a:cubicBezTo>
                  <a:cubicBezTo>
                    <a:pt x="20876" y="4003"/>
                    <a:pt x="21109" y="3737"/>
                    <a:pt x="21043" y="3403"/>
                  </a:cubicBezTo>
                  <a:cubicBezTo>
                    <a:pt x="21043" y="3403"/>
                    <a:pt x="21009" y="3303"/>
                    <a:pt x="21009" y="3103"/>
                  </a:cubicBezTo>
                  <a:cubicBezTo>
                    <a:pt x="20976" y="2836"/>
                    <a:pt x="20943" y="2536"/>
                    <a:pt x="20876" y="2269"/>
                  </a:cubicBezTo>
                  <a:cubicBezTo>
                    <a:pt x="20742" y="1802"/>
                    <a:pt x="20576" y="1368"/>
                    <a:pt x="20309" y="935"/>
                  </a:cubicBezTo>
                  <a:cubicBezTo>
                    <a:pt x="20209" y="801"/>
                    <a:pt x="20109" y="668"/>
                    <a:pt x="20009" y="568"/>
                  </a:cubicBezTo>
                  <a:cubicBezTo>
                    <a:pt x="19942" y="501"/>
                    <a:pt x="19842" y="401"/>
                    <a:pt x="19775" y="334"/>
                  </a:cubicBezTo>
                  <a:lnTo>
                    <a:pt x="19642" y="234"/>
                  </a:lnTo>
                  <a:lnTo>
                    <a:pt x="19542" y="201"/>
                  </a:lnTo>
                  <a:lnTo>
                    <a:pt x="19475" y="134"/>
                  </a:lnTo>
                  <a:lnTo>
                    <a:pt x="19441" y="134"/>
                  </a:lnTo>
                  <a:lnTo>
                    <a:pt x="19375" y="101"/>
                  </a:lnTo>
                  <a:lnTo>
                    <a:pt x="19341" y="101"/>
                  </a:lnTo>
                  <a:lnTo>
                    <a:pt x="19175" y="34"/>
                  </a:lnTo>
                  <a:cubicBezTo>
                    <a:pt x="19041" y="1"/>
                    <a:pt x="18874" y="1"/>
                    <a:pt x="18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11;p60">
              <a:extLst>
                <a:ext uri="{FF2B5EF4-FFF2-40B4-BE49-F238E27FC236}">
                  <a16:creationId xmlns:a16="http://schemas.microsoft.com/office/drawing/2014/main" id="{D9B26B58-0B66-1A50-3632-C8B9AFA4B9C4}"/>
                </a:ext>
              </a:extLst>
            </p:cNvPr>
            <p:cNvSpPr/>
            <p:nvPr/>
          </p:nvSpPr>
          <p:spPr>
            <a:xfrm>
              <a:off x="7707188" y="2098454"/>
              <a:ext cx="541373" cy="465138"/>
            </a:xfrm>
            <a:custGeom>
              <a:avLst/>
              <a:gdLst/>
              <a:ahLst/>
              <a:cxnLst/>
              <a:rect l="l" t="t" r="r" b="b"/>
              <a:pathLst>
                <a:path w="13837" h="11887" extrusionOk="0">
                  <a:moveTo>
                    <a:pt x="11090" y="1468"/>
                  </a:moveTo>
                  <a:lnTo>
                    <a:pt x="11090" y="1468"/>
                  </a:lnTo>
                  <a:cubicBezTo>
                    <a:pt x="11150" y="1513"/>
                    <a:pt x="11209" y="1565"/>
                    <a:pt x="11269" y="1620"/>
                  </a:cubicBezTo>
                  <a:lnTo>
                    <a:pt x="11269" y="1620"/>
                  </a:lnTo>
                  <a:cubicBezTo>
                    <a:pt x="11254" y="1616"/>
                    <a:pt x="11238" y="1610"/>
                    <a:pt x="11223" y="1602"/>
                  </a:cubicBezTo>
                  <a:cubicBezTo>
                    <a:pt x="11190" y="1568"/>
                    <a:pt x="11156" y="1535"/>
                    <a:pt x="11123" y="1502"/>
                  </a:cubicBezTo>
                  <a:lnTo>
                    <a:pt x="11090" y="1468"/>
                  </a:lnTo>
                  <a:close/>
                  <a:moveTo>
                    <a:pt x="11390" y="1"/>
                  </a:moveTo>
                  <a:lnTo>
                    <a:pt x="11256" y="34"/>
                  </a:lnTo>
                  <a:lnTo>
                    <a:pt x="11190" y="34"/>
                  </a:lnTo>
                  <a:lnTo>
                    <a:pt x="11023" y="101"/>
                  </a:lnTo>
                  <a:cubicBezTo>
                    <a:pt x="10856" y="167"/>
                    <a:pt x="10723" y="234"/>
                    <a:pt x="10589" y="301"/>
                  </a:cubicBezTo>
                  <a:cubicBezTo>
                    <a:pt x="10356" y="434"/>
                    <a:pt x="10122" y="601"/>
                    <a:pt x="9922" y="735"/>
                  </a:cubicBezTo>
                  <a:cubicBezTo>
                    <a:pt x="9522" y="1068"/>
                    <a:pt x="9088" y="1368"/>
                    <a:pt x="8688" y="1735"/>
                  </a:cubicBezTo>
                  <a:cubicBezTo>
                    <a:pt x="7854" y="2436"/>
                    <a:pt x="7020" y="3236"/>
                    <a:pt x="6219" y="4037"/>
                  </a:cubicBezTo>
                  <a:cubicBezTo>
                    <a:pt x="5786" y="4437"/>
                    <a:pt x="5419" y="4871"/>
                    <a:pt x="5019" y="5271"/>
                  </a:cubicBezTo>
                  <a:cubicBezTo>
                    <a:pt x="4618" y="5671"/>
                    <a:pt x="4251" y="6105"/>
                    <a:pt x="3918" y="6505"/>
                  </a:cubicBezTo>
                  <a:cubicBezTo>
                    <a:pt x="3551" y="6906"/>
                    <a:pt x="3217" y="7273"/>
                    <a:pt x="2884" y="7639"/>
                  </a:cubicBezTo>
                  <a:cubicBezTo>
                    <a:pt x="2583" y="8040"/>
                    <a:pt x="2283" y="8373"/>
                    <a:pt x="2016" y="8707"/>
                  </a:cubicBezTo>
                  <a:cubicBezTo>
                    <a:pt x="916" y="10041"/>
                    <a:pt x="282" y="11009"/>
                    <a:pt x="282" y="11009"/>
                  </a:cubicBezTo>
                  <a:cubicBezTo>
                    <a:pt x="0" y="11418"/>
                    <a:pt x="328" y="11886"/>
                    <a:pt x="721" y="11886"/>
                  </a:cubicBezTo>
                  <a:cubicBezTo>
                    <a:pt x="840" y="11886"/>
                    <a:pt x="966" y="11843"/>
                    <a:pt x="1082" y="11742"/>
                  </a:cubicBezTo>
                  <a:cubicBezTo>
                    <a:pt x="1082" y="11742"/>
                    <a:pt x="1983" y="11042"/>
                    <a:pt x="3217" y="9874"/>
                  </a:cubicBezTo>
                  <a:cubicBezTo>
                    <a:pt x="3517" y="9574"/>
                    <a:pt x="3884" y="9274"/>
                    <a:pt x="4218" y="8940"/>
                  </a:cubicBezTo>
                  <a:cubicBezTo>
                    <a:pt x="4585" y="8607"/>
                    <a:pt x="4952" y="8240"/>
                    <a:pt x="5319" y="7873"/>
                  </a:cubicBezTo>
                  <a:cubicBezTo>
                    <a:pt x="5686" y="7506"/>
                    <a:pt x="6086" y="7106"/>
                    <a:pt x="6486" y="6739"/>
                  </a:cubicBezTo>
                  <a:lnTo>
                    <a:pt x="7654" y="5538"/>
                  </a:lnTo>
                  <a:cubicBezTo>
                    <a:pt x="8454" y="4737"/>
                    <a:pt x="9255" y="3937"/>
                    <a:pt x="9989" y="3203"/>
                  </a:cubicBezTo>
                  <a:cubicBezTo>
                    <a:pt x="10356" y="2836"/>
                    <a:pt x="10689" y="2502"/>
                    <a:pt x="11056" y="2202"/>
                  </a:cubicBezTo>
                  <a:cubicBezTo>
                    <a:pt x="11202" y="2056"/>
                    <a:pt x="11349" y="1935"/>
                    <a:pt x="11472" y="1818"/>
                  </a:cubicBezTo>
                  <a:lnTo>
                    <a:pt x="11472" y="1818"/>
                  </a:lnTo>
                  <a:cubicBezTo>
                    <a:pt x="11478" y="1824"/>
                    <a:pt x="11484" y="1830"/>
                    <a:pt x="11490" y="1835"/>
                  </a:cubicBezTo>
                  <a:cubicBezTo>
                    <a:pt x="11557" y="1869"/>
                    <a:pt x="11590" y="1935"/>
                    <a:pt x="11657" y="1969"/>
                  </a:cubicBezTo>
                  <a:lnTo>
                    <a:pt x="11790" y="2169"/>
                  </a:lnTo>
                  <a:cubicBezTo>
                    <a:pt x="11990" y="2402"/>
                    <a:pt x="12190" y="2636"/>
                    <a:pt x="12324" y="2836"/>
                  </a:cubicBezTo>
                  <a:lnTo>
                    <a:pt x="12591" y="3270"/>
                  </a:lnTo>
                  <a:lnTo>
                    <a:pt x="12691" y="3436"/>
                  </a:lnTo>
                  <a:lnTo>
                    <a:pt x="12724" y="3470"/>
                  </a:lnTo>
                  <a:cubicBezTo>
                    <a:pt x="12844" y="3645"/>
                    <a:pt x="13011" y="3719"/>
                    <a:pt x="13176" y="3719"/>
                  </a:cubicBezTo>
                  <a:cubicBezTo>
                    <a:pt x="13512" y="3719"/>
                    <a:pt x="13837" y="3406"/>
                    <a:pt x="13725" y="3003"/>
                  </a:cubicBezTo>
                  <a:lnTo>
                    <a:pt x="13625" y="2769"/>
                  </a:lnTo>
                  <a:cubicBezTo>
                    <a:pt x="13558" y="2603"/>
                    <a:pt x="13491" y="2402"/>
                    <a:pt x="13425" y="2202"/>
                  </a:cubicBezTo>
                  <a:cubicBezTo>
                    <a:pt x="13291" y="1902"/>
                    <a:pt x="13158" y="1635"/>
                    <a:pt x="12991" y="1335"/>
                  </a:cubicBezTo>
                  <a:cubicBezTo>
                    <a:pt x="12791" y="968"/>
                    <a:pt x="12524" y="601"/>
                    <a:pt x="12224" y="268"/>
                  </a:cubicBezTo>
                  <a:lnTo>
                    <a:pt x="12157" y="201"/>
                  </a:lnTo>
                  <a:lnTo>
                    <a:pt x="12024" y="134"/>
                  </a:lnTo>
                  <a:cubicBezTo>
                    <a:pt x="11923" y="67"/>
                    <a:pt x="11857" y="34"/>
                    <a:pt x="11757" y="34"/>
                  </a:cubicBezTo>
                  <a:cubicBezTo>
                    <a:pt x="11690" y="34"/>
                    <a:pt x="11623" y="1"/>
                    <a:pt x="115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12;p60">
              <a:extLst>
                <a:ext uri="{FF2B5EF4-FFF2-40B4-BE49-F238E27FC236}">
                  <a16:creationId xmlns:a16="http://schemas.microsoft.com/office/drawing/2014/main" id="{9F58E567-7D7A-F542-9F7A-83421427828C}"/>
                </a:ext>
              </a:extLst>
            </p:cNvPr>
            <p:cNvSpPr/>
            <p:nvPr/>
          </p:nvSpPr>
          <p:spPr>
            <a:xfrm>
              <a:off x="6751070" y="2631767"/>
              <a:ext cx="302827" cy="111364"/>
            </a:xfrm>
            <a:custGeom>
              <a:avLst/>
              <a:gdLst/>
              <a:ahLst/>
              <a:cxnLst/>
              <a:rect l="l" t="t" r="r" b="b"/>
              <a:pathLst>
                <a:path w="7740" h="2846" extrusionOk="0">
                  <a:moveTo>
                    <a:pt x="4084" y="1"/>
                  </a:moveTo>
                  <a:cubicBezTo>
                    <a:pt x="4013" y="1"/>
                    <a:pt x="3941" y="5"/>
                    <a:pt x="3870" y="14"/>
                  </a:cubicBezTo>
                  <a:cubicBezTo>
                    <a:pt x="3799" y="9"/>
                    <a:pt x="3729" y="7"/>
                    <a:pt x="3659" y="7"/>
                  </a:cubicBezTo>
                  <a:cubicBezTo>
                    <a:pt x="3196" y="7"/>
                    <a:pt x="2736" y="98"/>
                    <a:pt x="2302" y="214"/>
                  </a:cubicBezTo>
                  <a:cubicBezTo>
                    <a:pt x="2102" y="281"/>
                    <a:pt x="1868" y="381"/>
                    <a:pt x="1668" y="481"/>
                  </a:cubicBezTo>
                  <a:cubicBezTo>
                    <a:pt x="1468" y="547"/>
                    <a:pt x="1301" y="648"/>
                    <a:pt x="1134" y="781"/>
                  </a:cubicBezTo>
                  <a:cubicBezTo>
                    <a:pt x="867" y="914"/>
                    <a:pt x="601" y="1115"/>
                    <a:pt x="400" y="1348"/>
                  </a:cubicBezTo>
                  <a:cubicBezTo>
                    <a:pt x="300" y="1415"/>
                    <a:pt x="234" y="1481"/>
                    <a:pt x="200" y="1515"/>
                  </a:cubicBezTo>
                  <a:cubicBezTo>
                    <a:pt x="167" y="1548"/>
                    <a:pt x="167" y="1582"/>
                    <a:pt x="134" y="1582"/>
                  </a:cubicBezTo>
                  <a:lnTo>
                    <a:pt x="100" y="1682"/>
                  </a:lnTo>
                  <a:cubicBezTo>
                    <a:pt x="34" y="1815"/>
                    <a:pt x="0" y="1948"/>
                    <a:pt x="67" y="2082"/>
                  </a:cubicBezTo>
                  <a:cubicBezTo>
                    <a:pt x="124" y="2367"/>
                    <a:pt x="351" y="2530"/>
                    <a:pt x="624" y="2530"/>
                  </a:cubicBezTo>
                  <a:cubicBezTo>
                    <a:pt x="671" y="2530"/>
                    <a:pt x="719" y="2525"/>
                    <a:pt x="767" y="2516"/>
                  </a:cubicBezTo>
                  <a:lnTo>
                    <a:pt x="834" y="2516"/>
                  </a:lnTo>
                  <a:lnTo>
                    <a:pt x="1034" y="2482"/>
                  </a:lnTo>
                  <a:lnTo>
                    <a:pt x="1768" y="2315"/>
                  </a:lnTo>
                  <a:cubicBezTo>
                    <a:pt x="1935" y="2315"/>
                    <a:pt x="2102" y="2282"/>
                    <a:pt x="2268" y="2249"/>
                  </a:cubicBezTo>
                  <a:cubicBezTo>
                    <a:pt x="2435" y="2215"/>
                    <a:pt x="2602" y="2182"/>
                    <a:pt x="2769" y="2149"/>
                  </a:cubicBezTo>
                  <a:cubicBezTo>
                    <a:pt x="2910" y="2125"/>
                    <a:pt x="3035" y="2101"/>
                    <a:pt x="3167" y="2101"/>
                  </a:cubicBezTo>
                  <a:cubicBezTo>
                    <a:pt x="3222" y="2101"/>
                    <a:pt x="3277" y="2106"/>
                    <a:pt x="3336" y="2115"/>
                  </a:cubicBezTo>
                  <a:lnTo>
                    <a:pt x="3870" y="2115"/>
                  </a:lnTo>
                  <a:cubicBezTo>
                    <a:pt x="3925" y="2104"/>
                    <a:pt x="3981" y="2100"/>
                    <a:pt x="4038" y="2100"/>
                  </a:cubicBezTo>
                  <a:cubicBezTo>
                    <a:pt x="4151" y="2100"/>
                    <a:pt x="4270" y="2115"/>
                    <a:pt x="4403" y="2115"/>
                  </a:cubicBezTo>
                  <a:lnTo>
                    <a:pt x="4670" y="2115"/>
                  </a:lnTo>
                  <a:cubicBezTo>
                    <a:pt x="4737" y="2149"/>
                    <a:pt x="4804" y="2149"/>
                    <a:pt x="4904" y="2182"/>
                  </a:cubicBezTo>
                  <a:cubicBezTo>
                    <a:pt x="5070" y="2182"/>
                    <a:pt x="5204" y="2215"/>
                    <a:pt x="5371" y="2282"/>
                  </a:cubicBezTo>
                  <a:cubicBezTo>
                    <a:pt x="5437" y="2282"/>
                    <a:pt x="5504" y="2315"/>
                    <a:pt x="5604" y="2315"/>
                  </a:cubicBezTo>
                  <a:lnTo>
                    <a:pt x="5804" y="2415"/>
                  </a:lnTo>
                  <a:cubicBezTo>
                    <a:pt x="5938" y="2449"/>
                    <a:pt x="6071" y="2482"/>
                    <a:pt x="6171" y="2549"/>
                  </a:cubicBezTo>
                  <a:cubicBezTo>
                    <a:pt x="6271" y="2582"/>
                    <a:pt x="6371" y="2649"/>
                    <a:pt x="6471" y="2682"/>
                  </a:cubicBezTo>
                  <a:lnTo>
                    <a:pt x="6738" y="2782"/>
                  </a:lnTo>
                  <a:lnTo>
                    <a:pt x="6838" y="2816"/>
                  </a:lnTo>
                  <a:cubicBezTo>
                    <a:pt x="6900" y="2836"/>
                    <a:pt x="6960" y="2846"/>
                    <a:pt x="7018" y="2846"/>
                  </a:cubicBezTo>
                  <a:cubicBezTo>
                    <a:pt x="7434" y="2846"/>
                    <a:pt x="7740" y="2362"/>
                    <a:pt x="7506" y="1982"/>
                  </a:cubicBezTo>
                  <a:cubicBezTo>
                    <a:pt x="7506" y="1982"/>
                    <a:pt x="7439" y="1848"/>
                    <a:pt x="7305" y="1682"/>
                  </a:cubicBezTo>
                  <a:cubicBezTo>
                    <a:pt x="7239" y="1582"/>
                    <a:pt x="7139" y="1481"/>
                    <a:pt x="7039" y="1348"/>
                  </a:cubicBezTo>
                  <a:cubicBezTo>
                    <a:pt x="6938" y="1215"/>
                    <a:pt x="6772" y="1081"/>
                    <a:pt x="6638" y="981"/>
                  </a:cubicBezTo>
                  <a:lnTo>
                    <a:pt x="6405" y="781"/>
                  </a:lnTo>
                  <a:cubicBezTo>
                    <a:pt x="6305" y="714"/>
                    <a:pt x="6205" y="681"/>
                    <a:pt x="6105" y="614"/>
                  </a:cubicBezTo>
                  <a:cubicBezTo>
                    <a:pt x="5904" y="481"/>
                    <a:pt x="5671" y="347"/>
                    <a:pt x="5437" y="281"/>
                  </a:cubicBezTo>
                  <a:cubicBezTo>
                    <a:pt x="5304" y="247"/>
                    <a:pt x="5204" y="181"/>
                    <a:pt x="5070" y="147"/>
                  </a:cubicBezTo>
                  <a:cubicBezTo>
                    <a:pt x="4937" y="114"/>
                    <a:pt x="4804" y="114"/>
                    <a:pt x="4670" y="80"/>
                  </a:cubicBezTo>
                  <a:cubicBezTo>
                    <a:pt x="4475" y="32"/>
                    <a:pt x="4279" y="1"/>
                    <a:pt x="4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13;p60">
              <a:extLst>
                <a:ext uri="{FF2B5EF4-FFF2-40B4-BE49-F238E27FC236}">
                  <a16:creationId xmlns:a16="http://schemas.microsoft.com/office/drawing/2014/main" id="{9C721ADC-A075-9A5D-2995-E184367FA578}"/>
                </a:ext>
              </a:extLst>
            </p:cNvPr>
            <p:cNvSpPr/>
            <p:nvPr/>
          </p:nvSpPr>
          <p:spPr>
            <a:xfrm>
              <a:off x="5766389" y="2495954"/>
              <a:ext cx="1121675" cy="757713"/>
            </a:xfrm>
            <a:custGeom>
              <a:avLst/>
              <a:gdLst/>
              <a:ahLst/>
              <a:cxnLst/>
              <a:rect l="l" t="t" r="r" b="b"/>
              <a:pathLst>
                <a:path w="28669" h="19364" extrusionOk="0">
                  <a:moveTo>
                    <a:pt x="20943" y="0"/>
                  </a:moveTo>
                  <a:cubicBezTo>
                    <a:pt x="16929" y="0"/>
                    <a:pt x="14559" y="5753"/>
                    <a:pt x="14559" y="5753"/>
                  </a:cubicBezTo>
                  <a:cubicBezTo>
                    <a:pt x="14559" y="5753"/>
                    <a:pt x="12616" y="234"/>
                    <a:pt x="8472" y="234"/>
                  </a:cubicBezTo>
                  <a:cubicBezTo>
                    <a:pt x="7698" y="234"/>
                    <a:pt x="6848" y="426"/>
                    <a:pt x="5919" y="883"/>
                  </a:cubicBezTo>
                  <a:cubicBezTo>
                    <a:pt x="0" y="3776"/>
                    <a:pt x="6279" y="19363"/>
                    <a:pt x="14513" y="19363"/>
                  </a:cubicBezTo>
                  <a:cubicBezTo>
                    <a:pt x="14539" y="19363"/>
                    <a:pt x="14566" y="19363"/>
                    <a:pt x="14592" y="19363"/>
                  </a:cubicBezTo>
                  <a:cubicBezTo>
                    <a:pt x="22831" y="19296"/>
                    <a:pt x="28669" y="3918"/>
                    <a:pt x="23598" y="816"/>
                  </a:cubicBezTo>
                  <a:cubicBezTo>
                    <a:pt x="22649" y="240"/>
                    <a:pt x="21762" y="0"/>
                    <a:pt x="20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14;p60">
              <a:extLst>
                <a:ext uri="{FF2B5EF4-FFF2-40B4-BE49-F238E27FC236}">
                  <a16:creationId xmlns:a16="http://schemas.microsoft.com/office/drawing/2014/main" id="{7F198F7A-122A-E76B-C561-21245968962B}"/>
                </a:ext>
              </a:extLst>
            </p:cNvPr>
            <p:cNvSpPr/>
            <p:nvPr/>
          </p:nvSpPr>
          <p:spPr>
            <a:xfrm>
              <a:off x="5842648" y="2454792"/>
              <a:ext cx="986693" cy="839299"/>
            </a:xfrm>
            <a:custGeom>
              <a:avLst/>
              <a:gdLst/>
              <a:ahLst/>
              <a:cxnLst/>
              <a:rect l="l" t="t" r="r" b="b"/>
              <a:pathLst>
                <a:path w="25219" h="21449" extrusionOk="0">
                  <a:moveTo>
                    <a:pt x="19014" y="2102"/>
                  </a:moveTo>
                  <a:cubicBezTo>
                    <a:pt x="19748" y="2135"/>
                    <a:pt x="20482" y="2369"/>
                    <a:pt x="21116" y="2769"/>
                  </a:cubicBezTo>
                  <a:cubicBezTo>
                    <a:pt x="22550" y="3636"/>
                    <a:pt x="22917" y="6305"/>
                    <a:pt x="22016" y="9540"/>
                  </a:cubicBezTo>
                  <a:cubicBezTo>
                    <a:pt x="20715" y="14277"/>
                    <a:pt x="16979" y="19347"/>
                    <a:pt x="12643" y="19381"/>
                  </a:cubicBezTo>
                  <a:lnTo>
                    <a:pt x="12576" y="19381"/>
                  </a:lnTo>
                  <a:cubicBezTo>
                    <a:pt x="9107" y="19381"/>
                    <a:pt x="4470" y="15445"/>
                    <a:pt x="3003" y="9107"/>
                  </a:cubicBezTo>
                  <a:cubicBezTo>
                    <a:pt x="2736" y="7939"/>
                    <a:pt x="2035" y="4036"/>
                    <a:pt x="4404" y="2869"/>
                  </a:cubicBezTo>
                  <a:cubicBezTo>
                    <a:pt x="5071" y="2535"/>
                    <a:pt x="5771" y="2335"/>
                    <a:pt x="6539" y="2335"/>
                  </a:cubicBezTo>
                  <a:cubicBezTo>
                    <a:pt x="9874" y="2335"/>
                    <a:pt x="11609" y="7105"/>
                    <a:pt x="11642" y="7172"/>
                  </a:cubicBezTo>
                  <a:cubicBezTo>
                    <a:pt x="11776" y="7572"/>
                    <a:pt x="12176" y="7839"/>
                    <a:pt x="12610" y="7839"/>
                  </a:cubicBezTo>
                  <a:cubicBezTo>
                    <a:pt x="13043" y="7839"/>
                    <a:pt x="13410" y="7606"/>
                    <a:pt x="13577" y="7205"/>
                  </a:cubicBezTo>
                  <a:cubicBezTo>
                    <a:pt x="13610" y="7139"/>
                    <a:pt x="15779" y="2102"/>
                    <a:pt x="19014" y="2102"/>
                  </a:cubicBezTo>
                  <a:close/>
                  <a:moveTo>
                    <a:pt x="19014" y="0"/>
                  </a:moveTo>
                  <a:cubicBezTo>
                    <a:pt x="15979" y="0"/>
                    <a:pt x="13844" y="2602"/>
                    <a:pt x="12676" y="4503"/>
                  </a:cubicBezTo>
                  <a:cubicBezTo>
                    <a:pt x="11609" y="2669"/>
                    <a:pt x="9607" y="234"/>
                    <a:pt x="6539" y="234"/>
                  </a:cubicBezTo>
                  <a:cubicBezTo>
                    <a:pt x="5471" y="267"/>
                    <a:pt x="4437" y="534"/>
                    <a:pt x="3503" y="1001"/>
                  </a:cubicBezTo>
                  <a:cubicBezTo>
                    <a:pt x="968" y="2268"/>
                    <a:pt x="1" y="5471"/>
                    <a:pt x="968" y="9574"/>
                  </a:cubicBezTo>
                  <a:cubicBezTo>
                    <a:pt x="1668" y="12509"/>
                    <a:pt x="3069" y="15244"/>
                    <a:pt x="5071" y="17513"/>
                  </a:cubicBezTo>
                  <a:cubicBezTo>
                    <a:pt x="7306" y="20115"/>
                    <a:pt x="9908" y="21449"/>
                    <a:pt x="12576" y="21449"/>
                  </a:cubicBezTo>
                  <a:lnTo>
                    <a:pt x="12643" y="21449"/>
                  </a:lnTo>
                  <a:cubicBezTo>
                    <a:pt x="18080" y="21416"/>
                    <a:pt x="22517" y="15678"/>
                    <a:pt x="24051" y="10074"/>
                  </a:cubicBezTo>
                  <a:cubicBezTo>
                    <a:pt x="25219" y="5804"/>
                    <a:pt x="24551" y="2402"/>
                    <a:pt x="22216" y="1001"/>
                  </a:cubicBezTo>
                  <a:cubicBezTo>
                    <a:pt x="21249" y="367"/>
                    <a:pt x="20148" y="34"/>
                    <a:pt x="19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15;p60">
              <a:extLst>
                <a:ext uri="{FF2B5EF4-FFF2-40B4-BE49-F238E27FC236}">
                  <a16:creationId xmlns:a16="http://schemas.microsoft.com/office/drawing/2014/main" id="{9E2984A6-4A92-6336-FAAE-476A0EAEBECC}"/>
                </a:ext>
              </a:extLst>
            </p:cNvPr>
            <p:cNvSpPr/>
            <p:nvPr/>
          </p:nvSpPr>
          <p:spPr>
            <a:xfrm>
              <a:off x="6891459" y="2495954"/>
              <a:ext cx="1121675" cy="757713"/>
            </a:xfrm>
            <a:custGeom>
              <a:avLst/>
              <a:gdLst/>
              <a:ahLst/>
              <a:cxnLst/>
              <a:rect l="l" t="t" r="r" b="b"/>
              <a:pathLst>
                <a:path w="28669" h="19364" extrusionOk="0">
                  <a:moveTo>
                    <a:pt x="20943" y="0"/>
                  </a:moveTo>
                  <a:cubicBezTo>
                    <a:pt x="16929" y="0"/>
                    <a:pt x="14558" y="5753"/>
                    <a:pt x="14558" y="5753"/>
                  </a:cubicBezTo>
                  <a:cubicBezTo>
                    <a:pt x="14558" y="5753"/>
                    <a:pt x="12616" y="234"/>
                    <a:pt x="8472" y="234"/>
                  </a:cubicBezTo>
                  <a:cubicBezTo>
                    <a:pt x="7698" y="234"/>
                    <a:pt x="6848" y="426"/>
                    <a:pt x="5919" y="883"/>
                  </a:cubicBezTo>
                  <a:cubicBezTo>
                    <a:pt x="0" y="3776"/>
                    <a:pt x="6279" y="19363"/>
                    <a:pt x="14513" y="19363"/>
                  </a:cubicBezTo>
                  <a:cubicBezTo>
                    <a:pt x="14539" y="19363"/>
                    <a:pt x="14566" y="19363"/>
                    <a:pt x="14592" y="19363"/>
                  </a:cubicBezTo>
                  <a:cubicBezTo>
                    <a:pt x="22831" y="19296"/>
                    <a:pt x="28669" y="3918"/>
                    <a:pt x="23598" y="816"/>
                  </a:cubicBezTo>
                  <a:cubicBezTo>
                    <a:pt x="22649" y="240"/>
                    <a:pt x="21761" y="0"/>
                    <a:pt x="20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16;p60">
              <a:extLst>
                <a:ext uri="{FF2B5EF4-FFF2-40B4-BE49-F238E27FC236}">
                  <a16:creationId xmlns:a16="http://schemas.microsoft.com/office/drawing/2014/main" id="{BDD6FC7B-C0DB-000C-24C0-FA53E51FCAF7}"/>
                </a:ext>
              </a:extLst>
            </p:cNvPr>
            <p:cNvSpPr/>
            <p:nvPr/>
          </p:nvSpPr>
          <p:spPr>
            <a:xfrm>
              <a:off x="6969010" y="2454792"/>
              <a:ext cx="985402" cy="839299"/>
            </a:xfrm>
            <a:custGeom>
              <a:avLst/>
              <a:gdLst/>
              <a:ahLst/>
              <a:cxnLst/>
              <a:rect l="l" t="t" r="r" b="b"/>
              <a:pathLst>
                <a:path w="25186" h="21449" extrusionOk="0">
                  <a:moveTo>
                    <a:pt x="18981" y="2102"/>
                  </a:moveTo>
                  <a:cubicBezTo>
                    <a:pt x="19715" y="2135"/>
                    <a:pt x="20449" y="2369"/>
                    <a:pt x="21083" y="2769"/>
                  </a:cubicBezTo>
                  <a:cubicBezTo>
                    <a:pt x="22517" y="3636"/>
                    <a:pt x="22884" y="6305"/>
                    <a:pt x="21983" y="9540"/>
                  </a:cubicBezTo>
                  <a:cubicBezTo>
                    <a:pt x="20682" y="14277"/>
                    <a:pt x="16946" y="19347"/>
                    <a:pt x="12610" y="19381"/>
                  </a:cubicBezTo>
                  <a:lnTo>
                    <a:pt x="12543" y="19381"/>
                  </a:lnTo>
                  <a:cubicBezTo>
                    <a:pt x="9074" y="19381"/>
                    <a:pt x="4437" y="15445"/>
                    <a:pt x="2970" y="9107"/>
                  </a:cubicBezTo>
                  <a:cubicBezTo>
                    <a:pt x="2703" y="7939"/>
                    <a:pt x="2002" y="4036"/>
                    <a:pt x="4371" y="2869"/>
                  </a:cubicBezTo>
                  <a:cubicBezTo>
                    <a:pt x="5038" y="2535"/>
                    <a:pt x="5738" y="2335"/>
                    <a:pt x="6505" y="2335"/>
                  </a:cubicBezTo>
                  <a:cubicBezTo>
                    <a:pt x="9841" y="2335"/>
                    <a:pt x="11576" y="7105"/>
                    <a:pt x="11609" y="7172"/>
                  </a:cubicBezTo>
                  <a:cubicBezTo>
                    <a:pt x="11762" y="7631"/>
                    <a:pt x="12166" y="7864"/>
                    <a:pt x="12574" y="7864"/>
                  </a:cubicBezTo>
                  <a:cubicBezTo>
                    <a:pt x="12967" y="7864"/>
                    <a:pt x="13364" y="7647"/>
                    <a:pt x="13544" y="7205"/>
                  </a:cubicBezTo>
                  <a:cubicBezTo>
                    <a:pt x="13577" y="7139"/>
                    <a:pt x="15745" y="2102"/>
                    <a:pt x="18981" y="2102"/>
                  </a:cubicBezTo>
                  <a:close/>
                  <a:moveTo>
                    <a:pt x="18981" y="0"/>
                  </a:moveTo>
                  <a:cubicBezTo>
                    <a:pt x="15946" y="0"/>
                    <a:pt x="13811" y="2602"/>
                    <a:pt x="12643" y="4503"/>
                  </a:cubicBezTo>
                  <a:cubicBezTo>
                    <a:pt x="11576" y="2669"/>
                    <a:pt x="9574" y="234"/>
                    <a:pt x="6505" y="234"/>
                  </a:cubicBezTo>
                  <a:cubicBezTo>
                    <a:pt x="5438" y="267"/>
                    <a:pt x="4404" y="534"/>
                    <a:pt x="3470" y="1001"/>
                  </a:cubicBezTo>
                  <a:cubicBezTo>
                    <a:pt x="935" y="2268"/>
                    <a:pt x="1" y="5471"/>
                    <a:pt x="935" y="9574"/>
                  </a:cubicBezTo>
                  <a:cubicBezTo>
                    <a:pt x="1635" y="12509"/>
                    <a:pt x="3036" y="15244"/>
                    <a:pt x="5038" y="17513"/>
                  </a:cubicBezTo>
                  <a:cubicBezTo>
                    <a:pt x="7273" y="20115"/>
                    <a:pt x="9875" y="21449"/>
                    <a:pt x="12543" y="21449"/>
                  </a:cubicBezTo>
                  <a:lnTo>
                    <a:pt x="12643" y="21449"/>
                  </a:lnTo>
                  <a:cubicBezTo>
                    <a:pt x="18047" y="21416"/>
                    <a:pt x="22484" y="15678"/>
                    <a:pt x="24018" y="10074"/>
                  </a:cubicBezTo>
                  <a:cubicBezTo>
                    <a:pt x="25185" y="5804"/>
                    <a:pt x="24518" y="2402"/>
                    <a:pt x="22183" y="1001"/>
                  </a:cubicBezTo>
                  <a:cubicBezTo>
                    <a:pt x="21216" y="367"/>
                    <a:pt x="20115" y="34"/>
                    <a:pt x="18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17;p60">
              <a:extLst>
                <a:ext uri="{FF2B5EF4-FFF2-40B4-BE49-F238E27FC236}">
                  <a16:creationId xmlns:a16="http://schemas.microsoft.com/office/drawing/2014/main" id="{B6A303AF-7D2C-E372-7188-661A08E19EBE}"/>
                </a:ext>
              </a:extLst>
            </p:cNvPr>
            <p:cNvSpPr/>
            <p:nvPr/>
          </p:nvSpPr>
          <p:spPr>
            <a:xfrm>
              <a:off x="6115445" y="2777636"/>
              <a:ext cx="74416" cy="75795"/>
            </a:xfrm>
            <a:custGeom>
              <a:avLst/>
              <a:gdLst/>
              <a:ahLst/>
              <a:cxnLst/>
              <a:rect l="l" t="t" r="r" b="b"/>
              <a:pathLst>
                <a:path w="1902" h="1937" extrusionOk="0">
                  <a:moveTo>
                    <a:pt x="1324" y="1"/>
                  </a:moveTo>
                  <a:cubicBezTo>
                    <a:pt x="1273" y="1"/>
                    <a:pt x="1220" y="7"/>
                    <a:pt x="1168" y="22"/>
                  </a:cubicBezTo>
                  <a:cubicBezTo>
                    <a:pt x="734" y="189"/>
                    <a:pt x="567" y="555"/>
                    <a:pt x="367" y="922"/>
                  </a:cubicBezTo>
                  <a:cubicBezTo>
                    <a:pt x="234" y="1123"/>
                    <a:pt x="134" y="1356"/>
                    <a:pt x="67" y="1590"/>
                  </a:cubicBezTo>
                  <a:cubicBezTo>
                    <a:pt x="0" y="1623"/>
                    <a:pt x="0" y="1723"/>
                    <a:pt x="67" y="1756"/>
                  </a:cubicBezTo>
                  <a:cubicBezTo>
                    <a:pt x="100" y="1790"/>
                    <a:pt x="134" y="1856"/>
                    <a:pt x="200" y="1890"/>
                  </a:cubicBezTo>
                  <a:cubicBezTo>
                    <a:pt x="248" y="1913"/>
                    <a:pt x="311" y="1937"/>
                    <a:pt x="380" y="1937"/>
                  </a:cubicBezTo>
                  <a:cubicBezTo>
                    <a:pt x="409" y="1937"/>
                    <a:pt x="438" y="1933"/>
                    <a:pt x="467" y="1923"/>
                  </a:cubicBezTo>
                  <a:cubicBezTo>
                    <a:pt x="634" y="1890"/>
                    <a:pt x="801" y="1823"/>
                    <a:pt x="968" y="1723"/>
                  </a:cubicBezTo>
                  <a:cubicBezTo>
                    <a:pt x="1134" y="1590"/>
                    <a:pt x="1301" y="1456"/>
                    <a:pt x="1468" y="1289"/>
                  </a:cubicBezTo>
                  <a:cubicBezTo>
                    <a:pt x="1701" y="1123"/>
                    <a:pt x="1868" y="856"/>
                    <a:pt x="1902" y="589"/>
                  </a:cubicBezTo>
                  <a:cubicBezTo>
                    <a:pt x="1902" y="246"/>
                    <a:pt x="1632" y="1"/>
                    <a:pt x="1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18;p60">
              <a:extLst>
                <a:ext uri="{FF2B5EF4-FFF2-40B4-BE49-F238E27FC236}">
                  <a16:creationId xmlns:a16="http://schemas.microsoft.com/office/drawing/2014/main" id="{73603EC4-31E1-32FE-DDDE-FE8E769AE9B1}"/>
                </a:ext>
              </a:extLst>
            </p:cNvPr>
            <p:cNvSpPr/>
            <p:nvPr/>
          </p:nvSpPr>
          <p:spPr>
            <a:xfrm>
              <a:off x="6158524" y="2796339"/>
              <a:ext cx="133573" cy="120520"/>
            </a:xfrm>
            <a:custGeom>
              <a:avLst/>
              <a:gdLst/>
              <a:ahLst/>
              <a:cxnLst/>
              <a:rect l="l" t="t" r="r" b="b"/>
              <a:pathLst>
                <a:path w="3414" h="3080" extrusionOk="0">
                  <a:moveTo>
                    <a:pt x="2321" y="1"/>
                  </a:moveTo>
                  <a:cubicBezTo>
                    <a:pt x="2140" y="1"/>
                    <a:pt x="1957" y="64"/>
                    <a:pt x="1801" y="211"/>
                  </a:cubicBezTo>
                  <a:cubicBezTo>
                    <a:pt x="1434" y="611"/>
                    <a:pt x="1067" y="1045"/>
                    <a:pt x="734" y="1445"/>
                  </a:cubicBezTo>
                  <a:cubicBezTo>
                    <a:pt x="367" y="1845"/>
                    <a:pt x="0" y="2246"/>
                    <a:pt x="33" y="2746"/>
                  </a:cubicBezTo>
                  <a:cubicBezTo>
                    <a:pt x="33" y="2946"/>
                    <a:pt x="167" y="3080"/>
                    <a:pt x="367" y="3080"/>
                  </a:cubicBezTo>
                  <a:cubicBezTo>
                    <a:pt x="834" y="2980"/>
                    <a:pt x="1301" y="2746"/>
                    <a:pt x="1668" y="2446"/>
                  </a:cubicBezTo>
                  <a:cubicBezTo>
                    <a:pt x="2202" y="2112"/>
                    <a:pt x="2669" y="1679"/>
                    <a:pt x="3036" y="1178"/>
                  </a:cubicBezTo>
                  <a:cubicBezTo>
                    <a:pt x="3413" y="599"/>
                    <a:pt x="2878" y="1"/>
                    <a:pt x="2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19;p60">
              <a:extLst>
                <a:ext uri="{FF2B5EF4-FFF2-40B4-BE49-F238E27FC236}">
                  <a16:creationId xmlns:a16="http://schemas.microsoft.com/office/drawing/2014/main" id="{643B48AE-F605-3F01-BDC6-37731DAA1324}"/>
                </a:ext>
              </a:extLst>
            </p:cNvPr>
            <p:cNvSpPr/>
            <p:nvPr/>
          </p:nvSpPr>
          <p:spPr>
            <a:xfrm>
              <a:off x="7181785" y="2678016"/>
              <a:ext cx="114167" cy="91369"/>
            </a:xfrm>
            <a:custGeom>
              <a:avLst/>
              <a:gdLst/>
              <a:ahLst/>
              <a:cxnLst/>
              <a:rect l="l" t="t" r="r" b="b"/>
              <a:pathLst>
                <a:path w="2918" h="2335" extrusionOk="0">
                  <a:moveTo>
                    <a:pt x="2089" y="0"/>
                  </a:moveTo>
                  <a:cubicBezTo>
                    <a:pt x="2018" y="0"/>
                    <a:pt x="1943" y="10"/>
                    <a:pt x="1868" y="33"/>
                  </a:cubicBezTo>
                  <a:cubicBezTo>
                    <a:pt x="1534" y="199"/>
                    <a:pt x="1201" y="466"/>
                    <a:pt x="967" y="766"/>
                  </a:cubicBezTo>
                  <a:cubicBezTo>
                    <a:pt x="767" y="1000"/>
                    <a:pt x="534" y="1233"/>
                    <a:pt x="334" y="1434"/>
                  </a:cubicBezTo>
                  <a:cubicBezTo>
                    <a:pt x="0" y="1767"/>
                    <a:pt x="234" y="2334"/>
                    <a:pt x="701" y="2334"/>
                  </a:cubicBezTo>
                  <a:cubicBezTo>
                    <a:pt x="1067" y="2301"/>
                    <a:pt x="1468" y="2201"/>
                    <a:pt x="1768" y="1967"/>
                  </a:cubicBezTo>
                  <a:cubicBezTo>
                    <a:pt x="2202" y="1734"/>
                    <a:pt x="2569" y="1367"/>
                    <a:pt x="2802" y="933"/>
                  </a:cubicBezTo>
                  <a:cubicBezTo>
                    <a:pt x="2918" y="442"/>
                    <a:pt x="2557" y="0"/>
                    <a:pt x="2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20;p60">
              <a:extLst>
                <a:ext uri="{FF2B5EF4-FFF2-40B4-BE49-F238E27FC236}">
                  <a16:creationId xmlns:a16="http://schemas.microsoft.com/office/drawing/2014/main" id="{99C8F40E-F2FD-5C65-E1CA-2F31615D8E99}"/>
                </a:ext>
              </a:extLst>
            </p:cNvPr>
            <p:cNvSpPr/>
            <p:nvPr/>
          </p:nvSpPr>
          <p:spPr>
            <a:xfrm>
              <a:off x="7243097" y="2725674"/>
              <a:ext cx="150240" cy="122673"/>
            </a:xfrm>
            <a:custGeom>
              <a:avLst/>
              <a:gdLst/>
              <a:ahLst/>
              <a:cxnLst/>
              <a:rect l="l" t="t" r="r" b="b"/>
              <a:pathLst>
                <a:path w="3840" h="3135" extrusionOk="0">
                  <a:moveTo>
                    <a:pt x="2819" y="0"/>
                  </a:moveTo>
                  <a:cubicBezTo>
                    <a:pt x="2630" y="0"/>
                    <a:pt x="2435" y="75"/>
                    <a:pt x="2269" y="249"/>
                  </a:cubicBezTo>
                  <a:cubicBezTo>
                    <a:pt x="1835" y="649"/>
                    <a:pt x="1435" y="1050"/>
                    <a:pt x="935" y="1450"/>
                  </a:cubicBezTo>
                  <a:cubicBezTo>
                    <a:pt x="468" y="1850"/>
                    <a:pt x="1" y="2184"/>
                    <a:pt x="134" y="2784"/>
                  </a:cubicBezTo>
                  <a:cubicBezTo>
                    <a:pt x="190" y="3005"/>
                    <a:pt x="382" y="3135"/>
                    <a:pt x="579" y="3135"/>
                  </a:cubicBezTo>
                  <a:cubicBezTo>
                    <a:pt x="620" y="3135"/>
                    <a:pt x="661" y="3129"/>
                    <a:pt x="701" y="3118"/>
                  </a:cubicBezTo>
                  <a:cubicBezTo>
                    <a:pt x="1168" y="2951"/>
                    <a:pt x="1602" y="2717"/>
                    <a:pt x="2002" y="2451"/>
                  </a:cubicBezTo>
                  <a:cubicBezTo>
                    <a:pt x="2603" y="2150"/>
                    <a:pt x="3103" y="1717"/>
                    <a:pt x="3470" y="1183"/>
                  </a:cubicBezTo>
                  <a:cubicBezTo>
                    <a:pt x="3840" y="592"/>
                    <a:pt x="3354" y="0"/>
                    <a:pt x="28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2902;p63">
            <a:extLst>
              <a:ext uri="{FF2B5EF4-FFF2-40B4-BE49-F238E27FC236}">
                <a16:creationId xmlns:a16="http://schemas.microsoft.com/office/drawing/2014/main" id="{204AD6DB-6CDF-27AD-FA4C-C12A80F660CF}"/>
              </a:ext>
            </a:extLst>
          </p:cNvPr>
          <p:cNvGrpSpPr/>
          <p:nvPr/>
        </p:nvGrpSpPr>
        <p:grpSpPr>
          <a:xfrm rot="18721409" flipH="1">
            <a:off x="130208" y="4066475"/>
            <a:ext cx="1158623" cy="1052005"/>
            <a:chOff x="4378825" y="211750"/>
            <a:chExt cx="2040880" cy="1665660"/>
          </a:xfrm>
        </p:grpSpPr>
        <p:sp>
          <p:nvSpPr>
            <p:cNvPr id="50" name="Google Shape;2903;p63">
              <a:extLst>
                <a:ext uri="{FF2B5EF4-FFF2-40B4-BE49-F238E27FC236}">
                  <a16:creationId xmlns:a16="http://schemas.microsoft.com/office/drawing/2014/main" id="{20FEB3D3-5021-9A75-E885-725943A0ADF5}"/>
                </a:ext>
              </a:extLst>
            </p:cNvPr>
            <p:cNvSpPr/>
            <p:nvPr/>
          </p:nvSpPr>
          <p:spPr>
            <a:xfrm>
              <a:off x="4391575" y="211750"/>
              <a:ext cx="2028130" cy="1665660"/>
            </a:xfrm>
            <a:custGeom>
              <a:avLst/>
              <a:gdLst/>
              <a:ahLst/>
              <a:cxnLst/>
              <a:rect l="l" t="t" r="r" b="b"/>
              <a:pathLst>
                <a:path w="48903" h="40163" extrusionOk="0">
                  <a:moveTo>
                    <a:pt x="33425" y="0"/>
                  </a:moveTo>
                  <a:cubicBezTo>
                    <a:pt x="27454" y="0"/>
                    <a:pt x="23451" y="3770"/>
                    <a:pt x="21216" y="6772"/>
                  </a:cubicBezTo>
                  <a:cubicBezTo>
                    <a:pt x="19214" y="5338"/>
                    <a:pt x="16379" y="3903"/>
                    <a:pt x="13010" y="3903"/>
                  </a:cubicBezTo>
                  <a:cubicBezTo>
                    <a:pt x="10208" y="3937"/>
                    <a:pt x="7506" y="4837"/>
                    <a:pt x="5304" y="6538"/>
                  </a:cubicBezTo>
                  <a:cubicBezTo>
                    <a:pt x="2869" y="8206"/>
                    <a:pt x="1235" y="10775"/>
                    <a:pt x="768" y="13710"/>
                  </a:cubicBezTo>
                  <a:cubicBezTo>
                    <a:pt x="1" y="19047"/>
                    <a:pt x="3170" y="24551"/>
                    <a:pt x="5972" y="28221"/>
                  </a:cubicBezTo>
                  <a:cubicBezTo>
                    <a:pt x="11476" y="35392"/>
                    <a:pt x="23050" y="40163"/>
                    <a:pt x="28321" y="40163"/>
                  </a:cubicBezTo>
                  <a:cubicBezTo>
                    <a:pt x="28921" y="40163"/>
                    <a:pt x="29488" y="40096"/>
                    <a:pt x="30055" y="39929"/>
                  </a:cubicBezTo>
                  <a:cubicBezTo>
                    <a:pt x="32791" y="39162"/>
                    <a:pt x="40229" y="32891"/>
                    <a:pt x="43699" y="25352"/>
                  </a:cubicBezTo>
                  <a:cubicBezTo>
                    <a:pt x="48902" y="14077"/>
                    <a:pt x="47768" y="5271"/>
                    <a:pt x="40730" y="1835"/>
                  </a:cubicBezTo>
                  <a:cubicBezTo>
                    <a:pt x="38462" y="668"/>
                    <a:pt x="35960" y="34"/>
                    <a:pt x="33425" y="0"/>
                  </a:cubicBezTo>
                  <a:close/>
                </a:path>
              </a:pathLst>
            </a:custGeom>
            <a:solidFill>
              <a:schemeClr val="accent4"/>
            </a:solidFill>
            <a:ln>
              <a:noFill/>
            </a:ln>
            <a:effectLst>
              <a:outerShdw dist="66675" dir="300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04;p63">
              <a:extLst>
                <a:ext uri="{FF2B5EF4-FFF2-40B4-BE49-F238E27FC236}">
                  <a16:creationId xmlns:a16="http://schemas.microsoft.com/office/drawing/2014/main" id="{BF55B5CD-67CA-6AF5-72A2-C55EE50D91A3}"/>
                </a:ext>
              </a:extLst>
            </p:cNvPr>
            <p:cNvSpPr/>
            <p:nvPr/>
          </p:nvSpPr>
          <p:spPr>
            <a:xfrm>
              <a:off x="4378825" y="325250"/>
              <a:ext cx="1932792" cy="1438652"/>
            </a:xfrm>
            <a:custGeom>
              <a:avLst/>
              <a:gdLst/>
              <a:ahLst/>
              <a:cxnLst/>
              <a:rect l="l" t="t" r="r" b="b"/>
              <a:pathLst>
                <a:path w="45400" h="33793" extrusionOk="0">
                  <a:moveTo>
                    <a:pt x="32960" y="0"/>
                  </a:moveTo>
                  <a:cubicBezTo>
                    <a:pt x="25159" y="0"/>
                    <a:pt x="21449" y="8575"/>
                    <a:pt x="21449" y="8575"/>
                  </a:cubicBezTo>
                  <a:cubicBezTo>
                    <a:pt x="21449" y="8575"/>
                    <a:pt x="17737" y="3902"/>
                    <a:pt x="12511" y="3902"/>
                  </a:cubicBezTo>
                  <a:cubicBezTo>
                    <a:pt x="10714" y="3902"/>
                    <a:pt x="8738" y="4455"/>
                    <a:pt x="6672" y="5940"/>
                  </a:cubicBezTo>
                  <a:cubicBezTo>
                    <a:pt x="1" y="10743"/>
                    <a:pt x="5004" y="19149"/>
                    <a:pt x="8040" y="23119"/>
                  </a:cubicBezTo>
                  <a:cubicBezTo>
                    <a:pt x="13149" y="29788"/>
                    <a:pt x="23898" y="33792"/>
                    <a:pt x="27831" y="33792"/>
                  </a:cubicBezTo>
                  <a:cubicBezTo>
                    <a:pt x="28187" y="33792"/>
                    <a:pt x="28486" y="33759"/>
                    <a:pt x="28721" y="33693"/>
                  </a:cubicBezTo>
                  <a:cubicBezTo>
                    <a:pt x="30189" y="33260"/>
                    <a:pt x="37027" y="28022"/>
                    <a:pt x="40330" y="20851"/>
                  </a:cubicBezTo>
                  <a:cubicBezTo>
                    <a:pt x="43599" y="13746"/>
                    <a:pt x="45400" y="4706"/>
                    <a:pt x="38862" y="1503"/>
                  </a:cubicBezTo>
                  <a:cubicBezTo>
                    <a:pt x="36684" y="436"/>
                    <a:pt x="34718" y="0"/>
                    <a:pt x="3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05;p63">
              <a:extLst>
                <a:ext uri="{FF2B5EF4-FFF2-40B4-BE49-F238E27FC236}">
                  <a16:creationId xmlns:a16="http://schemas.microsoft.com/office/drawing/2014/main" id="{0B72CB01-B5C2-66CA-E8AC-26CADE836373}"/>
                </a:ext>
              </a:extLst>
            </p:cNvPr>
            <p:cNvSpPr/>
            <p:nvPr/>
          </p:nvSpPr>
          <p:spPr>
            <a:xfrm>
              <a:off x="4933858" y="940614"/>
              <a:ext cx="312703" cy="286741"/>
            </a:xfrm>
            <a:custGeom>
              <a:avLst/>
              <a:gdLst/>
              <a:ahLst/>
              <a:cxnLst/>
              <a:rect l="l" t="t" r="r" b="b"/>
              <a:pathLst>
                <a:path w="7540" h="6914" extrusionOk="0">
                  <a:moveTo>
                    <a:pt x="7124" y="0"/>
                  </a:moveTo>
                  <a:cubicBezTo>
                    <a:pt x="7107" y="0"/>
                    <a:pt x="7090" y="2"/>
                    <a:pt x="7072" y="5"/>
                  </a:cubicBezTo>
                  <a:cubicBezTo>
                    <a:pt x="6906" y="5"/>
                    <a:pt x="6772" y="71"/>
                    <a:pt x="6705" y="238"/>
                  </a:cubicBezTo>
                  <a:lnTo>
                    <a:pt x="6672" y="238"/>
                  </a:lnTo>
                  <a:lnTo>
                    <a:pt x="6672" y="372"/>
                  </a:lnTo>
                  <a:cubicBezTo>
                    <a:pt x="6672" y="405"/>
                    <a:pt x="6672" y="572"/>
                    <a:pt x="6605" y="872"/>
                  </a:cubicBezTo>
                  <a:cubicBezTo>
                    <a:pt x="6605" y="1005"/>
                    <a:pt x="6572" y="1206"/>
                    <a:pt x="6539" y="1406"/>
                  </a:cubicBezTo>
                  <a:cubicBezTo>
                    <a:pt x="6472" y="1639"/>
                    <a:pt x="6439" y="1773"/>
                    <a:pt x="6405" y="2006"/>
                  </a:cubicBezTo>
                  <a:lnTo>
                    <a:pt x="6372" y="2106"/>
                  </a:lnTo>
                  <a:cubicBezTo>
                    <a:pt x="6272" y="2373"/>
                    <a:pt x="6205" y="2640"/>
                    <a:pt x="6105" y="2907"/>
                  </a:cubicBezTo>
                  <a:cubicBezTo>
                    <a:pt x="5972" y="3174"/>
                    <a:pt x="5838" y="3407"/>
                    <a:pt x="5671" y="3641"/>
                  </a:cubicBezTo>
                  <a:lnTo>
                    <a:pt x="5538" y="3807"/>
                  </a:lnTo>
                  <a:lnTo>
                    <a:pt x="5371" y="3941"/>
                  </a:lnTo>
                  <a:cubicBezTo>
                    <a:pt x="5304" y="4008"/>
                    <a:pt x="5271" y="4041"/>
                    <a:pt x="5204" y="4074"/>
                  </a:cubicBezTo>
                  <a:lnTo>
                    <a:pt x="5038" y="4174"/>
                  </a:lnTo>
                  <a:lnTo>
                    <a:pt x="4904" y="4174"/>
                  </a:lnTo>
                  <a:cubicBezTo>
                    <a:pt x="4871" y="4208"/>
                    <a:pt x="4837" y="4208"/>
                    <a:pt x="4804" y="4208"/>
                  </a:cubicBezTo>
                  <a:cubicBezTo>
                    <a:pt x="4804" y="4241"/>
                    <a:pt x="4771" y="4241"/>
                    <a:pt x="4737" y="4241"/>
                  </a:cubicBezTo>
                  <a:lnTo>
                    <a:pt x="4337" y="4274"/>
                  </a:lnTo>
                  <a:lnTo>
                    <a:pt x="4104" y="4274"/>
                  </a:lnTo>
                  <a:cubicBezTo>
                    <a:pt x="4004" y="4274"/>
                    <a:pt x="3903" y="4274"/>
                    <a:pt x="3837" y="4241"/>
                  </a:cubicBezTo>
                  <a:lnTo>
                    <a:pt x="3603" y="4174"/>
                  </a:lnTo>
                  <a:cubicBezTo>
                    <a:pt x="3570" y="4174"/>
                    <a:pt x="3537" y="4141"/>
                    <a:pt x="3503" y="4141"/>
                  </a:cubicBezTo>
                  <a:lnTo>
                    <a:pt x="3403" y="4074"/>
                  </a:lnTo>
                  <a:cubicBezTo>
                    <a:pt x="3136" y="3941"/>
                    <a:pt x="2903" y="3774"/>
                    <a:pt x="2669" y="3574"/>
                  </a:cubicBezTo>
                  <a:cubicBezTo>
                    <a:pt x="2469" y="3374"/>
                    <a:pt x="2269" y="3174"/>
                    <a:pt x="2069" y="2940"/>
                  </a:cubicBezTo>
                  <a:cubicBezTo>
                    <a:pt x="1902" y="2707"/>
                    <a:pt x="1735" y="2473"/>
                    <a:pt x="1602" y="2240"/>
                  </a:cubicBezTo>
                  <a:cubicBezTo>
                    <a:pt x="1368" y="1873"/>
                    <a:pt x="1168" y="1472"/>
                    <a:pt x="1001" y="1072"/>
                  </a:cubicBezTo>
                  <a:lnTo>
                    <a:pt x="801" y="638"/>
                  </a:lnTo>
                  <a:cubicBezTo>
                    <a:pt x="743" y="464"/>
                    <a:pt x="583" y="365"/>
                    <a:pt x="410" y="365"/>
                  </a:cubicBezTo>
                  <a:cubicBezTo>
                    <a:pt x="385" y="365"/>
                    <a:pt x="360" y="367"/>
                    <a:pt x="334" y="372"/>
                  </a:cubicBezTo>
                  <a:cubicBezTo>
                    <a:pt x="234" y="405"/>
                    <a:pt x="134" y="472"/>
                    <a:pt x="67" y="538"/>
                  </a:cubicBezTo>
                  <a:cubicBezTo>
                    <a:pt x="1" y="638"/>
                    <a:pt x="1" y="739"/>
                    <a:pt x="1" y="872"/>
                  </a:cubicBezTo>
                  <a:lnTo>
                    <a:pt x="67" y="1072"/>
                  </a:lnTo>
                  <a:cubicBezTo>
                    <a:pt x="67" y="1172"/>
                    <a:pt x="101" y="1272"/>
                    <a:pt x="134" y="1406"/>
                  </a:cubicBezTo>
                  <a:lnTo>
                    <a:pt x="134" y="1472"/>
                  </a:lnTo>
                  <a:cubicBezTo>
                    <a:pt x="268" y="1906"/>
                    <a:pt x="434" y="2340"/>
                    <a:pt x="634" y="2740"/>
                  </a:cubicBezTo>
                  <a:cubicBezTo>
                    <a:pt x="768" y="3007"/>
                    <a:pt x="901" y="3274"/>
                    <a:pt x="1068" y="3541"/>
                  </a:cubicBezTo>
                  <a:lnTo>
                    <a:pt x="134" y="4508"/>
                  </a:lnTo>
                  <a:cubicBezTo>
                    <a:pt x="1" y="4675"/>
                    <a:pt x="1" y="4908"/>
                    <a:pt x="134" y="5075"/>
                  </a:cubicBezTo>
                  <a:cubicBezTo>
                    <a:pt x="218" y="5142"/>
                    <a:pt x="318" y="5175"/>
                    <a:pt x="418" y="5175"/>
                  </a:cubicBezTo>
                  <a:cubicBezTo>
                    <a:pt x="518" y="5175"/>
                    <a:pt x="618" y="5142"/>
                    <a:pt x="701" y="5075"/>
                  </a:cubicBezTo>
                  <a:lnTo>
                    <a:pt x="1568" y="4174"/>
                  </a:lnTo>
                  <a:cubicBezTo>
                    <a:pt x="1669" y="4274"/>
                    <a:pt x="1769" y="4375"/>
                    <a:pt x="1869" y="4475"/>
                  </a:cubicBezTo>
                  <a:cubicBezTo>
                    <a:pt x="2069" y="4675"/>
                    <a:pt x="2302" y="4875"/>
                    <a:pt x="2569" y="5042"/>
                  </a:cubicBezTo>
                  <a:lnTo>
                    <a:pt x="2035" y="6042"/>
                  </a:lnTo>
                  <a:cubicBezTo>
                    <a:pt x="1779" y="6299"/>
                    <a:pt x="2174" y="6620"/>
                    <a:pt x="2469" y="6620"/>
                  </a:cubicBezTo>
                  <a:cubicBezTo>
                    <a:pt x="2597" y="6620"/>
                    <a:pt x="2706" y="6560"/>
                    <a:pt x="2736" y="6409"/>
                  </a:cubicBezTo>
                  <a:lnTo>
                    <a:pt x="3270" y="5375"/>
                  </a:lnTo>
                  <a:lnTo>
                    <a:pt x="3503" y="5442"/>
                  </a:lnTo>
                  <a:cubicBezTo>
                    <a:pt x="3703" y="5509"/>
                    <a:pt x="3870" y="5509"/>
                    <a:pt x="4070" y="5542"/>
                  </a:cubicBezTo>
                  <a:lnTo>
                    <a:pt x="4437" y="5542"/>
                  </a:lnTo>
                  <a:lnTo>
                    <a:pt x="4504" y="6543"/>
                  </a:lnTo>
                  <a:cubicBezTo>
                    <a:pt x="4504" y="6756"/>
                    <a:pt x="4671" y="6914"/>
                    <a:pt x="4853" y="6914"/>
                  </a:cubicBezTo>
                  <a:cubicBezTo>
                    <a:pt x="4870" y="6914"/>
                    <a:pt x="4887" y="6913"/>
                    <a:pt x="4904" y="6910"/>
                  </a:cubicBezTo>
                  <a:cubicBezTo>
                    <a:pt x="5004" y="6910"/>
                    <a:pt x="5104" y="6876"/>
                    <a:pt x="5171" y="6776"/>
                  </a:cubicBezTo>
                  <a:cubicBezTo>
                    <a:pt x="5238" y="6710"/>
                    <a:pt x="5304" y="6609"/>
                    <a:pt x="5271" y="6509"/>
                  </a:cubicBezTo>
                  <a:lnTo>
                    <a:pt x="5238" y="5409"/>
                  </a:lnTo>
                  <a:cubicBezTo>
                    <a:pt x="5371" y="5375"/>
                    <a:pt x="5505" y="5309"/>
                    <a:pt x="5605" y="5242"/>
                  </a:cubicBezTo>
                  <a:lnTo>
                    <a:pt x="5738" y="5175"/>
                  </a:lnTo>
                  <a:cubicBezTo>
                    <a:pt x="5905" y="5108"/>
                    <a:pt x="6038" y="4975"/>
                    <a:pt x="6172" y="4842"/>
                  </a:cubicBezTo>
                  <a:lnTo>
                    <a:pt x="6439" y="4608"/>
                  </a:lnTo>
                  <a:lnTo>
                    <a:pt x="6605" y="4375"/>
                  </a:lnTo>
                  <a:cubicBezTo>
                    <a:pt x="6839" y="4041"/>
                    <a:pt x="7006" y="3674"/>
                    <a:pt x="7139" y="3307"/>
                  </a:cubicBezTo>
                  <a:cubicBezTo>
                    <a:pt x="7239" y="3007"/>
                    <a:pt x="7339" y="2673"/>
                    <a:pt x="7406" y="2373"/>
                  </a:cubicBezTo>
                  <a:cubicBezTo>
                    <a:pt x="7473" y="1873"/>
                    <a:pt x="7506" y="1406"/>
                    <a:pt x="7506" y="905"/>
                  </a:cubicBezTo>
                  <a:cubicBezTo>
                    <a:pt x="7539" y="739"/>
                    <a:pt x="7506" y="538"/>
                    <a:pt x="7506" y="338"/>
                  </a:cubicBezTo>
                  <a:cubicBezTo>
                    <a:pt x="7476" y="155"/>
                    <a:pt x="7306" y="0"/>
                    <a:pt x="7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06;p63">
              <a:extLst>
                <a:ext uri="{FF2B5EF4-FFF2-40B4-BE49-F238E27FC236}">
                  <a16:creationId xmlns:a16="http://schemas.microsoft.com/office/drawing/2014/main" id="{A38BC255-0DD7-C0C7-56F2-EE564AEEF64E}"/>
                </a:ext>
              </a:extLst>
            </p:cNvPr>
            <p:cNvSpPr/>
            <p:nvPr/>
          </p:nvSpPr>
          <p:spPr>
            <a:xfrm>
              <a:off x="5561904" y="823208"/>
              <a:ext cx="348659" cy="308514"/>
            </a:xfrm>
            <a:custGeom>
              <a:avLst/>
              <a:gdLst/>
              <a:ahLst/>
              <a:cxnLst/>
              <a:rect l="l" t="t" r="r" b="b"/>
              <a:pathLst>
                <a:path w="8407" h="7439" extrusionOk="0">
                  <a:moveTo>
                    <a:pt x="6972" y="0"/>
                  </a:moveTo>
                  <a:cubicBezTo>
                    <a:pt x="6772" y="0"/>
                    <a:pt x="6606" y="134"/>
                    <a:pt x="6572" y="367"/>
                  </a:cubicBezTo>
                  <a:lnTo>
                    <a:pt x="6472" y="834"/>
                  </a:lnTo>
                  <a:cubicBezTo>
                    <a:pt x="6405" y="1268"/>
                    <a:pt x="6305" y="1668"/>
                    <a:pt x="6172" y="2102"/>
                  </a:cubicBezTo>
                  <a:cubicBezTo>
                    <a:pt x="6105" y="2369"/>
                    <a:pt x="6005" y="2636"/>
                    <a:pt x="5872" y="2869"/>
                  </a:cubicBezTo>
                  <a:cubicBezTo>
                    <a:pt x="5772" y="3136"/>
                    <a:pt x="5605" y="3403"/>
                    <a:pt x="5471" y="3670"/>
                  </a:cubicBezTo>
                  <a:cubicBezTo>
                    <a:pt x="5305" y="3903"/>
                    <a:pt x="5104" y="4137"/>
                    <a:pt x="4871" y="4337"/>
                  </a:cubicBezTo>
                  <a:lnTo>
                    <a:pt x="4804" y="4403"/>
                  </a:lnTo>
                  <a:lnTo>
                    <a:pt x="4704" y="4470"/>
                  </a:lnTo>
                  <a:lnTo>
                    <a:pt x="4471" y="4570"/>
                  </a:lnTo>
                  <a:cubicBezTo>
                    <a:pt x="4404" y="4637"/>
                    <a:pt x="4337" y="4670"/>
                    <a:pt x="4237" y="4670"/>
                  </a:cubicBezTo>
                  <a:cubicBezTo>
                    <a:pt x="4204" y="4704"/>
                    <a:pt x="4137" y="4704"/>
                    <a:pt x="4070" y="4737"/>
                  </a:cubicBezTo>
                  <a:lnTo>
                    <a:pt x="3603" y="4837"/>
                  </a:lnTo>
                  <a:lnTo>
                    <a:pt x="3337" y="4837"/>
                  </a:lnTo>
                  <a:cubicBezTo>
                    <a:pt x="3270" y="4804"/>
                    <a:pt x="3203" y="4770"/>
                    <a:pt x="3170" y="4770"/>
                  </a:cubicBezTo>
                  <a:cubicBezTo>
                    <a:pt x="3070" y="4770"/>
                    <a:pt x="3003" y="4737"/>
                    <a:pt x="2936" y="4670"/>
                  </a:cubicBezTo>
                  <a:lnTo>
                    <a:pt x="2769" y="4604"/>
                  </a:lnTo>
                  <a:lnTo>
                    <a:pt x="2603" y="4470"/>
                  </a:lnTo>
                  <a:cubicBezTo>
                    <a:pt x="2369" y="4270"/>
                    <a:pt x="2169" y="4070"/>
                    <a:pt x="2002" y="3836"/>
                  </a:cubicBezTo>
                  <a:cubicBezTo>
                    <a:pt x="1835" y="3636"/>
                    <a:pt x="1669" y="3403"/>
                    <a:pt x="1535" y="3169"/>
                  </a:cubicBezTo>
                  <a:lnTo>
                    <a:pt x="1469" y="3036"/>
                  </a:lnTo>
                  <a:cubicBezTo>
                    <a:pt x="1368" y="2836"/>
                    <a:pt x="1268" y="2669"/>
                    <a:pt x="1202" y="2502"/>
                  </a:cubicBezTo>
                  <a:cubicBezTo>
                    <a:pt x="1135" y="2369"/>
                    <a:pt x="1035" y="2135"/>
                    <a:pt x="1002" y="2002"/>
                  </a:cubicBezTo>
                  <a:cubicBezTo>
                    <a:pt x="868" y="1702"/>
                    <a:pt x="801" y="1535"/>
                    <a:pt x="801" y="1535"/>
                  </a:cubicBezTo>
                  <a:cubicBezTo>
                    <a:pt x="768" y="1335"/>
                    <a:pt x="601" y="1235"/>
                    <a:pt x="434" y="1235"/>
                  </a:cubicBezTo>
                  <a:lnTo>
                    <a:pt x="368" y="1235"/>
                  </a:lnTo>
                  <a:cubicBezTo>
                    <a:pt x="268" y="1235"/>
                    <a:pt x="168" y="1301"/>
                    <a:pt x="101" y="1368"/>
                  </a:cubicBezTo>
                  <a:cubicBezTo>
                    <a:pt x="34" y="1468"/>
                    <a:pt x="1" y="1568"/>
                    <a:pt x="1" y="1668"/>
                  </a:cubicBezTo>
                  <a:cubicBezTo>
                    <a:pt x="1" y="1668"/>
                    <a:pt x="34" y="1902"/>
                    <a:pt x="134" y="2269"/>
                  </a:cubicBezTo>
                  <a:cubicBezTo>
                    <a:pt x="234" y="2702"/>
                    <a:pt x="401" y="3169"/>
                    <a:pt x="601" y="3603"/>
                  </a:cubicBezTo>
                  <a:cubicBezTo>
                    <a:pt x="735" y="3903"/>
                    <a:pt x="868" y="4170"/>
                    <a:pt x="1068" y="4470"/>
                  </a:cubicBezTo>
                  <a:cubicBezTo>
                    <a:pt x="1268" y="4804"/>
                    <a:pt x="1535" y="5104"/>
                    <a:pt x="1835" y="5337"/>
                  </a:cubicBezTo>
                  <a:lnTo>
                    <a:pt x="2069" y="5571"/>
                  </a:lnTo>
                  <a:lnTo>
                    <a:pt x="2369" y="5704"/>
                  </a:lnTo>
                  <a:cubicBezTo>
                    <a:pt x="2536" y="5804"/>
                    <a:pt x="2703" y="5905"/>
                    <a:pt x="2870" y="5938"/>
                  </a:cubicBezTo>
                  <a:lnTo>
                    <a:pt x="3036" y="5971"/>
                  </a:lnTo>
                  <a:cubicBezTo>
                    <a:pt x="3170" y="6005"/>
                    <a:pt x="3303" y="6038"/>
                    <a:pt x="3403" y="6038"/>
                  </a:cubicBezTo>
                  <a:lnTo>
                    <a:pt x="3637" y="7105"/>
                  </a:lnTo>
                  <a:cubicBezTo>
                    <a:pt x="3670" y="7306"/>
                    <a:pt x="3837" y="7439"/>
                    <a:pt x="4004" y="7439"/>
                  </a:cubicBezTo>
                  <a:lnTo>
                    <a:pt x="4104" y="7439"/>
                  </a:lnTo>
                  <a:cubicBezTo>
                    <a:pt x="4304" y="7372"/>
                    <a:pt x="4437" y="7172"/>
                    <a:pt x="4404" y="6972"/>
                  </a:cubicBezTo>
                  <a:lnTo>
                    <a:pt x="4204" y="6005"/>
                  </a:lnTo>
                  <a:lnTo>
                    <a:pt x="4571" y="5871"/>
                  </a:lnTo>
                  <a:cubicBezTo>
                    <a:pt x="4771" y="5838"/>
                    <a:pt x="4938" y="5771"/>
                    <a:pt x="5071" y="5671"/>
                  </a:cubicBezTo>
                  <a:lnTo>
                    <a:pt x="5305" y="5538"/>
                  </a:lnTo>
                  <a:lnTo>
                    <a:pt x="6072" y="6405"/>
                  </a:lnTo>
                  <a:cubicBezTo>
                    <a:pt x="6160" y="6493"/>
                    <a:pt x="6267" y="6535"/>
                    <a:pt x="6372" y="6535"/>
                  </a:cubicBezTo>
                  <a:cubicBezTo>
                    <a:pt x="6467" y="6535"/>
                    <a:pt x="6560" y="6501"/>
                    <a:pt x="6639" y="6438"/>
                  </a:cubicBezTo>
                  <a:cubicBezTo>
                    <a:pt x="6806" y="6305"/>
                    <a:pt x="6806" y="6038"/>
                    <a:pt x="6672" y="5871"/>
                  </a:cubicBezTo>
                  <a:lnTo>
                    <a:pt x="5905" y="5037"/>
                  </a:lnTo>
                  <a:cubicBezTo>
                    <a:pt x="6105" y="4804"/>
                    <a:pt x="6305" y="4570"/>
                    <a:pt x="6472" y="4303"/>
                  </a:cubicBezTo>
                  <a:cubicBezTo>
                    <a:pt x="6539" y="4203"/>
                    <a:pt x="6606" y="4103"/>
                    <a:pt x="6672" y="3970"/>
                  </a:cubicBezTo>
                  <a:lnTo>
                    <a:pt x="7740" y="4604"/>
                  </a:lnTo>
                  <a:cubicBezTo>
                    <a:pt x="7812" y="4640"/>
                    <a:pt x="7888" y="4658"/>
                    <a:pt x="7960" y="4658"/>
                  </a:cubicBezTo>
                  <a:cubicBezTo>
                    <a:pt x="8090" y="4658"/>
                    <a:pt x="8209" y="4599"/>
                    <a:pt x="8273" y="4470"/>
                  </a:cubicBezTo>
                  <a:cubicBezTo>
                    <a:pt x="8407" y="4303"/>
                    <a:pt x="8340" y="4037"/>
                    <a:pt x="8140" y="3936"/>
                  </a:cubicBezTo>
                  <a:lnTo>
                    <a:pt x="6972" y="3203"/>
                  </a:lnTo>
                  <a:cubicBezTo>
                    <a:pt x="7073" y="2936"/>
                    <a:pt x="7139" y="2636"/>
                    <a:pt x="7206" y="2335"/>
                  </a:cubicBezTo>
                  <a:cubicBezTo>
                    <a:pt x="7306" y="1902"/>
                    <a:pt x="7373" y="1435"/>
                    <a:pt x="7406" y="968"/>
                  </a:cubicBezTo>
                  <a:lnTo>
                    <a:pt x="7406" y="901"/>
                  </a:lnTo>
                  <a:cubicBezTo>
                    <a:pt x="7406" y="801"/>
                    <a:pt x="7406" y="701"/>
                    <a:pt x="7406" y="567"/>
                  </a:cubicBezTo>
                  <a:lnTo>
                    <a:pt x="7406" y="401"/>
                  </a:lnTo>
                  <a:cubicBezTo>
                    <a:pt x="7373" y="200"/>
                    <a:pt x="7239" y="34"/>
                    <a:pt x="7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78631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Pretty Aesthetic Notes for School by Slidesgo">
  <a:themeElements>
    <a:clrScheme name="Simple Light">
      <a:dk1>
        <a:srgbClr val="000000"/>
      </a:dk1>
      <a:lt1>
        <a:srgbClr val="ECECEC"/>
      </a:lt1>
      <a:dk2>
        <a:srgbClr val="FFDBDE"/>
      </a:dk2>
      <a:lt2>
        <a:srgbClr val="AEC6CF"/>
      </a:lt2>
      <a:accent1>
        <a:srgbClr val="FECBA7"/>
      </a:accent1>
      <a:accent2>
        <a:srgbClr val="FEB7C0"/>
      </a:accent2>
      <a:accent3>
        <a:srgbClr val="6B9BA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1566</Words>
  <Application>Microsoft Office PowerPoint</Application>
  <PresentationFormat>On-screen Show (16:9)</PresentationFormat>
  <Paragraphs>88</Paragraphs>
  <Slides>26</Slides>
  <Notes>18</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Delius Swash Caps</vt:lpstr>
      <vt:lpstr>SVN-Beloved</vt:lpstr>
      <vt:lpstr>Anaheim</vt:lpstr>
      <vt:lpstr>Proxima Nova Semibold</vt:lpstr>
      <vt:lpstr>Proxima Nova</vt:lpstr>
      <vt:lpstr>SVN-Caprica Script</vt:lpstr>
      <vt:lpstr>Dancing Script</vt:lpstr>
      <vt:lpstr>Pretty Aesthetic Notes for School by Slidesgo</vt:lpstr>
      <vt:lpstr>Slidesgo Final Pages</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Trường hợp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vt:lpstr>
      <vt:lpstr>Trường hợp 1:</vt:lpstr>
      <vt:lpstr>Trường hợp 2:</vt:lpstr>
      <vt:lpstr>PowerPoint Presentation</vt:lpstr>
      <vt:lpstr>PowerPoint Presentation</vt:lpstr>
      <vt:lpstr>PowerPoint Presentation</vt:lpstr>
      <vt:lpstr>Tạm biệt và hẹn gặp lại các em  ở bài học tiếp theo.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Pretty Aesthetic Notes for School</dc:title>
  <dc:creator>DELL</dc:creator>
  <cp:lastModifiedBy>84335347073</cp:lastModifiedBy>
  <cp:revision>40</cp:revision>
  <dcterms:modified xsi:type="dcterms:W3CDTF">2024-02-27T15:36:37Z</dcterms:modified>
</cp:coreProperties>
</file>